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23"/>
  </p:notesMasterIdLst>
  <p:sldIdLst>
    <p:sldId id="352" r:id="rId2"/>
    <p:sldId id="256" r:id="rId3"/>
    <p:sldId id="345" r:id="rId4"/>
    <p:sldId id="346" r:id="rId5"/>
    <p:sldId id="347" r:id="rId6"/>
    <p:sldId id="348" r:id="rId7"/>
    <p:sldId id="349" r:id="rId8"/>
    <p:sldId id="314" r:id="rId9"/>
    <p:sldId id="257" r:id="rId10"/>
    <p:sldId id="351" r:id="rId11"/>
    <p:sldId id="258" r:id="rId12"/>
    <p:sldId id="261" r:id="rId13"/>
    <p:sldId id="315" r:id="rId14"/>
    <p:sldId id="354" r:id="rId15"/>
    <p:sldId id="263" r:id="rId16"/>
    <p:sldId id="316" r:id="rId17"/>
    <p:sldId id="265" r:id="rId18"/>
    <p:sldId id="266" r:id="rId19"/>
    <p:sldId id="317" r:id="rId20"/>
    <p:sldId id="356" r:id="rId21"/>
    <p:sldId id="365" r:id="rId22"/>
  </p:sldIdLst>
  <p:sldSz cx="12161838" cy="6858000"/>
  <p:notesSz cx="6858000" cy="9144000"/>
  <p:embeddedFontLst>
    <p:embeddedFont>
      <p:font typeface=".VnTimeH" panose="020B7200000000000000" pitchFamily="34" charset="0"/>
      <p:regular r:id="rId24"/>
      <p:bold r:id="rId25"/>
      <p:italic r:id="rId26"/>
      <p:boldItalic r:id="rId27"/>
    </p:embeddedFont>
    <p:embeddedFont>
      <p:font typeface="Karla Regular" panose="020B0604020202020204" charset="0"/>
      <p:regular r:id="rId28"/>
      <p:bold r:id="rId29"/>
      <p:italic r:id="rId30"/>
      <p:boldItalic r:id="rId31"/>
    </p:embeddedFont>
    <p:embeddedFont>
      <p:font typeface="Arial Rounded MT Bold" panose="020B0604020202020204" charset="0"/>
      <p:regular r:id="rId32"/>
    </p:embeddedFont>
    <p:embeddedFont>
      <p:font typeface=".VnTime" panose="020B7200000000000000" pitchFamily="34" charset="0"/>
      <p:regular r:id="rId33"/>
      <p:bold r:id="rId34"/>
      <p:italic r:id="rId35"/>
      <p:boldItalic r:id="rId36"/>
    </p:embeddedFont>
    <p:embeddedFont>
      <p:font typeface="Arial-Rounded" panose="020B0500000000000000" charset="0"/>
      <p:regular r:id="rId37"/>
    </p:embeddedFont>
    <p:embeddedFont>
      <p:font typeface="HP001 4 hàng" panose="020B0603050302020204" pitchFamily="34" charset="0"/>
      <p:regular r:id="rId38"/>
      <p:bold r:id="rId39"/>
    </p:embeddedFont>
    <p:embeddedFont>
      <p:font typeface=".VnCooper" panose="020B7200000000000000" pitchFamily="34" charset="0"/>
      <p:regular r:id="rId40"/>
    </p:embeddedFont>
    <p:embeddedFont>
      <p:font typeface="Karla" panose="020B0604020202020204" charset="0"/>
      <p:regular r:id="rId41"/>
      <p:bold r:id="rId42"/>
      <p:italic r:id="rId43"/>
      <p:boldItalic r:id="rId44"/>
    </p:embeddedFont>
    <p:embeddedFont>
      <p:font typeface="Arrus-Black" panose="02020500000000000000" charset="0"/>
      <p:regular r:id="rId45"/>
    </p:embeddedFont>
    <p:embeddedFont>
      <p:font typeface="Luckiest Guy" panose="020B0604020202020204" charset="0"/>
      <p:regular r:id="rId46"/>
    </p:embeddedFont>
    <p:embeddedFont>
      <p:font typeface=".VnAvant" panose="020B7200000000000000" pitchFamily="34" charset="0"/>
      <p:regular r:id="rId47"/>
      <p:bold r:id="rId48"/>
      <p:italic r:id="rId49"/>
      <p:boldItalic r:id="rId50"/>
    </p:embeddedFont>
    <p:embeddedFont>
      <p:font typeface="Tahoma" panose="020B0604030504040204" pitchFamily="34" charset="0"/>
      <p:regular r:id="rId51"/>
      <p:bold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D19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C0B27DC-EE7F-4C70-BDEF-D8AB005CC27D}">
  <a:tblStyle styleId="{0C0B27DC-EE7F-4C70-BDEF-D8AB005CC27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89502" autoAdjust="0"/>
  </p:normalViewPr>
  <p:slideViewPr>
    <p:cSldViewPr>
      <p:cViewPr varScale="1">
        <p:scale>
          <a:sx n="78" d="100"/>
          <a:sy n="78" d="100"/>
        </p:scale>
        <p:origin x="869" y="82"/>
      </p:cViewPr>
      <p:guideLst>
        <p:guide orient="horz" pos="2161"/>
        <p:guide pos="3831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font" Target="fonts/font27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font" Target="fonts/font18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font" Target="fonts/font2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openxmlformats.org/officeDocument/2006/relationships/font" Target="fonts/font2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font" Target="fonts/font25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8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06052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613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Thầy</a:t>
            </a:r>
            <a:r>
              <a:rPr lang="en-US" baseline="0" smtClean="0"/>
              <a:t> cô chiếu slide đã rồi mới chỉnh các vần nhé! Nhìn nó lệch vậy nhưng chiếu lên mới biết nó lệch hay k nhé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859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ba4facb9c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ba4facb9c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ba70751a2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" name="Google Shape;1149;gba70751a2f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gba4facb9c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4" name="Google Shape;1554;gba4facb9c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" name="Google Shape;1893;g34c0061c5aec0b71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4" name="Google Shape;1894;g34c0061c5aec0b71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27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" name="Google Shape;1928;g4ca88d59575087_1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9" name="Google Shape;1929;g4ca88d59575087_1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gba4facb9c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7" name="Google Shape;2077;gba4facb9c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>
            <a:off x="7006957" y="-65256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100717" y="2086171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073258" y="811036"/>
            <a:ext cx="8015322" cy="3618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186744" y="1407002"/>
            <a:ext cx="7810230" cy="212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543545" y="3327402"/>
            <a:ext cx="5085388" cy="5203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72427" y="15440"/>
            <a:ext cx="5325430" cy="5394029"/>
            <a:chOff x="54455" y="11580"/>
            <a:chExt cx="4003978" cy="4045522"/>
          </a:xfrm>
        </p:grpSpPr>
        <p:sp>
          <p:nvSpPr>
            <p:cNvPr id="16" name="Google Shape;16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44;p2"/>
          <p:cNvGrpSpPr/>
          <p:nvPr/>
        </p:nvGrpSpPr>
        <p:grpSpPr>
          <a:xfrm rot="10800000">
            <a:off x="6623779" y="1258373"/>
            <a:ext cx="5325430" cy="5394029"/>
            <a:chOff x="54455" y="11580"/>
            <a:chExt cx="4003978" cy="4045522"/>
          </a:xfrm>
        </p:grpSpPr>
        <p:sp>
          <p:nvSpPr>
            <p:cNvPr id="45" name="Google Shape;45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8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06957" y="2137207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717" y="-93793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3"/>
            <a:ext cx="2837762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fld id="{D59D0918-B3BC-4D15-9AF8-385E8378AD06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7" y="6356353"/>
            <a:ext cx="3851249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564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180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1156" y="560934"/>
            <a:ext cx="7867289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7399" y="1571767"/>
            <a:ext cx="10387040" cy="4475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marL="608429" lvl="0" indent="-42252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6857" lvl="1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288" lvl="2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3717" lvl="3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2145" lvl="4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0575" lvl="5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59005" lvl="6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7433" lvl="7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5862" lvl="8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717" y="5553939"/>
            <a:ext cx="1471250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18207" y="-91480"/>
            <a:ext cx="1444748" cy="133261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755" y="15433"/>
            <a:ext cx="4675600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67418" y="1373909"/>
            <a:ext cx="116266" cy="76854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35204" y="2346808"/>
            <a:ext cx="4450150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7552" y="-34901"/>
            <a:ext cx="3327063" cy="305207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36238" y="410333"/>
            <a:ext cx="4357992" cy="1007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715" y="1290835"/>
            <a:ext cx="6171224" cy="568927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36238" y="1523202"/>
            <a:ext cx="4357992" cy="381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36076" y="4257203"/>
            <a:ext cx="2647696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4">
    <p:bg>
      <p:bgPr>
        <a:solidFill>
          <a:schemeClr val="accent5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3"/>
          <p:cNvSpPr txBox="1">
            <a:spLocks noGrp="1"/>
          </p:cNvSpPr>
          <p:nvPr>
            <p:ph type="subTitle" idx="1"/>
          </p:nvPr>
        </p:nvSpPr>
        <p:spPr>
          <a:xfrm>
            <a:off x="2677327" y="2763034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9" name="Google Shape;339;p13"/>
          <p:cNvSpPr txBox="1">
            <a:spLocks noGrp="1"/>
          </p:cNvSpPr>
          <p:nvPr>
            <p:ph type="subTitle" idx="2"/>
          </p:nvPr>
        </p:nvSpPr>
        <p:spPr>
          <a:xfrm>
            <a:off x="2677327" y="2229667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13"/>
          <p:cNvSpPr txBox="1">
            <a:spLocks noGrp="1"/>
          </p:cNvSpPr>
          <p:nvPr>
            <p:ph type="title"/>
          </p:nvPr>
        </p:nvSpPr>
        <p:spPr>
          <a:xfrm>
            <a:off x="2141156" y="560934"/>
            <a:ext cx="7867289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13"/>
          <p:cNvSpPr txBox="1">
            <a:spLocks noGrp="1"/>
          </p:cNvSpPr>
          <p:nvPr>
            <p:ph type="title" idx="3" hasCustomPrompt="1"/>
          </p:nvPr>
        </p:nvSpPr>
        <p:spPr>
          <a:xfrm>
            <a:off x="1131063" y="2150100"/>
            <a:ext cx="1410103" cy="13836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2" name="Google Shape;342;p13"/>
          <p:cNvSpPr txBox="1">
            <a:spLocks noGrp="1"/>
          </p:cNvSpPr>
          <p:nvPr>
            <p:ph type="subTitle" idx="4"/>
          </p:nvPr>
        </p:nvSpPr>
        <p:spPr>
          <a:xfrm>
            <a:off x="2677327" y="4639267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3" name="Google Shape;343;p13"/>
          <p:cNvSpPr txBox="1">
            <a:spLocks noGrp="1"/>
          </p:cNvSpPr>
          <p:nvPr>
            <p:ph type="subTitle" idx="5"/>
          </p:nvPr>
        </p:nvSpPr>
        <p:spPr>
          <a:xfrm>
            <a:off x="2677327" y="4105900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13"/>
          <p:cNvSpPr txBox="1">
            <a:spLocks noGrp="1"/>
          </p:cNvSpPr>
          <p:nvPr>
            <p:ph type="title" idx="6" hasCustomPrompt="1"/>
          </p:nvPr>
        </p:nvSpPr>
        <p:spPr>
          <a:xfrm>
            <a:off x="1203982" y="3969234"/>
            <a:ext cx="1410103" cy="138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5" name="Google Shape;345;p13"/>
          <p:cNvSpPr txBox="1">
            <a:spLocks noGrp="1"/>
          </p:cNvSpPr>
          <p:nvPr>
            <p:ph type="subTitle" idx="7"/>
          </p:nvPr>
        </p:nvSpPr>
        <p:spPr>
          <a:xfrm>
            <a:off x="7837928" y="2765851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6" name="Google Shape;346;p13"/>
          <p:cNvSpPr txBox="1">
            <a:spLocks noGrp="1"/>
          </p:cNvSpPr>
          <p:nvPr>
            <p:ph type="subTitle" idx="8"/>
          </p:nvPr>
        </p:nvSpPr>
        <p:spPr>
          <a:xfrm>
            <a:off x="7837928" y="2232484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3"/>
          <p:cNvSpPr txBox="1">
            <a:spLocks noGrp="1"/>
          </p:cNvSpPr>
          <p:nvPr>
            <p:ph type="title" idx="9" hasCustomPrompt="1"/>
          </p:nvPr>
        </p:nvSpPr>
        <p:spPr>
          <a:xfrm>
            <a:off x="6352379" y="2168085"/>
            <a:ext cx="1410103" cy="13040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8" name="Google Shape;348;p13"/>
          <p:cNvSpPr txBox="1">
            <a:spLocks noGrp="1"/>
          </p:cNvSpPr>
          <p:nvPr>
            <p:ph type="subTitle" idx="13"/>
          </p:nvPr>
        </p:nvSpPr>
        <p:spPr>
          <a:xfrm>
            <a:off x="7856017" y="4644467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9" name="Google Shape;349;p13"/>
          <p:cNvSpPr txBox="1">
            <a:spLocks noGrp="1"/>
          </p:cNvSpPr>
          <p:nvPr>
            <p:ph type="subTitle" idx="14"/>
          </p:nvPr>
        </p:nvSpPr>
        <p:spPr>
          <a:xfrm>
            <a:off x="7856017" y="4111085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13"/>
          <p:cNvSpPr txBox="1">
            <a:spLocks noGrp="1"/>
          </p:cNvSpPr>
          <p:nvPr>
            <p:ph type="title" idx="15" hasCustomPrompt="1"/>
          </p:nvPr>
        </p:nvSpPr>
        <p:spPr>
          <a:xfrm>
            <a:off x="6387259" y="3998434"/>
            <a:ext cx="1356236" cy="13544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51" name="Google Shape;351;p13"/>
          <p:cNvSpPr/>
          <p:nvPr/>
        </p:nvSpPr>
        <p:spPr>
          <a:xfrm flipH="1">
            <a:off x="10463084" y="5250831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3"/>
          <p:cNvSpPr/>
          <p:nvPr/>
        </p:nvSpPr>
        <p:spPr>
          <a:xfrm rot="10800000" flipH="1">
            <a:off x="-100717" y="-91137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3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3"/>
          <p:cNvSpPr/>
          <p:nvPr/>
        </p:nvSpPr>
        <p:spPr>
          <a:xfrm rot="10800000">
            <a:off x="9898757" y="6277565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3"/>
          <p:cNvSpPr/>
          <p:nvPr/>
        </p:nvSpPr>
        <p:spPr>
          <a:xfrm rot="10800000">
            <a:off x="1825519" y="107910"/>
            <a:ext cx="398731" cy="419056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3"/>
          <p:cNvSpPr/>
          <p:nvPr/>
        </p:nvSpPr>
        <p:spPr>
          <a:xfrm rot="10800000">
            <a:off x="160275" y="2940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3"/>
          <p:cNvSpPr/>
          <p:nvPr/>
        </p:nvSpPr>
        <p:spPr>
          <a:xfrm rot="-7769342">
            <a:off x="668694" y="4592754"/>
            <a:ext cx="281621" cy="300275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3"/>
          <p:cNvSpPr/>
          <p:nvPr/>
        </p:nvSpPr>
        <p:spPr>
          <a:xfrm rot="-6939360">
            <a:off x="11391192" y="1814230"/>
            <a:ext cx="303447" cy="323600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3"/>
          <p:cNvSpPr/>
          <p:nvPr/>
        </p:nvSpPr>
        <p:spPr>
          <a:xfrm>
            <a:off x="127303" y="1687804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3"/>
          <p:cNvSpPr/>
          <p:nvPr/>
        </p:nvSpPr>
        <p:spPr>
          <a:xfrm>
            <a:off x="380676" y="5311444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3"/>
          <p:cNvSpPr/>
          <p:nvPr/>
        </p:nvSpPr>
        <p:spPr>
          <a:xfrm>
            <a:off x="245368" y="5588966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3"/>
          <p:cNvSpPr/>
          <p:nvPr/>
        </p:nvSpPr>
        <p:spPr>
          <a:xfrm>
            <a:off x="469477" y="550294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3"/>
          <p:cNvSpPr/>
          <p:nvPr/>
        </p:nvSpPr>
        <p:spPr>
          <a:xfrm>
            <a:off x="3552391" y="19809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3"/>
          <p:cNvSpPr/>
          <p:nvPr/>
        </p:nvSpPr>
        <p:spPr>
          <a:xfrm>
            <a:off x="-214858" y="3996390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3"/>
          <p:cNvSpPr/>
          <p:nvPr/>
        </p:nvSpPr>
        <p:spPr>
          <a:xfrm>
            <a:off x="139311" y="424447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3"/>
          <p:cNvSpPr/>
          <p:nvPr/>
        </p:nvSpPr>
        <p:spPr>
          <a:xfrm>
            <a:off x="3158205" y="-91125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3"/>
          <p:cNvSpPr/>
          <p:nvPr/>
        </p:nvSpPr>
        <p:spPr>
          <a:xfrm>
            <a:off x="2365455" y="19809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"/>
          <p:cNvSpPr/>
          <p:nvPr/>
        </p:nvSpPr>
        <p:spPr>
          <a:xfrm rot="10800000">
            <a:off x="11658923" y="4622362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3"/>
          <p:cNvSpPr/>
          <p:nvPr/>
        </p:nvSpPr>
        <p:spPr>
          <a:xfrm rot="10800000">
            <a:off x="11641691" y="1544748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3"/>
          <p:cNvSpPr/>
          <p:nvPr/>
        </p:nvSpPr>
        <p:spPr>
          <a:xfrm rot="10800000">
            <a:off x="11776999" y="1267228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3"/>
          <p:cNvSpPr/>
          <p:nvPr/>
        </p:nvSpPr>
        <p:spPr>
          <a:xfrm rot="10800000">
            <a:off x="11641696" y="654867"/>
            <a:ext cx="10604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3"/>
          <p:cNvSpPr/>
          <p:nvPr/>
        </p:nvSpPr>
        <p:spPr>
          <a:xfrm rot="10800000">
            <a:off x="11552890" y="1353252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3"/>
          <p:cNvSpPr/>
          <p:nvPr/>
        </p:nvSpPr>
        <p:spPr>
          <a:xfrm rot="10800000">
            <a:off x="8469976" y="665810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3"/>
          <p:cNvSpPr/>
          <p:nvPr/>
        </p:nvSpPr>
        <p:spPr>
          <a:xfrm rot="10800000">
            <a:off x="12001085" y="2688877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3"/>
          <p:cNvSpPr/>
          <p:nvPr/>
        </p:nvSpPr>
        <p:spPr>
          <a:xfrm rot="10800000">
            <a:off x="11883056" y="261172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3"/>
          <p:cNvSpPr/>
          <p:nvPr/>
        </p:nvSpPr>
        <p:spPr>
          <a:xfrm rot="10800000">
            <a:off x="8628022" y="6776393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3"/>
          <p:cNvSpPr/>
          <p:nvPr/>
        </p:nvSpPr>
        <p:spPr>
          <a:xfrm rot="10800000">
            <a:off x="9656912" y="665810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13">
    <p:bg>
      <p:bgPr>
        <a:solidFill>
          <a:schemeClr val="accent5"/>
        </a:solid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"/>
          <p:cNvSpPr/>
          <p:nvPr/>
        </p:nvSpPr>
        <p:spPr>
          <a:xfrm rot="-5400000">
            <a:off x="10578835" y="5181976"/>
            <a:ext cx="1886323" cy="173041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5"/>
          <p:cNvSpPr/>
          <p:nvPr/>
        </p:nvSpPr>
        <p:spPr>
          <a:xfrm rot="10800000" flipH="1">
            <a:off x="-183809" y="-129665"/>
            <a:ext cx="1814265" cy="167257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5"/>
          <p:cNvSpPr txBox="1">
            <a:spLocks noGrp="1"/>
          </p:cNvSpPr>
          <p:nvPr>
            <p:ph type="title"/>
          </p:nvPr>
        </p:nvSpPr>
        <p:spPr>
          <a:xfrm>
            <a:off x="1167139" y="560936"/>
            <a:ext cx="9800893" cy="6615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5"/>
          <p:cNvSpPr txBox="1">
            <a:spLocks noGrp="1"/>
          </p:cNvSpPr>
          <p:nvPr>
            <p:ph type="subTitle" idx="1"/>
          </p:nvPr>
        </p:nvSpPr>
        <p:spPr>
          <a:xfrm>
            <a:off x="1013087" y="2161733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3" name="Google Shape;413;p15"/>
          <p:cNvSpPr txBox="1">
            <a:spLocks noGrp="1"/>
          </p:cNvSpPr>
          <p:nvPr>
            <p:ph type="subTitle" idx="2"/>
          </p:nvPr>
        </p:nvSpPr>
        <p:spPr>
          <a:xfrm>
            <a:off x="1013087" y="1628367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15"/>
          <p:cNvSpPr txBox="1">
            <a:spLocks noGrp="1"/>
          </p:cNvSpPr>
          <p:nvPr>
            <p:ph type="subTitle" idx="3"/>
          </p:nvPr>
        </p:nvSpPr>
        <p:spPr>
          <a:xfrm>
            <a:off x="1041791" y="5232001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5" name="Google Shape;415;p15"/>
          <p:cNvSpPr txBox="1">
            <a:spLocks noGrp="1"/>
          </p:cNvSpPr>
          <p:nvPr>
            <p:ph type="subTitle" idx="4"/>
          </p:nvPr>
        </p:nvSpPr>
        <p:spPr>
          <a:xfrm>
            <a:off x="1041800" y="4698634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5"/>
          <p:cNvSpPr txBox="1">
            <a:spLocks noGrp="1"/>
          </p:cNvSpPr>
          <p:nvPr>
            <p:ph type="subTitle" idx="5"/>
          </p:nvPr>
        </p:nvSpPr>
        <p:spPr>
          <a:xfrm>
            <a:off x="8455630" y="2161733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7" name="Google Shape;417;p15"/>
          <p:cNvSpPr txBox="1">
            <a:spLocks noGrp="1"/>
          </p:cNvSpPr>
          <p:nvPr>
            <p:ph type="subTitle" idx="6"/>
          </p:nvPr>
        </p:nvSpPr>
        <p:spPr>
          <a:xfrm>
            <a:off x="8455630" y="1628367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15"/>
          <p:cNvSpPr txBox="1">
            <a:spLocks noGrp="1"/>
          </p:cNvSpPr>
          <p:nvPr>
            <p:ph type="subTitle" idx="7"/>
          </p:nvPr>
        </p:nvSpPr>
        <p:spPr>
          <a:xfrm>
            <a:off x="1013087" y="3696868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9" name="Google Shape;419;p15"/>
          <p:cNvSpPr txBox="1">
            <a:spLocks noGrp="1"/>
          </p:cNvSpPr>
          <p:nvPr>
            <p:ph type="subTitle" idx="8"/>
          </p:nvPr>
        </p:nvSpPr>
        <p:spPr>
          <a:xfrm>
            <a:off x="1013087" y="3163501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15"/>
          <p:cNvSpPr txBox="1">
            <a:spLocks noGrp="1"/>
          </p:cNvSpPr>
          <p:nvPr>
            <p:ph type="subTitle" idx="9"/>
          </p:nvPr>
        </p:nvSpPr>
        <p:spPr>
          <a:xfrm>
            <a:off x="8455630" y="5232001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1" name="Google Shape;421;p15"/>
          <p:cNvSpPr txBox="1">
            <a:spLocks noGrp="1"/>
          </p:cNvSpPr>
          <p:nvPr>
            <p:ph type="subTitle" idx="13"/>
          </p:nvPr>
        </p:nvSpPr>
        <p:spPr>
          <a:xfrm>
            <a:off x="8455630" y="4698634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5"/>
          <p:cNvSpPr txBox="1">
            <a:spLocks noGrp="1"/>
          </p:cNvSpPr>
          <p:nvPr>
            <p:ph type="subTitle" idx="14"/>
          </p:nvPr>
        </p:nvSpPr>
        <p:spPr>
          <a:xfrm>
            <a:off x="8455630" y="3696868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3" name="Google Shape;423;p15"/>
          <p:cNvSpPr txBox="1">
            <a:spLocks noGrp="1"/>
          </p:cNvSpPr>
          <p:nvPr>
            <p:ph type="subTitle" idx="15"/>
          </p:nvPr>
        </p:nvSpPr>
        <p:spPr>
          <a:xfrm>
            <a:off x="8455630" y="3163501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5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425" name="Google Shape;425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2" name="Google Shape;442;p15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443" name="Google Shape;443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3">
    <p:bg>
      <p:bgPr>
        <a:solidFill>
          <a:schemeClr val="accent5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21"/>
          <p:cNvSpPr/>
          <p:nvPr/>
        </p:nvSpPr>
        <p:spPr>
          <a:xfrm flipH="1">
            <a:off x="10647835" y="5421039"/>
            <a:ext cx="1615120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21"/>
          <p:cNvSpPr/>
          <p:nvPr/>
        </p:nvSpPr>
        <p:spPr>
          <a:xfrm rot="10800000" flipH="1">
            <a:off x="-100715" y="-90837"/>
            <a:ext cx="1684025" cy="1552508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21"/>
          <p:cNvSpPr txBox="1">
            <a:spLocks noGrp="1"/>
          </p:cNvSpPr>
          <p:nvPr>
            <p:ph type="title"/>
          </p:nvPr>
        </p:nvSpPr>
        <p:spPr>
          <a:xfrm>
            <a:off x="414572" y="559833"/>
            <a:ext cx="11332694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7" name="Google Shape;607;p21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608" name="Google Shape;608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5" name="Google Shape;625;p21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626" name="Google Shape;626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5">
    <p:bg>
      <p:bgPr>
        <a:solidFill>
          <a:schemeClr val="accent5"/>
        </a:solidFill>
        <a:effectLst/>
      </p:bgPr>
    </p:bg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23"/>
          <p:cNvSpPr/>
          <p:nvPr/>
        </p:nvSpPr>
        <p:spPr>
          <a:xfrm flipH="1">
            <a:off x="10647835" y="5421039"/>
            <a:ext cx="1615120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23"/>
          <p:cNvSpPr/>
          <p:nvPr/>
        </p:nvSpPr>
        <p:spPr>
          <a:xfrm rot="10800000" flipH="1">
            <a:off x="-100717" y="-90926"/>
            <a:ext cx="1649951" cy="1521094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23"/>
          <p:cNvSpPr txBox="1">
            <a:spLocks noGrp="1"/>
          </p:cNvSpPr>
          <p:nvPr>
            <p:ph type="title"/>
          </p:nvPr>
        </p:nvSpPr>
        <p:spPr>
          <a:xfrm>
            <a:off x="1973140" y="559767"/>
            <a:ext cx="8191285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7" name="Google Shape;687;p23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688" name="Google Shape;688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5" name="Google Shape;705;p23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706" name="Google Shape;706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6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09760" y="15433"/>
            <a:ext cx="4675600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751" y="2346808"/>
            <a:ext cx="4450150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7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06957" y="-93795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28"/>
          <p:cNvSpPr/>
          <p:nvPr/>
        </p:nvSpPr>
        <p:spPr>
          <a:xfrm>
            <a:off x="-100717" y="2057628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66558" y="2140321"/>
            <a:ext cx="277336" cy="291558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72108" y="61829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47410" y="363854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275" y="2940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77560" y="4203631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274824" y="1859931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3136" y="2616865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5833" y="28200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0837" y="16972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37925" y="5568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3500" y="4933032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1560" y="515484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2385" y="557988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24066" y="6115847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71418" y="3887347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01150" y="1493213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27163" y="114108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25615" y="54384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6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2397868"/>
            <a:ext cx="11332694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68664" y="6217624"/>
            <a:ext cx="729790" cy="52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3" r:id="rId3"/>
    <p:sldLayoutId id="2147483659" r:id="rId4"/>
    <p:sldLayoutId id="2147483661" r:id="rId5"/>
    <p:sldLayoutId id="2147483667" r:id="rId6"/>
    <p:sldLayoutId id="2147483669" r:id="rId7"/>
    <p:sldLayoutId id="2147483673" r:id="rId8"/>
    <p:sldLayoutId id="2147483674" r:id="rId9"/>
    <p:sldLayoutId id="2147483675" r:id="rId10"/>
    <p:sldLayoutId id="2147483679" r:id="rId11"/>
    <p:sldLayoutId id="214748368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wmf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Admin\My%20Documents\Downloads\ChungEmVoiAnToanGiaoThong-NhomHoa_33fsd.mp3" TargetMode="Externa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1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media6.m4a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7.jpg"/><Relationship Id="rId17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image" Target="../media/image11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10.GIF"/><Relationship Id="rId10" Type="http://schemas.openxmlformats.org/officeDocument/2006/relationships/audio" Target="../media/audio1.wav"/><Relationship Id="rId19" Type="http://schemas.openxmlformats.org/officeDocument/2006/relationships/image" Target="../media/image14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1.GIF"/><Relationship Id="rId3" Type="http://schemas.microsoft.com/office/2007/relationships/media" Target="../media/media2.mp3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0.GIF"/><Relationship Id="rId2" Type="http://schemas.microsoft.com/office/2007/relationships/media" Target="../media/media1.mp3"/><Relationship Id="rId16" Type="http://schemas.openxmlformats.org/officeDocument/2006/relationships/image" Target="../media/image14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5.png"/><Relationship Id="rId5" Type="http://schemas.microsoft.com/office/2007/relationships/media" Target="../media/media3.mp3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audio" Target="../media/media2.mp3"/><Relationship Id="rId9" Type="http://schemas.openxmlformats.org/officeDocument/2006/relationships/image" Target="../media/image7.jp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0.GIF"/><Relationship Id="rId3" Type="http://schemas.microsoft.com/office/2007/relationships/media" Target="../media/media2.mp3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7.png"/><Relationship Id="rId17" Type="http://schemas.openxmlformats.org/officeDocument/2006/relationships/image" Target="../media/image14.GIF"/><Relationship Id="rId2" Type="http://schemas.microsoft.com/office/2007/relationships/media" Target="../media/media1.mp3"/><Relationship Id="rId16" Type="http://schemas.openxmlformats.org/officeDocument/2006/relationships/image" Target="../media/image13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6.png"/><Relationship Id="rId5" Type="http://schemas.microsoft.com/office/2007/relationships/media" Target="../media/media3.mp3"/><Relationship Id="rId15" Type="http://schemas.openxmlformats.org/officeDocument/2006/relationships/image" Target="../media/image12.png"/><Relationship Id="rId10" Type="http://schemas.openxmlformats.org/officeDocument/2006/relationships/image" Target="../media/image7.jp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0.GIF"/><Relationship Id="rId3" Type="http://schemas.microsoft.com/office/2007/relationships/media" Target="../media/media2.mp3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9.png"/><Relationship Id="rId17" Type="http://schemas.openxmlformats.org/officeDocument/2006/relationships/image" Target="../media/image14.GIF"/><Relationship Id="rId2" Type="http://schemas.microsoft.com/office/2007/relationships/media" Target="../media/media1.mp3"/><Relationship Id="rId16" Type="http://schemas.openxmlformats.org/officeDocument/2006/relationships/image" Target="../media/image13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8.png"/><Relationship Id="rId5" Type="http://schemas.microsoft.com/office/2007/relationships/media" Target="../media/media3.mp3"/><Relationship Id="rId15" Type="http://schemas.openxmlformats.org/officeDocument/2006/relationships/image" Target="../media/image12.png"/><Relationship Id="rId10" Type="http://schemas.openxmlformats.org/officeDocument/2006/relationships/image" Target="../media/image7.jp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0.GIF"/><Relationship Id="rId3" Type="http://schemas.microsoft.com/office/2007/relationships/media" Target="../media/media2.mp3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21.png"/><Relationship Id="rId17" Type="http://schemas.openxmlformats.org/officeDocument/2006/relationships/image" Target="../media/image14.GIF"/><Relationship Id="rId2" Type="http://schemas.microsoft.com/office/2007/relationships/media" Target="../media/media1.mp3"/><Relationship Id="rId16" Type="http://schemas.openxmlformats.org/officeDocument/2006/relationships/image" Target="../media/image13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0.png"/><Relationship Id="rId5" Type="http://schemas.microsoft.com/office/2007/relationships/media" Target="../media/media3.mp3"/><Relationship Id="rId15" Type="http://schemas.openxmlformats.org/officeDocument/2006/relationships/image" Target="../media/image12.png"/><Relationship Id="rId10" Type="http://schemas.openxmlformats.org/officeDocument/2006/relationships/image" Target="../media/image7.jp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 altLang="en-US" smtClean="0"/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 altLang="en-US" smtClean="0"/>
          </a:p>
        </p:txBody>
      </p:sp>
      <p:pic>
        <p:nvPicPr>
          <p:cNvPr id="3076" name="Picture 6" descr="10 Hình Nền Hoa Hồng Đẹp Nhất Trên Thế Giới 20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281" y="0"/>
            <a:ext cx="123444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755233" y="3782263"/>
            <a:ext cx="485775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vi-VN" sz="21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vi-VN" sz="21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vi-VN" sz="21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vi-VN" sz="21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Đặng</a:t>
            </a:r>
            <a:r>
              <a:rPr lang="en-US" altLang="vi-VN" sz="21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vi-VN" sz="21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Minh </a:t>
            </a:r>
            <a:r>
              <a:rPr lang="en-US" altLang="vi-VN" sz="21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Huế</a:t>
            </a:r>
            <a:endParaRPr lang="en-US" altLang="vi-VN" sz="2100" b="1" dirty="0">
              <a:solidFill>
                <a:srgbClr val="FFFF00"/>
              </a:solidFill>
              <a:latin typeface=".VnTimeH" panose="020B7200000000000000" pitchFamily="34" charset="0"/>
            </a:endParaRPr>
          </a:p>
        </p:txBody>
      </p:sp>
      <p:pic>
        <p:nvPicPr>
          <p:cNvPr id="10" name="ChungEmVoiAnToanGiaoThong-NhomHoa_33fsd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819" y="47434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 Box 8"/>
          <p:cNvSpPr txBox="1">
            <a:spLocks noChangeArrowheads="1"/>
          </p:cNvSpPr>
          <p:nvPr/>
        </p:nvSpPr>
        <p:spPr bwMode="auto">
          <a:xfrm>
            <a:off x="3077369" y="2903538"/>
            <a:ext cx="60579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vi-VN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en-US" altLang="vi-VN" sz="3600" b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altLang="vi-VN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Tiếng</a:t>
            </a:r>
            <a:r>
              <a:rPr lang="en-US" altLang="vi-VN" sz="3600" b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Việt</a:t>
            </a:r>
            <a:r>
              <a:rPr lang="en-US" altLang="vi-VN" sz="3600" b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lang="en-US" altLang="vi-VN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Lớp</a:t>
            </a:r>
            <a:r>
              <a:rPr lang="en-US" altLang="vi-VN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1A</a:t>
            </a:r>
            <a:endParaRPr lang="en-US" altLang="vi-VN" sz="3600" b="1" dirty="0">
              <a:solidFill>
                <a:srgbClr val="FFFF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080" name="Picture 43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382" y="3046414"/>
            <a:ext cx="7429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43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832" y="3424238"/>
            <a:ext cx="711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43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9969" y="4729163"/>
            <a:ext cx="400050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43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907" y="4729163"/>
            <a:ext cx="400050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43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032" y="3965576"/>
            <a:ext cx="6477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43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769" y="2119314"/>
            <a:ext cx="685800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43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345" y="1041401"/>
            <a:ext cx="87312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43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344" y="1174751"/>
            <a:ext cx="742950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34" descr="pinksparkle6df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719" y="5543551"/>
            <a:ext cx="34290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35" descr="pinksparkle6df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819" y="4202114"/>
            <a:ext cx="514350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37" descr="POINSET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35926" y="961232"/>
            <a:ext cx="2509838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WordArt 6"/>
          <p:cNvSpPr>
            <a:spLocks noChangeArrowheads="1" noChangeShapeType="1" noTextEdit="1"/>
          </p:cNvSpPr>
          <p:nvPr/>
        </p:nvSpPr>
        <p:spPr bwMode="auto">
          <a:xfrm>
            <a:off x="3077370" y="1098948"/>
            <a:ext cx="6213477" cy="150309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vi-VN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</a:t>
            </a:r>
            <a:r>
              <a:rPr lang="en-US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vi-VN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 thầy cô về dự g</a:t>
            </a:r>
            <a:r>
              <a:rPr lang="vi-VN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iờ  </a:t>
            </a:r>
          </a:p>
        </p:txBody>
      </p:sp>
    </p:spTree>
    <p:extLst>
      <p:ext uri="{BB962C8B-B14F-4D97-AF65-F5344CB8AC3E}">
        <p14:creationId xmlns:p14="http://schemas.microsoft.com/office/powerpoint/2010/main" val="156653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692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690517" y="838199"/>
            <a:ext cx="4724400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  <a:endParaRPr lang="en-US" sz="106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599971" y="325379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1060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532402" y="325379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1060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396053" y="3253795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71895" y="325379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en-US" sz="10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896795" y="325379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en-US" sz="10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471425" y="3253796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smtClean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10600">
              <a:solidFill>
                <a:srgbClr val="00B0F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90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827536" y="4311338"/>
            <a:ext cx="3932584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bùi</a:t>
            </a:r>
            <a:endParaRPr lang="en-US" sz="8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229843" y="4311338"/>
            <a:ext cx="1834579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mũi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888660" y="4311338"/>
            <a:ext cx="2441825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sủi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747598" y="4311338"/>
            <a:ext cx="2441825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cửi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011945" y="4311338"/>
            <a:ext cx="3575076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822432" y="4311338"/>
            <a:ext cx="3932584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ngửi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949185" y="4172665"/>
            <a:ext cx="1253044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80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97457" y="4172665"/>
            <a:ext cx="1834582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80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87237" y="4172665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80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39082" y="4172665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80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741844" y="4172665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80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001946" y="4172665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80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2" descr="Thuốc viên dạng sủi: Cần lưu ý gì khi sử dụng? | Vinm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657" y="533400"/>
            <a:ext cx="4887832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ách cách tiếng thoi đưa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77" y="273855"/>
            <a:ext cx="4251614" cy="353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VPUB - Nổi niềm giữ nghề dệt thổ cẩm dân tộc Lào trước nguy cơ bị mai một  Dienbien.gov.vn - Nghề dệt thổ cẩm của dân tộc Lào ở bản Na Sang II, xã Núa  Ngam, huyện Điện Biên đã gắn bó với đồng bào nơi đây bao đời qua. Tuy  nhiên, mặt hàng thổ cẩm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183" y="299863"/>
            <a:ext cx="6462936" cy="351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328" y="0"/>
            <a:ext cx="4168529" cy="47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9481" y="4343400"/>
            <a:ext cx="13595351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72099" y="5439505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dãy núi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30" name="Picture 6" descr="https://images.vietnamtourism.gov.vn/vn/images/2019/CNMN/26.10.day_hoang_lien_s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3119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22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72099" y="5439505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dãy núi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763459" y="5439505"/>
            <a:ext cx="177291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30" name="Picture 6" descr="https://images.vietnamtourism.gov.vn/vn/images/2019/CNMN/26.10.day_hoang_lien_s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3119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027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617457" y="5495925"/>
            <a:ext cx="6587662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bụi cỏ</a:t>
            </a:r>
            <a:endParaRPr lang="en-US" sz="12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046871" y="5495925"/>
            <a:ext cx="2630048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12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AutoShape 2" descr="hình ảnh : cây, thực vật, trắng, Bãi cỏ, chuông, Cây bụi, món ăn, màu xanh  lá, Cây cỏ, Sản xuất, rau, nhỏ bé, Thực vật học, chất độc, hẹ, Lá thật,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hình ảnh : cây, thực vật, trắng, Bãi cỏ, chuông, Cây bụi, món ăn, màu xanh  lá, Cây cỏ, Sản xuất, rau, nhỏ bé, Thực vật học, chất độc, hẹ, Lá thật,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2" name="Picture 6" descr="Cỏ Nhật: Đặc điểm sống và cách chăm sóc cỏ nhật thuỷ sin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84"/>
          <a:stretch/>
        </p:blipFill>
        <p:spPr bwMode="auto">
          <a:xfrm>
            <a:off x="0" y="7937"/>
            <a:ext cx="12161837" cy="494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804319" y="4800600"/>
            <a:ext cx="6587662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</a:t>
            </a:r>
            <a:r>
              <a:rPr lang="en-US" sz="1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</a:t>
            </a:r>
            <a:endParaRPr lang="en-US" sz="1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974413" y="4800600"/>
            <a:ext cx="2630048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12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919" y="0"/>
            <a:ext cx="83820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1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13519" y="4604811"/>
            <a:ext cx="393954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dãy núi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453006" y="4495800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bụi cỏ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290719" y="4495800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 thư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6" descr="https://images.vietnamtourism.gov.vn/vn/images/2019/CNMN/26.10.day_hoang_lien_s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642518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ỏ Nhật: Đặc điểm sống và cách chăm sóc cỏ nhật thuỷ sinh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84"/>
          <a:stretch/>
        </p:blipFill>
        <p:spPr bwMode="auto">
          <a:xfrm>
            <a:off x="3947319" y="19665"/>
            <a:ext cx="4343400" cy="394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319" y="0"/>
            <a:ext cx="3429000" cy="396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2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40225" y="5711494"/>
            <a:ext cx="393954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dãy núi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479712" y="5602483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bụi cỏ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317425" y="5602483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 thư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328" y="-381000"/>
            <a:ext cx="4168529" cy="47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9481" y="3733800"/>
            <a:ext cx="13595351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967156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18319" y="1630344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 smtClean="0">
                <a:solidFill>
                  <a:srgbClr val="FF0000"/>
                </a:solidFill>
                <a:latin typeface="HP001 4 hàng" pitchFamily="34" charset="0"/>
              </a:rPr>
              <a:t>Ďi 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25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40"/>
    </mc:Choice>
    <mc:Fallback xmlns="">
      <p:transition spd="slow" advTm="904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218919" y="1929997"/>
            <a:ext cx="5383242" cy="1138834"/>
            <a:chOff x="143293" y="1429216"/>
            <a:chExt cx="2513144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Trò</a:t>
              </a:r>
              <a:r>
                <a:rPr lang="en-US" sz="5400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400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chơi</a:t>
              </a:r>
              <a:endPara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143293" y="1458734"/>
              <a:ext cx="482131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ập viết chữ _ui_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61838" cy="5695950"/>
          </a:xfr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22075" y="6218238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75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33"/>
    </mc:Choice>
    <mc:Fallback xmlns="">
      <p:transition spd="slow" advTm="32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049" objId="4"/>
        <p14:stopEvt time="31881" objId="4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18319" y="1630344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 smtClean="0">
                <a:solidFill>
                  <a:srgbClr val="FF0000"/>
                </a:solidFill>
                <a:latin typeface="HP001 4 hàng" pitchFamily="34" charset="0"/>
              </a:rPr>
              <a:t>Ďi 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27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2"/>
    </mc:Choice>
    <mc:Fallback xmlns="">
      <p:transition spd="slow" advTm="3112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063" y="2086118"/>
            <a:ext cx="1082497" cy="2450804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61489" y="2100264"/>
            <a:ext cx="1097109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900407" y="1914526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7034" y="1914526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74420" y="1686780"/>
            <a:ext cx="7302624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3217" y="3866188"/>
            <a:ext cx="608092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3217" y="4702795"/>
            <a:ext cx="608092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645701" y="4933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143822" y="54544"/>
            <a:ext cx="5501879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 CÙNG LÊN XE BUÝT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260692" y="3574515"/>
            <a:ext cx="526814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</a:t>
            </a:r>
            <a:r>
              <a:rPr kumimoji="0" lang="en-US" sz="4800" b="1" i="0" u="none" strike="noStrike" kern="1200" normalizeH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XE BUÝT</a:t>
            </a:r>
            <a:endParaRPr kumimoji="0" lang="en-US" sz="4800" b="1" i="0" u="none" strike="noStrike" kern="1200" normalizeH="0" baseline="0" noProof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3217" y="5407754"/>
            <a:ext cx="608092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3217" y="3028902"/>
            <a:ext cx="608092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397244" y="5555689"/>
            <a:ext cx="20569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80902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bldLvl="0" animBg="1"/>
      <p:bldP spid="26" grpId="0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94529" y="2261147"/>
            <a:ext cx="1053271" cy="23846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94530" y="2247613"/>
            <a:ext cx="1050684" cy="2398166"/>
          </a:xfrm>
          <a:prstGeom prst="rect">
            <a:avLst/>
          </a:prstGeom>
        </p:spPr>
      </p:pic>
      <p:pic>
        <p:nvPicPr>
          <p:cNvPr id="21" name="Picture 20" descr="A picture containing drawing&#10;&#10;Description automatically generated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76607" y="2017589"/>
            <a:ext cx="1186065" cy="1661113"/>
          </a:xfrm>
          <a:prstGeom prst="rect">
            <a:avLst/>
          </a:prstGeom>
        </p:spPr>
      </p:pic>
      <p:pic>
        <p:nvPicPr>
          <p:cNvPr id="22" name="Picture 21" descr="A insect on the ground&#10;&#10;Description automatically generate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3234" y="2017589"/>
            <a:ext cx="638928" cy="61361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50620" y="1789843"/>
            <a:ext cx="7302624" cy="4624457"/>
          </a:xfrm>
          <a:prstGeom prst="rect">
            <a:avLst/>
          </a:prstGeom>
        </p:spPr>
      </p:pic>
      <p:pic>
        <p:nvPicPr>
          <p:cNvPr id="24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59417" y="3969251"/>
            <a:ext cx="608092" cy="609600"/>
          </a:xfrm>
          <a:prstGeom prst="rect">
            <a:avLst/>
          </a:prstGeom>
        </p:spPr>
      </p:pic>
      <p:pic>
        <p:nvPicPr>
          <p:cNvPr id="25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59417" y="4805858"/>
            <a:ext cx="608092" cy="609600"/>
          </a:xfrm>
          <a:prstGeom prst="rect">
            <a:avLst/>
          </a:prstGeom>
        </p:spPr>
      </p:pic>
      <p:pic>
        <p:nvPicPr>
          <p:cNvPr id="26" name="Picture 25" descr="A picture containing food&#10;&#10;Description automatically generated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646582" y="-152400"/>
            <a:ext cx="1516090" cy="1519850"/>
          </a:xfrm>
          <a:prstGeom prst="rect">
            <a:avLst/>
          </a:prstGeom>
        </p:spPr>
      </p:pic>
      <p:sp>
        <p:nvSpPr>
          <p:cNvPr id="30" name="Arrow: Pentagon 13"/>
          <p:cNvSpPr/>
          <p:nvPr/>
        </p:nvSpPr>
        <p:spPr>
          <a:xfrm>
            <a:off x="10027112" y="6120418"/>
            <a:ext cx="184500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31" name="Arrow: Pentagon 26"/>
          <p:cNvSpPr/>
          <p:nvPr/>
        </p:nvSpPr>
        <p:spPr>
          <a:xfrm flipH="1">
            <a:off x="7757319" y="6110795"/>
            <a:ext cx="1993008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RIGHT</a:t>
            </a:r>
            <a:r>
              <a:rPr lang="en-US" b="1" dirty="0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32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59417" y="5642465"/>
            <a:ext cx="608092" cy="609600"/>
          </a:xfrm>
          <a:prstGeom prst="rect">
            <a:avLst/>
          </a:prstGeom>
        </p:spPr>
      </p:pic>
      <p:sp>
        <p:nvSpPr>
          <p:cNvPr id="33" name="Speech Bubble: Rectangle 4"/>
          <p:cNvSpPr/>
          <p:nvPr/>
        </p:nvSpPr>
        <p:spPr>
          <a:xfrm flipH="1">
            <a:off x="3905455" y="37588"/>
            <a:ext cx="6741127" cy="1038225"/>
          </a:xfrm>
          <a:prstGeom prst="wedgeRectCallout">
            <a:avLst>
              <a:gd name="adj1" fmla="val 35953"/>
              <a:gd name="adj2" fmla="val 15134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 smtClean="0">
                <a:solidFill>
                  <a:schemeClr val="accent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xóm</a:t>
            </a:r>
            <a:r>
              <a:rPr lang="en-US" sz="6600" b="1" dirty="0" smtClean="0">
                <a:solidFill>
                  <a:schemeClr val="accent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</a:t>
            </a:r>
            <a:r>
              <a:rPr lang="en-US" sz="6600" b="1" dirty="0" err="1" smtClean="0">
                <a:solidFill>
                  <a:schemeClr val="accent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nồm</a:t>
            </a:r>
            <a:r>
              <a:rPr lang="en-US" sz="6600" b="1" dirty="0" smtClean="0">
                <a:solidFill>
                  <a:schemeClr val="accent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</a:t>
            </a:r>
            <a:r>
              <a:rPr lang="en-US" sz="6600" b="1" dirty="0" err="1" smtClean="0">
                <a:solidFill>
                  <a:schemeClr val="accent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7200" b="1" dirty="0" err="1">
                <a:solidFill>
                  <a:schemeClr val="accent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r>
              <a:rPr lang="en-US" sz="6600" b="1" dirty="0" err="1" smtClean="0">
                <a:solidFill>
                  <a:schemeClr val="accent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6600" b="1" dirty="0">
              <a:solidFill>
                <a:schemeClr val="accent3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18819" y="2702"/>
            <a:ext cx="16797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  <a:endParaRPr lang="en-US" sz="6600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38237" y="2702"/>
            <a:ext cx="15567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    </a:t>
            </a:r>
            <a:r>
              <a:rPr lang="en-US" sz="66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endParaRPr lang="en-US" sz="6600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67674" y="-7374"/>
            <a:ext cx="2590800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</a:t>
            </a:r>
            <a:r>
              <a:rPr lang="en-US" sz="67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  <a:endParaRPr lang="en-US" sz="6700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37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50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014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649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649"/>
                            </p:stCondLst>
                            <p:childTnLst>
                              <p:par>
                                <p:cTn id="6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014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30" grpId="0" animBg="1"/>
      <p:bldP spid="30" grpId="1" animBg="1"/>
      <p:bldP spid="31" grpId="0" animBg="1"/>
      <p:bldP spid="31" grpId="1" animBg="1"/>
      <p:bldP spid="33" grpId="0" animBg="1"/>
      <p:bldP spid="16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8724" y="2023746"/>
            <a:ext cx="1524353" cy="25260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8726" y="2032118"/>
            <a:ext cx="1520609" cy="2517726"/>
          </a:xfrm>
          <a:prstGeom prst="rect">
            <a:avLst/>
          </a:prstGeom>
        </p:spPr>
      </p:pic>
      <p:pic>
        <p:nvPicPr>
          <p:cNvPr id="17" name="Picture 16" descr="A picture containing drawing&#10;&#10;Description automatically generate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00407" y="1914526"/>
            <a:ext cx="1186065" cy="1661113"/>
          </a:xfrm>
          <a:prstGeom prst="rect">
            <a:avLst/>
          </a:prstGeom>
        </p:spPr>
      </p:pic>
      <p:pic>
        <p:nvPicPr>
          <p:cNvPr id="18" name="Picture 17" descr="A insect on the ground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7034" y="1914526"/>
            <a:ext cx="638928" cy="61361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74420" y="1686780"/>
            <a:ext cx="7302624" cy="4624457"/>
          </a:xfrm>
          <a:prstGeom prst="rect">
            <a:avLst/>
          </a:prstGeom>
        </p:spPr>
      </p:pic>
      <p:pic>
        <p:nvPicPr>
          <p:cNvPr id="20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3866188"/>
            <a:ext cx="608092" cy="609600"/>
          </a:xfrm>
          <a:prstGeom prst="rect">
            <a:avLst/>
          </a:prstGeom>
        </p:spPr>
      </p:pic>
      <p:pic>
        <p:nvPicPr>
          <p:cNvPr id="21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4702795"/>
            <a:ext cx="608092" cy="609600"/>
          </a:xfrm>
          <a:prstGeom prst="rect">
            <a:avLst/>
          </a:prstGeom>
        </p:spPr>
      </p:pic>
      <p:pic>
        <p:nvPicPr>
          <p:cNvPr id="22" name="Picture 21" descr="A picture containing food&#10;&#10;Description automatically generated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424319" y="0"/>
            <a:ext cx="1516090" cy="1519850"/>
          </a:xfrm>
          <a:prstGeom prst="rect">
            <a:avLst/>
          </a:prstGeom>
        </p:spPr>
      </p:pic>
      <p:sp>
        <p:nvSpPr>
          <p:cNvPr id="23" name="Speech Bubble: Rectangle 4"/>
          <p:cNvSpPr/>
          <p:nvPr/>
        </p:nvSpPr>
        <p:spPr>
          <a:xfrm>
            <a:off x="3413919" y="49530"/>
            <a:ext cx="6934199" cy="1343369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 smtClean="0">
                <a:solidFill>
                  <a:srgbClr val="FF0000"/>
                </a:solidFill>
                <a:latin typeface=".VnTime" panose="020B7200000000000000" pitchFamily="34" charset="0"/>
                <a:ea typeface="Arial-Rounded" pitchFamily="34" charset="0"/>
                <a:cs typeface="Arial-Rounded" pitchFamily="34" charset="0"/>
              </a:rPr>
              <a:t>chïm</a:t>
            </a:r>
            <a:r>
              <a:rPr lang="en-US" sz="6600" b="1" dirty="0" smtClean="0">
                <a:solidFill>
                  <a:srgbClr val="FF0000"/>
                </a:solidFill>
                <a:latin typeface=".VnTime" panose="020B7200000000000000" pitchFamily="34" charset="0"/>
                <a:ea typeface="Arial-Rounded" pitchFamily="34" charset="0"/>
                <a:cs typeface="Arial-Rounded" pitchFamily="34" charset="0"/>
              </a:rPr>
              <a:t>   </a:t>
            </a:r>
            <a:r>
              <a:rPr lang="en-US" sz="6600" b="1" dirty="0" err="1" smtClean="0">
                <a:solidFill>
                  <a:srgbClr val="FF0000"/>
                </a:solidFill>
                <a:latin typeface=".VnTime" panose="020B7200000000000000" pitchFamily="34" charset="0"/>
                <a:ea typeface="Arial-Rounded" pitchFamily="34" charset="0"/>
                <a:cs typeface="Arial-Rounded" pitchFamily="34" charset="0"/>
              </a:rPr>
              <a:t>th¬m</a:t>
            </a:r>
            <a:r>
              <a:rPr lang="en-US" sz="6600" b="1" dirty="0" smtClean="0">
                <a:solidFill>
                  <a:srgbClr val="FF0000"/>
                </a:solidFill>
                <a:latin typeface=".VnTime" panose="020B7200000000000000" pitchFamily="34" charset="0"/>
                <a:ea typeface="Arial-Rounded" pitchFamily="34" charset="0"/>
                <a:cs typeface="Arial-Rounded" pitchFamily="34" charset="0"/>
              </a:rPr>
              <a:t>   </a:t>
            </a:r>
            <a:r>
              <a:rPr lang="en-US" sz="6600" b="1" dirty="0" err="1" smtClean="0">
                <a:solidFill>
                  <a:srgbClr val="FF0000"/>
                </a:solidFill>
                <a:latin typeface=".VnTime" panose="020B7200000000000000" pitchFamily="34" charset="0"/>
                <a:ea typeface="Arial-Rounded" pitchFamily="34" charset="0"/>
                <a:cs typeface="Arial-Rounded" pitchFamily="34" charset="0"/>
              </a:rPr>
              <a:t>héi</a:t>
            </a:r>
            <a:endParaRPr lang="en-US" sz="6600" b="1" dirty="0">
              <a:solidFill>
                <a:srgbClr val="FF0000"/>
              </a:solidFill>
              <a:latin typeface=".VnTime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Arrow: Pentagon 13"/>
          <p:cNvSpPr/>
          <p:nvPr/>
        </p:nvSpPr>
        <p:spPr>
          <a:xfrm>
            <a:off x="10077044" y="6017355"/>
            <a:ext cx="184500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5" name="Arrow: Pentagon 26"/>
          <p:cNvSpPr/>
          <p:nvPr/>
        </p:nvSpPr>
        <p:spPr>
          <a:xfrm flipH="1">
            <a:off x="7909719" y="6017355"/>
            <a:ext cx="1916808" cy="609587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26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5539402"/>
            <a:ext cx="60809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52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33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14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64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649"/>
                            </p:stCondLst>
                            <p:childTnLst>
                              <p:par>
                                <p:cTn id="5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149"/>
                            </p:stCondLst>
                            <p:childTnLst>
                              <p:par>
                                <p:cTn id="6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014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3" grpId="0" bldLvl="0" animBg="1"/>
      <p:bldP spid="23" grpId="1" bldLvl="0" animBg="1"/>
      <p:bldP spid="23" grpId="2" bldLvl="0" animBg="1"/>
      <p:bldP spid="24" grpId="0" animBg="1"/>
      <p:bldP spid="24" grpId="1" animBg="1"/>
      <p:bldP spid="25" grpId="0" animBg="1"/>
      <p:bldP spid="2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6690" y="2092216"/>
            <a:ext cx="1066720" cy="24911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6690" y="2092216"/>
            <a:ext cx="1060659" cy="2491138"/>
          </a:xfrm>
          <a:prstGeom prst="rect">
            <a:avLst/>
          </a:prstGeom>
        </p:spPr>
      </p:pic>
      <p:pic>
        <p:nvPicPr>
          <p:cNvPr id="17" name="Picture 16" descr="A picture containing drawing&#10;&#10;Description automatically generate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00407" y="1914526"/>
            <a:ext cx="1186065" cy="1661113"/>
          </a:xfrm>
          <a:prstGeom prst="rect">
            <a:avLst/>
          </a:prstGeom>
        </p:spPr>
      </p:pic>
      <p:pic>
        <p:nvPicPr>
          <p:cNvPr id="18" name="Picture 17" descr="A insect on the ground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7034" y="1914526"/>
            <a:ext cx="638928" cy="61361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74420" y="1686780"/>
            <a:ext cx="7302624" cy="4624457"/>
          </a:xfrm>
          <a:prstGeom prst="rect">
            <a:avLst/>
          </a:prstGeom>
        </p:spPr>
      </p:pic>
      <p:pic>
        <p:nvPicPr>
          <p:cNvPr id="20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3866188"/>
            <a:ext cx="608092" cy="609600"/>
          </a:xfrm>
          <a:prstGeom prst="rect">
            <a:avLst/>
          </a:prstGeom>
        </p:spPr>
      </p:pic>
      <p:pic>
        <p:nvPicPr>
          <p:cNvPr id="21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4702795"/>
            <a:ext cx="608092" cy="609600"/>
          </a:xfrm>
          <a:prstGeom prst="rect">
            <a:avLst/>
          </a:prstGeom>
        </p:spPr>
      </p:pic>
      <p:pic>
        <p:nvPicPr>
          <p:cNvPr id="22" name="Picture 21" descr="A picture containing food&#10;&#10;Description automatically generated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682286" y="-66257"/>
            <a:ext cx="1516090" cy="1519850"/>
          </a:xfrm>
          <a:prstGeom prst="rect">
            <a:avLst/>
          </a:prstGeom>
        </p:spPr>
      </p:pic>
      <p:sp>
        <p:nvSpPr>
          <p:cNvPr id="23" name="Speech Bubble: Rectangle 4"/>
          <p:cNvSpPr/>
          <p:nvPr/>
        </p:nvSpPr>
        <p:spPr>
          <a:xfrm>
            <a:off x="3261519" y="129179"/>
            <a:ext cx="7315199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giã</a:t>
            </a:r>
            <a:r>
              <a:rPr lang="en-US" sz="6000" b="1" dirty="0" smtClean="0">
                <a:solidFill>
                  <a:srgbClr val="FF000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nåm</a:t>
            </a:r>
            <a:r>
              <a:rPr lang="en-US" sz="6000" b="1" dirty="0" smtClean="0">
                <a:solidFill>
                  <a:srgbClr val="FF000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   </a:t>
            </a:r>
            <a:r>
              <a:rPr lang="en-US" sz="6000" b="1" dirty="0" err="1" smtClean="0">
                <a:solidFill>
                  <a:srgbClr val="FF000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ngâ</a:t>
            </a:r>
            <a:r>
              <a:rPr lang="en-US" sz="6000" b="1" dirty="0" smtClean="0">
                <a:solidFill>
                  <a:srgbClr val="FF000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hÎm</a:t>
            </a:r>
            <a:endParaRPr lang="en-US" sz="6000" b="1" dirty="0">
              <a:solidFill>
                <a:srgbClr val="FF0000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Arrow: Pentagon 13"/>
          <p:cNvSpPr/>
          <p:nvPr/>
        </p:nvSpPr>
        <p:spPr>
          <a:xfrm>
            <a:off x="9950912" y="6017355"/>
            <a:ext cx="192120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WRONG</a:t>
            </a:r>
            <a:r>
              <a:rPr lang="en-US" b="1" dirty="0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5" name="Arrow: Pentagon 26"/>
          <p:cNvSpPr/>
          <p:nvPr/>
        </p:nvSpPr>
        <p:spPr>
          <a:xfrm flipH="1">
            <a:off x="7909719" y="6017355"/>
            <a:ext cx="1916808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RIGHT</a:t>
            </a:r>
            <a:r>
              <a:rPr lang="en-US" b="1" dirty="0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26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5539402"/>
            <a:ext cx="60809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3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33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14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65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652"/>
                            </p:stCondLst>
                            <p:childTnLst>
                              <p:par>
                                <p:cTn id="5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152"/>
                            </p:stCondLst>
                            <p:childTnLst>
                              <p:par>
                                <p:cTn id="6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014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3" grpId="0" bldLvl="0" animBg="1"/>
      <p:bldP spid="23" grpId="1" bldLvl="0" animBg="1"/>
      <p:bldP spid="23" grpId="2" bldLvl="0" animBg="1"/>
      <p:bldP spid="24" grpId="0" animBg="1"/>
      <p:bldP spid="24" grpId="1" animBg="1"/>
      <p:bldP spid="25" grpId="0" animBg="1"/>
      <p:bldP spid="2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39355" y="2067226"/>
            <a:ext cx="1154085" cy="2483499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39356" y="2066752"/>
            <a:ext cx="1151250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00407" y="1914526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7034" y="1914526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74420" y="1686780"/>
            <a:ext cx="7302624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3866188"/>
            <a:ext cx="608092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4702795"/>
            <a:ext cx="608092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570382" y="-11293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3337719" y="49464"/>
            <a:ext cx="7044125" cy="139833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Thá</a:t>
            </a:r>
            <a:r>
              <a:rPr lang="en-US" sz="6000" b="1" dirty="0" smtClean="0">
                <a:solidFill>
                  <a:srgbClr val="FF000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cã</a:t>
            </a:r>
            <a:r>
              <a:rPr lang="en-US" sz="6000" b="1" dirty="0" smtClean="0">
                <a:solidFill>
                  <a:srgbClr val="FF000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 ®«</a:t>
            </a:r>
            <a:r>
              <a:rPr lang="en-US" sz="6000" b="1" dirty="0" err="1" smtClean="0">
                <a:solidFill>
                  <a:srgbClr val="FF000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i</a:t>
            </a:r>
            <a:r>
              <a:rPr lang="en-US" sz="6000" b="1" dirty="0" smtClean="0">
                <a:solidFill>
                  <a:srgbClr val="FF000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 tai </a:t>
            </a:r>
            <a:r>
              <a:rPr lang="en-US" sz="6000" b="1" dirty="0" err="1" smtClean="0">
                <a:solidFill>
                  <a:srgbClr val="FF000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dµi</a:t>
            </a:r>
            <a:r>
              <a:rPr lang="en-US" sz="6000" b="1" dirty="0" smtClean="0">
                <a:solidFill>
                  <a:srgbClr val="FF000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6000" b="1" dirty="0">
              <a:solidFill>
                <a:srgbClr val="FF0000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Arrow: Pentagon 13"/>
          <p:cNvSpPr/>
          <p:nvPr/>
        </p:nvSpPr>
        <p:spPr>
          <a:xfrm>
            <a:off x="9950912" y="6017355"/>
            <a:ext cx="199740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WRONG</a:t>
            </a:r>
            <a:r>
              <a:rPr lang="en-US" b="1" dirty="0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7833519" y="6017355"/>
            <a:ext cx="1993008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RIGHT</a:t>
            </a:r>
            <a:r>
              <a:rPr lang="en-US" b="1" dirty="0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5539402"/>
            <a:ext cx="60809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73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14" grpId="0" animBg="1"/>
      <p:bldP spid="14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" b="66364"/>
          <a:stretch/>
        </p:blipFill>
        <p:spPr>
          <a:xfrm>
            <a:off x="574822" y="0"/>
            <a:ext cx="10957531" cy="52907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0913" y="-281606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0" tIns="60845" rIns="121690" bIns="60845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3" y="-16932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5"/>
            <a:ext cx="1127504" cy="697627"/>
          </a:xfrm>
          <a:prstGeom prst="rect">
            <a:avLst/>
          </a:prstGeom>
          <a:noFill/>
        </p:spPr>
        <p:txBody>
          <a:bodyPr wrap="square" lIns="121690" tIns="60845" rIns="121690" bIns="60845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2" y="481574"/>
            <a:ext cx="1127504" cy="943847"/>
          </a:xfrm>
          <a:prstGeom prst="rect">
            <a:avLst/>
          </a:prstGeom>
          <a:noFill/>
        </p:spPr>
        <p:txBody>
          <a:bodyPr wrap="square" lIns="121690" tIns="60845" rIns="121690" bIns="60845" rtlCol="0">
            <a:spAutoFit/>
          </a:bodyPr>
          <a:lstStyle/>
          <a:p>
            <a:pPr algn="ctr"/>
            <a:r>
              <a:rPr lang="en-US" sz="5300" b="1" smtClean="0">
                <a:solidFill>
                  <a:srgbClr val="BD196F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41</a:t>
            </a:r>
            <a:endParaRPr lang="en-US" sz="5300" b="1">
              <a:solidFill>
                <a:srgbClr val="BD196F"/>
              </a:solidFill>
              <a:latin typeface=".VnCooper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74823" y="1937274"/>
            <a:ext cx="3448696" cy="941184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  <a:endParaRPr lang="en-US" sz="4300" dirty="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-65404" y="5264725"/>
            <a:ext cx="12246294" cy="1584217"/>
            <a:chOff x="695008" y="5406302"/>
            <a:chExt cx="10717370" cy="1584218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1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 gửi cho Hà t</a:t>
              </a:r>
              <a:r>
                <a:rPr lang="en-US" sz="5100" b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ui</a:t>
              </a:r>
              <a:r>
                <a:rPr lang="en-US" sz="51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kẹo.</a:t>
              </a:r>
              <a:endParaRPr lang="en-US" sz="5100" b="1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6483333" y="548943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1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  <a:endParaRPr lang="en-US" sz="5100" b="1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>
            <a:xfrm>
              <a:off x="3853312" y="540630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100" b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ưi</a:t>
              </a:r>
              <a:endParaRPr lang="en-US" sz="51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823120" y="-53288"/>
            <a:ext cx="10717370" cy="1501087"/>
          </a:xfrm>
          <a:prstGeom prst="rect">
            <a:avLst/>
          </a:prstGeom>
        </p:spPr>
        <p:txBody>
          <a:bodyPr vert="horz" lIns="91267" tIns="45634" rIns="91267" bIns="456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88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   ưi</a:t>
            </a:r>
            <a:endParaRPr lang="en-US" sz="8800" b="1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7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496735" y="81491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10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528041" y="2443881"/>
            <a:ext cx="2441825" cy="1330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</a:pPr>
            <a:r>
              <a:rPr lang="en-US" sz="10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endParaRPr lang="en-US" sz="10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05379" y="2443881"/>
            <a:ext cx="2441825" cy="1330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</a:pP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r>
              <a:rPr lang="en-US" sz="10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en-US" sz="10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28041" y="3821776"/>
            <a:ext cx="4939019" cy="1330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</a:pPr>
            <a:r>
              <a:rPr lang="en-US" sz="10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r>
              <a:rPr lang="en-US" sz="106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10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5495" y="90327"/>
            <a:ext cx="1946824" cy="824073"/>
            <a:chOff x="63500" y="1429216"/>
            <a:chExt cx="1970813" cy="705889"/>
          </a:xfrm>
        </p:grpSpPr>
        <p:sp>
          <p:nvSpPr>
            <p:cNvPr id="7" name="Rounded Rectangle 6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  <a:endParaRPr lang="en-US" sz="4400" dirty="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6429166" y="81491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10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208253" y="411686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smtClean="0">
                <a:latin typeface="Arial-Rounded"/>
                <a:ea typeface="Arial-Rounded"/>
                <a:cs typeface="Arial-Rounded"/>
              </a:rPr>
              <a:t>́</a:t>
            </a:r>
            <a:endParaRPr lang="en-US" sz="10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652919" y="3774539"/>
            <a:ext cx="18473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10" grpId="0"/>
      <p:bldP spid="11" grpId="0"/>
    </p:bldLst>
  </p:timing>
</p:sld>
</file>

<file path=ppt/theme/theme1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847</TotalTime>
  <Words>167</Words>
  <Application>Microsoft Office PowerPoint</Application>
  <PresentationFormat>Custom</PresentationFormat>
  <Paragraphs>77</Paragraphs>
  <Slides>21</Slides>
  <Notes>11</Notes>
  <HiddenSlides>0</HiddenSlides>
  <MMClips>19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.VnTimeH</vt:lpstr>
      <vt:lpstr>Karla Regular</vt:lpstr>
      <vt:lpstr>Arial Rounded MT Bold</vt:lpstr>
      <vt:lpstr>.VnTime</vt:lpstr>
      <vt:lpstr>Arial-Rounded</vt:lpstr>
      <vt:lpstr>HP001 4 hàng</vt:lpstr>
      <vt:lpstr>.VnCooper</vt:lpstr>
      <vt:lpstr>Karla</vt:lpstr>
      <vt:lpstr>Arrus-Black</vt:lpstr>
      <vt:lpstr>Arial</vt:lpstr>
      <vt:lpstr>Luckiest Guy</vt:lpstr>
      <vt:lpstr>.VnAvant</vt:lpstr>
      <vt:lpstr>Times New Roman</vt:lpstr>
      <vt:lpstr>Tahoma</vt:lpstr>
      <vt:lpstr>Building Siblings Relationships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Siblings Relationships</dc:title>
  <dc:creator>PC</dc:creator>
  <cp:lastModifiedBy>Admin</cp:lastModifiedBy>
  <cp:revision>100</cp:revision>
  <dcterms:modified xsi:type="dcterms:W3CDTF">2024-11-07T14:48:36Z</dcterms:modified>
</cp:coreProperties>
</file>