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27" r:id="rId2"/>
    <p:sldId id="432" r:id="rId3"/>
    <p:sldId id="440" r:id="rId4"/>
    <p:sldId id="441" r:id="rId5"/>
  </p:sldIdLst>
  <p:sldSz cx="16276638" cy="9144000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4" d="100"/>
          <a:sy n="64" d="100"/>
        </p:scale>
        <p:origin x="84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2884156" y="281540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 MỸ ĐỨC II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4909855" y="965753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26286" y="1168722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661319" y="2209445"/>
            <a:ext cx="12656582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ÔN TẬP CHỦ ĐỀ TRƯỜNG HỌC(T1)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777706" y="5852838"/>
            <a:ext cx="7102225" cy="125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i="1" dirty="0" err="1">
                <a:solidFill>
                  <a:srgbClr val="0000CC"/>
                </a:solidFill>
                <a:latin typeface="Times New Roman" pitchFamily="18" charset="0"/>
              </a:rPr>
              <a:t>Giáo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itchFamily="18" charset="0"/>
              </a:rPr>
              <a:t>viên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  <a:r>
              <a:rPr lang="vi-VN" altLang="en-US" sz="3600" b="1" i="1" dirty="0">
                <a:solidFill>
                  <a:srgbClr val="0000CC"/>
                </a:solidFill>
                <a:latin typeface="Times New Roman" pitchFamily="18" charset="0"/>
              </a:rPr>
              <a:t> Mai Thị Phương Thảo</a:t>
            </a:r>
            <a:endParaRPr lang="en-US" altLang="en-US" sz="3600" b="1" i="1" dirty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3600" b="1" i="1" dirty="0" err="1">
                <a:solidFill>
                  <a:srgbClr val="0000CC"/>
                </a:solidFill>
                <a:latin typeface="Times New Roman" pitchFamily="18" charset="0"/>
              </a:rPr>
              <a:t>Lớp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itchFamily="18" charset="0"/>
              </a:rPr>
              <a:t>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232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2728" y="762000"/>
            <a:ext cx="125509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 HĐ 1:</a:t>
            </a:r>
            <a:r>
              <a:rPr lang="nl-NL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Trưng bày tranh, ảnh về chủ đề trường học</a:t>
            </a:r>
            <a:endParaRPr lang="vi-VN" sz="44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pic>
        <p:nvPicPr>
          <p:cNvPr id="18" name="Picture 17"/>
          <p:cNvPicPr/>
          <p:nvPr/>
        </p:nvPicPr>
        <p:blipFill rotWithShape="1">
          <a:blip r:embed="rId3"/>
          <a:srcRect l="36313" t="28692" r="37733" b="31758"/>
          <a:stretch/>
        </p:blipFill>
        <p:spPr bwMode="auto">
          <a:xfrm>
            <a:off x="2575720" y="3153940"/>
            <a:ext cx="9982200" cy="54566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280319" y="1828800"/>
            <a:ext cx="14495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1. Cùng tham gia trưng bày tranh, ảnh về chủ đề trường học.</a:t>
            </a:r>
            <a:endParaRPr lang="en-US" sz="32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75519" y="2280526"/>
            <a:ext cx="1394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-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: G</a:t>
            </a:r>
            <a:r>
              <a:rPr lang="vi-VN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iới </a:t>
            </a:r>
            <a:r>
              <a:rPr lang="vi-VN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thiệu sản phẩm nhóm mình và gải thích vì sao lại lựa chọn những bức tranh đó; nói ý nghĩa </a:t>
            </a:r>
            <a:r>
              <a:rPr lang="nl-NL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lang="en-US" sz="32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2371" y="613536"/>
            <a:ext cx="148335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 HĐ 2: Giới thiệu nội dung các tranh, ảnh nhóm em lựa chọn và nói ý nghĩa của những hoạt động đó.</a:t>
            </a:r>
          </a:p>
        </p:txBody>
      </p:sp>
      <p:pic>
        <p:nvPicPr>
          <p:cNvPr id="18" name="Picture 17"/>
          <p:cNvPicPr/>
          <p:nvPr/>
        </p:nvPicPr>
        <p:blipFill rotWithShape="1">
          <a:blip r:embed="rId3"/>
          <a:srcRect l="36313" t="28692" r="37733" b="31758"/>
          <a:stretch/>
        </p:blipFill>
        <p:spPr bwMode="auto">
          <a:xfrm>
            <a:off x="3337719" y="4038600"/>
            <a:ext cx="9486900" cy="42972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465817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/>
          <p:nvPr/>
        </p:nvPicPr>
        <p:blipFill rotWithShape="1">
          <a:blip r:embed="rId3"/>
          <a:srcRect l="36313" t="28692" r="37733" b="31758"/>
          <a:stretch/>
        </p:blipFill>
        <p:spPr bwMode="auto">
          <a:xfrm>
            <a:off x="1356519" y="2286000"/>
            <a:ext cx="12877800" cy="6019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499519" y="838200"/>
            <a:ext cx="1173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TRÌNH BÀY TRƯỚC LỚP</a:t>
            </a:r>
            <a:r>
              <a:rPr lang="nl-NL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lang="en-US" sz="60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1178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9787</TotalTime>
  <Words>123</Words>
  <Application>Microsoft Office PowerPoint</Application>
  <PresentationFormat>Custom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1117</cp:revision>
  <dcterms:created xsi:type="dcterms:W3CDTF">2008-09-09T22:52:10Z</dcterms:created>
  <dcterms:modified xsi:type="dcterms:W3CDTF">2024-11-07T08:41:07Z</dcterms:modified>
</cp:coreProperties>
</file>