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 id="2147483731" r:id="rId2"/>
    <p:sldMasterId id="2147483744" r:id="rId3"/>
    <p:sldMasterId id="2147483758" r:id="rId4"/>
  </p:sldMasterIdLst>
  <p:notesMasterIdLst>
    <p:notesMasterId r:id="rId22"/>
  </p:notesMasterIdLst>
  <p:sldIdLst>
    <p:sldId id="258" r:id="rId5"/>
    <p:sldId id="370" r:id="rId6"/>
    <p:sldId id="381" r:id="rId7"/>
    <p:sldId id="338" r:id="rId8"/>
    <p:sldId id="349" r:id="rId9"/>
    <p:sldId id="382" r:id="rId10"/>
    <p:sldId id="383" r:id="rId11"/>
    <p:sldId id="385" r:id="rId12"/>
    <p:sldId id="386" r:id="rId13"/>
    <p:sldId id="387" r:id="rId14"/>
    <p:sldId id="388" r:id="rId15"/>
    <p:sldId id="389" r:id="rId16"/>
    <p:sldId id="390" r:id="rId17"/>
    <p:sldId id="393" r:id="rId18"/>
    <p:sldId id="391" r:id="rId19"/>
    <p:sldId id="371" r:id="rId20"/>
    <p:sldId id="358" r:id="rId21"/>
  </p:sldIdLst>
  <p:sldSz cx="12192000" cy="6858000"/>
  <p:notesSz cx="6858000" cy="9144000"/>
  <p:embeddedFontLst>
    <p:embeddedFont>
      <p:font typeface="Open Sans" panose="020B0604020202020204" charset="0"/>
      <p:regular r:id="rId23"/>
      <p:bold r:id="rId24"/>
      <p:italic r:id="rId25"/>
      <p:boldItalic r:id="rId26"/>
    </p:embeddedFont>
    <p:embeddedFont>
      <p:font typeface="微软雅黑" panose="020B0503020204020204" pitchFamily="34" charset="-122"/>
      <p:regular r:id="rId27"/>
      <p:bold r:id="rId28"/>
    </p:embeddedFont>
    <p:embeddedFont>
      <p:font typeface="Nunito Black" panose="020B0604020202020204" charset="0"/>
      <p:bold r:id="rId29"/>
      <p:boldItalic r:id="rId30"/>
    </p:embeddedFont>
    <p:embeddedFont>
      <p:font typeface="宋体" panose="02010600030101010101" pitchFamily="2" charset="-122"/>
      <p:regular r:id="rId31"/>
    </p:embeddedFont>
    <p:embeddedFont>
      <p:font typeface="#9Slide03 AmpleSoft Bold" panose="020B0604020202020204" charset="0"/>
      <p:regular r:id="rId32"/>
    </p:embeddedFont>
    <p:embeddedFont>
      <p:font typeface="Sigmar One" panose="020B0604020202020204" charset="0"/>
      <p:regular r:id="rId33"/>
    </p:embeddedFont>
    <p:embeddedFont>
      <p:font typeface="KaiTi" panose="020B0604020202020204" charset="-122"/>
      <p:regular r:id="rId34"/>
    </p:embeddedFont>
    <p:embeddedFont>
      <p:font typeface="Calibri" panose="020F0502020204030204" pitchFamily="3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FF0000"/>
    <a:srgbClr val="99FF66"/>
    <a:srgbClr val="FFCCCC"/>
    <a:srgbClr val="FF5D10"/>
    <a:srgbClr val="FFFF99"/>
    <a:srgbClr val="B0D9DB"/>
    <a:srgbClr val="F1B98B"/>
    <a:srgbClr val="FFA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85" d="100"/>
          <a:sy n="85" d="100"/>
        </p:scale>
        <p:origin x="96"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85C10-81E3-456E-B9A9-8F123501EA6D}" type="datetimeFigureOut">
              <a:rPr lang="en-US" smtClean="0"/>
              <a:t>11/5/2024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AE016-5394-49CF-B7FD-EC0D2FE42E27}" type="slidenum">
              <a:rPr lang="en-US" smtClean="0"/>
              <a:t>‹#›</a:t>
            </a:fld>
            <a:endParaRPr lang="en-US"/>
          </a:p>
        </p:txBody>
      </p:sp>
    </p:spTree>
    <p:extLst>
      <p:ext uri="{BB962C8B-B14F-4D97-AF65-F5344CB8AC3E}">
        <p14:creationId xmlns:p14="http://schemas.microsoft.com/office/powerpoint/2010/main" val="343415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630225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1194702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623102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6579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96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92692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556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355411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45294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09228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97054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722749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1766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53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793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41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705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667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621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023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766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034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031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67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2024/11/5</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66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9414738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43985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svg"/><Relationship Id="rId18" Type="http://schemas.openxmlformats.org/officeDocument/2006/relationships/image" Target="../media/image21.png"/><Relationship Id="rId3" Type="http://schemas.openxmlformats.org/officeDocument/2006/relationships/image" Target="../media/image15.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9.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23.svg"/><Relationship Id="rId24" Type="http://schemas.openxmlformats.org/officeDocument/2006/relationships/image" Target="../media/image24.pn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10" Type="http://schemas.openxmlformats.org/officeDocument/2006/relationships/image" Target="../media/image17.png"/><Relationship Id="rId19" Type="http://schemas.openxmlformats.org/officeDocument/2006/relationships/image" Target="../media/image31.sv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43.sv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DB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700000">
            <a:off x="8724628" y="-1675184"/>
            <a:ext cx="4533090" cy="47219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4287" y="-365103"/>
            <a:ext cx="2954657" cy="3794103"/>
          </a:xfrm>
          <a:prstGeom prst="rect">
            <a:avLst/>
          </a:prstGeom>
        </p:spPr>
      </p:pic>
      <p:sp>
        <p:nvSpPr>
          <p:cNvPr id="4" name="TextBox 4"/>
          <p:cNvSpPr txBox="1"/>
          <p:nvPr/>
        </p:nvSpPr>
        <p:spPr>
          <a:xfrm>
            <a:off x="845803" y="1471783"/>
            <a:ext cx="9187320" cy="1342675"/>
          </a:xfrm>
          <a:prstGeom prst="rect">
            <a:avLst/>
          </a:prstGeom>
        </p:spPr>
        <p:txBody>
          <a:bodyPr wrap="square" lIns="0" tIns="0" rIns="0" bIns="0" rtlCol="0" anchor="t">
            <a:spAutoFit/>
          </a:bodyPr>
          <a:lstStyle/>
          <a:p>
            <a:pPr algn="ctr" defTabSz="609630">
              <a:lnSpc>
                <a:spcPts val="12249"/>
              </a:lnSpc>
            </a:pPr>
            <a:r>
              <a:rPr lang="en-US" sz="4400" dirty="0" err="1">
                <a:solidFill>
                  <a:srgbClr val="1F497D">
                    <a:lumMod val="50000"/>
                  </a:srgbClr>
                </a:solidFill>
                <a:latin typeface="Nunito Black" pitchFamily="2" charset="0"/>
              </a:rPr>
              <a:t>Tuần</a:t>
            </a:r>
            <a:r>
              <a:rPr lang="en-US" sz="4400" dirty="0">
                <a:solidFill>
                  <a:srgbClr val="1F497D">
                    <a:lumMod val="50000"/>
                  </a:srgbClr>
                </a:solidFill>
                <a:latin typeface="Nunito Black" pitchFamily="2" charset="0"/>
              </a:rPr>
              <a:t> 9: ÔN TẬP GIỮA HỌC KÌ I</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95338" y="3803144"/>
            <a:ext cx="4658407" cy="41285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24172" y="270225"/>
            <a:ext cx="2103917" cy="19509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85900" y="4478363"/>
            <a:ext cx="3127433" cy="195606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00000">
            <a:off x="9623002" y="4169664"/>
            <a:ext cx="2736342" cy="27432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8534400" y="4385311"/>
            <a:ext cx="3657600" cy="1746504"/>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802935">
            <a:off x="8562927" y="3803414"/>
            <a:ext cx="1377755" cy="673378"/>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124172" y="398061"/>
            <a:ext cx="2297810" cy="199909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07465" y="473710"/>
            <a:ext cx="2355604" cy="2223101"/>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91832">
            <a:off x="1188565" y="3563555"/>
            <a:ext cx="1193404" cy="2070983"/>
          </a:xfrm>
          <a:prstGeom prst="rect">
            <a:avLst/>
          </a:prstGeom>
        </p:spPr>
      </p:pic>
      <p:pic>
        <p:nvPicPr>
          <p:cNvPr id="17" name="Picture 2">
            <a:extLst>
              <a:ext uri="{FF2B5EF4-FFF2-40B4-BE49-F238E27FC236}">
                <a16:creationId xmlns:a16="http://schemas.microsoft.com/office/drawing/2014/main" id="{43A80170-5832-3FBD-D181-20EC79AB8BF6}"/>
              </a:ext>
            </a:extLst>
          </p:cNvPr>
          <p:cNvPicPr>
            <a:picLocks noChangeAspect="1"/>
          </p:cNvPicPr>
          <p:nvPr/>
        </p:nvPicPr>
        <p:blipFill>
          <a:blip r:embed="rId24"/>
          <a:srcRect/>
          <a:stretch>
            <a:fillRect/>
          </a:stretch>
        </p:blipFill>
        <p:spPr>
          <a:xfrm rot="21393371">
            <a:off x="3409792" y="5302254"/>
            <a:ext cx="5626195" cy="1519073"/>
          </a:xfrm>
          <a:prstGeom prst="rect">
            <a:avLst/>
          </a:prstGeom>
        </p:spPr>
      </p:pic>
      <p:sp>
        <p:nvSpPr>
          <p:cNvPr id="16" name="TextBox 15">
            <a:extLst>
              <a:ext uri="{FF2B5EF4-FFF2-40B4-BE49-F238E27FC236}">
                <a16:creationId xmlns:a16="http://schemas.microsoft.com/office/drawing/2014/main" id="{1217DE4E-D3F6-9C6A-4046-D8566E397F4E}"/>
              </a:ext>
            </a:extLst>
          </p:cNvPr>
          <p:cNvSpPr txBox="1"/>
          <p:nvPr/>
        </p:nvSpPr>
        <p:spPr>
          <a:xfrm>
            <a:off x="2330433" y="2882530"/>
            <a:ext cx="6060619" cy="15277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kern="1200" dirty="0" err="1">
                <a:solidFill>
                  <a:srgbClr val="FF0000"/>
                </a:solidFill>
                <a:latin typeface="Sigmar One" panose="00000500000000000000" pitchFamily="2" charset="0"/>
                <a:ea typeface="+mj-ea"/>
                <a:cs typeface="+mj-cs"/>
              </a:rPr>
              <a:t>Tiết</a:t>
            </a:r>
            <a:r>
              <a:rPr lang="en-US" sz="6600" kern="1200" dirty="0">
                <a:solidFill>
                  <a:srgbClr val="FF0000"/>
                </a:solidFill>
                <a:latin typeface="Sigmar One" panose="00000500000000000000" pitchFamily="2" charset="0"/>
                <a:ea typeface="+mj-ea"/>
                <a:cs typeface="+mj-cs"/>
              </a:rPr>
              <a:t> 3 + 4</a:t>
            </a:r>
            <a:endParaRPr lang="en-US" sz="6600" dirty="0">
              <a:solidFill>
                <a:srgbClr val="FF0000"/>
              </a:solidFill>
              <a:latin typeface="Sigmar One" panose="00000500000000000000" pitchFamily="2"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257827" y="1421944"/>
            <a:ext cx="4582509" cy="954107"/>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(4) Từ trái nghĩa với khen là (…)</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grpSp>
        <p:nvGrpSpPr>
          <p:cNvPr id="94" name="Group 93">
            <a:extLst>
              <a:ext uri="{FF2B5EF4-FFF2-40B4-BE49-F238E27FC236}">
                <a16:creationId xmlns:a16="http://schemas.microsoft.com/office/drawing/2014/main" id="{C773FA84-E2B2-EC0E-54B8-C43D9C384644}"/>
              </a:ext>
            </a:extLst>
          </p:cNvPr>
          <p:cNvGrpSpPr/>
          <p:nvPr/>
        </p:nvGrpSpPr>
        <p:grpSpPr>
          <a:xfrm>
            <a:off x="172610" y="70186"/>
            <a:ext cx="6844903" cy="1336285"/>
            <a:chOff x="172611" y="70186"/>
            <a:chExt cx="6126480" cy="1336285"/>
          </a:xfrm>
        </p:grpSpPr>
        <p:grpSp>
          <p:nvGrpSpPr>
            <p:cNvPr id="95" name="Group 94">
              <a:extLst>
                <a:ext uri="{FF2B5EF4-FFF2-40B4-BE49-F238E27FC236}">
                  <a16:creationId xmlns:a16="http://schemas.microsoft.com/office/drawing/2014/main" id="{45F05127-7A5D-AAFC-35AB-1B6D40E4751E}"/>
                </a:ext>
              </a:extLst>
            </p:cNvPr>
            <p:cNvGrpSpPr/>
            <p:nvPr/>
          </p:nvGrpSpPr>
          <p:grpSpPr>
            <a:xfrm>
              <a:off x="172611" y="70186"/>
              <a:ext cx="3414839" cy="951113"/>
              <a:chOff x="172611" y="70186"/>
              <a:chExt cx="3414839" cy="951113"/>
            </a:xfrm>
          </p:grpSpPr>
          <p:pic>
            <p:nvPicPr>
              <p:cNvPr id="97" name="Picture 5">
                <a:extLst>
                  <a:ext uri="{FF2B5EF4-FFF2-40B4-BE49-F238E27FC236}">
                    <a16:creationId xmlns:a16="http://schemas.microsoft.com/office/drawing/2014/main" id="{5B26BE2E-18A6-435C-97AB-F62871D50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98" name="TextBox 97">
                <a:extLst>
                  <a:ext uri="{FF2B5EF4-FFF2-40B4-BE49-F238E27FC236}">
                    <a16:creationId xmlns:a16="http://schemas.microsoft.com/office/drawing/2014/main" id="{5F7C7360-29AC-F998-84B8-BEC374361915}"/>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96" name="TextBox 95">
              <a:extLst>
                <a:ext uri="{FF2B5EF4-FFF2-40B4-BE49-F238E27FC236}">
                  <a16:creationId xmlns:a16="http://schemas.microsoft.com/office/drawing/2014/main" id="{85367E7F-7CE4-810D-8F4F-10AA881E7AE1}"/>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26610071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barn(inVertical)">
                                      <p:cBhvr>
                                        <p:cTn id="12" dur="500"/>
                                        <p:tgtEl>
                                          <p:spTgt spid="9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barn(inVertical)">
                                      <p:cBhvr>
                                        <p:cTn id="15" dur="500"/>
                                        <p:tgtEl>
                                          <p:spTgt spid="9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barn(inVertical)">
                                      <p:cBhvr>
                                        <p:cTn id="1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1" grpId="0"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70535"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337625" y="1787940"/>
            <a:ext cx="3927390" cy="954107"/>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(6) Để kết thúc câu kể, ta dùng dấu (…)</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4" name="Rectangle 93">
            <a:extLst>
              <a:ext uri="{FF2B5EF4-FFF2-40B4-BE49-F238E27FC236}">
                <a16:creationId xmlns:a16="http://schemas.microsoft.com/office/drawing/2014/main" id="{C00EA1CA-C6FF-3632-4A31-0AEA9ABC3F23}"/>
              </a:ext>
            </a:extLst>
          </p:cNvPr>
          <p:cNvSpPr/>
          <p:nvPr/>
        </p:nvSpPr>
        <p:spPr>
          <a:xfrm>
            <a:off x="5922096"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5" name="Rectangle 94">
            <a:extLst>
              <a:ext uri="{FF2B5EF4-FFF2-40B4-BE49-F238E27FC236}">
                <a16:creationId xmlns:a16="http://schemas.microsoft.com/office/drawing/2014/main" id="{78665BC3-F5D8-9035-562E-D572084F9514}"/>
              </a:ext>
            </a:extLst>
          </p:cNvPr>
          <p:cNvSpPr/>
          <p:nvPr/>
        </p:nvSpPr>
        <p:spPr>
          <a:xfrm>
            <a:off x="6510675"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96" name="Rectangle 95">
            <a:extLst>
              <a:ext uri="{FF2B5EF4-FFF2-40B4-BE49-F238E27FC236}">
                <a16:creationId xmlns:a16="http://schemas.microsoft.com/office/drawing/2014/main" id="{9AEA8AE1-935D-6178-4F96-82E29DB09B17}"/>
              </a:ext>
            </a:extLst>
          </p:cNvPr>
          <p:cNvSpPr/>
          <p:nvPr/>
        </p:nvSpPr>
        <p:spPr>
          <a:xfrm>
            <a:off x="7099254" y="354109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97" name="Rectangle 96">
            <a:extLst>
              <a:ext uri="{FF2B5EF4-FFF2-40B4-BE49-F238E27FC236}">
                <a16:creationId xmlns:a16="http://schemas.microsoft.com/office/drawing/2014/main" id="{AC78AACF-FD80-972B-63BE-DAF6F06646A4}"/>
              </a:ext>
            </a:extLst>
          </p:cNvPr>
          <p:cNvSpPr/>
          <p:nvPr/>
        </p:nvSpPr>
        <p:spPr>
          <a:xfrm>
            <a:off x="5298428"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grpSp>
        <p:nvGrpSpPr>
          <p:cNvPr id="98" name="Group 97">
            <a:extLst>
              <a:ext uri="{FF2B5EF4-FFF2-40B4-BE49-F238E27FC236}">
                <a16:creationId xmlns:a16="http://schemas.microsoft.com/office/drawing/2014/main" id="{A55B2D76-2E28-210F-BFB3-72AD74C63147}"/>
              </a:ext>
            </a:extLst>
          </p:cNvPr>
          <p:cNvGrpSpPr/>
          <p:nvPr/>
        </p:nvGrpSpPr>
        <p:grpSpPr>
          <a:xfrm>
            <a:off x="172611" y="70186"/>
            <a:ext cx="6126480" cy="1336285"/>
            <a:chOff x="172611" y="70186"/>
            <a:chExt cx="6126480" cy="1336285"/>
          </a:xfrm>
        </p:grpSpPr>
        <p:grpSp>
          <p:nvGrpSpPr>
            <p:cNvPr id="99" name="Group 98">
              <a:extLst>
                <a:ext uri="{FF2B5EF4-FFF2-40B4-BE49-F238E27FC236}">
                  <a16:creationId xmlns:a16="http://schemas.microsoft.com/office/drawing/2014/main" id="{B829A94B-9421-F583-99D0-6BCC507AFA43}"/>
                </a:ext>
              </a:extLst>
            </p:cNvPr>
            <p:cNvGrpSpPr/>
            <p:nvPr/>
          </p:nvGrpSpPr>
          <p:grpSpPr>
            <a:xfrm>
              <a:off x="172611" y="70186"/>
              <a:ext cx="3710767" cy="951113"/>
              <a:chOff x="172611" y="70186"/>
              <a:chExt cx="3710767" cy="951113"/>
            </a:xfrm>
          </p:grpSpPr>
          <p:pic>
            <p:nvPicPr>
              <p:cNvPr id="101" name="Picture 5">
                <a:extLst>
                  <a:ext uri="{FF2B5EF4-FFF2-40B4-BE49-F238E27FC236}">
                    <a16:creationId xmlns:a16="http://schemas.microsoft.com/office/drawing/2014/main" id="{AA168C92-DEEC-2FD3-8F2F-CA9CACA6E1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102" name="TextBox 101">
                <a:extLst>
                  <a:ext uri="{FF2B5EF4-FFF2-40B4-BE49-F238E27FC236}">
                    <a16:creationId xmlns:a16="http://schemas.microsoft.com/office/drawing/2014/main" id="{5134E627-5E1B-C1DE-6D3C-D3E824576F1E}"/>
                  </a:ext>
                </a:extLst>
              </p:cNvPr>
              <p:cNvSpPr txBox="1"/>
              <p:nvPr/>
            </p:nvSpPr>
            <p:spPr>
              <a:xfrm>
                <a:off x="301166" y="342475"/>
                <a:ext cx="3582212" cy="523220"/>
              </a:xfrm>
              <a:prstGeom prst="rect">
                <a:avLst/>
              </a:prstGeom>
              <a:noFill/>
            </p:spPr>
            <p:txBody>
              <a:bodyPr wrap="square">
                <a:spAutoFit/>
              </a:bodyPr>
              <a:lstStyle/>
              <a:p>
                <a:pPr algn="l"/>
                <a:r>
                  <a:rPr lang="en-US" sz="2800" b="1" i="0" dirty="0" err="1">
                    <a:solidFill>
                      <a:srgbClr val="2888E1"/>
                    </a:solidFill>
                    <a:effectLst/>
                    <a:latin typeface="OpenSans"/>
                  </a:rPr>
                  <a:t>Câu</a:t>
                </a:r>
                <a:r>
                  <a:rPr lang="en-US" sz="2800" b="1" i="0" dirty="0">
                    <a:solidFill>
                      <a:srgbClr val="2888E1"/>
                    </a:solidFill>
                    <a:effectLst/>
                    <a:latin typeface="OpenSans"/>
                  </a:rPr>
                  <a:t> 3</a:t>
                </a:r>
                <a:r>
                  <a:rPr lang="en-US" sz="2800" dirty="0">
                    <a:solidFill>
                      <a:srgbClr val="000000"/>
                    </a:solidFill>
                    <a:latin typeface="OpenSans"/>
                  </a:rPr>
                  <a:t>: </a:t>
                </a:r>
                <a:r>
                  <a:rPr lang="en-US" sz="2800" b="1" i="0" dirty="0" err="1">
                    <a:solidFill>
                      <a:srgbClr val="000000"/>
                    </a:solidFill>
                    <a:effectLst/>
                    <a:latin typeface="OpenSans"/>
                  </a:rPr>
                  <a:t>Giải</a:t>
                </a:r>
                <a:r>
                  <a:rPr lang="en-US" sz="2800" b="1" i="0" dirty="0">
                    <a:solidFill>
                      <a:srgbClr val="000000"/>
                    </a:solidFill>
                    <a:effectLst/>
                    <a:latin typeface="OpenSans"/>
                  </a:rPr>
                  <a:t> ô </a:t>
                </a:r>
                <a:r>
                  <a:rPr lang="en-US" sz="2800" b="1" i="0" dirty="0" err="1">
                    <a:solidFill>
                      <a:srgbClr val="000000"/>
                    </a:solidFill>
                    <a:effectLst/>
                    <a:latin typeface="OpenSans"/>
                  </a:rPr>
                  <a:t>chữ</a:t>
                </a:r>
                <a:r>
                  <a:rPr lang="en-US" sz="2800" b="1" i="0" dirty="0">
                    <a:solidFill>
                      <a:srgbClr val="000000"/>
                    </a:solidFill>
                    <a:effectLst/>
                    <a:latin typeface="OpenSans"/>
                  </a:rPr>
                  <a:t>.</a:t>
                </a:r>
                <a:endParaRPr lang="en-US" sz="2800" b="0" i="0" dirty="0">
                  <a:solidFill>
                    <a:srgbClr val="000000"/>
                  </a:solidFill>
                  <a:effectLst/>
                  <a:latin typeface="OpenSans"/>
                </a:endParaRPr>
              </a:p>
            </p:txBody>
          </p:sp>
        </p:grpSp>
        <p:sp>
          <p:nvSpPr>
            <p:cNvPr id="100" name="TextBox 99">
              <a:extLst>
                <a:ext uri="{FF2B5EF4-FFF2-40B4-BE49-F238E27FC236}">
                  <a16:creationId xmlns:a16="http://schemas.microsoft.com/office/drawing/2014/main" id="{F5604F82-9CFE-CAFC-2534-EBCA5B0AC089}"/>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1705513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barn(inVertical)">
                                      <p:cBhvr>
                                        <p:cTn id="18" dur="500"/>
                                        <p:tgtEl>
                                          <p:spTgt spid="9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barn(inVertical)">
                                      <p:cBhvr>
                                        <p:cTn id="2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4" grpId="0" animBg="1"/>
      <p:bldP spid="95" grpId="0" animBg="1"/>
      <p:bldP spid="96" grpId="0" animBg="1"/>
      <p:bldP spid="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70535"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337625" y="1787940"/>
            <a:ext cx="4143016" cy="1815882"/>
          </a:xfrm>
          <a:prstGeom prst="rect">
            <a:avLst/>
          </a:prstGeom>
          <a:noFill/>
        </p:spPr>
        <p:txBody>
          <a:bodyPr wrap="square">
            <a:spAutoFit/>
          </a:bodyPr>
          <a:lstStyle/>
          <a:p>
            <a:r>
              <a:rPr lang="vi-VN" sz="2800" b="1">
                <a:solidFill>
                  <a:srgbClr val="002060"/>
                </a:solidFill>
                <a:latin typeface="Open Sans" panose="020B0606030504020204" pitchFamily="34" charset="0"/>
                <a:ea typeface="Open Sans" panose="020B0606030504020204" pitchFamily="34" charset="0"/>
                <a:cs typeface="Open Sans" panose="020B0606030504020204" pitchFamily="34" charset="0"/>
              </a:rPr>
              <a:t>(7) Từ trái nghĩa với sắc (thường đi với đồ vật như dao, kéo) là (…)</a:t>
            </a:r>
            <a:endPar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4" name="Rectangle 93">
            <a:extLst>
              <a:ext uri="{FF2B5EF4-FFF2-40B4-BE49-F238E27FC236}">
                <a16:creationId xmlns:a16="http://schemas.microsoft.com/office/drawing/2014/main" id="{C00EA1CA-C6FF-3632-4A31-0AEA9ABC3F23}"/>
              </a:ext>
            </a:extLst>
          </p:cNvPr>
          <p:cNvSpPr/>
          <p:nvPr/>
        </p:nvSpPr>
        <p:spPr>
          <a:xfrm>
            <a:off x="5922096"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5" name="Rectangle 94">
            <a:extLst>
              <a:ext uri="{FF2B5EF4-FFF2-40B4-BE49-F238E27FC236}">
                <a16:creationId xmlns:a16="http://schemas.microsoft.com/office/drawing/2014/main" id="{78665BC3-F5D8-9035-562E-D572084F9514}"/>
              </a:ext>
            </a:extLst>
          </p:cNvPr>
          <p:cNvSpPr/>
          <p:nvPr/>
        </p:nvSpPr>
        <p:spPr>
          <a:xfrm>
            <a:off x="6510675"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96" name="Rectangle 95">
            <a:extLst>
              <a:ext uri="{FF2B5EF4-FFF2-40B4-BE49-F238E27FC236}">
                <a16:creationId xmlns:a16="http://schemas.microsoft.com/office/drawing/2014/main" id="{9AEA8AE1-935D-6178-4F96-82E29DB09B17}"/>
              </a:ext>
            </a:extLst>
          </p:cNvPr>
          <p:cNvSpPr/>
          <p:nvPr/>
        </p:nvSpPr>
        <p:spPr>
          <a:xfrm>
            <a:off x="7099254" y="354109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97" name="Rectangle 96">
            <a:extLst>
              <a:ext uri="{FF2B5EF4-FFF2-40B4-BE49-F238E27FC236}">
                <a16:creationId xmlns:a16="http://schemas.microsoft.com/office/drawing/2014/main" id="{AC78AACF-FD80-972B-63BE-DAF6F06646A4}"/>
              </a:ext>
            </a:extLst>
          </p:cNvPr>
          <p:cNvSpPr/>
          <p:nvPr/>
        </p:nvSpPr>
        <p:spPr>
          <a:xfrm>
            <a:off x="5298428"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8" name="Rectangle 97">
            <a:extLst>
              <a:ext uri="{FF2B5EF4-FFF2-40B4-BE49-F238E27FC236}">
                <a16:creationId xmlns:a16="http://schemas.microsoft.com/office/drawing/2014/main" id="{28282574-0C98-78AF-EEA1-C37BAE68C4C6}"/>
              </a:ext>
            </a:extLst>
          </p:cNvPr>
          <p:cNvSpPr/>
          <p:nvPr/>
        </p:nvSpPr>
        <p:spPr>
          <a:xfrm>
            <a:off x="6470737"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9" name="Rectangle 98">
            <a:extLst>
              <a:ext uri="{FF2B5EF4-FFF2-40B4-BE49-F238E27FC236}">
                <a16:creationId xmlns:a16="http://schemas.microsoft.com/office/drawing/2014/main" id="{C44D6CF5-EF78-E4B2-032A-1E8FEAF10AB4}"/>
              </a:ext>
            </a:extLst>
          </p:cNvPr>
          <p:cNvSpPr/>
          <p:nvPr/>
        </p:nvSpPr>
        <p:spPr>
          <a:xfrm>
            <a:off x="7059316" y="409652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Ù</a:t>
            </a:r>
          </a:p>
        </p:txBody>
      </p:sp>
      <p:sp>
        <p:nvSpPr>
          <p:cNvPr id="100" name="Rectangle 99">
            <a:extLst>
              <a:ext uri="{FF2B5EF4-FFF2-40B4-BE49-F238E27FC236}">
                <a16:creationId xmlns:a16="http://schemas.microsoft.com/office/drawing/2014/main" id="{51177E2D-C2C4-A89A-0D08-FF5FAD441382}"/>
              </a:ext>
            </a:extLst>
          </p:cNvPr>
          <p:cNvSpPr/>
          <p:nvPr/>
        </p:nvSpPr>
        <p:spPr>
          <a:xfrm>
            <a:off x="7647895"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grpSp>
        <p:nvGrpSpPr>
          <p:cNvPr id="101" name="Group 100">
            <a:extLst>
              <a:ext uri="{FF2B5EF4-FFF2-40B4-BE49-F238E27FC236}">
                <a16:creationId xmlns:a16="http://schemas.microsoft.com/office/drawing/2014/main" id="{34F25B62-87E2-3E6F-2F4C-0E977F06E978}"/>
              </a:ext>
            </a:extLst>
          </p:cNvPr>
          <p:cNvGrpSpPr/>
          <p:nvPr/>
        </p:nvGrpSpPr>
        <p:grpSpPr>
          <a:xfrm>
            <a:off x="172611" y="70186"/>
            <a:ext cx="6747478" cy="1336285"/>
            <a:chOff x="172611" y="70186"/>
            <a:chExt cx="6126480" cy="1336285"/>
          </a:xfrm>
        </p:grpSpPr>
        <p:grpSp>
          <p:nvGrpSpPr>
            <p:cNvPr id="102" name="Group 101">
              <a:extLst>
                <a:ext uri="{FF2B5EF4-FFF2-40B4-BE49-F238E27FC236}">
                  <a16:creationId xmlns:a16="http://schemas.microsoft.com/office/drawing/2014/main" id="{F24A40CD-F6D2-1EEF-274E-3C83C6F4DB97}"/>
                </a:ext>
              </a:extLst>
            </p:cNvPr>
            <p:cNvGrpSpPr/>
            <p:nvPr/>
          </p:nvGrpSpPr>
          <p:grpSpPr>
            <a:xfrm>
              <a:off x="172611" y="70186"/>
              <a:ext cx="3414839" cy="951113"/>
              <a:chOff x="172611" y="70186"/>
              <a:chExt cx="3414839" cy="951113"/>
            </a:xfrm>
          </p:grpSpPr>
          <p:pic>
            <p:nvPicPr>
              <p:cNvPr id="104" name="Picture 5">
                <a:extLst>
                  <a:ext uri="{FF2B5EF4-FFF2-40B4-BE49-F238E27FC236}">
                    <a16:creationId xmlns:a16="http://schemas.microsoft.com/office/drawing/2014/main" id="{D7591C37-7BC7-361B-87B7-3EE50D759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105" name="TextBox 104">
                <a:extLst>
                  <a:ext uri="{FF2B5EF4-FFF2-40B4-BE49-F238E27FC236}">
                    <a16:creationId xmlns:a16="http://schemas.microsoft.com/office/drawing/2014/main" id="{29CB33BA-DF70-6FD3-E5AE-2F6339CDE85B}"/>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103" name="TextBox 102">
              <a:extLst>
                <a:ext uri="{FF2B5EF4-FFF2-40B4-BE49-F238E27FC236}">
                  <a16:creationId xmlns:a16="http://schemas.microsoft.com/office/drawing/2014/main" id="{BD4F6FBE-9F7D-D980-E3A5-287FC7CE19BB}"/>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826691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barn(inVertical)">
                                      <p:cBhvr>
                                        <p:cTn id="12" dur="500"/>
                                        <p:tgtEl>
                                          <p:spTgt spid="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arn(inVertical)">
                                      <p:cBhvr>
                                        <p:cTn id="1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8" grpId="0" animBg="1"/>
      <p:bldP spid="99" grpId="0" animBg="1"/>
      <p:bldP spid="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70535"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337625" y="1787940"/>
            <a:ext cx="4143016" cy="954107"/>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(8) Để kết thúc câu cảm, ta dùng dấu (…)</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4" name="Rectangle 93">
            <a:extLst>
              <a:ext uri="{FF2B5EF4-FFF2-40B4-BE49-F238E27FC236}">
                <a16:creationId xmlns:a16="http://schemas.microsoft.com/office/drawing/2014/main" id="{C00EA1CA-C6FF-3632-4A31-0AEA9ABC3F23}"/>
              </a:ext>
            </a:extLst>
          </p:cNvPr>
          <p:cNvSpPr/>
          <p:nvPr/>
        </p:nvSpPr>
        <p:spPr>
          <a:xfrm>
            <a:off x="5922096"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5" name="Rectangle 94">
            <a:extLst>
              <a:ext uri="{FF2B5EF4-FFF2-40B4-BE49-F238E27FC236}">
                <a16:creationId xmlns:a16="http://schemas.microsoft.com/office/drawing/2014/main" id="{78665BC3-F5D8-9035-562E-D572084F9514}"/>
              </a:ext>
            </a:extLst>
          </p:cNvPr>
          <p:cNvSpPr/>
          <p:nvPr/>
        </p:nvSpPr>
        <p:spPr>
          <a:xfrm>
            <a:off x="6510675"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96" name="Rectangle 95">
            <a:extLst>
              <a:ext uri="{FF2B5EF4-FFF2-40B4-BE49-F238E27FC236}">
                <a16:creationId xmlns:a16="http://schemas.microsoft.com/office/drawing/2014/main" id="{9AEA8AE1-935D-6178-4F96-82E29DB09B17}"/>
              </a:ext>
            </a:extLst>
          </p:cNvPr>
          <p:cNvSpPr/>
          <p:nvPr/>
        </p:nvSpPr>
        <p:spPr>
          <a:xfrm>
            <a:off x="7099254" y="354109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97" name="Rectangle 96">
            <a:extLst>
              <a:ext uri="{FF2B5EF4-FFF2-40B4-BE49-F238E27FC236}">
                <a16:creationId xmlns:a16="http://schemas.microsoft.com/office/drawing/2014/main" id="{AC78AACF-FD80-972B-63BE-DAF6F06646A4}"/>
              </a:ext>
            </a:extLst>
          </p:cNvPr>
          <p:cNvSpPr/>
          <p:nvPr/>
        </p:nvSpPr>
        <p:spPr>
          <a:xfrm>
            <a:off x="5298428"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8" name="Rectangle 97">
            <a:extLst>
              <a:ext uri="{FF2B5EF4-FFF2-40B4-BE49-F238E27FC236}">
                <a16:creationId xmlns:a16="http://schemas.microsoft.com/office/drawing/2014/main" id="{28282574-0C98-78AF-EEA1-C37BAE68C4C6}"/>
              </a:ext>
            </a:extLst>
          </p:cNvPr>
          <p:cNvSpPr/>
          <p:nvPr/>
        </p:nvSpPr>
        <p:spPr>
          <a:xfrm>
            <a:off x="6470737"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9" name="Rectangle 98">
            <a:extLst>
              <a:ext uri="{FF2B5EF4-FFF2-40B4-BE49-F238E27FC236}">
                <a16:creationId xmlns:a16="http://schemas.microsoft.com/office/drawing/2014/main" id="{C44D6CF5-EF78-E4B2-032A-1E8FEAF10AB4}"/>
              </a:ext>
            </a:extLst>
          </p:cNvPr>
          <p:cNvSpPr/>
          <p:nvPr/>
        </p:nvSpPr>
        <p:spPr>
          <a:xfrm>
            <a:off x="7059316" y="409652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Ù</a:t>
            </a:r>
          </a:p>
        </p:txBody>
      </p:sp>
      <p:sp>
        <p:nvSpPr>
          <p:cNvPr id="100" name="Rectangle 99">
            <a:extLst>
              <a:ext uri="{FF2B5EF4-FFF2-40B4-BE49-F238E27FC236}">
                <a16:creationId xmlns:a16="http://schemas.microsoft.com/office/drawing/2014/main" id="{51177E2D-C2C4-A89A-0D08-FF5FAD441382}"/>
              </a:ext>
            </a:extLst>
          </p:cNvPr>
          <p:cNvSpPr/>
          <p:nvPr/>
        </p:nvSpPr>
        <p:spPr>
          <a:xfrm>
            <a:off x="7647895"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101" name="Rectangle 100">
            <a:extLst>
              <a:ext uri="{FF2B5EF4-FFF2-40B4-BE49-F238E27FC236}">
                <a16:creationId xmlns:a16="http://schemas.microsoft.com/office/drawing/2014/main" id="{CB88049F-E8A4-8EA6-BDE2-BEBAB507C3AB}"/>
              </a:ext>
            </a:extLst>
          </p:cNvPr>
          <p:cNvSpPr/>
          <p:nvPr/>
        </p:nvSpPr>
        <p:spPr>
          <a:xfrm>
            <a:off x="3485800"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102" name="Rectangle 101">
            <a:extLst>
              <a:ext uri="{FF2B5EF4-FFF2-40B4-BE49-F238E27FC236}">
                <a16:creationId xmlns:a16="http://schemas.microsoft.com/office/drawing/2014/main" id="{2996A3DD-52E5-C695-0BB6-EFAAEBCB8B2A}"/>
              </a:ext>
            </a:extLst>
          </p:cNvPr>
          <p:cNvSpPr/>
          <p:nvPr/>
        </p:nvSpPr>
        <p:spPr>
          <a:xfrm>
            <a:off x="4074379"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3" name="Rectangle 102">
            <a:extLst>
              <a:ext uri="{FF2B5EF4-FFF2-40B4-BE49-F238E27FC236}">
                <a16:creationId xmlns:a16="http://schemas.microsoft.com/office/drawing/2014/main" id="{8F98AEE8-BB19-763C-754E-85A6A53379AD}"/>
              </a:ext>
            </a:extLst>
          </p:cNvPr>
          <p:cNvSpPr/>
          <p:nvPr/>
        </p:nvSpPr>
        <p:spPr>
          <a:xfrm>
            <a:off x="4662958"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104" name="Rectangle 103">
            <a:extLst>
              <a:ext uri="{FF2B5EF4-FFF2-40B4-BE49-F238E27FC236}">
                <a16:creationId xmlns:a16="http://schemas.microsoft.com/office/drawing/2014/main" id="{26348419-2860-8A67-BEF2-3D63A4A82E13}"/>
              </a:ext>
            </a:extLst>
          </p:cNvPr>
          <p:cNvSpPr/>
          <p:nvPr/>
        </p:nvSpPr>
        <p:spPr>
          <a:xfrm>
            <a:off x="5251537"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105" name="Rectangle 104">
            <a:extLst>
              <a:ext uri="{FF2B5EF4-FFF2-40B4-BE49-F238E27FC236}">
                <a16:creationId xmlns:a16="http://schemas.microsoft.com/office/drawing/2014/main" id="{F92DF7BD-8596-ED76-A83E-BC7687AE1F3C}"/>
              </a:ext>
            </a:extLst>
          </p:cNvPr>
          <p:cNvSpPr/>
          <p:nvPr/>
        </p:nvSpPr>
        <p:spPr>
          <a:xfrm>
            <a:off x="58401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T</a:t>
            </a:r>
          </a:p>
        </p:txBody>
      </p:sp>
      <p:sp>
        <p:nvSpPr>
          <p:cNvPr id="106" name="Rectangle 105">
            <a:extLst>
              <a:ext uri="{FF2B5EF4-FFF2-40B4-BE49-F238E27FC236}">
                <a16:creationId xmlns:a16="http://schemas.microsoft.com/office/drawing/2014/main" id="{F0B4E2B2-ADE1-9492-6E64-8AA8C944636D}"/>
              </a:ext>
            </a:extLst>
          </p:cNvPr>
          <p:cNvSpPr/>
          <p:nvPr/>
        </p:nvSpPr>
        <p:spPr>
          <a:xfrm>
            <a:off x="64497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7" name="Rectangle 106">
            <a:extLst>
              <a:ext uri="{FF2B5EF4-FFF2-40B4-BE49-F238E27FC236}">
                <a16:creationId xmlns:a16="http://schemas.microsoft.com/office/drawing/2014/main" id="{140EB06E-1268-ED13-CA23-AF9AD33B2B5E}"/>
              </a:ext>
            </a:extLst>
          </p:cNvPr>
          <p:cNvSpPr/>
          <p:nvPr/>
        </p:nvSpPr>
        <p:spPr>
          <a:xfrm>
            <a:off x="7059316" y="4698547"/>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A</a:t>
            </a:r>
          </a:p>
        </p:txBody>
      </p:sp>
      <p:sp>
        <p:nvSpPr>
          <p:cNvPr id="108" name="Rectangle 107">
            <a:extLst>
              <a:ext uri="{FF2B5EF4-FFF2-40B4-BE49-F238E27FC236}">
                <a16:creationId xmlns:a16="http://schemas.microsoft.com/office/drawing/2014/main" id="{CCF5FDC6-82D3-9DE6-EC27-93AB716F4C34}"/>
              </a:ext>
            </a:extLst>
          </p:cNvPr>
          <p:cNvSpPr/>
          <p:nvPr/>
        </p:nvSpPr>
        <p:spPr>
          <a:xfrm>
            <a:off x="76689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grpSp>
        <p:nvGrpSpPr>
          <p:cNvPr id="109" name="Group 108">
            <a:extLst>
              <a:ext uri="{FF2B5EF4-FFF2-40B4-BE49-F238E27FC236}">
                <a16:creationId xmlns:a16="http://schemas.microsoft.com/office/drawing/2014/main" id="{BD33C71D-10E1-F3FB-DADB-9F6E011B700E}"/>
              </a:ext>
            </a:extLst>
          </p:cNvPr>
          <p:cNvGrpSpPr/>
          <p:nvPr/>
        </p:nvGrpSpPr>
        <p:grpSpPr>
          <a:xfrm>
            <a:off x="172610" y="70186"/>
            <a:ext cx="6713611" cy="1336285"/>
            <a:chOff x="172611" y="70186"/>
            <a:chExt cx="6126480" cy="1336285"/>
          </a:xfrm>
        </p:grpSpPr>
        <p:grpSp>
          <p:nvGrpSpPr>
            <p:cNvPr id="110" name="Group 109">
              <a:extLst>
                <a:ext uri="{FF2B5EF4-FFF2-40B4-BE49-F238E27FC236}">
                  <a16:creationId xmlns:a16="http://schemas.microsoft.com/office/drawing/2014/main" id="{EBD41781-5C1F-D2F9-6394-1AD0EB762513}"/>
                </a:ext>
              </a:extLst>
            </p:cNvPr>
            <p:cNvGrpSpPr/>
            <p:nvPr/>
          </p:nvGrpSpPr>
          <p:grpSpPr>
            <a:xfrm>
              <a:off x="172611" y="70186"/>
              <a:ext cx="3414839" cy="951113"/>
              <a:chOff x="172611" y="70186"/>
              <a:chExt cx="3414839" cy="951113"/>
            </a:xfrm>
          </p:grpSpPr>
          <p:pic>
            <p:nvPicPr>
              <p:cNvPr id="112" name="Picture 5">
                <a:extLst>
                  <a:ext uri="{FF2B5EF4-FFF2-40B4-BE49-F238E27FC236}">
                    <a16:creationId xmlns:a16="http://schemas.microsoft.com/office/drawing/2014/main" id="{B93AE3F8-2974-2A99-AA23-4B621E11C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113" name="TextBox 112">
                <a:extLst>
                  <a:ext uri="{FF2B5EF4-FFF2-40B4-BE49-F238E27FC236}">
                    <a16:creationId xmlns:a16="http://schemas.microsoft.com/office/drawing/2014/main" id="{BBB521CB-B521-7D0E-B27E-60E3F76A45C5}"/>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111" name="TextBox 110">
              <a:extLst>
                <a:ext uri="{FF2B5EF4-FFF2-40B4-BE49-F238E27FC236}">
                  <a16:creationId xmlns:a16="http://schemas.microsoft.com/office/drawing/2014/main" id="{DF95A3C8-7887-E547-5BC5-8A10F197E3CB}"/>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OpenSans"/>
                  <a:ea typeface="+mn-ea"/>
                  <a:cs typeface="+mn-cs"/>
                </a:rPr>
                <a:t>a. </a:t>
              </a:r>
              <a:r>
                <a:rPr kumimoji="0" lang="en-US" sz="2800" b="1" i="0" u="none" strike="noStrike" kern="1200" cap="none" spc="0" normalizeH="0" baseline="0" noProof="0" dirty="0" err="1">
                  <a:ln>
                    <a:noFill/>
                  </a:ln>
                  <a:solidFill>
                    <a:srgbClr val="000000"/>
                  </a:solidFill>
                  <a:effectLst/>
                  <a:uLnTx/>
                  <a:uFillTx/>
                  <a:latin typeface="OpenSans"/>
                  <a:ea typeface="+mn-ea"/>
                  <a:cs typeface="+mn-cs"/>
                </a:rPr>
                <a:t>Tìm</a:t>
              </a:r>
              <a:r>
                <a:rPr kumimoji="0" lang="en-US" sz="2800" b="1" i="0" u="none" strike="noStrike" kern="1200" cap="none" spc="0" normalizeH="0" baseline="0" noProof="0" dirty="0">
                  <a:ln>
                    <a:noFill/>
                  </a:ln>
                  <a:solidFill>
                    <a:srgbClr val="000000"/>
                  </a:solidFill>
                  <a:effectLst/>
                  <a:uLnTx/>
                  <a:uFillTx/>
                  <a:latin typeface="OpenSans"/>
                  <a:ea typeface="+mn-ea"/>
                  <a:cs typeface="+mn-cs"/>
                </a:rPr>
                <a:t> ô </a:t>
              </a:r>
              <a:r>
                <a:rPr kumimoji="0" lang="en-US" sz="2800" b="1" i="0" u="none" strike="noStrike" kern="1200" cap="none" spc="0" normalizeH="0" baseline="0" noProof="0" dirty="0" err="1">
                  <a:ln>
                    <a:noFill/>
                  </a:ln>
                  <a:solidFill>
                    <a:srgbClr val="000000"/>
                  </a:solidFill>
                  <a:effectLst/>
                  <a:uLnTx/>
                  <a:uFillTx/>
                  <a:latin typeface="OpenSans"/>
                  <a:ea typeface="+mn-ea"/>
                  <a:cs typeface="+mn-cs"/>
                </a:rPr>
                <a:t>chữ</a:t>
              </a:r>
              <a:r>
                <a:rPr kumimoji="0" lang="en-US" sz="2800" b="1" i="0" u="none" strike="noStrike" kern="1200" cap="none" spc="0" normalizeH="0" baseline="0" noProof="0" dirty="0">
                  <a:ln>
                    <a:noFill/>
                  </a:ln>
                  <a:solidFill>
                    <a:srgbClr val="000000"/>
                  </a:solidFill>
                  <a:effectLst/>
                  <a:uLnTx/>
                  <a:uFillTx/>
                  <a:latin typeface="OpenSans"/>
                  <a:ea typeface="+mn-ea"/>
                  <a:cs typeface="+mn-cs"/>
                </a:rPr>
                <a:t> </a:t>
              </a:r>
              <a:r>
                <a:rPr kumimoji="0" lang="en-US" sz="2800" b="1" i="0" u="none" strike="noStrike" kern="1200" cap="none" spc="0" normalizeH="0" baseline="0" noProof="0" dirty="0" err="1">
                  <a:ln>
                    <a:noFill/>
                  </a:ln>
                  <a:solidFill>
                    <a:srgbClr val="000000"/>
                  </a:solidFill>
                  <a:effectLst/>
                  <a:uLnTx/>
                  <a:uFillTx/>
                  <a:latin typeface="OpenSans"/>
                  <a:ea typeface="+mn-ea"/>
                  <a:cs typeface="+mn-cs"/>
                </a:rPr>
                <a:t>hàng</a:t>
              </a:r>
              <a:r>
                <a:rPr kumimoji="0" lang="en-US" sz="2800" b="1" i="0" u="none" strike="noStrike" kern="1200" cap="none" spc="0" normalizeH="0" baseline="0" noProof="0" dirty="0">
                  <a:ln>
                    <a:noFill/>
                  </a:ln>
                  <a:solidFill>
                    <a:srgbClr val="000000"/>
                  </a:solidFill>
                  <a:effectLst/>
                  <a:uLnTx/>
                  <a:uFillTx/>
                  <a:latin typeface="OpenSans"/>
                  <a:ea typeface="+mn-ea"/>
                  <a:cs typeface="+mn-cs"/>
                </a:rPr>
                <a:t> </a:t>
              </a:r>
              <a:r>
                <a:rPr kumimoji="0" lang="en-US" sz="2800" b="1" i="0" u="none" strike="noStrike" kern="1200" cap="none" spc="0" normalizeH="0" baseline="0" noProof="0" dirty="0" err="1">
                  <a:ln>
                    <a:noFill/>
                  </a:ln>
                  <a:solidFill>
                    <a:srgbClr val="000000"/>
                  </a:solidFill>
                  <a:effectLst/>
                  <a:uLnTx/>
                  <a:uFillTx/>
                  <a:latin typeface="OpenSans"/>
                  <a:ea typeface="+mn-ea"/>
                  <a:cs typeface="+mn-cs"/>
                </a:rPr>
                <a:t>ngang</a:t>
              </a:r>
              <a:r>
                <a:rPr kumimoji="0" lang="en-US" sz="2800" b="1" i="0" u="none" strike="noStrike" kern="1200" cap="none" spc="0" normalizeH="0" baseline="0" noProof="0" dirty="0">
                  <a:ln>
                    <a:noFill/>
                  </a:ln>
                  <a:solidFill>
                    <a:srgbClr val="000000"/>
                  </a:solidFill>
                  <a:effectLst/>
                  <a:uLnTx/>
                  <a:uFillTx/>
                  <a:latin typeface="OpenSans"/>
                  <a:ea typeface="+mn-ea"/>
                  <a:cs typeface="+mn-cs"/>
                </a:rPr>
                <a:t>.</a:t>
              </a:r>
              <a:endParaRPr kumimoji="0" lang="en-US" sz="2800" b="0" i="0" u="none" strike="noStrike" kern="1200" cap="none" spc="0" normalizeH="0" baseline="0" noProof="0" dirty="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199476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arn(inVertical)">
                                      <p:cBhvr>
                                        <p:cTn id="12" dur="500"/>
                                        <p:tgtEl>
                                          <p:spTgt spid="1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arn(inVertical)">
                                      <p:cBhvr>
                                        <p:cTn id="15" dur="500"/>
                                        <p:tgtEl>
                                          <p:spTgt spid="10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barn(inVertical)">
                                      <p:cBhvr>
                                        <p:cTn id="18" dur="500"/>
                                        <p:tgtEl>
                                          <p:spTgt spid="10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barn(inVertical)">
                                      <p:cBhvr>
                                        <p:cTn id="21" dur="500"/>
                                        <p:tgtEl>
                                          <p:spTgt spid="10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5"/>
                                        </p:tgtEl>
                                        <p:attrNameLst>
                                          <p:attrName>style.visibility</p:attrName>
                                        </p:attrNameLst>
                                      </p:cBhvr>
                                      <p:to>
                                        <p:strVal val="visible"/>
                                      </p:to>
                                    </p:set>
                                    <p:animEffect transition="in" filter="barn(inVertical)">
                                      <p:cBhvr>
                                        <p:cTn id="24" dur="500"/>
                                        <p:tgtEl>
                                          <p:spTgt spid="10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barn(inVertical)">
                                      <p:cBhvr>
                                        <p:cTn id="27" dur="500"/>
                                        <p:tgtEl>
                                          <p:spTgt spid="10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barn(inVertical)">
                                      <p:cBhvr>
                                        <p:cTn id="30" dur="500"/>
                                        <p:tgtEl>
                                          <p:spTgt spid="10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barn(inVertical)">
                                      <p:cBhvr>
                                        <p:cTn id="3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70535"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337625" y="1787940"/>
            <a:ext cx="4143016" cy="954107"/>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(9) Để kết thúc câu hỏi, ta dùng dấu (…)</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4" name="Rectangle 93">
            <a:extLst>
              <a:ext uri="{FF2B5EF4-FFF2-40B4-BE49-F238E27FC236}">
                <a16:creationId xmlns:a16="http://schemas.microsoft.com/office/drawing/2014/main" id="{C00EA1CA-C6FF-3632-4A31-0AEA9ABC3F23}"/>
              </a:ext>
            </a:extLst>
          </p:cNvPr>
          <p:cNvSpPr/>
          <p:nvPr/>
        </p:nvSpPr>
        <p:spPr>
          <a:xfrm>
            <a:off x="5922096"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5" name="Rectangle 94">
            <a:extLst>
              <a:ext uri="{FF2B5EF4-FFF2-40B4-BE49-F238E27FC236}">
                <a16:creationId xmlns:a16="http://schemas.microsoft.com/office/drawing/2014/main" id="{78665BC3-F5D8-9035-562E-D572084F9514}"/>
              </a:ext>
            </a:extLst>
          </p:cNvPr>
          <p:cNvSpPr/>
          <p:nvPr/>
        </p:nvSpPr>
        <p:spPr>
          <a:xfrm>
            <a:off x="6510675"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96" name="Rectangle 95">
            <a:extLst>
              <a:ext uri="{FF2B5EF4-FFF2-40B4-BE49-F238E27FC236}">
                <a16:creationId xmlns:a16="http://schemas.microsoft.com/office/drawing/2014/main" id="{9AEA8AE1-935D-6178-4F96-82E29DB09B17}"/>
              </a:ext>
            </a:extLst>
          </p:cNvPr>
          <p:cNvSpPr/>
          <p:nvPr/>
        </p:nvSpPr>
        <p:spPr>
          <a:xfrm>
            <a:off x="7099254" y="354109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97" name="Rectangle 96">
            <a:extLst>
              <a:ext uri="{FF2B5EF4-FFF2-40B4-BE49-F238E27FC236}">
                <a16:creationId xmlns:a16="http://schemas.microsoft.com/office/drawing/2014/main" id="{AC78AACF-FD80-972B-63BE-DAF6F06646A4}"/>
              </a:ext>
            </a:extLst>
          </p:cNvPr>
          <p:cNvSpPr/>
          <p:nvPr/>
        </p:nvSpPr>
        <p:spPr>
          <a:xfrm>
            <a:off x="5298428"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8" name="Rectangle 97">
            <a:extLst>
              <a:ext uri="{FF2B5EF4-FFF2-40B4-BE49-F238E27FC236}">
                <a16:creationId xmlns:a16="http://schemas.microsoft.com/office/drawing/2014/main" id="{28282574-0C98-78AF-EEA1-C37BAE68C4C6}"/>
              </a:ext>
            </a:extLst>
          </p:cNvPr>
          <p:cNvSpPr/>
          <p:nvPr/>
        </p:nvSpPr>
        <p:spPr>
          <a:xfrm>
            <a:off x="6470737"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9" name="Rectangle 98">
            <a:extLst>
              <a:ext uri="{FF2B5EF4-FFF2-40B4-BE49-F238E27FC236}">
                <a16:creationId xmlns:a16="http://schemas.microsoft.com/office/drawing/2014/main" id="{C44D6CF5-EF78-E4B2-032A-1E8FEAF10AB4}"/>
              </a:ext>
            </a:extLst>
          </p:cNvPr>
          <p:cNvSpPr/>
          <p:nvPr/>
        </p:nvSpPr>
        <p:spPr>
          <a:xfrm>
            <a:off x="7059316" y="409652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Ù</a:t>
            </a:r>
          </a:p>
        </p:txBody>
      </p:sp>
      <p:sp>
        <p:nvSpPr>
          <p:cNvPr id="100" name="Rectangle 99">
            <a:extLst>
              <a:ext uri="{FF2B5EF4-FFF2-40B4-BE49-F238E27FC236}">
                <a16:creationId xmlns:a16="http://schemas.microsoft.com/office/drawing/2014/main" id="{51177E2D-C2C4-A89A-0D08-FF5FAD441382}"/>
              </a:ext>
            </a:extLst>
          </p:cNvPr>
          <p:cNvSpPr/>
          <p:nvPr/>
        </p:nvSpPr>
        <p:spPr>
          <a:xfrm>
            <a:off x="7647895"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101" name="Rectangle 100">
            <a:extLst>
              <a:ext uri="{FF2B5EF4-FFF2-40B4-BE49-F238E27FC236}">
                <a16:creationId xmlns:a16="http://schemas.microsoft.com/office/drawing/2014/main" id="{CB88049F-E8A4-8EA6-BDE2-BEBAB507C3AB}"/>
              </a:ext>
            </a:extLst>
          </p:cNvPr>
          <p:cNvSpPr/>
          <p:nvPr/>
        </p:nvSpPr>
        <p:spPr>
          <a:xfrm>
            <a:off x="3485800"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102" name="Rectangle 101">
            <a:extLst>
              <a:ext uri="{FF2B5EF4-FFF2-40B4-BE49-F238E27FC236}">
                <a16:creationId xmlns:a16="http://schemas.microsoft.com/office/drawing/2014/main" id="{2996A3DD-52E5-C695-0BB6-EFAAEBCB8B2A}"/>
              </a:ext>
            </a:extLst>
          </p:cNvPr>
          <p:cNvSpPr/>
          <p:nvPr/>
        </p:nvSpPr>
        <p:spPr>
          <a:xfrm>
            <a:off x="4074379"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3" name="Rectangle 102">
            <a:extLst>
              <a:ext uri="{FF2B5EF4-FFF2-40B4-BE49-F238E27FC236}">
                <a16:creationId xmlns:a16="http://schemas.microsoft.com/office/drawing/2014/main" id="{8F98AEE8-BB19-763C-754E-85A6A53379AD}"/>
              </a:ext>
            </a:extLst>
          </p:cNvPr>
          <p:cNvSpPr/>
          <p:nvPr/>
        </p:nvSpPr>
        <p:spPr>
          <a:xfrm>
            <a:off x="4662958"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104" name="Rectangle 103">
            <a:extLst>
              <a:ext uri="{FF2B5EF4-FFF2-40B4-BE49-F238E27FC236}">
                <a16:creationId xmlns:a16="http://schemas.microsoft.com/office/drawing/2014/main" id="{26348419-2860-8A67-BEF2-3D63A4A82E13}"/>
              </a:ext>
            </a:extLst>
          </p:cNvPr>
          <p:cNvSpPr/>
          <p:nvPr/>
        </p:nvSpPr>
        <p:spPr>
          <a:xfrm>
            <a:off x="5251537"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105" name="Rectangle 104">
            <a:extLst>
              <a:ext uri="{FF2B5EF4-FFF2-40B4-BE49-F238E27FC236}">
                <a16:creationId xmlns:a16="http://schemas.microsoft.com/office/drawing/2014/main" id="{F92DF7BD-8596-ED76-A83E-BC7687AE1F3C}"/>
              </a:ext>
            </a:extLst>
          </p:cNvPr>
          <p:cNvSpPr/>
          <p:nvPr/>
        </p:nvSpPr>
        <p:spPr>
          <a:xfrm>
            <a:off x="58401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T</a:t>
            </a:r>
          </a:p>
        </p:txBody>
      </p:sp>
      <p:sp>
        <p:nvSpPr>
          <p:cNvPr id="106" name="Rectangle 105">
            <a:extLst>
              <a:ext uri="{FF2B5EF4-FFF2-40B4-BE49-F238E27FC236}">
                <a16:creationId xmlns:a16="http://schemas.microsoft.com/office/drawing/2014/main" id="{F0B4E2B2-ADE1-9492-6E64-8AA8C944636D}"/>
              </a:ext>
            </a:extLst>
          </p:cNvPr>
          <p:cNvSpPr/>
          <p:nvPr/>
        </p:nvSpPr>
        <p:spPr>
          <a:xfrm>
            <a:off x="64497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7" name="Rectangle 106">
            <a:extLst>
              <a:ext uri="{FF2B5EF4-FFF2-40B4-BE49-F238E27FC236}">
                <a16:creationId xmlns:a16="http://schemas.microsoft.com/office/drawing/2014/main" id="{140EB06E-1268-ED13-CA23-AF9AD33B2B5E}"/>
              </a:ext>
            </a:extLst>
          </p:cNvPr>
          <p:cNvSpPr/>
          <p:nvPr/>
        </p:nvSpPr>
        <p:spPr>
          <a:xfrm>
            <a:off x="7059316" y="4698547"/>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A</a:t>
            </a:r>
          </a:p>
        </p:txBody>
      </p:sp>
      <p:sp>
        <p:nvSpPr>
          <p:cNvPr id="108" name="Rectangle 107">
            <a:extLst>
              <a:ext uri="{FF2B5EF4-FFF2-40B4-BE49-F238E27FC236}">
                <a16:creationId xmlns:a16="http://schemas.microsoft.com/office/drawing/2014/main" id="{CCF5FDC6-82D3-9DE6-EC27-93AB716F4C34}"/>
              </a:ext>
            </a:extLst>
          </p:cNvPr>
          <p:cNvSpPr/>
          <p:nvPr/>
        </p:nvSpPr>
        <p:spPr>
          <a:xfrm>
            <a:off x="76689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109" name="Rectangle 108">
            <a:extLst>
              <a:ext uri="{FF2B5EF4-FFF2-40B4-BE49-F238E27FC236}">
                <a16:creationId xmlns:a16="http://schemas.microsoft.com/office/drawing/2014/main" id="{2DD9D960-9C81-62F8-F500-97D2D5508CB2}"/>
              </a:ext>
            </a:extLst>
          </p:cNvPr>
          <p:cNvSpPr/>
          <p:nvPr/>
        </p:nvSpPr>
        <p:spPr>
          <a:xfrm>
            <a:off x="4705000" y="53045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110" name="Rectangle 109">
            <a:extLst>
              <a:ext uri="{FF2B5EF4-FFF2-40B4-BE49-F238E27FC236}">
                <a16:creationId xmlns:a16="http://schemas.microsoft.com/office/drawing/2014/main" id="{F81A473B-DDC0-1868-51BF-249DDA2CE102}"/>
              </a:ext>
            </a:extLst>
          </p:cNvPr>
          <p:cNvSpPr/>
          <p:nvPr/>
        </p:nvSpPr>
        <p:spPr>
          <a:xfrm>
            <a:off x="5293579" y="53045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11" name="Rectangle 110">
            <a:extLst>
              <a:ext uri="{FF2B5EF4-FFF2-40B4-BE49-F238E27FC236}">
                <a16:creationId xmlns:a16="http://schemas.microsoft.com/office/drawing/2014/main" id="{F3A4EDA4-04F6-AF27-660D-8846999183A4}"/>
              </a:ext>
            </a:extLst>
          </p:cNvPr>
          <p:cNvSpPr/>
          <p:nvPr/>
        </p:nvSpPr>
        <p:spPr>
          <a:xfrm>
            <a:off x="5882158" y="53045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112" name="Rectangle 111">
            <a:extLst>
              <a:ext uri="{FF2B5EF4-FFF2-40B4-BE49-F238E27FC236}">
                <a16:creationId xmlns:a16="http://schemas.microsoft.com/office/drawing/2014/main" id="{FF4509C2-2FDD-1B1A-E55E-4D995B62135F}"/>
              </a:ext>
            </a:extLst>
          </p:cNvPr>
          <p:cNvSpPr/>
          <p:nvPr/>
        </p:nvSpPr>
        <p:spPr>
          <a:xfrm>
            <a:off x="6470737" y="530211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113" name="Rectangle 112">
            <a:extLst>
              <a:ext uri="{FF2B5EF4-FFF2-40B4-BE49-F238E27FC236}">
                <a16:creationId xmlns:a16="http://schemas.microsoft.com/office/drawing/2014/main" id="{67E36C5A-2C99-4CA6-3BE2-A1314C894575}"/>
              </a:ext>
            </a:extLst>
          </p:cNvPr>
          <p:cNvSpPr/>
          <p:nvPr/>
        </p:nvSpPr>
        <p:spPr>
          <a:xfrm>
            <a:off x="7059316" y="530211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14" name="Rectangle 113">
            <a:extLst>
              <a:ext uri="{FF2B5EF4-FFF2-40B4-BE49-F238E27FC236}">
                <a16:creationId xmlns:a16="http://schemas.microsoft.com/office/drawing/2014/main" id="{2C1A1554-9477-E911-AFE0-F82CA4DE94D1}"/>
              </a:ext>
            </a:extLst>
          </p:cNvPr>
          <p:cNvSpPr/>
          <p:nvPr/>
        </p:nvSpPr>
        <p:spPr>
          <a:xfrm>
            <a:off x="7685529" y="530211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Ỏ</a:t>
            </a:r>
          </a:p>
        </p:txBody>
      </p:sp>
      <p:sp>
        <p:nvSpPr>
          <p:cNvPr id="115" name="Rectangle 114">
            <a:extLst>
              <a:ext uri="{FF2B5EF4-FFF2-40B4-BE49-F238E27FC236}">
                <a16:creationId xmlns:a16="http://schemas.microsoft.com/office/drawing/2014/main" id="{EB81C7CC-89E5-640C-76F9-7637F274B0C1}"/>
              </a:ext>
            </a:extLst>
          </p:cNvPr>
          <p:cNvSpPr/>
          <p:nvPr/>
        </p:nvSpPr>
        <p:spPr>
          <a:xfrm>
            <a:off x="8306571" y="533120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I</a:t>
            </a:r>
          </a:p>
        </p:txBody>
      </p:sp>
      <p:grpSp>
        <p:nvGrpSpPr>
          <p:cNvPr id="116" name="Group 115">
            <a:extLst>
              <a:ext uri="{FF2B5EF4-FFF2-40B4-BE49-F238E27FC236}">
                <a16:creationId xmlns:a16="http://schemas.microsoft.com/office/drawing/2014/main" id="{C8D6519C-C0BA-A3F2-F836-D12E15D91717}"/>
              </a:ext>
            </a:extLst>
          </p:cNvPr>
          <p:cNvGrpSpPr/>
          <p:nvPr/>
        </p:nvGrpSpPr>
        <p:grpSpPr>
          <a:xfrm>
            <a:off x="172610" y="70186"/>
            <a:ext cx="6844663" cy="1336285"/>
            <a:chOff x="172611" y="70186"/>
            <a:chExt cx="6126480" cy="1336285"/>
          </a:xfrm>
        </p:grpSpPr>
        <p:grpSp>
          <p:nvGrpSpPr>
            <p:cNvPr id="117" name="Group 116">
              <a:extLst>
                <a:ext uri="{FF2B5EF4-FFF2-40B4-BE49-F238E27FC236}">
                  <a16:creationId xmlns:a16="http://schemas.microsoft.com/office/drawing/2014/main" id="{E9EC7F10-95EE-BFD3-07D7-82877F98545F}"/>
                </a:ext>
              </a:extLst>
            </p:cNvPr>
            <p:cNvGrpSpPr/>
            <p:nvPr/>
          </p:nvGrpSpPr>
          <p:grpSpPr>
            <a:xfrm>
              <a:off x="172611" y="70186"/>
              <a:ext cx="3414839" cy="951113"/>
              <a:chOff x="172611" y="70186"/>
              <a:chExt cx="3414839" cy="951113"/>
            </a:xfrm>
          </p:grpSpPr>
          <p:pic>
            <p:nvPicPr>
              <p:cNvPr id="119" name="Picture 5">
                <a:extLst>
                  <a:ext uri="{FF2B5EF4-FFF2-40B4-BE49-F238E27FC236}">
                    <a16:creationId xmlns:a16="http://schemas.microsoft.com/office/drawing/2014/main" id="{8496A690-3B2D-ACDE-8036-7BC65B4B4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120" name="TextBox 119">
                <a:extLst>
                  <a:ext uri="{FF2B5EF4-FFF2-40B4-BE49-F238E27FC236}">
                    <a16:creationId xmlns:a16="http://schemas.microsoft.com/office/drawing/2014/main" id="{E43C5972-B153-D351-9E88-634F7181E435}"/>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118" name="TextBox 117">
              <a:extLst>
                <a:ext uri="{FF2B5EF4-FFF2-40B4-BE49-F238E27FC236}">
                  <a16:creationId xmlns:a16="http://schemas.microsoft.com/office/drawing/2014/main" id="{410A9EB1-9AF7-C687-ED15-B6FE2C1A8F35}"/>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1671516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barn(inVertical)">
                                      <p:cBhvr>
                                        <p:cTn id="12" dur="500"/>
                                        <p:tgtEl>
                                          <p:spTgt spid="10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barn(inVertical)">
                                      <p:cBhvr>
                                        <p:cTn id="15" dur="500"/>
                                        <p:tgtEl>
                                          <p:spTgt spid="1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barn(inVertical)">
                                      <p:cBhvr>
                                        <p:cTn id="18" dur="500"/>
                                        <p:tgtEl>
                                          <p:spTgt spid="1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barn(inVertical)">
                                      <p:cBhvr>
                                        <p:cTn id="24" dur="500"/>
                                        <p:tgtEl>
                                          <p:spTgt spid="1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barn(inVertical)">
                                      <p:cBhvr>
                                        <p:cTn id="27" dur="500"/>
                                        <p:tgtEl>
                                          <p:spTgt spid="1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barn(inVertical)">
                                      <p:cBhvr>
                                        <p:cTn id="3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109" grpId="0" animBg="1"/>
      <p:bldP spid="110" grpId="0" animBg="1"/>
      <p:bldP spid="111" grpId="0" animBg="1"/>
      <p:bldP spid="112" grpId="0" animBg="1"/>
      <p:bldP spid="113" grpId="0" animBg="1"/>
      <p:bldP spid="114" grpId="0" animBg="1"/>
      <p:bldP spid="1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70461"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70535"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sp>
        <p:nvSpPr>
          <p:cNvPr id="91" name="Rectangle 90">
            <a:extLst>
              <a:ext uri="{FF2B5EF4-FFF2-40B4-BE49-F238E27FC236}">
                <a16:creationId xmlns:a16="http://schemas.microsoft.com/office/drawing/2014/main" id="{AE495903-7E3E-FA92-A544-075F260E1EDA}"/>
              </a:ext>
            </a:extLst>
          </p:cNvPr>
          <p:cNvSpPr/>
          <p:nvPr/>
        </p:nvSpPr>
        <p:spPr>
          <a:xfrm>
            <a:off x="6515847"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2" name="Rectangle 91">
            <a:extLst>
              <a:ext uri="{FF2B5EF4-FFF2-40B4-BE49-F238E27FC236}">
                <a16:creationId xmlns:a16="http://schemas.microsoft.com/office/drawing/2014/main" id="{DD0873B9-CF76-1DAC-8E3F-C9AC705A0A77}"/>
              </a:ext>
            </a:extLst>
          </p:cNvPr>
          <p:cNvSpPr/>
          <p:nvPr/>
        </p:nvSpPr>
        <p:spPr>
          <a:xfrm>
            <a:off x="7118494" y="239472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Ê</a:t>
            </a:r>
          </a:p>
        </p:txBody>
      </p:sp>
      <p:sp>
        <p:nvSpPr>
          <p:cNvPr id="93" name="Rectangle 92">
            <a:extLst>
              <a:ext uri="{FF2B5EF4-FFF2-40B4-BE49-F238E27FC236}">
                <a16:creationId xmlns:a16="http://schemas.microsoft.com/office/drawing/2014/main" id="{2D49B49C-5F1C-900C-9AD9-93CE953D7D9F}"/>
              </a:ext>
            </a:extLst>
          </p:cNvPr>
          <p:cNvSpPr/>
          <p:nvPr/>
        </p:nvSpPr>
        <p:spPr>
          <a:xfrm>
            <a:off x="5892179" y="239472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4" name="Rectangle 93">
            <a:extLst>
              <a:ext uri="{FF2B5EF4-FFF2-40B4-BE49-F238E27FC236}">
                <a16:creationId xmlns:a16="http://schemas.microsoft.com/office/drawing/2014/main" id="{C00EA1CA-C6FF-3632-4A31-0AEA9ABC3F23}"/>
              </a:ext>
            </a:extLst>
          </p:cNvPr>
          <p:cNvSpPr/>
          <p:nvPr/>
        </p:nvSpPr>
        <p:spPr>
          <a:xfrm>
            <a:off x="5922096"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5" name="Rectangle 94">
            <a:extLst>
              <a:ext uri="{FF2B5EF4-FFF2-40B4-BE49-F238E27FC236}">
                <a16:creationId xmlns:a16="http://schemas.microsoft.com/office/drawing/2014/main" id="{78665BC3-F5D8-9035-562E-D572084F9514}"/>
              </a:ext>
            </a:extLst>
          </p:cNvPr>
          <p:cNvSpPr/>
          <p:nvPr/>
        </p:nvSpPr>
        <p:spPr>
          <a:xfrm>
            <a:off x="6510675"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96" name="Rectangle 95">
            <a:extLst>
              <a:ext uri="{FF2B5EF4-FFF2-40B4-BE49-F238E27FC236}">
                <a16:creationId xmlns:a16="http://schemas.microsoft.com/office/drawing/2014/main" id="{9AEA8AE1-935D-6178-4F96-82E29DB09B17}"/>
              </a:ext>
            </a:extLst>
          </p:cNvPr>
          <p:cNvSpPr/>
          <p:nvPr/>
        </p:nvSpPr>
        <p:spPr>
          <a:xfrm>
            <a:off x="7099254" y="354109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97" name="Rectangle 96">
            <a:extLst>
              <a:ext uri="{FF2B5EF4-FFF2-40B4-BE49-F238E27FC236}">
                <a16:creationId xmlns:a16="http://schemas.microsoft.com/office/drawing/2014/main" id="{AC78AACF-FD80-972B-63BE-DAF6F06646A4}"/>
              </a:ext>
            </a:extLst>
          </p:cNvPr>
          <p:cNvSpPr/>
          <p:nvPr/>
        </p:nvSpPr>
        <p:spPr>
          <a:xfrm>
            <a:off x="5298428" y="354109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8" name="Rectangle 97">
            <a:extLst>
              <a:ext uri="{FF2B5EF4-FFF2-40B4-BE49-F238E27FC236}">
                <a16:creationId xmlns:a16="http://schemas.microsoft.com/office/drawing/2014/main" id="{28282574-0C98-78AF-EEA1-C37BAE68C4C6}"/>
              </a:ext>
            </a:extLst>
          </p:cNvPr>
          <p:cNvSpPr/>
          <p:nvPr/>
        </p:nvSpPr>
        <p:spPr>
          <a:xfrm>
            <a:off x="6470737"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99" name="Rectangle 98">
            <a:extLst>
              <a:ext uri="{FF2B5EF4-FFF2-40B4-BE49-F238E27FC236}">
                <a16:creationId xmlns:a16="http://schemas.microsoft.com/office/drawing/2014/main" id="{C44D6CF5-EF78-E4B2-032A-1E8FEAF10AB4}"/>
              </a:ext>
            </a:extLst>
          </p:cNvPr>
          <p:cNvSpPr/>
          <p:nvPr/>
        </p:nvSpPr>
        <p:spPr>
          <a:xfrm>
            <a:off x="7059316" y="409652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Ù</a:t>
            </a:r>
          </a:p>
        </p:txBody>
      </p:sp>
      <p:sp>
        <p:nvSpPr>
          <p:cNvPr id="100" name="Rectangle 99">
            <a:extLst>
              <a:ext uri="{FF2B5EF4-FFF2-40B4-BE49-F238E27FC236}">
                <a16:creationId xmlns:a16="http://schemas.microsoft.com/office/drawing/2014/main" id="{51177E2D-C2C4-A89A-0D08-FF5FAD441382}"/>
              </a:ext>
            </a:extLst>
          </p:cNvPr>
          <p:cNvSpPr/>
          <p:nvPr/>
        </p:nvSpPr>
        <p:spPr>
          <a:xfrm>
            <a:off x="7647895" y="409652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101" name="Rectangle 100">
            <a:extLst>
              <a:ext uri="{FF2B5EF4-FFF2-40B4-BE49-F238E27FC236}">
                <a16:creationId xmlns:a16="http://schemas.microsoft.com/office/drawing/2014/main" id="{CB88049F-E8A4-8EA6-BDE2-BEBAB507C3AB}"/>
              </a:ext>
            </a:extLst>
          </p:cNvPr>
          <p:cNvSpPr/>
          <p:nvPr/>
        </p:nvSpPr>
        <p:spPr>
          <a:xfrm>
            <a:off x="3485800"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102" name="Rectangle 101">
            <a:extLst>
              <a:ext uri="{FF2B5EF4-FFF2-40B4-BE49-F238E27FC236}">
                <a16:creationId xmlns:a16="http://schemas.microsoft.com/office/drawing/2014/main" id="{2996A3DD-52E5-C695-0BB6-EFAAEBCB8B2A}"/>
              </a:ext>
            </a:extLst>
          </p:cNvPr>
          <p:cNvSpPr/>
          <p:nvPr/>
        </p:nvSpPr>
        <p:spPr>
          <a:xfrm>
            <a:off x="4074379"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3" name="Rectangle 102">
            <a:extLst>
              <a:ext uri="{FF2B5EF4-FFF2-40B4-BE49-F238E27FC236}">
                <a16:creationId xmlns:a16="http://schemas.microsoft.com/office/drawing/2014/main" id="{8F98AEE8-BB19-763C-754E-85A6A53379AD}"/>
              </a:ext>
            </a:extLst>
          </p:cNvPr>
          <p:cNvSpPr/>
          <p:nvPr/>
        </p:nvSpPr>
        <p:spPr>
          <a:xfrm>
            <a:off x="4662958" y="470097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104" name="Rectangle 103">
            <a:extLst>
              <a:ext uri="{FF2B5EF4-FFF2-40B4-BE49-F238E27FC236}">
                <a16:creationId xmlns:a16="http://schemas.microsoft.com/office/drawing/2014/main" id="{26348419-2860-8A67-BEF2-3D63A4A82E13}"/>
              </a:ext>
            </a:extLst>
          </p:cNvPr>
          <p:cNvSpPr/>
          <p:nvPr/>
        </p:nvSpPr>
        <p:spPr>
          <a:xfrm>
            <a:off x="5251537"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105" name="Rectangle 104">
            <a:extLst>
              <a:ext uri="{FF2B5EF4-FFF2-40B4-BE49-F238E27FC236}">
                <a16:creationId xmlns:a16="http://schemas.microsoft.com/office/drawing/2014/main" id="{F92DF7BD-8596-ED76-A83E-BC7687AE1F3C}"/>
              </a:ext>
            </a:extLst>
          </p:cNvPr>
          <p:cNvSpPr/>
          <p:nvPr/>
        </p:nvSpPr>
        <p:spPr>
          <a:xfrm>
            <a:off x="58401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T</a:t>
            </a:r>
          </a:p>
        </p:txBody>
      </p:sp>
      <p:sp>
        <p:nvSpPr>
          <p:cNvPr id="106" name="Rectangle 105">
            <a:extLst>
              <a:ext uri="{FF2B5EF4-FFF2-40B4-BE49-F238E27FC236}">
                <a16:creationId xmlns:a16="http://schemas.microsoft.com/office/drawing/2014/main" id="{F0B4E2B2-ADE1-9492-6E64-8AA8C944636D}"/>
              </a:ext>
            </a:extLst>
          </p:cNvPr>
          <p:cNvSpPr/>
          <p:nvPr/>
        </p:nvSpPr>
        <p:spPr>
          <a:xfrm>
            <a:off x="64497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07" name="Rectangle 106">
            <a:extLst>
              <a:ext uri="{FF2B5EF4-FFF2-40B4-BE49-F238E27FC236}">
                <a16:creationId xmlns:a16="http://schemas.microsoft.com/office/drawing/2014/main" id="{140EB06E-1268-ED13-CA23-AF9AD33B2B5E}"/>
              </a:ext>
            </a:extLst>
          </p:cNvPr>
          <p:cNvSpPr/>
          <p:nvPr/>
        </p:nvSpPr>
        <p:spPr>
          <a:xfrm>
            <a:off x="7059316" y="4698547"/>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A</a:t>
            </a:r>
          </a:p>
        </p:txBody>
      </p:sp>
      <p:sp>
        <p:nvSpPr>
          <p:cNvPr id="108" name="Rectangle 107">
            <a:extLst>
              <a:ext uri="{FF2B5EF4-FFF2-40B4-BE49-F238E27FC236}">
                <a16:creationId xmlns:a16="http://schemas.microsoft.com/office/drawing/2014/main" id="{CCF5FDC6-82D3-9DE6-EC27-93AB716F4C34}"/>
              </a:ext>
            </a:extLst>
          </p:cNvPr>
          <p:cNvSpPr/>
          <p:nvPr/>
        </p:nvSpPr>
        <p:spPr>
          <a:xfrm>
            <a:off x="7668916" y="469854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109" name="Rectangle 108">
            <a:extLst>
              <a:ext uri="{FF2B5EF4-FFF2-40B4-BE49-F238E27FC236}">
                <a16:creationId xmlns:a16="http://schemas.microsoft.com/office/drawing/2014/main" id="{75C8961D-134D-BB7D-CA5B-0AF838ABF6A9}"/>
              </a:ext>
            </a:extLst>
          </p:cNvPr>
          <p:cNvSpPr/>
          <p:nvPr/>
        </p:nvSpPr>
        <p:spPr>
          <a:xfrm>
            <a:off x="4705000" y="531843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110" name="Rectangle 109">
            <a:extLst>
              <a:ext uri="{FF2B5EF4-FFF2-40B4-BE49-F238E27FC236}">
                <a16:creationId xmlns:a16="http://schemas.microsoft.com/office/drawing/2014/main" id="{CA7769FB-D0E0-9F78-A5D1-5268556A9411}"/>
              </a:ext>
            </a:extLst>
          </p:cNvPr>
          <p:cNvSpPr/>
          <p:nvPr/>
        </p:nvSpPr>
        <p:spPr>
          <a:xfrm>
            <a:off x="5293579" y="531843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11" name="Rectangle 110">
            <a:extLst>
              <a:ext uri="{FF2B5EF4-FFF2-40B4-BE49-F238E27FC236}">
                <a16:creationId xmlns:a16="http://schemas.microsoft.com/office/drawing/2014/main" id="{FAB45169-BA59-1F48-CB80-0C7C988D1633}"/>
              </a:ext>
            </a:extLst>
          </p:cNvPr>
          <p:cNvSpPr/>
          <p:nvPr/>
        </p:nvSpPr>
        <p:spPr>
          <a:xfrm>
            <a:off x="5882158" y="531843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112" name="Rectangle 111">
            <a:extLst>
              <a:ext uri="{FF2B5EF4-FFF2-40B4-BE49-F238E27FC236}">
                <a16:creationId xmlns:a16="http://schemas.microsoft.com/office/drawing/2014/main" id="{AA1B2DAE-1FD1-9734-F437-075569A91FE6}"/>
              </a:ext>
            </a:extLst>
          </p:cNvPr>
          <p:cNvSpPr/>
          <p:nvPr/>
        </p:nvSpPr>
        <p:spPr>
          <a:xfrm>
            <a:off x="6470737" y="531600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113" name="Rectangle 112">
            <a:extLst>
              <a:ext uri="{FF2B5EF4-FFF2-40B4-BE49-F238E27FC236}">
                <a16:creationId xmlns:a16="http://schemas.microsoft.com/office/drawing/2014/main" id="{1F7A76E2-31DC-4584-6441-E456B85E6C5E}"/>
              </a:ext>
            </a:extLst>
          </p:cNvPr>
          <p:cNvSpPr/>
          <p:nvPr/>
        </p:nvSpPr>
        <p:spPr>
          <a:xfrm>
            <a:off x="7059316" y="531600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114" name="Rectangle 113">
            <a:extLst>
              <a:ext uri="{FF2B5EF4-FFF2-40B4-BE49-F238E27FC236}">
                <a16:creationId xmlns:a16="http://schemas.microsoft.com/office/drawing/2014/main" id="{B85B4469-491E-74E8-1D6D-541BEF7378BC}"/>
              </a:ext>
            </a:extLst>
          </p:cNvPr>
          <p:cNvSpPr/>
          <p:nvPr/>
        </p:nvSpPr>
        <p:spPr>
          <a:xfrm>
            <a:off x="7685529" y="531600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Ỏ</a:t>
            </a:r>
          </a:p>
        </p:txBody>
      </p:sp>
      <p:sp>
        <p:nvSpPr>
          <p:cNvPr id="115" name="Rectangle 114">
            <a:extLst>
              <a:ext uri="{FF2B5EF4-FFF2-40B4-BE49-F238E27FC236}">
                <a16:creationId xmlns:a16="http://schemas.microsoft.com/office/drawing/2014/main" id="{BF49C74A-0958-8FA5-7229-5A11C5B912B4}"/>
              </a:ext>
            </a:extLst>
          </p:cNvPr>
          <p:cNvSpPr/>
          <p:nvPr/>
        </p:nvSpPr>
        <p:spPr>
          <a:xfrm>
            <a:off x="8306571" y="5345088"/>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I</a:t>
            </a:r>
          </a:p>
        </p:txBody>
      </p:sp>
      <p:sp>
        <p:nvSpPr>
          <p:cNvPr id="2" name="TextBox 1">
            <a:extLst>
              <a:ext uri="{FF2B5EF4-FFF2-40B4-BE49-F238E27FC236}">
                <a16:creationId xmlns:a16="http://schemas.microsoft.com/office/drawing/2014/main" id="{13EACAEA-96E8-BE12-ABDD-362DA507996B}"/>
              </a:ext>
            </a:extLst>
          </p:cNvPr>
          <p:cNvSpPr txBox="1"/>
          <p:nvPr/>
        </p:nvSpPr>
        <p:spPr>
          <a:xfrm>
            <a:off x="938374" y="1859136"/>
            <a:ext cx="2212789" cy="646331"/>
          </a:xfrm>
          <a:prstGeom prst="rect">
            <a:avLst/>
          </a:prstGeom>
          <a:solidFill>
            <a:srgbClr val="00B050"/>
          </a:solidFill>
        </p:spPr>
        <p:txBody>
          <a:bodyPr wrap="square" rtlCol="0">
            <a:spAutoFit/>
          </a:bodyPr>
          <a:lstStyle/>
          <a:p>
            <a:r>
              <a:rPr lang="en-US" sz="3600">
                <a:solidFill>
                  <a:schemeClr val="bg1"/>
                </a:solidFill>
                <a:latin typeface="Nunito Black" pitchFamily="2" charset="0"/>
                <a:ea typeface="Open Sans" panose="020B0606030504020204" pitchFamily="34" charset="0"/>
                <a:cs typeface="Open Sans" panose="020B0606030504020204" pitchFamily="34" charset="0"/>
              </a:rPr>
              <a:t>Từ khóa: </a:t>
            </a:r>
          </a:p>
        </p:txBody>
      </p:sp>
      <p:grpSp>
        <p:nvGrpSpPr>
          <p:cNvPr id="116" name="Group 115">
            <a:extLst>
              <a:ext uri="{FF2B5EF4-FFF2-40B4-BE49-F238E27FC236}">
                <a16:creationId xmlns:a16="http://schemas.microsoft.com/office/drawing/2014/main" id="{F82A069E-1A85-0F4B-7D4F-8447888773C9}"/>
              </a:ext>
            </a:extLst>
          </p:cNvPr>
          <p:cNvGrpSpPr/>
          <p:nvPr/>
        </p:nvGrpSpPr>
        <p:grpSpPr>
          <a:xfrm>
            <a:off x="172610" y="70186"/>
            <a:ext cx="7808634" cy="1336285"/>
            <a:chOff x="172611" y="70186"/>
            <a:chExt cx="6126480" cy="1336285"/>
          </a:xfrm>
        </p:grpSpPr>
        <p:grpSp>
          <p:nvGrpSpPr>
            <p:cNvPr id="117" name="Group 116">
              <a:extLst>
                <a:ext uri="{FF2B5EF4-FFF2-40B4-BE49-F238E27FC236}">
                  <a16:creationId xmlns:a16="http://schemas.microsoft.com/office/drawing/2014/main" id="{BB7DD9E6-8D83-8328-3F8D-7AC01BED08A0}"/>
                </a:ext>
              </a:extLst>
            </p:cNvPr>
            <p:cNvGrpSpPr/>
            <p:nvPr/>
          </p:nvGrpSpPr>
          <p:grpSpPr>
            <a:xfrm>
              <a:off x="172611" y="70186"/>
              <a:ext cx="3414839" cy="951113"/>
              <a:chOff x="172611" y="70186"/>
              <a:chExt cx="3414839" cy="951113"/>
            </a:xfrm>
          </p:grpSpPr>
          <p:pic>
            <p:nvPicPr>
              <p:cNvPr id="119" name="Picture 5">
                <a:extLst>
                  <a:ext uri="{FF2B5EF4-FFF2-40B4-BE49-F238E27FC236}">
                    <a16:creationId xmlns:a16="http://schemas.microsoft.com/office/drawing/2014/main" id="{A0C92E0D-2649-2357-7084-8EFC5BF57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120" name="TextBox 119">
                <a:extLst>
                  <a:ext uri="{FF2B5EF4-FFF2-40B4-BE49-F238E27FC236}">
                    <a16:creationId xmlns:a16="http://schemas.microsoft.com/office/drawing/2014/main" id="{77B9CFCA-E8A8-B0F8-05D0-02AB8002C395}"/>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118" name="TextBox 117">
              <a:extLst>
                <a:ext uri="{FF2B5EF4-FFF2-40B4-BE49-F238E27FC236}">
                  <a16:creationId xmlns:a16="http://schemas.microsoft.com/office/drawing/2014/main" id="{9C2BB6D3-08C9-E6CF-0DAA-07C3018A58EC}"/>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1950881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 presetClass="emph" presetSubtype="2" fill="hold" grpId="0" nodeType="withEffect">
                                  <p:stCondLst>
                                    <p:cond delay="0"/>
                                  </p:stCondLst>
                                  <p:childTnLst>
                                    <p:animClr clrSpc="rgb" dir="cw">
                                      <p:cBhvr override="childStyle">
                                        <p:cTn id="9" dur="750" fill="hold"/>
                                        <p:tgtEl>
                                          <p:spTgt spid="82"/>
                                        </p:tgtEl>
                                        <p:attrNameLst>
                                          <p:attrName>style.color</p:attrName>
                                        </p:attrNameLst>
                                      </p:cBhvr>
                                      <p:to>
                                        <a:srgbClr val="FF0000"/>
                                      </p:to>
                                    </p:animClr>
                                  </p:childTnLst>
                                </p:cTn>
                              </p:par>
                              <p:par>
                                <p:cTn id="10" presetID="3" presetClass="emph" presetSubtype="2" fill="hold" grpId="0" nodeType="withEffect">
                                  <p:stCondLst>
                                    <p:cond delay="0"/>
                                  </p:stCondLst>
                                  <p:childTnLst>
                                    <p:animClr clrSpc="rgb" dir="cw">
                                      <p:cBhvr override="childStyle">
                                        <p:cTn id="11" dur="750" fill="hold"/>
                                        <p:tgtEl>
                                          <p:spTgt spid="85"/>
                                        </p:tgtEl>
                                        <p:attrNameLst>
                                          <p:attrName>style.color</p:attrName>
                                        </p:attrNameLst>
                                      </p:cBhvr>
                                      <p:to>
                                        <a:srgbClr val="FF0000"/>
                                      </p:to>
                                    </p:animClr>
                                  </p:childTnLst>
                                </p:cTn>
                              </p:par>
                              <p:par>
                                <p:cTn id="12" presetID="3" presetClass="emph" presetSubtype="2" fill="hold" grpId="0" nodeType="withEffect">
                                  <p:stCondLst>
                                    <p:cond delay="0"/>
                                  </p:stCondLst>
                                  <p:childTnLst>
                                    <p:animClr clrSpc="rgb" dir="cw">
                                      <p:cBhvr override="childStyle">
                                        <p:cTn id="13" dur="750" fill="hold"/>
                                        <p:tgtEl>
                                          <p:spTgt spid="88"/>
                                        </p:tgtEl>
                                        <p:attrNameLst>
                                          <p:attrName>style.color</p:attrName>
                                        </p:attrNameLst>
                                      </p:cBhvr>
                                      <p:to>
                                        <a:srgbClr val="FF0000"/>
                                      </p:to>
                                    </p:animClr>
                                  </p:childTnLst>
                                </p:cTn>
                              </p:par>
                              <p:par>
                                <p:cTn id="14" presetID="3" presetClass="emph" presetSubtype="2" fill="hold" grpId="0" nodeType="withEffect">
                                  <p:stCondLst>
                                    <p:cond delay="0"/>
                                  </p:stCondLst>
                                  <p:childTnLst>
                                    <p:animClr clrSpc="rgb" dir="cw">
                                      <p:cBhvr override="childStyle">
                                        <p:cTn id="15" dur="750" fill="hold"/>
                                        <p:tgtEl>
                                          <p:spTgt spid="92"/>
                                        </p:tgtEl>
                                        <p:attrNameLst>
                                          <p:attrName>style.color</p:attrName>
                                        </p:attrNameLst>
                                      </p:cBhvr>
                                      <p:to>
                                        <a:srgbClr val="FF0000"/>
                                      </p:to>
                                    </p:animClr>
                                  </p:childTnLst>
                                </p:cTn>
                              </p:par>
                              <p:par>
                                <p:cTn id="16" presetID="3" presetClass="emph" presetSubtype="2" fill="hold" grpId="0" nodeType="withEffect">
                                  <p:stCondLst>
                                    <p:cond delay="0"/>
                                  </p:stCondLst>
                                  <p:childTnLst>
                                    <p:animClr clrSpc="rgb" dir="cw">
                                      <p:cBhvr override="childStyle">
                                        <p:cTn id="17" dur="750" fill="hold"/>
                                        <p:tgtEl>
                                          <p:spTgt spid="70"/>
                                        </p:tgtEl>
                                        <p:attrNameLst>
                                          <p:attrName>style.color</p:attrName>
                                        </p:attrNameLst>
                                      </p:cBhvr>
                                      <p:to>
                                        <a:srgbClr val="FF0000"/>
                                      </p:to>
                                    </p:animClr>
                                  </p:childTnLst>
                                </p:cTn>
                              </p:par>
                              <p:par>
                                <p:cTn id="18" presetID="3" presetClass="emph" presetSubtype="2" fill="hold" grpId="0" nodeType="withEffect">
                                  <p:stCondLst>
                                    <p:cond delay="0"/>
                                  </p:stCondLst>
                                  <p:childTnLst>
                                    <p:animClr clrSpc="rgb" dir="cw">
                                      <p:cBhvr override="childStyle">
                                        <p:cTn id="19" dur="750" fill="hold"/>
                                        <p:tgtEl>
                                          <p:spTgt spid="96"/>
                                        </p:tgtEl>
                                        <p:attrNameLst>
                                          <p:attrName>style.color</p:attrName>
                                        </p:attrNameLst>
                                      </p:cBhvr>
                                      <p:to>
                                        <a:srgbClr val="FF0000"/>
                                      </p:to>
                                    </p:animClr>
                                  </p:childTnLst>
                                </p:cTn>
                              </p:par>
                              <p:par>
                                <p:cTn id="20" presetID="3" presetClass="emph" presetSubtype="2" fill="hold" grpId="0" nodeType="withEffect">
                                  <p:stCondLst>
                                    <p:cond delay="0"/>
                                  </p:stCondLst>
                                  <p:childTnLst>
                                    <p:animClr clrSpc="rgb" dir="cw">
                                      <p:cBhvr override="childStyle">
                                        <p:cTn id="21" dur="750" fill="hold"/>
                                        <p:tgtEl>
                                          <p:spTgt spid="99"/>
                                        </p:tgtEl>
                                        <p:attrNameLst>
                                          <p:attrName>style.color</p:attrName>
                                        </p:attrNameLst>
                                      </p:cBhvr>
                                      <p:to>
                                        <a:srgbClr val="FF0000"/>
                                      </p:to>
                                    </p:animClr>
                                  </p:childTnLst>
                                </p:cTn>
                              </p:par>
                              <p:par>
                                <p:cTn id="22" presetID="3" presetClass="emph" presetSubtype="2" fill="hold" grpId="0" nodeType="withEffect">
                                  <p:stCondLst>
                                    <p:cond delay="0"/>
                                  </p:stCondLst>
                                  <p:childTnLst>
                                    <p:animClr clrSpc="rgb" dir="cw">
                                      <p:cBhvr override="childStyle">
                                        <p:cTn id="23" dur="750" fill="hold"/>
                                        <p:tgtEl>
                                          <p:spTgt spid="107"/>
                                        </p:tgtEl>
                                        <p:attrNameLst>
                                          <p:attrName>style.color</p:attrName>
                                        </p:attrNameLst>
                                      </p:cBhvr>
                                      <p:to>
                                        <a:srgbClr val="FF0000"/>
                                      </p:to>
                                    </p:animClr>
                                  </p:childTnLst>
                                </p:cTn>
                              </p:par>
                              <p:par>
                                <p:cTn id="24" presetID="3" presetClass="emph" presetSubtype="2" fill="hold" grpId="0" nodeType="withEffect">
                                  <p:stCondLst>
                                    <p:cond delay="0"/>
                                  </p:stCondLst>
                                  <p:childTnLst>
                                    <p:animClr clrSpc="rgb" dir="cw">
                                      <p:cBhvr override="childStyle">
                                        <p:cTn id="25" dur="750" fill="hold"/>
                                        <p:tgtEl>
                                          <p:spTgt spid="113"/>
                                        </p:tgtEl>
                                        <p:attrNameLst>
                                          <p:attrName>style.color</p:attrName>
                                        </p:attrNameLst>
                                      </p:cBhvr>
                                      <p:to>
                                        <a:srgbClr val="FF0000"/>
                                      </p:to>
                                    </p:animClr>
                                  </p:childTnLst>
                                </p:cTn>
                              </p:par>
                              <p:par>
                                <p:cTn id="26" presetID="3" presetClass="emph" presetSubtype="2" fill="hold" grpId="0" nodeType="withEffect">
                                  <p:stCondLst>
                                    <p:cond delay="0"/>
                                  </p:stCondLst>
                                  <p:childTnLst>
                                    <p:animClr clrSpc="rgb" dir="cw">
                                      <p:cBhvr override="childStyle">
                                        <p:cTn id="27" dur="750" fill="hold"/>
                                        <p:tgtEl>
                                          <p:spTgt spid="7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6" grpId="0" animBg="1"/>
      <p:bldP spid="82" grpId="0" animBg="1"/>
      <p:bldP spid="85" grpId="0" animBg="1"/>
      <p:bldP spid="88" grpId="0" animBg="1"/>
      <p:bldP spid="92" grpId="0" animBg="1"/>
      <p:bldP spid="96" grpId="0" animBg="1"/>
      <p:bldP spid="99" grpId="0" animBg="1"/>
      <p:bldP spid="107" grpId="0" animBg="1"/>
      <p:bldP spid="1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87E57-34B2-4359-23E3-465A8E5AB9B9}"/>
              </a:ext>
            </a:extLst>
          </p:cNvPr>
          <p:cNvPicPr>
            <a:picLocks noChangeAspect="1"/>
          </p:cNvPicPr>
          <p:nvPr/>
        </p:nvPicPr>
        <p:blipFill>
          <a:blip r:embed="rId3"/>
          <a:stretch>
            <a:fillRect/>
          </a:stretch>
        </p:blipFill>
        <p:spPr>
          <a:xfrm>
            <a:off x="135353" y="148504"/>
            <a:ext cx="10148129" cy="1121761"/>
          </a:xfrm>
          <a:prstGeom prst="rect">
            <a:avLst/>
          </a:prstGeom>
        </p:spPr>
      </p:pic>
      <p:sp>
        <p:nvSpPr>
          <p:cNvPr id="8" name="TextBox 7">
            <a:extLst>
              <a:ext uri="{FF2B5EF4-FFF2-40B4-BE49-F238E27FC236}">
                <a16:creationId xmlns:a16="http://schemas.microsoft.com/office/drawing/2014/main" id="{135937CA-8C3B-11E6-2BA7-830F9D883D9E}"/>
              </a:ext>
            </a:extLst>
          </p:cNvPr>
          <p:cNvSpPr txBox="1"/>
          <p:nvPr/>
        </p:nvSpPr>
        <p:spPr>
          <a:xfrm>
            <a:off x="402637" y="398141"/>
            <a:ext cx="9880846" cy="523220"/>
          </a:xfrm>
          <a:prstGeom prst="rect">
            <a:avLst/>
          </a:prstGeom>
          <a:noFill/>
        </p:spPr>
        <p:txBody>
          <a:bodyPr wrap="square">
            <a:spAutoFit/>
          </a:bodyPr>
          <a:lstStyle/>
          <a:p>
            <a:pPr algn="l"/>
            <a:r>
              <a:rPr lang="vi-VN" sz="2800" b="1" i="0">
                <a:solidFill>
                  <a:srgbClr val="2888E1"/>
                </a:solidFill>
                <a:effectLst/>
                <a:latin typeface="OpenSans"/>
              </a:rPr>
              <a:t>Câu 4</a:t>
            </a:r>
            <a:r>
              <a:rPr lang="en-US" sz="2800">
                <a:solidFill>
                  <a:srgbClr val="00B0F0"/>
                </a:solidFill>
                <a:latin typeface="OpenSans"/>
              </a:rPr>
              <a:t>:</a:t>
            </a:r>
            <a:r>
              <a:rPr lang="en-US" sz="2800">
                <a:solidFill>
                  <a:srgbClr val="000000"/>
                </a:solidFill>
                <a:latin typeface="OpenSans"/>
              </a:rPr>
              <a:t> </a:t>
            </a:r>
            <a:r>
              <a:rPr lang="vi-VN" sz="2800" b="1" i="0">
                <a:solidFill>
                  <a:srgbClr val="000000"/>
                </a:solidFill>
                <a:effectLst/>
                <a:latin typeface="OpenSans"/>
              </a:rPr>
              <a:t>Mỗi câu trong mẩu chuyện dưới đây thuộc kiểu câu nào?</a:t>
            </a:r>
            <a:endParaRPr lang="vi-VN" sz="2800" b="0" i="0">
              <a:solidFill>
                <a:srgbClr val="000000"/>
              </a:solidFill>
              <a:effectLst/>
              <a:latin typeface="OpenSans"/>
            </a:endParaRPr>
          </a:p>
        </p:txBody>
      </p:sp>
      <p:pic>
        <p:nvPicPr>
          <p:cNvPr id="9" name="Picture 8">
            <a:extLst>
              <a:ext uri="{FF2B5EF4-FFF2-40B4-BE49-F238E27FC236}">
                <a16:creationId xmlns:a16="http://schemas.microsoft.com/office/drawing/2014/main" id="{CDCD9BF9-CC08-5B7F-7AB1-679C662AA3D4}"/>
              </a:ext>
            </a:extLst>
          </p:cNvPr>
          <p:cNvPicPr>
            <a:picLocks noChangeAspect="1"/>
          </p:cNvPicPr>
          <p:nvPr/>
        </p:nvPicPr>
        <p:blipFill>
          <a:blip r:embed="rId4"/>
          <a:stretch>
            <a:fillRect/>
          </a:stretch>
        </p:blipFill>
        <p:spPr>
          <a:xfrm>
            <a:off x="1583983" y="1214653"/>
            <a:ext cx="10205074" cy="4804337"/>
          </a:xfrm>
          <a:prstGeom prst="rect">
            <a:avLst/>
          </a:prstGeom>
        </p:spPr>
      </p:pic>
      <p:sp>
        <p:nvSpPr>
          <p:cNvPr id="11" name="Rectangle: Rounded Corners 10">
            <a:extLst>
              <a:ext uri="{FF2B5EF4-FFF2-40B4-BE49-F238E27FC236}">
                <a16:creationId xmlns:a16="http://schemas.microsoft.com/office/drawing/2014/main" id="{2C7F2BA0-EE83-464B-E1FB-68E979D862A7}"/>
              </a:ext>
            </a:extLst>
          </p:cNvPr>
          <p:cNvSpPr/>
          <p:nvPr/>
        </p:nvSpPr>
        <p:spPr>
          <a:xfrm>
            <a:off x="675248" y="1406769"/>
            <a:ext cx="1322363" cy="42203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kể</a:t>
            </a:r>
          </a:p>
        </p:txBody>
      </p:sp>
      <p:sp>
        <p:nvSpPr>
          <p:cNvPr id="14" name="Rectangle: Rounded Corners 13">
            <a:extLst>
              <a:ext uri="{FF2B5EF4-FFF2-40B4-BE49-F238E27FC236}">
                <a16:creationId xmlns:a16="http://schemas.microsoft.com/office/drawing/2014/main" id="{C3DB2E01-7D2D-41BF-4E93-79AFBCA83129}"/>
              </a:ext>
            </a:extLst>
          </p:cNvPr>
          <p:cNvSpPr/>
          <p:nvPr/>
        </p:nvSpPr>
        <p:spPr>
          <a:xfrm>
            <a:off x="675248" y="2895600"/>
            <a:ext cx="1322363" cy="42203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kể</a:t>
            </a:r>
          </a:p>
        </p:txBody>
      </p:sp>
      <p:sp>
        <p:nvSpPr>
          <p:cNvPr id="15" name="Rectangle: Rounded Corners 14">
            <a:extLst>
              <a:ext uri="{FF2B5EF4-FFF2-40B4-BE49-F238E27FC236}">
                <a16:creationId xmlns:a16="http://schemas.microsoft.com/office/drawing/2014/main" id="{59D7E8DF-5974-EF10-3684-7E8C4AA09FCA}"/>
              </a:ext>
            </a:extLst>
          </p:cNvPr>
          <p:cNvSpPr/>
          <p:nvPr/>
        </p:nvSpPr>
        <p:spPr>
          <a:xfrm>
            <a:off x="675247" y="3962400"/>
            <a:ext cx="1322363" cy="42203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kể</a:t>
            </a:r>
          </a:p>
        </p:txBody>
      </p:sp>
      <p:sp>
        <p:nvSpPr>
          <p:cNvPr id="16" name="Rectangle: Rounded Corners 15">
            <a:extLst>
              <a:ext uri="{FF2B5EF4-FFF2-40B4-BE49-F238E27FC236}">
                <a16:creationId xmlns:a16="http://schemas.microsoft.com/office/drawing/2014/main" id="{252C5232-392A-212B-EB6E-37243D3247C2}"/>
              </a:ext>
            </a:extLst>
          </p:cNvPr>
          <p:cNvSpPr/>
          <p:nvPr/>
        </p:nvSpPr>
        <p:spPr>
          <a:xfrm>
            <a:off x="4217962" y="2333957"/>
            <a:ext cx="1380980" cy="422031"/>
          </a:xfrm>
          <a:prstGeom prst="roundRect">
            <a:avLst/>
          </a:prstGeom>
          <a:solidFill>
            <a:srgbClr val="FF5D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hỏi</a:t>
            </a:r>
          </a:p>
        </p:txBody>
      </p:sp>
      <p:sp>
        <p:nvSpPr>
          <p:cNvPr id="17" name="Rectangle: Rounded Corners 16">
            <a:extLst>
              <a:ext uri="{FF2B5EF4-FFF2-40B4-BE49-F238E27FC236}">
                <a16:creationId xmlns:a16="http://schemas.microsoft.com/office/drawing/2014/main" id="{5B41B7E9-136D-CFBF-85F5-F928B81B5C77}"/>
              </a:ext>
            </a:extLst>
          </p:cNvPr>
          <p:cNvSpPr/>
          <p:nvPr/>
        </p:nvSpPr>
        <p:spPr>
          <a:xfrm>
            <a:off x="6947094" y="3410497"/>
            <a:ext cx="1563860" cy="422031"/>
          </a:xfrm>
          <a:prstGeom prst="roundRect">
            <a:avLst/>
          </a:prstGeom>
          <a:solidFill>
            <a:srgbClr val="FF5D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hỏi</a:t>
            </a:r>
          </a:p>
        </p:txBody>
      </p:sp>
      <p:sp>
        <p:nvSpPr>
          <p:cNvPr id="18" name="Rectangle: Rounded Corners 17">
            <a:extLst>
              <a:ext uri="{FF2B5EF4-FFF2-40B4-BE49-F238E27FC236}">
                <a16:creationId xmlns:a16="http://schemas.microsoft.com/office/drawing/2014/main" id="{18F09B5B-C8FA-31FC-B2BE-C19CEB55A236}"/>
              </a:ext>
            </a:extLst>
          </p:cNvPr>
          <p:cNvSpPr/>
          <p:nvPr/>
        </p:nvSpPr>
        <p:spPr>
          <a:xfrm>
            <a:off x="504542" y="3408152"/>
            <a:ext cx="1493067" cy="422031"/>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Câu cảm</a:t>
            </a:r>
          </a:p>
        </p:txBody>
      </p:sp>
      <p:sp>
        <p:nvSpPr>
          <p:cNvPr id="2" name="Rectangle 1">
            <a:extLst>
              <a:ext uri="{FF2B5EF4-FFF2-40B4-BE49-F238E27FC236}">
                <a16:creationId xmlns:a16="http://schemas.microsoft.com/office/drawing/2014/main" id="{FD56243C-6859-6519-57E5-DBAAEBAC5EB2}"/>
              </a:ext>
            </a:extLst>
          </p:cNvPr>
          <p:cNvSpPr/>
          <p:nvPr/>
        </p:nvSpPr>
        <p:spPr>
          <a:xfrm>
            <a:off x="3707375" y="3405807"/>
            <a:ext cx="3289494" cy="422031"/>
          </a:xfrm>
          <a:prstGeom prst="rect">
            <a:avLst/>
          </a:prstGeom>
          <a:noFill/>
          <a:ln>
            <a:solidFill>
              <a:srgbClr val="FF5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486A73C-8B2D-5350-8687-9B0C0F87AC8F}"/>
              </a:ext>
            </a:extLst>
          </p:cNvPr>
          <p:cNvSpPr/>
          <p:nvPr/>
        </p:nvSpPr>
        <p:spPr>
          <a:xfrm>
            <a:off x="2405575" y="3408152"/>
            <a:ext cx="1252025" cy="42203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538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w="9525">
                  <a:solidFill>
                    <a:srgbClr val="217875"/>
                  </a:solidFill>
                </a:ln>
                <a:solidFill>
                  <a:srgbClr val="217875"/>
                </a:solidFill>
                <a:effectLst/>
                <a:uLnTx/>
                <a:uFillTx/>
                <a:latin typeface="Sigmar One" panose="00000500000000000000" pitchFamily="2" charset="0"/>
                <a:cs typeface="+mn-ea"/>
                <a:sym typeface="+mn-lt"/>
              </a:rPr>
              <a:t>Hẹn gặp lại các em!</a:t>
            </a:r>
            <a:endParaRPr kumimoji="0" lang="zh-CN" altLang="en-US" sz="9600" b="0" i="0" u="none" strike="noStrike" kern="1200" cap="none" spc="0" normalizeH="0" baseline="0" noProof="0" dirty="0">
              <a:ln w="9525">
                <a:solidFill>
                  <a:srgbClr val="217875"/>
                </a:solidFill>
              </a:ln>
              <a:solidFill>
                <a:srgbClr val="217875"/>
              </a:solidFill>
              <a:effectLst/>
              <a:uLnTx/>
              <a:uFillTx/>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hlinkClick r:id="rId2">
                  <a:extLst>
                    <a:ext uri="{A12FA001-AC4F-418D-AE19-62706E023703}">
                      <ahyp:hlinkClr xmlns="" xmlns:ahyp="http://schemas.microsoft.com/office/drawing/2018/hyperlinkcolor" val="tx"/>
                    </a:ext>
                  </a:extLst>
                </a:hlinkClick>
              </a:rPr>
              <a:t>https://www.freeppt7.com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8324D-9754-2188-4B4D-D5C6BB19856C}"/>
              </a:ext>
            </a:extLst>
          </p:cNvPr>
          <p:cNvPicPr>
            <a:picLocks noChangeAspect="1"/>
          </p:cNvPicPr>
          <p:nvPr/>
        </p:nvPicPr>
        <p:blipFill>
          <a:blip r:embed="rId3"/>
          <a:stretch>
            <a:fillRect/>
          </a:stretch>
        </p:blipFill>
        <p:spPr>
          <a:xfrm>
            <a:off x="1025751" y="1690272"/>
            <a:ext cx="10724036" cy="4160123"/>
          </a:xfrm>
          <a:prstGeom prst="rect">
            <a:avLst/>
          </a:prstGeom>
        </p:spPr>
      </p:pic>
      <p:grpSp>
        <p:nvGrpSpPr>
          <p:cNvPr id="2" name="Group 1">
            <a:extLst>
              <a:ext uri="{FF2B5EF4-FFF2-40B4-BE49-F238E27FC236}">
                <a16:creationId xmlns:a16="http://schemas.microsoft.com/office/drawing/2014/main" id="{D4C34BA9-5C9E-268F-7ACB-EAECF44F8EBA}"/>
              </a:ext>
            </a:extLst>
          </p:cNvPr>
          <p:cNvGrpSpPr/>
          <p:nvPr/>
        </p:nvGrpSpPr>
        <p:grpSpPr>
          <a:xfrm>
            <a:off x="450166" y="220249"/>
            <a:ext cx="10174292" cy="1407447"/>
            <a:chOff x="450166" y="220249"/>
            <a:chExt cx="10174292" cy="1407447"/>
          </a:xfrm>
        </p:grpSpPr>
        <p:pic>
          <p:nvPicPr>
            <p:cNvPr id="6" name="Picture 4">
              <a:extLst>
                <a:ext uri="{FF2B5EF4-FFF2-40B4-BE49-F238E27FC236}">
                  <a16:creationId xmlns:a16="http://schemas.microsoft.com/office/drawing/2014/main" id="{ACE15123-1AA7-09B8-62E1-D89FEBB3C7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166" y="220249"/>
              <a:ext cx="10174292" cy="1407447"/>
            </a:xfrm>
            <a:prstGeom prst="rect">
              <a:avLst/>
            </a:prstGeom>
          </p:spPr>
        </p:pic>
        <p:sp>
          <p:nvSpPr>
            <p:cNvPr id="10" name="TextBox 9">
              <a:extLst>
                <a:ext uri="{FF2B5EF4-FFF2-40B4-BE49-F238E27FC236}">
                  <a16:creationId xmlns:a16="http://schemas.microsoft.com/office/drawing/2014/main" id="{3D667F26-5702-ABD6-F468-CDEDAFAE2C44}"/>
                </a:ext>
              </a:extLst>
            </p:cNvPr>
            <p:cNvSpPr txBox="1"/>
            <p:nvPr/>
          </p:nvSpPr>
          <p:spPr>
            <a:xfrm>
              <a:off x="879044" y="495655"/>
              <a:ext cx="9745414" cy="954107"/>
            </a:xfrm>
            <a:prstGeom prst="rect">
              <a:avLst/>
            </a:prstGeom>
            <a:no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B0F0"/>
                  </a:solidFill>
                  <a:latin typeface="Nunito Black" pitchFamily="2" charset="0"/>
                </a:rPr>
                <a:t>:</a:t>
              </a:r>
              <a:r>
                <a:rPr lang="en-US" sz="2800">
                  <a:solidFill>
                    <a:srgbClr val="000000"/>
                  </a:solidFill>
                  <a:latin typeface="Nunito Black" pitchFamily="2" charset="0"/>
                </a:rPr>
                <a:t> </a:t>
              </a:r>
              <a:r>
                <a:rPr lang="vi-VN" sz="2800" b="1" i="0">
                  <a:solidFill>
                    <a:srgbClr val="000000"/>
                  </a:solidFill>
                  <a:effectLst/>
                  <a:latin typeface="Nunito Black" pitchFamily="2" charset="0"/>
                </a:rPr>
                <a:t>Trò chơi: Tìm điểm đến của các bạn nhỏ trong các bài đọc dưới đây:</a:t>
              </a:r>
              <a:endParaRPr lang="vi-VN" sz="2800" b="0" i="0">
                <a:solidFill>
                  <a:srgbClr val="000000"/>
                </a:solidFill>
                <a:effectLst/>
                <a:latin typeface="Nunito Black" pitchFamily="2" charset="0"/>
              </a:endParaRPr>
            </a:p>
          </p:txBody>
        </p:sp>
      </p:grpSp>
    </p:spTree>
    <p:extLst>
      <p:ext uri="{BB962C8B-B14F-4D97-AF65-F5344CB8AC3E}">
        <p14:creationId xmlns:p14="http://schemas.microsoft.com/office/powerpoint/2010/main" val="1071349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8324D-9754-2188-4B4D-D5C6BB19856C}"/>
              </a:ext>
            </a:extLst>
          </p:cNvPr>
          <p:cNvPicPr>
            <a:picLocks noChangeAspect="1"/>
          </p:cNvPicPr>
          <p:nvPr/>
        </p:nvPicPr>
        <p:blipFill rotWithShape="1">
          <a:blip r:embed="rId3"/>
          <a:srcRect r="46786"/>
          <a:stretch/>
        </p:blipFill>
        <p:spPr>
          <a:xfrm>
            <a:off x="162517" y="1413537"/>
            <a:ext cx="5706625" cy="4030925"/>
          </a:xfrm>
          <a:prstGeom prst="rect">
            <a:avLst/>
          </a:prstGeom>
        </p:spPr>
      </p:pic>
      <p:pic>
        <p:nvPicPr>
          <p:cNvPr id="3" name="Picture 2">
            <a:extLst>
              <a:ext uri="{FF2B5EF4-FFF2-40B4-BE49-F238E27FC236}">
                <a16:creationId xmlns:a16="http://schemas.microsoft.com/office/drawing/2014/main" id="{6CAF4339-24CF-7683-3F44-5E928A1E42A4}"/>
              </a:ext>
            </a:extLst>
          </p:cNvPr>
          <p:cNvPicPr>
            <a:picLocks noChangeAspect="1"/>
          </p:cNvPicPr>
          <p:nvPr/>
        </p:nvPicPr>
        <p:blipFill rotWithShape="1">
          <a:blip r:embed="rId3"/>
          <a:srcRect l="54737"/>
          <a:stretch/>
        </p:blipFill>
        <p:spPr>
          <a:xfrm>
            <a:off x="7610376" y="1413537"/>
            <a:ext cx="4419107" cy="4030925"/>
          </a:xfrm>
          <a:prstGeom prst="rect">
            <a:avLst/>
          </a:prstGeom>
        </p:spPr>
      </p:pic>
      <p:sp>
        <p:nvSpPr>
          <p:cNvPr id="7" name="Freeform: Shape 6">
            <a:extLst>
              <a:ext uri="{FF2B5EF4-FFF2-40B4-BE49-F238E27FC236}">
                <a16:creationId xmlns:a16="http://schemas.microsoft.com/office/drawing/2014/main" id="{894127A6-A9C2-2240-B6AD-EDB35AFE0535}"/>
              </a:ext>
            </a:extLst>
          </p:cNvPr>
          <p:cNvSpPr/>
          <p:nvPr/>
        </p:nvSpPr>
        <p:spPr>
          <a:xfrm>
            <a:off x="5781822" y="1969477"/>
            <a:ext cx="1955409" cy="1181686"/>
          </a:xfrm>
          <a:custGeom>
            <a:avLst/>
            <a:gdLst>
              <a:gd name="connsiteX0" fmla="*/ 0 w 1955409"/>
              <a:gd name="connsiteY0" fmla="*/ 0 h 1181686"/>
              <a:gd name="connsiteX1" fmla="*/ 154744 w 1955409"/>
              <a:gd name="connsiteY1" fmla="*/ 154745 h 1181686"/>
              <a:gd name="connsiteX2" fmla="*/ 225083 w 1955409"/>
              <a:gd name="connsiteY2" fmla="*/ 196948 h 1181686"/>
              <a:gd name="connsiteX3" fmla="*/ 787790 w 1955409"/>
              <a:gd name="connsiteY3" fmla="*/ 759655 h 1181686"/>
              <a:gd name="connsiteX4" fmla="*/ 1434904 w 1955409"/>
              <a:gd name="connsiteY4" fmla="*/ 914400 h 1181686"/>
              <a:gd name="connsiteX5" fmla="*/ 1688123 w 1955409"/>
              <a:gd name="connsiteY5" fmla="*/ 998806 h 1181686"/>
              <a:gd name="connsiteX6" fmla="*/ 1758461 w 1955409"/>
              <a:gd name="connsiteY6" fmla="*/ 1055077 h 1181686"/>
              <a:gd name="connsiteX7" fmla="*/ 1885070 w 1955409"/>
              <a:gd name="connsiteY7" fmla="*/ 1153551 h 1181686"/>
              <a:gd name="connsiteX8" fmla="*/ 1955409 w 1955409"/>
              <a:gd name="connsiteY8" fmla="*/ 1181686 h 11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409" h="1181686">
                <a:moveTo>
                  <a:pt x="0" y="0"/>
                </a:moveTo>
                <a:cubicBezTo>
                  <a:pt x="51581" y="51582"/>
                  <a:pt x="99846" y="106709"/>
                  <a:pt x="154744" y="154745"/>
                </a:cubicBezTo>
                <a:cubicBezTo>
                  <a:pt x="175322" y="172750"/>
                  <a:pt x="204851" y="178555"/>
                  <a:pt x="225083" y="196948"/>
                </a:cubicBezTo>
                <a:cubicBezTo>
                  <a:pt x="502271" y="448934"/>
                  <a:pt x="30822" y="343322"/>
                  <a:pt x="787790" y="759655"/>
                </a:cubicBezTo>
                <a:cubicBezTo>
                  <a:pt x="982123" y="866538"/>
                  <a:pt x="1224499" y="844265"/>
                  <a:pt x="1434904" y="914400"/>
                </a:cubicBezTo>
                <a:lnTo>
                  <a:pt x="1688123" y="998806"/>
                </a:lnTo>
                <a:cubicBezTo>
                  <a:pt x="1711569" y="1017563"/>
                  <a:pt x="1735864" y="1035305"/>
                  <a:pt x="1758461" y="1055077"/>
                </a:cubicBezTo>
                <a:cubicBezTo>
                  <a:pt x="1808624" y="1098970"/>
                  <a:pt x="1811221" y="1124012"/>
                  <a:pt x="1885070" y="1153551"/>
                </a:cubicBezTo>
                <a:lnTo>
                  <a:pt x="1955409" y="1181686"/>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A8842D0-A572-388F-AFDA-731E437BBD2C}"/>
              </a:ext>
            </a:extLst>
          </p:cNvPr>
          <p:cNvSpPr/>
          <p:nvPr/>
        </p:nvSpPr>
        <p:spPr>
          <a:xfrm rot="17212467">
            <a:off x="6128538" y="1449335"/>
            <a:ext cx="1135124" cy="1566503"/>
          </a:xfrm>
          <a:custGeom>
            <a:avLst/>
            <a:gdLst>
              <a:gd name="connsiteX0" fmla="*/ 0 w 1955409"/>
              <a:gd name="connsiteY0" fmla="*/ 0 h 1181686"/>
              <a:gd name="connsiteX1" fmla="*/ 154744 w 1955409"/>
              <a:gd name="connsiteY1" fmla="*/ 154745 h 1181686"/>
              <a:gd name="connsiteX2" fmla="*/ 225083 w 1955409"/>
              <a:gd name="connsiteY2" fmla="*/ 196948 h 1181686"/>
              <a:gd name="connsiteX3" fmla="*/ 787790 w 1955409"/>
              <a:gd name="connsiteY3" fmla="*/ 759655 h 1181686"/>
              <a:gd name="connsiteX4" fmla="*/ 1434904 w 1955409"/>
              <a:gd name="connsiteY4" fmla="*/ 914400 h 1181686"/>
              <a:gd name="connsiteX5" fmla="*/ 1688123 w 1955409"/>
              <a:gd name="connsiteY5" fmla="*/ 998806 h 1181686"/>
              <a:gd name="connsiteX6" fmla="*/ 1758461 w 1955409"/>
              <a:gd name="connsiteY6" fmla="*/ 1055077 h 1181686"/>
              <a:gd name="connsiteX7" fmla="*/ 1885070 w 1955409"/>
              <a:gd name="connsiteY7" fmla="*/ 1153551 h 1181686"/>
              <a:gd name="connsiteX8" fmla="*/ 1955409 w 1955409"/>
              <a:gd name="connsiteY8" fmla="*/ 1181686 h 11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409" h="1181686">
                <a:moveTo>
                  <a:pt x="0" y="0"/>
                </a:moveTo>
                <a:cubicBezTo>
                  <a:pt x="51581" y="51582"/>
                  <a:pt x="99846" y="106709"/>
                  <a:pt x="154744" y="154745"/>
                </a:cubicBezTo>
                <a:cubicBezTo>
                  <a:pt x="175322" y="172750"/>
                  <a:pt x="204851" y="178555"/>
                  <a:pt x="225083" y="196948"/>
                </a:cubicBezTo>
                <a:cubicBezTo>
                  <a:pt x="502271" y="448934"/>
                  <a:pt x="30822" y="343322"/>
                  <a:pt x="787790" y="759655"/>
                </a:cubicBezTo>
                <a:cubicBezTo>
                  <a:pt x="982123" y="866538"/>
                  <a:pt x="1224499" y="844265"/>
                  <a:pt x="1434904" y="914400"/>
                </a:cubicBezTo>
                <a:lnTo>
                  <a:pt x="1688123" y="998806"/>
                </a:lnTo>
                <a:cubicBezTo>
                  <a:pt x="1711569" y="1017563"/>
                  <a:pt x="1735864" y="1035305"/>
                  <a:pt x="1758461" y="1055077"/>
                </a:cubicBezTo>
                <a:cubicBezTo>
                  <a:pt x="1808624" y="1098970"/>
                  <a:pt x="1811221" y="1124012"/>
                  <a:pt x="1885070" y="1153551"/>
                </a:cubicBezTo>
                <a:lnTo>
                  <a:pt x="1955409" y="1181686"/>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0336D13-C40C-E705-D6A0-B25935499B87}"/>
              </a:ext>
            </a:extLst>
          </p:cNvPr>
          <p:cNvSpPr/>
          <p:nvPr/>
        </p:nvSpPr>
        <p:spPr>
          <a:xfrm>
            <a:off x="5767754" y="3108960"/>
            <a:ext cx="1913206" cy="815926"/>
          </a:xfrm>
          <a:custGeom>
            <a:avLst/>
            <a:gdLst>
              <a:gd name="connsiteX0" fmla="*/ 0 w 1913206"/>
              <a:gd name="connsiteY0" fmla="*/ 0 h 815926"/>
              <a:gd name="connsiteX1" fmla="*/ 126609 w 1913206"/>
              <a:gd name="connsiteY1" fmla="*/ 28135 h 815926"/>
              <a:gd name="connsiteX2" fmla="*/ 295421 w 1913206"/>
              <a:gd name="connsiteY2" fmla="*/ 196948 h 815926"/>
              <a:gd name="connsiteX3" fmla="*/ 393895 w 1913206"/>
              <a:gd name="connsiteY3" fmla="*/ 253218 h 815926"/>
              <a:gd name="connsiteX4" fmla="*/ 647114 w 1913206"/>
              <a:gd name="connsiteY4" fmla="*/ 436098 h 815926"/>
              <a:gd name="connsiteX5" fmla="*/ 745588 w 1913206"/>
              <a:gd name="connsiteY5" fmla="*/ 478302 h 815926"/>
              <a:gd name="connsiteX6" fmla="*/ 815926 w 1913206"/>
              <a:gd name="connsiteY6" fmla="*/ 520505 h 815926"/>
              <a:gd name="connsiteX7" fmla="*/ 914400 w 1913206"/>
              <a:gd name="connsiteY7" fmla="*/ 562708 h 815926"/>
              <a:gd name="connsiteX8" fmla="*/ 1252024 w 1913206"/>
              <a:gd name="connsiteY8" fmla="*/ 675249 h 815926"/>
              <a:gd name="connsiteX9" fmla="*/ 1322363 w 1913206"/>
              <a:gd name="connsiteY9" fmla="*/ 745588 h 815926"/>
              <a:gd name="connsiteX10" fmla="*/ 1561514 w 1913206"/>
              <a:gd name="connsiteY10" fmla="*/ 787791 h 815926"/>
              <a:gd name="connsiteX11" fmla="*/ 1659988 w 1913206"/>
              <a:gd name="connsiteY11" fmla="*/ 815926 h 815926"/>
              <a:gd name="connsiteX12" fmla="*/ 1730326 w 1913206"/>
              <a:gd name="connsiteY12" fmla="*/ 773723 h 815926"/>
              <a:gd name="connsiteX13" fmla="*/ 1772529 w 1913206"/>
              <a:gd name="connsiteY13" fmla="*/ 675249 h 815926"/>
              <a:gd name="connsiteX14" fmla="*/ 1856935 w 1913206"/>
              <a:gd name="connsiteY14" fmla="*/ 689317 h 815926"/>
              <a:gd name="connsiteX15" fmla="*/ 1913206 w 1913206"/>
              <a:gd name="connsiteY15" fmla="*/ 717452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3206" h="815926">
                <a:moveTo>
                  <a:pt x="0" y="0"/>
                </a:moveTo>
                <a:cubicBezTo>
                  <a:pt x="42203" y="9378"/>
                  <a:pt x="86258" y="12616"/>
                  <a:pt x="126609" y="28135"/>
                </a:cubicBezTo>
                <a:cubicBezTo>
                  <a:pt x="178628" y="48142"/>
                  <a:pt x="286334" y="187861"/>
                  <a:pt x="295421" y="196948"/>
                </a:cubicBezTo>
                <a:cubicBezTo>
                  <a:pt x="327165" y="228692"/>
                  <a:pt x="357117" y="227474"/>
                  <a:pt x="393895" y="253218"/>
                </a:cubicBezTo>
                <a:cubicBezTo>
                  <a:pt x="602256" y="399071"/>
                  <a:pt x="314872" y="243747"/>
                  <a:pt x="647114" y="436098"/>
                </a:cubicBezTo>
                <a:cubicBezTo>
                  <a:pt x="678020" y="453991"/>
                  <a:pt x="713646" y="462331"/>
                  <a:pt x="745588" y="478302"/>
                </a:cubicBezTo>
                <a:cubicBezTo>
                  <a:pt x="770044" y="490530"/>
                  <a:pt x="791470" y="508277"/>
                  <a:pt x="815926" y="520505"/>
                </a:cubicBezTo>
                <a:cubicBezTo>
                  <a:pt x="847868" y="536476"/>
                  <a:pt x="880744" y="550766"/>
                  <a:pt x="914400" y="562708"/>
                </a:cubicBezTo>
                <a:cubicBezTo>
                  <a:pt x="1026199" y="602379"/>
                  <a:pt x="1252024" y="675249"/>
                  <a:pt x="1252024" y="675249"/>
                </a:cubicBezTo>
                <a:cubicBezTo>
                  <a:pt x="1275470" y="698695"/>
                  <a:pt x="1291201" y="734256"/>
                  <a:pt x="1322363" y="745588"/>
                </a:cubicBezTo>
                <a:cubicBezTo>
                  <a:pt x="1398438" y="773252"/>
                  <a:pt x="1483680" y="765553"/>
                  <a:pt x="1561514" y="787791"/>
                </a:cubicBezTo>
                <a:lnTo>
                  <a:pt x="1659988" y="815926"/>
                </a:lnTo>
                <a:cubicBezTo>
                  <a:pt x="1683434" y="801858"/>
                  <a:pt x="1713245" y="795074"/>
                  <a:pt x="1730326" y="773723"/>
                </a:cubicBezTo>
                <a:cubicBezTo>
                  <a:pt x="1752635" y="745836"/>
                  <a:pt x="1742815" y="695059"/>
                  <a:pt x="1772529" y="675249"/>
                </a:cubicBezTo>
                <a:cubicBezTo>
                  <a:pt x="1796262" y="659427"/>
                  <a:pt x="1828800" y="684628"/>
                  <a:pt x="1856935" y="689317"/>
                </a:cubicBezTo>
                <a:cubicBezTo>
                  <a:pt x="1903040" y="720053"/>
                  <a:pt x="1882231" y="717452"/>
                  <a:pt x="1913206" y="717452"/>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127BAC1-9EDF-B873-417C-FA6DE914D626}"/>
              </a:ext>
            </a:extLst>
          </p:cNvPr>
          <p:cNvSpPr/>
          <p:nvPr/>
        </p:nvSpPr>
        <p:spPr>
          <a:xfrm>
            <a:off x="5753686" y="3713871"/>
            <a:ext cx="1983545" cy="1575581"/>
          </a:xfrm>
          <a:custGeom>
            <a:avLst/>
            <a:gdLst>
              <a:gd name="connsiteX0" fmla="*/ 0 w 1983545"/>
              <a:gd name="connsiteY0" fmla="*/ 0 h 1575581"/>
              <a:gd name="connsiteX1" fmla="*/ 211016 w 1983545"/>
              <a:gd name="connsiteY1" fmla="*/ 112541 h 1575581"/>
              <a:gd name="connsiteX2" fmla="*/ 281354 w 1983545"/>
              <a:gd name="connsiteY2" fmla="*/ 154744 h 1575581"/>
              <a:gd name="connsiteX3" fmla="*/ 379828 w 1983545"/>
              <a:gd name="connsiteY3" fmla="*/ 225083 h 1575581"/>
              <a:gd name="connsiteX4" fmla="*/ 520505 w 1983545"/>
              <a:gd name="connsiteY4" fmla="*/ 309489 h 1575581"/>
              <a:gd name="connsiteX5" fmla="*/ 759656 w 1983545"/>
              <a:gd name="connsiteY5" fmla="*/ 436098 h 1575581"/>
              <a:gd name="connsiteX6" fmla="*/ 815926 w 1983545"/>
              <a:gd name="connsiteY6" fmla="*/ 478301 h 1575581"/>
              <a:gd name="connsiteX7" fmla="*/ 942536 w 1983545"/>
              <a:gd name="connsiteY7" fmla="*/ 548640 h 1575581"/>
              <a:gd name="connsiteX8" fmla="*/ 998806 w 1983545"/>
              <a:gd name="connsiteY8" fmla="*/ 604911 h 1575581"/>
              <a:gd name="connsiteX9" fmla="*/ 1041009 w 1983545"/>
              <a:gd name="connsiteY9" fmla="*/ 618978 h 1575581"/>
              <a:gd name="connsiteX10" fmla="*/ 1195754 w 1983545"/>
              <a:gd name="connsiteY10" fmla="*/ 872197 h 1575581"/>
              <a:gd name="connsiteX11" fmla="*/ 1237957 w 1983545"/>
              <a:gd name="connsiteY11" fmla="*/ 970671 h 1575581"/>
              <a:gd name="connsiteX12" fmla="*/ 1392702 w 1983545"/>
              <a:gd name="connsiteY12" fmla="*/ 1069144 h 1575581"/>
              <a:gd name="connsiteX13" fmla="*/ 1434905 w 1983545"/>
              <a:gd name="connsiteY13" fmla="*/ 1111347 h 1575581"/>
              <a:gd name="connsiteX14" fmla="*/ 1547446 w 1983545"/>
              <a:gd name="connsiteY14" fmla="*/ 1139483 h 1575581"/>
              <a:gd name="connsiteX15" fmla="*/ 1645920 w 1983545"/>
              <a:gd name="connsiteY15" fmla="*/ 1209821 h 1575581"/>
              <a:gd name="connsiteX16" fmla="*/ 1730326 w 1983545"/>
              <a:gd name="connsiteY16" fmla="*/ 1280160 h 1575581"/>
              <a:gd name="connsiteX17" fmla="*/ 1786597 w 1983545"/>
              <a:gd name="connsiteY17" fmla="*/ 1322363 h 1575581"/>
              <a:gd name="connsiteX18" fmla="*/ 1828800 w 1983545"/>
              <a:gd name="connsiteY18" fmla="*/ 1434904 h 1575581"/>
              <a:gd name="connsiteX19" fmla="*/ 1814732 w 1983545"/>
              <a:gd name="connsiteY19" fmla="*/ 1477107 h 1575581"/>
              <a:gd name="connsiteX20" fmla="*/ 1842868 w 1983545"/>
              <a:gd name="connsiteY20" fmla="*/ 1505243 h 1575581"/>
              <a:gd name="connsiteX21" fmla="*/ 1983545 w 1983545"/>
              <a:gd name="connsiteY21" fmla="*/ 1575581 h 15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3545" h="1575581">
                <a:moveTo>
                  <a:pt x="0" y="0"/>
                </a:moveTo>
                <a:cubicBezTo>
                  <a:pt x="121113" y="48444"/>
                  <a:pt x="48686" y="15143"/>
                  <a:pt x="211016" y="112541"/>
                </a:cubicBezTo>
                <a:cubicBezTo>
                  <a:pt x="234462" y="126609"/>
                  <a:pt x="259105" y="138851"/>
                  <a:pt x="281354" y="154744"/>
                </a:cubicBezTo>
                <a:cubicBezTo>
                  <a:pt x="314179" y="178190"/>
                  <a:pt x="345961" y="203169"/>
                  <a:pt x="379828" y="225083"/>
                </a:cubicBezTo>
                <a:cubicBezTo>
                  <a:pt x="425740" y="254791"/>
                  <a:pt x="472701" y="282931"/>
                  <a:pt x="520505" y="309489"/>
                </a:cubicBezTo>
                <a:cubicBezTo>
                  <a:pt x="678968" y="397524"/>
                  <a:pt x="593229" y="333682"/>
                  <a:pt x="759656" y="436098"/>
                </a:cubicBezTo>
                <a:cubicBezTo>
                  <a:pt x="779624" y="448386"/>
                  <a:pt x="796418" y="465296"/>
                  <a:pt x="815926" y="478301"/>
                </a:cubicBezTo>
                <a:cubicBezTo>
                  <a:pt x="868914" y="513626"/>
                  <a:pt x="888909" y="521826"/>
                  <a:pt x="942536" y="548640"/>
                </a:cubicBezTo>
                <a:cubicBezTo>
                  <a:pt x="961293" y="567397"/>
                  <a:pt x="977221" y="589493"/>
                  <a:pt x="998806" y="604911"/>
                </a:cubicBezTo>
                <a:cubicBezTo>
                  <a:pt x="1010872" y="613530"/>
                  <a:pt x="1033048" y="606468"/>
                  <a:pt x="1041009" y="618978"/>
                </a:cubicBezTo>
                <a:cubicBezTo>
                  <a:pt x="1277829" y="991122"/>
                  <a:pt x="904095" y="538872"/>
                  <a:pt x="1195754" y="872197"/>
                </a:cubicBezTo>
                <a:cubicBezTo>
                  <a:pt x="1209822" y="905022"/>
                  <a:pt x="1212705" y="945419"/>
                  <a:pt x="1237957" y="970671"/>
                </a:cubicBezTo>
                <a:cubicBezTo>
                  <a:pt x="1281190" y="1013903"/>
                  <a:pt x="1349469" y="1025911"/>
                  <a:pt x="1392702" y="1069144"/>
                </a:cubicBezTo>
                <a:cubicBezTo>
                  <a:pt x="1406770" y="1083212"/>
                  <a:pt x="1416794" y="1103114"/>
                  <a:pt x="1434905" y="1111347"/>
                </a:cubicBezTo>
                <a:cubicBezTo>
                  <a:pt x="1470107" y="1127348"/>
                  <a:pt x="1509932" y="1130104"/>
                  <a:pt x="1547446" y="1139483"/>
                </a:cubicBezTo>
                <a:cubicBezTo>
                  <a:pt x="1651323" y="1243360"/>
                  <a:pt x="1522475" y="1123410"/>
                  <a:pt x="1645920" y="1209821"/>
                </a:cubicBezTo>
                <a:cubicBezTo>
                  <a:pt x="1675924" y="1230824"/>
                  <a:pt x="1701727" y="1257281"/>
                  <a:pt x="1730326" y="1280160"/>
                </a:cubicBezTo>
                <a:cubicBezTo>
                  <a:pt x="1748634" y="1294807"/>
                  <a:pt x="1767840" y="1308295"/>
                  <a:pt x="1786597" y="1322363"/>
                </a:cubicBezTo>
                <a:cubicBezTo>
                  <a:pt x="1800665" y="1359877"/>
                  <a:pt x="1821633" y="1395486"/>
                  <a:pt x="1828800" y="1434904"/>
                </a:cubicBezTo>
                <a:cubicBezTo>
                  <a:pt x="1831453" y="1449493"/>
                  <a:pt x="1811824" y="1462566"/>
                  <a:pt x="1814732" y="1477107"/>
                </a:cubicBezTo>
                <a:cubicBezTo>
                  <a:pt x="1817333" y="1490113"/>
                  <a:pt x="1832257" y="1497285"/>
                  <a:pt x="1842868" y="1505243"/>
                </a:cubicBezTo>
                <a:cubicBezTo>
                  <a:pt x="1926613" y="1568052"/>
                  <a:pt x="1904045" y="1555707"/>
                  <a:pt x="1983545" y="1575581"/>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B8DC9AD-6B53-B803-465A-8160B038E01C}"/>
              </a:ext>
            </a:extLst>
          </p:cNvPr>
          <p:cNvSpPr/>
          <p:nvPr/>
        </p:nvSpPr>
        <p:spPr>
          <a:xfrm>
            <a:off x="5736335" y="2349305"/>
            <a:ext cx="1944625" cy="2110153"/>
          </a:xfrm>
          <a:custGeom>
            <a:avLst/>
            <a:gdLst>
              <a:gd name="connsiteX0" fmla="*/ 31419 w 2057167"/>
              <a:gd name="connsiteY0" fmla="*/ 2096086 h 2096086"/>
              <a:gd name="connsiteX1" fmla="*/ 228367 w 2057167"/>
              <a:gd name="connsiteY1" fmla="*/ 1856936 h 2096086"/>
              <a:gd name="connsiteX2" fmla="*/ 397179 w 2057167"/>
              <a:gd name="connsiteY2" fmla="*/ 1716259 h 2096086"/>
              <a:gd name="connsiteX3" fmla="*/ 523788 w 2057167"/>
              <a:gd name="connsiteY3" fmla="*/ 1645920 h 2096086"/>
              <a:gd name="connsiteX4" fmla="*/ 580059 w 2057167"/>
              <a:gd name="connsiteY4" fmla="*/ 1589650 h 2096086"/>
              <a:gd name="connsiteX5" fmla="*/ 875480 w 2057167"/>
              <a:gd name="connsiteY5" fmla="*/ 1392702 h 2096086"/>
              <a:gd name="connsiteX6" fmla="*/ 1002090 w 2057167"/>
              <a:gd name="connsiteY6" fmla="*/ 1181686 h 2096086"/>
              <a:gd name="connsiteX7" fmla="*/ 1086496 w 2057167"/>
              <a:gd name="connsiteY7" fmla="*/ 1041010 h 2096086"/>
              <a:gd name="connsiteX8" fmla="*/ 1184970 w 2057167"/>
              <a:gd name="connsiteY8" fmla="*/ 844062 h 2096086"/>
              <a:gd name="connsiteX9" fmla="*/ 1255308 w 2057167"/>
              <a:gd name="connsiteY9" fmla="*/ 787791 h 2096086"/>
              <a:gd name="connsiteX10" fmla="*/ 1297511 w 2057167"/>
              <a:gd name="connsiteY10" fmla="*/ 703385 h 2096086"/>
              <a:gd name="connsiteX11" fmla="*/ 1410053 w 2057167"/>
              <a:gd name="connsiteY11" fmla="*/ 604911 h 2096086"/>
              <a:gd name="connsiteX12" fmla="*/ 1466323 w 2057167"/>
              <a:gd name="connsiteY12" fmla="*/ 548640 h 2096086"/>
              <a:gd name="connsiteX13" fmla="*/ 1592933 w 2057167"/>
              <a:gd name="connsiteY13" fmla="*/ 365760 h 2096086"/>
              <a:gd name="connsiteX14" fmla="*/ 1649203 w 2057167"/>
              <a:gd name="connsiteY14" fmla="*/ 281354 h 2096086"/>
              <a:gd name="connsiteX15" fmla="*/ 1747677 w 2057167"/>
              <a:gd name="connsiteY15" fmla="*/ 98474 h 2096086"/>
              <a:gd name="connsiteX16" fmla="*/ 1803948 w 2057167"/>
              <a:gd name="connsiteY16" fmla="*/ 0 h 2096086"/>
              <a:gd name="connsiteX17" fmla="*/ 1916490 w 2057167"/>
              <a:gd name="connsiteY17" fmla="*/ 84406 h 2096086"/>
              <a:gd name="connsiteX18" fmla="*/ 1958693 w 2057167"/>
              <a:gd name="connsiteY18" fmla="*/ 98474 h 2096086"/>
              <a:gd name="connsiteX19" fmla="*/ 2057167 w 2057167"/>
              <a:gd name="connsiteY19" fmla="*/ 112542 h 209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7167" h="2096086">
                <a:moveTo>
                  <a:pt x="31419" y="2096086"/>
                </a:moveTo>
                <a:cubicBezTo>
                  <a:pt x="-32267" y="1936877"/>
                  <a:pt x="-14252" y="2047565"/>
                  <a:pt x="228367" y="1856936"/>
                </a:cubicBezTo>
                <a:cubicBezTo>
                  <a:pt x="285963" y="1811682"/>
                  <a:pt x="337575" y="1758834"/>
                  <a:pt x="397179" y="1716259"/>
                </a:cubicBezTo>
                <a:cubicBezTo>
                  <a:pt x="436465" y="1688198"/>
                  <a:pt x="484094" y="1673401"/>
                  <a:pt x="523788" y="1645920"/>
                </a:cubicBezTo>
                <a:cubicBezTo>
                  <a:pt x="545598" y="1630821"/>
                  <a:pt x="559681" y="1606632"/>
                  <a:pt x="580059" y="1589650"/>
                </a:cubicBezTo>
                <a:cubicBezTo>
                  <a:pt x="684946" y="1502244"/>
                  <a:pt x="751754" y="1468841"/>
                  <a:pt x="875480" y="1392702"/>
                </a:cubicBezTo>
                <a:cubicBezTo>
                  <a:pt x="1061038" y="1114368"/>
                  <a:pt x="885294" y="1389324"/>
                  <a:pt x="1002090" y="1181686"/>
                </a:cubicBezTo>
                <a:cubicBezTo>
                  <a:pt x="1028900" y="1134024"/>
                  <a:pt x="1060762" y="1089262"/>
                  <a:pt x="1086496" y="1041010"/>
                </a:cubicBezTo>
                <a:cubicBezTo>
                  <a:pt x="1145066" y="931191"/>
                  <a:pt x="1078459" y="982526"/>
                  <a:pt x="1184970" y="844062"/>
                </a:cubicBezTo>
                <a:cubicBezTo>
                  <a:pt x="1203277" y="820263"/>
                  <a:pt x="1231862" y="806548"/>
                  <a:pt x="1255308" y="787791"/>
                </a:cubicBezTo>
                <a:cubicBezTo>
                  <a:pt x="1269376" y="759656"/>
                  <a:pt x="1277192" y="727398"/>
                  <a:pt x="1297511" y="703385"/>
                </a:cubicBezTo>
                <a:cubicBezTo>
                  <a:pt x="1329710" y="665332"/>
                  <a:pt x="1373308" y="638594"/>
                  <a:pt x="1410053" y="604911"/>
                </a:cubicBezTo>
                <a:cubicBezTo>
                  <a:pt x="1429607" y="586987"/>
                  <a:pt x="1447566" y="567397"/>
                  <a:pt x="1466323" y="548640"/>
                </a:cubicBezTo>
                <a:cubicBezTo>
                  <a:pt x="1491835" y="395569"/>
                  <a:pt x="1453246" y="517088"/>
                  <a:pt x="1592933" y="365760"/>
                </a:cubicBezTo>
                <a:cubicBezTo>
                  <a:pt x="1615869" y="340913"/>
                  <a:pt x="1631481" y="310152"/>
                  <a:pt x="1649203" y="281354"/>
                </a:cubicBezTo>
                <a:cubicBezTo>
                  <a:pt x="1670218" y="247205"/>
                  <a:pt x="1730887" y="140449"/>
                  <a:pt x="1747677" y="98474"/>
                </a:cubicBezTo>
                <a:cubicBezTo>
                  <a:pt x="1785463" y="4010"/>
                  <a:pt x="1728633" y="75315"/>
                  <a:pt x="1803948" y="0"/>
                </a:cubicBezTo>
                <a:cubicBezTo>
                  <a:pt x="1940818" y="27374"/>
                  <a:pt x="1816565" y="-15519"/>
                  <a:pt x="1916490" y="84406"/>
                </a:cubicBezTo>
                <a:cubicBezTo>
                  <a:pt x="1926975" y="94891"/>
                  <a:pt x="1944435" y="94400"/>
                  <a:pt x="1958693" y="98474"/>
                </a:cubicBezTo>
                <a:cubicBezTo>
                  <a:pt x="2019872" y="115954"/>
                  <a:pt x="2001988" y="112542"/>
                  <a:pt x="2057167" y="112542"/>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63B289A-F050-90F8-DF40-16A588B1D92B}"/>
              </a:ext>
            </a:extLst>
          </p:cNvPr>
          <p:cNvSpPr/>
          <p:nvPr/>
        </p:nvSpPr>
        <p:spPr>
          <a:xfrm>
            <a:off x="5678499" y="4445391"/>
            <a:ext cx="2016529" cy="717452"/>
          </a:xfrm>
          <a:custGeom>
            <a:avLst/>
            <a:gdLst>
              <a:gd name="connsiteX0" fmla="*/ 47052 w 2016529"/>
              <a:gd name="connsiteY0" fmla="*/ 717452 h 717452"/>
              <a:gd name="connsiteX1" fmla="*/ 4849 w 2016529"/>
              <a:gd name="connsiteY1" fmla="*/ 647114 h 717452"/>
              <a:gd name="connsiteX2" fmla="*/ 455015 w 2016529"/>
              <a:gd name="connsiteY2" fmla="*/ 506437 h 717452"/>
              <a:gd name="connsiteX3" fmla="*/ 595692 w 2016529"/>
              <a:gd name="connsiteY3" fmla="*/ 436098 h 717452"/>
              <a:gd name="connsiteX4" fmla="*/ 848910 w 2016529"/>
              <a:gd name="connsiteY4" fmla="*/ 379827 h 717452"/>
              <a:gd name="connsiteX5" fmla="*/ 1003655 w 2016529"/>
              <a:gd name="connsiteY5" fmla="*/ 337624 h 717452"/>
              <a:gd name="connsiteX6" fmla="*/ 1172467 w 2016529"/>
              <a:gd name="connsiteY6" fmla="*/ 239151 h 717452"/>
              <a:gd name="connsiteX7" fmla="*/ 1299076 w 2016529"/>
              <a:gd name="connsiteY7" fmla="*/ 225083 h 717452"/>
              <a:gd name="connsiteX8" fmla="*/ 1524159 w 2016529"/>
              <a:gd name="connsiteY8" fmla="*/ 154744 h 717452"/>
              <a:gd name="connsiteX9" fmla="*/ 1932123 w 2016529"/>
              <a:gd name="connsiteY9" fmla="*/ 42203 h 717452"/>
              <a:gd name="connsiteX10" fmla="*/ 1960258 w 2016529"/>
              <a:gd name="connsiteY10" fmla="*/ 14067 h 717452"/>
              <a:gd name="connsiteX11" fmla="*/ 2016529 w 2016529"/>
              <a:gd name="connsiteY11" fmla="*/ 0 h 7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6529" h="717452">
                <a:moveTo>
                  <a:pt x="47052" y="717452"/>
                </a:moveTo>
                <a:cubicBezTo>
                  <a:pt x="32984" y="694006"/>
                  <a:pt x="-15307" y="665590"/>
                  <a:pt x="4849" y="647114"/>
                </a:cubicBezTo>
                <a:cubicBezTo>
                  <a:pt x="74240" y="583506"/>
                  <a:pt x="377415" y="524696"/>
                  <a:pt x="455015" y="506437"/>
                </a:cubicBezTo>
                <a:cubicBezTo>
                  <a:pt x="501907" y="482991"/>
                  <a:pt x="545780" y="452141"/>
                  <a:pt x="595692" y="436098"/>
                </a:cubicBezTo>
                <a:cubicBezTo>
                  <a:pt x="678009" y="409639"/>
                  <a:pt x="764859" y="400115"/>
                  <a:pt x="848910" y="379827"/>
                </a:cubicBezTo>
                <a:cubicBezTo>
                  <a:pt x="900883" y="367282"/>
                  <a:pt x="952073" y="351692"/>
                  <a:pt x="1003655" y="337624"/>
                </a:cubicBezTo>
                <a:cubicBezTo>
                  <a:pt x="1059926" y="304800"/>
                  <a:pt x="1111590" y="262342"/>
                  <a:pt x="1172467" y="239151"/>
                </a:cubicBezTo>
                <a:cubicBezTo>
                  <a:pt x="1212148" y="224035"/>
                  <a:pt x="1257786" y="234993"/>
                  <a:pt x="1299076" y="225083"/>
                </a:cubicBezTo>
                <a:cubicBezTo>
                  <a:pt x="1375511" y="206738"/>
                  <a:pt x="1448367" y="175587"/>
                  <a:pt x="1524159" y="154744"/>
                </a:cubicBezTo>
                <a:cubicBezTo>
                  <a:pt x="1958716" y="35241"/>
                  <a:pt x="1738308" y="119727"/>
                  <a:pt x="1932123" y="42203"/>
                </a:cubicBezTo>
                <a:cubicBezTo>
                  <a:pt x="1941501" y="32824"/>
                  <a:pt x="1948395" y="19998"/>
                  <a:pt x="1960258" y="14067"/>
                </a:cubicBezTo>
                <a:cubicBezTo>
                  <a:pt x="1977551" y="5420"/>
                  <a:pt x="2016529" y="0"/>
                  <a:pt x="2016529" y="0"/>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F642A65-C548-8CDE-C47D-39F009C56EEB}"/>
              </a:ext>
            </a:extLst>
          </p:cNvPr>
          <p:cNvGrpSpPr/>
          <p:nvPr/>
        </p:nvGrpSpPr>
        <p:grpSpPr>
          <a:xfrm>
            <a:off x="506437" y="131028"/>
            <a:ext cx="10148092" cy="1483474"/>
            <a:chOff x="548640" y="161102"/>
            <a:chExt cx="10148092" cy="1378256"/>
          </a:xfrm>
        </p:grpSpPr>
        <p:pic>
          <p:nvPicPr>
            <p:cNvPr id="15" name="Picture 4">
              <a:extLst>
                <a:ext uri="{FF2B5EF4-FFF2-40B4-BE49-F238E27FC236}">
                  <a16:creationId xmlns:a16="http://schemas.microsoft.com/office/drawing/2014/main" id="{07DFCEC5-A92E-3E8D-A3C6-FDF714F89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 y="161102"/>
              <a:ext cx="9963276" cy="1378256"/>
            </a:xfrm>
            <a:prstGeom prst="rect">
              <a:avLst/>
            </a:prstGeom>
          </p:spPr>
        </p:pic>
        <p:sp>
          <p:nvSpPr>
            <p:cNvPr id="16" name="TextBox 15">
              <a:extLst>
                <a:ext uri="{FF2B5EF4-FFF2-40B4-BE49-F238E27FC236}">
                  <a16:creationId xmlns:a16="http://schemas.microsoft.com/office/drawing/2014/main" id="{8453933F-0984-992A-4037-5A35AA7017A7}"/>
                </a:ext>
              </a:extLst>
            </p:cNvPr>
            <p:cNvSpPr txBox="1"/>
            <p:nvPr/>
          </p:nvSpPr>
          <p:spPr>
            <a:xfrm>
              <a:off x="951318" y="464135"/>
              <a:ext cx="9745414" cy="954107"/>
            </a:xfrm>
            <a:prstGeom prst="rect">
              <a:avLst/>
            </a:prstGeom>
            <a:no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B0F0"/>
                  </a:solidFill>
                  <a:latin typeface="Nunito Black" pitchFamily="2" charset="0"/>
                </a:rPr>
                <a:t>:</a:t>
              </a:r>
              <a:r>
                <a:rPr lang="en-US" sz="2800">
                  <a:solidFill>
                    <a:srgbClr val="000000"/>
                  </a:solidFill>
                  <a:latin typeface="Nunito Black" pitchFamily="2" charset="0"/>
                </a:rPr>
                <a:t> </a:t>
              </a:r>
              <a:r>
                <a:rPr lang="vi-VN" sz="2800" b="1" i="0">
                  <a:solidFill>
                    <a:srgbClr val="000000"/>
                  </a:solidFill>
                  <a:effectLst/>
                  <a:latin typeface="Nunito Black" pitchFamily="2" charset="0"/>
                </a:rPr>
                <a:t>Trò chơi: Tìm điểm đến của các bạn nhỏ trong các bài đọc dưới đây:</a:t>
              </a:r>
              <a:endParaRPr lang="vi-VN" sz="2800" b="0" i="0">
                <a:solidFill>
                  <a:srgbClr val="000000"/>
                </a:solidFill>
                <a:effectLst/>
                <a:latin typeface="Nunito Black" pitchFamily="2" charset="0"/>
              </a:endParaRPr>
            </a:p>
          </p:txBody>
        </p:sp>
      </p:grpSp>
    </p:spTree>
    <p:extLst>
      <p:ext uri="{BB962C8B-B14F-4D97-AF65-F5344CB8AC3E}">
        <p14:creationId xmlns:p14="http://schemas.microsoft.com/office/powerpoint/2010/main" val="33572593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11B9B039-890B-0865-BA73-CBB96B45F4A5}"/>
              </a:ext>
            </a:extLst>
          </p:cNvPr>
          <p:cNvSpPr/>
          <p:nvPr/>
        </p:nvSpPr>
        <p:spPr>
          <a:xfrm>
            <a:off x="7498080" y="1514597"/>
            <a:ext cx="4529796" cy="1237957"/>
          </a:xfrm>
          <a:prstGeom prst="cloud">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7030A0"/>
                </a:solidFill>
                <a:latin typeface="#9Slide03 AmpleSoft Bold" panose="02000000000000000000" pitchFamily="2" charset="0"/>
              </a:rPr>
              <a:t>Học sinh suy nghĩ đưa ra ý kiến</a:t>
            </a:r>
            <a:endParaRPr lang="en-US" sz="2800" dirty="0">
              <a:solidFill>
                <a:srgbClr val="7030A0"/>
              </a:solidFill>
              <a:latin typeface="#9Slide03 AmpleSoft Bold" panose="02000000000000000000" pitchFamily="2" charset="0"/>
            </a:endParaRPr>
          </a:p>
        </p:txBody>
      </p:sp>
      <p:sp>
        <p:nvSpPr>
          <p:cNvPr id="9" name="TextBox 8">
            <a:extLst>
              <a:ext uri="{FF2B5EF4-FFF2-40B4-BE49-F238E27FC236}">
                <a16:creationId xmlns:a16="http://schemas.microsoft.com/office/drawing/2014/main" id="{197936D1-D4AA-0646-6675-828AE68EC5B3}"/>
              </a:ext>
            </a:extLst>
          </p:cNvPr>
          <p:cNvSpPr txBox="1"/>
          <p:nvPr/>
        </p:nvSpPr>
        <p:spPr>
          <a:xfrm>
            <a:off x="2439864" y="2710451"/>
            <a:ext cx="6332220" cy="2789992"/>
          </a:xfrm>
          <a:custGeom>
            <a:avLst/>
            <a:gdLst>
              <a:gd name="connsiteX0" fmla="*/ 0 w 6332220"/>
              <a:gd name="connsiteY0" fmla="*/ 0 h 2789992"/>
              <a:gd name="connsiteX1" fmla="*/ 759866 w 6332220"/>
              <a:gd name="connsiteY1" fmla="*/ 0 h 2789992"/>
              <a:gd name="connsiteX2" fmla="*/ 1519733 w 6332220"/>
              <a:gd name="connsiteY2" fmla="*/ 0 h 2789992"/>
              <a:gd name="connsiteX3" fmla="*/ 2152955 w 6332220"/>
              <a:gd name="connsiteY3" fmla="*/ 0 h 2789992"/>
              <a:gd name="connsiteX4" fmla="*/ 2912821 w 6332220"/>
              <a:gd name="connsiteY4" fmla="*/ 0 h 2789992"/>
              <a:gd name="connsiteX5" fmla="*/ 3546043 w 6332220"/>
              <a:gd name="connsiteY5" fmla="*/ 0 h 2789992"/>
              <a:gd name="connsiteX6" fmla="*/ 4305910 w 6332220"/>
              <a:gd name="connsiteY6" fmla="*/ 0 h 2789992"/>
              <a:gd name="connsiteX7" fmla="*/ 4749165 w 6332220"/>
              <a:gd name="connsiteY7" fmla="*/ 0 h 2789992"/>
              <a:gd name="connsiteX8" fmla="*/ 5255743 w 6332220"/>
              <a:gd name="connsiteY8" fmla="*/ 0 h 2789992"/>
              <a:gd name="connsiteX9" fmla="*/ 5698998 w 6332220"/>
              <a:gd name="connsiteY9" fmla="*/ 0 h 2789992"/>
              <a:gd name="connsiteX10" fmla="*/ 6332220 w 6332220"/>
              <a:gd name="connsiteY10" fmla="*/ 0 h 2789992"/>
              <a:gd name="connsiteX11" fmla="*/ 6332220 w 6332220"/>
              <a:gd name="connsiteY11" fmla="*/ 581729 h 2789992"/>
              <a:gd name="connsiteX12" fmla="*/ 6332220 w 6332220"/>
              <a:gd name="connsiteY12" fmla="*/ 1163457 h 2789992"/>
              <a:gd name="connsiteX13" fmla="*/ 6332220 w 6332220"/>
              <a:gd name="connsiteY13" fmla="*/ 1678064 h 2789992"/>
              <a:gd name="connsiteX14" fmla="*/ 6332220 w 6332220"/>
              <a:gd name="connsiteY14" fmla="*/ 2237418 h 2789992"/>
              <a:gd name="connsiteX15" fmla="*/ 0 w 6332220"/>
              <a:gd name="connsiteY15" fmla="*/ 2605542 h 2789992"/>
              <a:gd name="connsiteX16" fmla="*/ 0 w 6332220"/>
              <a:gd name="connsiteY16" fmla="*/ 2032323 h 2789992"/>
              <a:gd name="connsiteX17" fmla="*/ 0 w 6332220"/>
              <a:gd name="connsiteY17" fmla="*/ 1380937 h 2789992"/>
              <a:gd name="connsiteX18" fmla="*/ 0 w 6332220"/>
              <a:gd name="connsiteY18" fmla="*/ 755607 h 2789992"/>
              <a:gd name="connsiteX19" fmla="*/ 0 w 6332220"/>
              <a:gd name="connsiteY19" fmla="*/ 0 h 278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32220" h="2789992" fill="none" extrusionOk="0">
                <a:moveTo>
                  <a:pt x="0" y="0"/>
                </a:moveTo>
                <a:cubicBezTo>
                  <a:pt x="307862" y="-2260"/>
                  <a:pt x="524728" y="-11577"/>
                  <a:pt x="759866" y="0"/>
                </a:cubicBezTo>
                <a:cubicBezTo>
                  <a:pt x="995004" y="11577"/>
                  <a:pt x="1331106" y="-28810"/>
                  <a:pt x="1519733" y="0"/>
                </a:cubicBezTo>
                <a:cubicBezTo>
                  <a:pt x="1708360" y="28810"/>
                  <a:pt x="1861456" y="-871"/>
                  <a:pt x="2152955" y="0"/>
                </a:cubicBezTo>
                <a:cubicBezTo>
                  <a:pt x="2444454" y="871"/>
                  <a:pt x="2610673" y="-2589"/>
                  <a:pt x="2912821" y="0"/>
                </a:cubicBezTo>
                <a:cubicBezTo>
                  <a:pt x="3214969" y="2589"/>
                  <a:pt x="3381884" y="30853"/>
                  <a:pt x="3546043" y="0"/>
                </a:cubicBezTo>
                <a:cubicBezTo>
                  <a:pt x="3710202" y="-30853"/>
                  <a:pt x="3937396" y="-25429"/>
                  <a:pt x="4305910" y="0"/>
                </a:cubicBezTo>
                <a:cubicBezTo>
                  <a:pt x="4674424" y="25429"/>
                  <a:pt x="4615225" y="11053"/>
                  <a:pt x="4749165" y="0"/>
                </a:cubicBezTo>
                <a:cubicBezTo>
                  <a:pt x="4883106" y="-11053"/>
                  <a:pt x="5070604" y="16231"/>
                  <a:pt x="5255743" y="0"/>
                </a:cubicBezTo>
                <a:cubicBezTo>
                  <a:pt x="5440882" y="-16231"/>
                  <a:pt x="5605510" y="-6396"/>
                  <a:pt x="5698998" y="0"/>
                </a:cubicBezTo>
                <a:cubicBezTo>
                  <a:pt x="5792486" y="6396"/>
                  <a:pt x="6199386" y="12146"/>
                  <a:pt x="6332220" y="0"/>
                </a:cubicBezTo>
                <a:cubicBezTo>
                  <a:pt x="6351610" y="191195"/>
                  <a:pt x="6347332" y="373666"/>
                  <a:pt x="6332220" y="581729"/>
                </a:cubicBezTo>
                <a:cubicBezTo>
                  <a:pt x="6317108" y="789792"/>
                  <a:pt x="6343676" y="1030938"/>
                  <a:pt x="6332220" y="1163457"/>
                </a:cubicBezTo>
                <a:cubicBezTo>
                  <a:pt x="6320764" y="1295976"/>
                  <a:pt x="6323134" y="1538415"/>
                  <a:pt x="6332220" y="1678064"/>
                </a:cubicBezTo>
                <a:cubicBezTo>
                  <a:pt x="6341306" y="1817713"/>
                  <a:pt x="6318121" y="2001281"/>
                  <a:pt x="6332220" y="2237418"/>
                </a:cubicBezTo>
                <a:cubicBezTo>
                  <a:pt x="3185161" y="2276503"/>
                  <a:pt x="3122346" y="3197757"/>
                  <a:pt x="0" y="2605542"/>
                </a:cubicBezTo>
                <a:cubicBezTo>
                  <a:pt x="-6594" y="2325084"/>
                  <a:pt x="-18050" y="2276195"/>
                  <a:pt x="0" y="2032323"/>
                </a:cubicBezTo>
                <a:cubicBezTo>
                  <a:pt x="18050" y="1788451"/>
                  <a:pt x="-26653" y="1656099"/>
                  <a:pt x="0" y="1380937"/>
                </a:cubicBezTo>
                <a:cubicBezTo>
                  <a:pt x="26653" y="1105775"/>
                  <a:pt x="-20622" y="953074"/>
                  <a:pt x="0" y="755607"/>
                </a:cubicBezTo>
                <a:cubicBezTo>
                  <a:pt x="20622" y="558140"/>
                  <a:pt x="19771" y="375315"/>
                  <a:pt x="0" y="0"/>
                </a:cubicBezTo>
                <a:close/>
              </a:path>
              <a:path w="6332220" h="2789992" stroke="0" extrusionOk="0">
                <a:moveTo>
                  <a:pt x="0" y="0"/>
                </a:moveTo>
                <a:cubicBezTo>
                  <a:pt x="204081" y="-7380"/>
                  <a:pt x="431501" y="-10824"/>
                  <a:pt x="569900" y="0"/>
                </a:cubicBezTo>
                <a:cubicBezTo>
                  <a:pt x="708299" y="10824"/>
                  <a:pt x="980322" y="13405"/>
                  <a:pt x="1139800" y="0"/>
                </a:cubicBezTo>
                <a:cubicBezTo>
                  <a:pt x="1299278" y="-13405"/>
                  <a:pt x="1593850" y="-12207"/>
                  <a:pt x="1899666" y="0"/>
                </a:cubicBezTo>
                <a:cubicBezTo>
                  <a:pt x="2205482" y="12207"/>
                  <a:pt x="2297942" y="21596"/>
                  <a:pt x="2406244" y="0"/>
                </a:cubicBezTo>
                <a:cubicBezTo>
                  <a:pt x="2514546" y="-21596"/>
                  <a:pt x="2965039" y="-23540"/>
                  <a:pt x="3166110" y="0"/>
                </a:cubicBezTo>
                <a:cubicBezTo>
                  <a:pt x="3367181" y="23540"/>
                  <a:pt x="3556957" y="20911"/>
                  <a:pt x="3672688" y="0"/>
                </a:cubicBezTo>
                <a:cubicBezTo>
                  <a:pt x="3788419" y="-20911"/>
                  <a:pt x="4145149" y="-2565"/>
                  <a:pt x="4305910" y="0"/>
                </a:cubicBezTo>
                <a:cubicBezTo>
                  <a:pt x="4466671" y="2565"/>
                  <a:pt x="4751442" y="1739"/>
                  <a:pt x="5065776" y="0"/>
                </a:cubicBezTo>
                <a:cubicBezTo>
                  <a:pt x="5380110" y="-1739"/>
                  <a:pt x="5401948" y="-3185"/>
                  <a:pt x="5572354" y="0"/>
                </a:cubicBezTo>
                <a:cubicBezTo>
                  <a:pt x="5742760" y="3185"/>
                  <a:pt x="6100635" y="16388"/>
                  <a:pt x="6332220" y="0"/>
                </a:cubicBezTo>
                <a:cubicBezTo>
                  <a:pt x="6311095" y="200739"/>
                  <a:pt x="6340410" y="288714"/>
                  <a:pt x="6332220" y="559355"/>
                </a:cubicBezTo>
                <a:cubicBezTo>
                  <a:pt x="6324030" y="829996"/>
                  <a:pt x="6353479" y="899885"/>
                  <a:pt x="6332220" y="1073961"/>
                </a:cubicBezTo>
                <a:cubicBezTo>
                  <a:pt x="6310961" y="1248037"/>
                  <a:pt x="6319462" y="1439092"/>
                  <a:pt x="6332220" y="1633315"/>
                </a:cubicBezTo>
                <a:cubicBezTo>
                  <a:pt x="6344978" y="1827538"/>
                  <a:pt x="6312311" y="2061390"/>
                  <a:pt x="6332220" y="2237418"/>
                </a:cubicBezTo>
                <a:cubicBezTo>
                  <a:pt x="3083100" y="2430901"/>
                  <a:pt x="3342756" y="3073934"/>
                  <a:pt x="0" y="2605542"/>
                </a:cubicBezTo>
                <a:cubicBezTo>
                  <a:pt x="25103" y="2426780"/>
                  <a:pt x="-23547" y="2155860"/>
                  <a:pt x="0" y="2006267"/>
                </a:cubicBezTo>
                <a:cubicBezTo>
                  <a:pt x="23547" y="1856675"/>
                  <a:pt x="-12585" y="1591177"/>
                  <a:pt x="0" y="1328826"/>
                </a:cubicBezTo>
                <a:cubicBezTo>
                  <a:pt x="12585" y="1066475"/>
                  <a:pt x="-29268" y="946358"/>
                  <a:pt x="0" y="651386"/>
                </a:cubicBezTo>
                <a:cubicBezTo>
                  <a:pt x="29268" y="356414"/>
                  <a:pt x="1414" y="171809"/>
                  <a:pt x="0" y="0"/>
                </a:cubicBezTo>
                <a:close/>
              </a:path>
            </a:pathLst>
          </a:custGeom>
          <a:solidFill>
            <a:srgbClr val="FFFFCC"/>
          </a:solidFill>
          <a:ln w="28575">
            <a:solidFill>
              <a:srgbClr val="FF0000"/>
            </a:solidFill>
            <a:prstDash val="dash"/>
            <a:extLst>
              <a:ext uri="{C807C97D-BFC1-408E-A445-0C87EB9F89A2}">
                <ask:lineSketchStyleProps xmlns="" xmlns:ask="http://schemas.microsoft.com/office/drawing/2018/sketchyshapes" sd="2261638074">
                  <a:prstGeom prst="flowChartDocument">
                    <a:avLst/>
                  </a:prstGeom>
                  <ask:type>
                    <ask:lineSketchFreehand/>
                  </ask:type>
                </ask:lineSketchStyleProps>
              </a:ext>
            </a:extLst>
          </a:ln>
        </p:spPr>
        <p:txBody>
          <a:bodyPr wrap="square">
            <a:spAutoFit/>
          </a:bodyPr>
          <a:lstStyle/>
          <a:p>
            <a:r>
              <a:rPr lang="en-US" sz="2800" b="0" i="0">
                <a:solidFill>
                  <a:srgbClr val="000000"/>
                </a:solidFill>
                <a:effectLst/>
                <a:latin typeface="OpenSans"/>
              </a:rPr>
              <a:t>      </a:t>
            </a:r>
            <a:r>
              <a:rPr lang="vi-VN" sz="2800" b="0" i="0">
                <a:solidFill>
                  <a:srgbClr val="000000"/>
                </a:solidFill>
                <a:effectLst/>
                <a:latin typeface="OpenSans"/>
              </a:rPr>
              <a:t>Em thích trải nghiệm của bạn nhỏ trong bài Cánh rừng trong nắng vì chưa bao giờ em được đến thăm một khu rừng, nhờ có trải nghiệm của bạn nhỏ ấy mà em biết thêm về một khu rừng.</a:t>
            </a:r>
            <a:endParaRPr lang="en-US" sz="2800"/>
          </a:p>
        </p:txBody>
      </p:sp>
      <p:grpSp>
        <p:nvGrpSpPr>
          <p:cNvPr id="5" name="Group 4">
            <a:extLst>
              <a:ext uri="{FF2B5EF4-FFF2-40B4-BE49-F238E27FC236}">
                <a16:creationId xmlns:a16="http://schemas.microsoft.com/office/drawing/2014/main" id="{88EC526A-4ABE-D27E-77F1-E72EC43147A2}"/>
              </a:ext>
            </a:extLst>
          </p:cNvPr>
          <p:cNvGrpSpPr/>
          <p:nvPr/>
        </p:nvGrpSpPr>
        <p:grpSpPr>
          <a:xfrm>
            <a:off x="-1" y="149522"/>
            <a:ext cx="11211951" cy="1407447"/>
            <a:chOff x="450166" y="220249"/>
            <a:chExt cx="10174292" cy="1407447"/>
          </a:xfrm>
        </p:grpSpPr>
        <p:pic>
          <p:nvPicPr>
            <p:cNvPr id="6" name="Picture 4">
              <a:extLst>
                <a:ext uri="{FF2B5EF4-FFF2-40B4-BE49-F238E27FC236}">
                  <a16:creationId xmlns:a16="http://schemas.microsoft.com/office/drawing/2014/main" id="{74903031-3C7A-C5E1-DE7E-0F647F0D7D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0166" y="220249"/>
              <a:ext cx="10174292" cy="1407447"/>
            </a:xfrm>
            <a:prstGeom prst="rect">
              <a:avLst/>
            </a:prstGeom>
          </p:spPr>
        </p:pic>
        <p:sp>
          <p:nvSpPr>
            <p:cNvPr id="8" name="TextBox 7">
              <a:extLst>
                <a:ext uri="{FF2B5EF4-FFF2-40B4-BE49-F238E27FC236}">
                  <a16:creationId xmlns:a16="http://schemas.microsoft.com/office/drawing/2014/main" id="{F3CBA80B-EA7E-FA09-E194-46228F2F14D3}"/>
                </a:ext>
              </a:extLst>
            </p:cNvPr>
            <p:cNvSpPr txBox="1"/>
            <p:nvPr/>
          </p:nvSpPr>
          <p:spPr>
            <a:xfrm>
              <a:off x="879044" y="495655"/>
              <a:ext cx="9745414" cy="954107"/>
            </a:xfrm>
            <a:prstGeom prst="rect">
              <a:avLst/>
            </a:prstGeom>
            <a:noFill/>
          </p:spPr>
          <p:txBody>
            <a:bodyPr wrap="square">
              <a:spAutoFit/>
            </a:bodyPr>
            <a:lstStyle/>
            <a:p>
              <a:r>
                <a:rPr lang="en-US" sz="2800" b="0" i="0">
                  <a:solidFill>
                    <a:srgbClr val="0070C0"/>
                  </a:solidFill>
                  <a:effectLst/>
                  <a:latin typeface="Nunito Black" pitchFamily="2" charset="0"/>
                </a:rPr>
                <a:t>Câu 2: </a:t>
              </a:r>
              <a:r>
                <a:rPr lang="en-US" sz="2800" b="0" i="0">
                  <a:solidFill>
                    <a:srgbClr val="002060"/>
                  </a:solidFill>
                  <a:effectLst/>
                  <a:latin typeface="Nunito Black" pitchFamily="2" charset="0"/>
                </a:rPr>
                <a:t>Trong các bài đọc trên, em thích trải nghiệm của bạn nhỏ nào nhất? Vì sao?</a:t>
              </a:r>
              <a:endParaRPr lang="en-US" sz="2800">
                <a:solidFill>
                  <a:srgbClr val="002060"/>
                </a:solidFill>
                <a:latin typeface="Nunito Black" pitchFamily="2" charset="0"/>
              </a:endParaRPr>
            </a:p>
          </p:txBody>
        </p:sp>
      </p:grpSp>
      <p:pic>
        <p:nvPicPr>
          <p:cNvPr id="2" name="Picture 1">
            <a:extLst>
              <a:ext uri="{FF2B5EF4-FFF2-40B4-BE49-F238E27FC236}">
                <a16:creationId xmlns:a16="http://schemas.microsoft.com/office/drawing/2014/main" id="{1301BA89-BEA6-19D9-13AE-6EABF55245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4531">
                        <a14:foregroundMark x1="70938" y1="10875" x2="88438" y2="20125"/>
                        <a14:foregroundMark x1="67813" y1="14625" x2="74688" y2="21000"/>
                        <a14:foregroundMark x1="74688" y1="21000" x2="81719" y2="24375"/>
                        <a14:foregroundMark x1="88594" y1="13750" x2="94531" y2="18000"/>
                        <a14:foregroundMark x1="37813" y1="78625" x2="42188" y2="81000"/>
                        <a14:foregroundMark x1="62500" y1="78375" x2="67344" y2="80875"/>
                      </a14:backgroundRemoval>
                    </a14:imgEffect>
                  </a14:imgLayer>
                </a14:imgProps>
              </a:ext>
            </a:extLst>
          </a:blip>
          <a:stretch>
            <a:fillRect/>
          </a:stretch>
        </p:blipFill>
        <p:spPr>
          <a:xfrm>
            <a:off x="8375903" y="2318850"/>
            <a:ext cx="3651973" cy="4564966"/>
          </a:xfrm>
          <a:prstGeom prst="rect">
            <a:avLst/>
          </a:prstGeom>
        </p:spPr>
      </p:pic>
      <p:sp>
        <p:nvSpPr>
          <p:cNvPr id="10" name="TextBox 9">
            <a:extLst>
              <a:ext uri="{FF2B5EF4-FFF2-40B4-BE49-F238E27FC236}">
                <a16:creationId xmlns:a16="http://schemas.microsoft.com/office/drawing/2014/main" id="{CA818993-532F-B99B-A880-F5E28CF1C57C}"/>
              </a:ext>
            </a:extLst>
          </p:cNvPr>
          <p:cNvSpPr txBox="1"/>
          <p:nvPr/>
        </p:nvSpPr>
        <p:spPr>
          <a:xfrm>
            <a:off x="4486745" y="1915628"/>
            <a:ext cx="2238458" cy="523220"/>
          </a:xfrm>
          <a:prstGeom prst="rect">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Nunito Black" pitchFamily="2" charset="0"/>
              </a:rPr>
              <a:t>Tham khảo</a:t>
            </a:r>
          </a:p>
        </p:txBody>
      </p:sp>
      <p:pic>
        <p:nvPicPr>
          <p:cNvPr id="11" name="Picture 10">
            <a:extLst>
              <a:ext uri="{FF2B5EF4-FFF2-40B4-BE49-F238E27FC236}">
                <a16:creationId xmlns:a16="http://schemas.microsoft.com/office/drawing/2014/main" id="{EAAA063E-6299-D26F-E99C-85BD3B0EC7A7}"/>
              </a:ext>
            </a:extLst>
          </p:cNvPr>
          <p:cNvPicPr>
            <a:picLocks noChangeAspect="1"/>
          </p:cNvPicPr>
          <p:nvPr/>
        </p:nvPicPr>
        <p:blipFill>
          <a:blip r:embed="rId7"/>
          <a:stretch>
            <a:fillRect/>
          </a:stretch>
        </p:blipFill>
        <p:spPr>
          <a:xfrm>
            <a:off x="1801064" y="1514597"/>
            <a:ext cx="8302351" cy="484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28876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3161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3426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0794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1233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51335CCA-2C4F-3377-5051-741618E17612}"/>
              </a:ext>
            </a:extLst>
          </p:cNvPr>
          <p:cNvSpPr txBox="1"/>
          <p:nvPr/>
        </p:nvSpPr>
        <p:spPr>
          <a:xfrm>
            <a:off x="435695" y="1863138"/>
            <a:ext cx="3596882" cy="1384995"/>
          </a:xfrm>
          <a:prstGeom prst="rect">
            <a:avLst/>
          </a:prstGeom>
          <a:noFill/>
        </p:spPr>
        <p:txBody>
          <a:bodyPr wrap="square">
            <a:spAutoFit/>
          </a:bodyPr>
          <a:lstStyle/>
          <a:p>
            <a:r>
              <a:rPr lang="en-US" sz="2800" b="1" i="0">
                <a:solidFill>
                  <a:srgbClr val="002060"/>
                </a:solidFill>
                <a:effectLst/>
                <a:latin typeface="OpenSans"/>
              </a:rPr>
              <a:t>(5) Khi viết, để kết thúc câu, ta phải dùng (…)</a:t>
            </a:r>
            <a:endParaRPr lang="en-US" sz="2800" b="1">
              <a:solidFill>
                <a:srgbClr val="002060"/>
              </a:solidFill>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grpSp>
        <p:nvGrpSpPr>
          <p:cNvPr id="4" name="Group 3">
            <a:extLst>
              <a:ext uri="{FF2B5EF4-FFF2-40B4-BE49-F238E27FC236}">
                <a16:creationId xmlns:a16="http://schemas.microsoft.com/office/drawing/2014/main" id="{218AB12E-DDAC-DD6B-F35B-EDA7DFD655C8}"/>
              </a:ext>
            </a:extLst>
          </p:cNvPr>
          <p:cNvGrpSpPr/>
          <p:nvPr/>
        </p:nvGrpSpPr>
        <p:grpSpPr>
          <a:xfrm>
            <a:off x="172610" y="70186"/>
            <a:ext cx="6844903" cy="1336285"/>
            <a:chOff x="172611" y="70186"/>
            <a:chExt cx="6126480" cy="1336285"/>
          </a:xfrm>
        </p:grpSpPr>
        <p:grpSp>
          <p:nvGrpSpPr>
            <p:cNvPr id="3" name="Group 2">
              <a:extLst>
                <a:ext uri="{FF2B5EF4-FFF2-40B4-BE49-F238E27FC236}">
                  <a16:creationId xmlns:a16="http://schemas.microsoft.com/office/drawing/2014/main" id="{75130C61-2161-178D-156B-97CC13EC69AD}"/>
                </a:ext>
              </a:extLst>
            </p:cNvPr>
            <p:cNvGrpSpPr/>
            <p:nvPr/>
          </p:nvGrpSpPr>
          <p:grpSpPr>
            <a:xfrm>
              <a:off x="172611" y="70186"/>
              <a:ext cx="3414839" cy="951113"/>
              <a:chOff x="172611" y="70186"/>
              <a:chExt cx="3414839" cy="951113"/>
            </a:xfrm>
          </p:grpSpPr>
          <p:pic>
            <p:nvPicPr>
              <p:cNvPr id="75" name="Picture 5">
                <a:extLst>
                  <a:ext uri="{FF2B5EF4-FFF2-40B4-BE49-F238E27FC236}">
                    <a16:creationId xmlns:a16="http://schemas.microsoft.com/office/drawing/2014/main" id="{1CE4A90F-4719-81C5-2EFB-7CE90EE26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8" name="TextBox 7">
                <a:extLst>
                  <a:ext uri="{FF2B5EF4-FFF2-40B4-BE49-F238E27FC236}">
                    <a16:creationId xmlns:a16="http://schemas.microsoft.com/office/drawing/2014/main" id="{656064BE-A6DB-F0EF-DF69-DB894FE9BA6B}"/>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76" name="TextBox 75">
              <a:extLst>
                <a:ext uri="{FF2B5EF4-FFF2-40B4-BE49-F238E27FC236}">
                  <a16:creationId xmlns:a16="http://schemas.microsoft.com/office/drawing/2014/main" id="{E35F5D55-D011-5C7F-93F6-08C0FAB91EE1}"/>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1867976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arn(inVertical)">
                                      <p:cBhvr>
                                        <p:cTn id="12" dur="500"/>
                                        <p:tgtEl>
                                          <p:spTgt spid="6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barn(inVertical)">
                                      <p:cBhvr>
                                        <p:cTn id="15" dur="500"/>
                                        <p:tgtEl>
                                          <p:spTgt spid="7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arn(inVertical)">
                                      <p:cBhvr>
                                        <p:cTn id="18" dur="500"/>
                                        <p:tgtEl>
                                          <p:spTgt spid="7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barn(inVertical)">
                                      <p:cBhvr>
                                        <p:cTn id="21" dur="500"/>
                                        <p:tgtEl>
                                          <p:spTgt spid="7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arn(inVertical)">
                                      <p:cBhvr>
                                        <p:cTn id="24" dur="500"/>
                                        <p:tgtEl>
                                          <p:spTgt spid="7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barn(inVertical)">
                                      <p:cBhvr>
                                        <p:cTn id="2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9" grpId="0" animBg="1"/>
      <p:bldP spid="70" grpId="0" animBg="1"/>
      <p:bldP spid="71"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3161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3426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0794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1233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51335CCA-2C4F-3377-5051-741618E17612}"/>
              </a:ext>
            </a:extLst>
          </p:cNvPr>
          <p:cNvSpPr txBox="1"/>
          <p:nvPr/>
        </p:nvSpPr>
        <p:spPr>
          <a:xfrm>
            <a:off x="435696" y="1686354"/>
            <a:ext cx="3799890" cy="1384995"/>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(10) Gần mực thì đen, gần (…) thì sáng.</a:t>
            </a: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grpSp>
        <p:nvGrpSpPr>
          <p:cNvPr id="81" name="Group 80">
            <a:extLst>
              <a:ext uri="{FF2B5EF4-FFF2-40B4-BE49-F238E27FC236}">
                <a16:creationId xmlns:a16="http://schemas.microsoft.com/office/drawing/2014/main" id="{9C24CA64-0731-E0F0-8566-A7120507D619}"/>
              </a:ext>
            </a:extLst>
          </p:cNvPr>
          <p:cNvGrpSpPr/>
          <p:nvPr/>
        </p:nvGrpSpPr>
        <p:grpSpPr>
          <a:xfrm>
            <a:off x="172610" y="70186"/>
            <a:ext cx="6961651" cy="1336285"/>
            <a:chOff x="172611" y="70186"/>
            <a:chExt cx="6126480" cy="1336285"/>
          </a:xfrm>
        </p:grpSpPr>
        <p:grpSp>
          <p:nvGrpSpPr>
            <p:cNvPr id="82" name="Group 81">
              <a:extLst>
                <a:ext uri="{FF2B5EF4-FFF2-40B4-BE49-F238E27FC236}">
                  <a16:creationId xmlns:a16="http://schemas.microsoft.com/office/drawing/2014/main" id="{5F40E54D-25AC-9DD3-68F9-32EFE5F20E74}"/>
                </a:ext>
              </a:extLst>
            </p:cNvPr>
            <p:cNvGrpSpPr/>
            <p:nvPr/>
          </p:nvGrpSpPr>
          <p:grpSpPr>
            <a:xfrm>
              <a:off x="172611" y="70186"/>
              <a:ext cx="3414839" cy="951113"/>
              <a:chOff x="172611" y="70186"/>
              <a:chExt cx="3414839" cy="951113"/>
            </a:xfrm>
          </p:grpSpPr>
          <p:pic>
            <p:nvPicPr>
              <p:cNvPr id="84" name="Picture 5">
                <a:extLst>
                  <a:ext uri="{FF2B5EF4-FFF2-40B4-BE49-F238E27FC236}">
                    <a16:creationId xmlns:a16="http://schemas.microsoft.com/office/drawing/2014/main" id="{E3F1AFC4-3CD1-084F-5A69-DB011A1B85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85" name="TextBox 84">
                <a:extLst>
                  <a:ext uri="{FF2B5EF4-FFF2-40B4-BE49-F238E27FC236}">
                    <a16:creationId xmlns:a16="http://schemas.microsoft.com/office/drawing/2014/main" id="{3AD06121-FA37-5303-4394-D03D8A072D16}"/>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83" name="TextBox 82">
              <a:extLst>
                <a:ext uri="{FF2B5EF4-FFF2-40B4-BE49-F238E27FC236}">
                  <a16:creationId xmlns:a16="http://schemas.microsoft.com/office/drawing/2014/main" id="{C95AF003-F9AC-8ECF-C8E2-DBE49CF8B793}"/>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23896838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barn(inVertical)">
                                      <p:cBhvr>
                                        <p:cTn id="1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animBg="1"/>
      <p:bldP spid="7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3161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3426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0794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1233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51335CCA-2C4F-3377-5051-741618E17612}"/>
              </a:ext>
            </a:extLst>
          </p:cNvPr>
          <p:cNvSpPr txBox="1"/>
          <p:nvPr/>
        </p:nvSpPr>
        <p:spPr>
          <a:xfrm>
            <a:off x="435696" y="1686354"/>
            <a:ext cx="3799890" cy="1815882"/>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(1) Môn Tiếng Việt rèn cho em các kĩ năng: đọc, viết, nói và (…)</a:t>
            </a: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69351"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grpSp>
        <p:nvGrpSpPr>
          <p:cNvPr id="83" name="Group 82">
            <a:extLst>
              <a:ext uri="{FF2B5EF4-FFF2-40B4-BE49-F238E27FC236}">
                <a16:creationId xmlns:a16="http://schemas.microsoft.com/office/drawing/2014/main" id="{4ED73235-0EDE-089B-E45E-7E245677B6B9}"/>
              </a:ext>
            </a:extLst>
          </p:cNvPr>
          <p:cNvGrpSpPr/>
          <p:nvPr/>
        </p:nvGrpSpPr>
        <p:grpSpPr>
          <a:xfrm>
            <a:off x="172610" y="70186"/>
            <a:ext cx="6844903" cy="1336285"/>
            <a:chOff x="172611" y="70186"/>
            <a:chExt cx="6126480" cy="1336285"/>
          </a:xfrm>
        </p:grpSpPr>
        <p:grpSp>
          <p:nvGrpSpPr>
            <p:cNvPr id="84" name="Group 83">
              <a:extLst>
                <a:ext uri="{FF2B5EF4-FFF2-40B4-BE49-F238E27FC236}">
                  <a16:creationId xmlns:a16="http://schemas.microsoft.com/office/drawing/2014/main" id="{B496237D-699C-FB49-825A-303D1920B85A}"/>
                </a:ext>
              </a:extLst>
            </p:cNvPr>
            <p:cNvGrpSpPr/>
            <p:nvPr/>
          </p:nvGrpSpPr>
          <p:grpSpPr>
            <a:xfrm>
              <a:off x="172611" y="70186"/>
              <a:ext cx="3414839" cy="951113"/>
              <a:chOff x="172611" y="70186"/>
              <a:chExt cx="3414839" cy="951113"/>
            </a:xfrm>
          </p:grpSpPr>
          <p:pic>
            <p:nvPicPr>
              <p:cNvPr id="86" name="Picture 5">
                <a:extLst>
                  <a:ext uri="{FF2B5EF4-FFF2-40B4-BE49-F238E27FC236}">
                    <a16:creationId xmlns:a16="http://schemas.microsoft.com/office/drawing/2014/main" id="{E5F723B8-314C-1840-0691-44A49F032E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87" name="TextBox 86">
                <a:extLst>
                  <a:ext uri="{FF2B5EF4-FFF2-40B4-BE49-F238E27FC236}">
                    <a16:creationId xmlns:a16="http://schemas.microsoft.com/office/drawing/2014/main" id="{0C8B44CD-C2B6-45A0-4DE1-62B834397195}"/>
                  </a:ext>
                </a:extLst>
              </p:cNvPr>
              <p:cNvSpPr txBox="1"/>
              <p:nvPr/>
            </p:nvSpPr>
            <p:spPr>
              <a:xfrm>
                <a:off x="301166" y="342475"/>
                <a:ext cx="2962540" cy="523220"/>
              </a:xfrm>
              <a:prstGeom prst="rect">
                <a:avLst/>
              </a:prstGeom>
              <a:noFill/>
            </p:spPr>
            <p:txBody>
              <a:bodyPr wrap="square">
                <a:spAutoFit/>
              </a:bodyPr>
              <a:lstStyle/>
              <a:p>
                <a:pPr algn="l"/>
                <a:r>
                  <a:rPr lang="en-US" sz="2800" b="1" i="0">
                    <a:solidFill>
                      <a:srgbClr val="2888E1"/>
                    </a:solidFill>
                    <a:effectLst/>
                    <a:latin typeface="OpenSans"/>
                  </a:rPr>
                  <a:t>Câu 3</a:t>
                </a:r>
                <a:r>
                  <a:rPr lang="en-US" sz="2800">
                    <a:solidFill>
                      <a:srgbClr val="000000"/>
                    </a:solidFill>
                    <a:latin typeface="OpenSans"/>
                  </a:rPr>
                  <a:t>: </a:t>
                </a:r>
                <a:r>
                  <a:rPr lang="en-US" sz="2800" b="1" i="0">
                    <a:solidFill>
                      <a:srgbClr val="000000"/>
                    </a:solidFill>
                    <a:effectLst/>
                    <a:latin typeface="OpenSans"/>
                  </a:rPr>
                  <a:t>Giải ô chữ.</a:t>
                </a:r>
                <a:endParaRPr lang="en-US" sz="2800" b="0" i="0">
                  <a:solidFill>
                    <a:srgbClr val="000000"/>
                  </a:solidFill>
                  <a:effectLst/>
                  <a:latin typeface="OpenSans"/>
                </a:endParaRPr>
              </a:p>
            </p:txBody>
          </p:sp>
        </p:grpSp>
        <p:sp>
          <p:nvSpPr>
            <p:cNvPr id="85" name="TextBox 84">
              <a:extLst>
                <a:ext uri="{FF2B5EF4-FFF2-40B4-BE49-F238E27FC236}">
                  <a16:creationId xmlns:a16="http://schemas.microsoft.com/office/drawing/2014/main" id="{399A05ED-0F28-57FE-6AF0-857F4FA5CAD1}"/>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2637139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barn(inVertical)">
                                      <p:cBhvr>
                                        <p:cTn id="15" dur="500"/>
                                        <p:tgtEl>
                                          <p:spTgt spid="8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barn(inVertical)">
                                      <p:cBhvr>
                                        <p:cTn id="18" dur="500"/>
                                        <p:tgtEl>
                                          <p:spTgt spid="7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barn(inVertical)">
                                      <p:cBhvr>
                                        <p:cTn id="21" dur="500"/>
                                        <p:tgtEl>
                                          <p:spTgt spid="7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barn(inVertical)">
                                      <p:cBhvr>
                                        <p:cTn id="2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8" grpId="0" animBg="1"/>
      <p:bldP spid="79" grpId="0" animBg="1"/>
      <p:bldP spid="80" grpId="0" animBg="1"/>
      <p:bldP spid="81"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3161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3426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0794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1233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393734" y="1428664"/>
            <a:ext cx="4582509" cy="954107"/>
          </a:xfrm>
          <a:prstGeom prst="rect">
            <a:avLst/>
          </a:prstGeom>
          <a:noFill/>
        </p:spPr>
        <p:txBody>
          <a:bodyPr wrap="square">
            <a:spAutoFit/>
          </a:bodyPr>
          <a:lstStyle/>
          <a:p>
            <a:r>
              <a:rPr lang="en-US" sz="2800" b="1" i="0">
                <a:solidFill>
                  <a:srgbClr val="002060"/>
                </a:solidFill>
                <a:effectLst/>
                <a:latin typeface="OpenSans"/>
              </a:rPr>
              <a:t>(2) Kiểu câu dùng để bộc lộ cảm xúc là câu (…)</a:t>
            </a:r>
            <a:endParaRPr lang="en-US" sz="2800" b="1">
              <a:solidFill>
                <a:srgbClr val="002060"/>
              </a:solidFill>
            </a:endParaRP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grpSp>
        <p:nvGrpSpPr>
          <p:cNvPr id="87" name="Group 86">
            <a:extLst>
              <a:ext uri="{FF2B5EF4-FFF2-40B4-BE49-F238E27FC236}">
                <a16:creationId xmlns:a16="http://schemas.microsoft.com/office/drawing/2014/main" id="{981D60B8-A70C-DB1C-21AE-BA8B8F4511FF}"/>
              </a:ext>
            </a:extLst>
          </p:cNvPr>
          <p:cNvGrpSpPr/>
          <p:nvPr/>
        </p:nvGrpSpPr>
        <p:grpSpPr>
          <a:xfrm>
            <a:off x="172611" y="70186"/>
            <a:ext cx="6126480" cy="1336285"/>
            <a:chOff x="172611" y="70186"/>
            <a:chExt cx="6126480" cy="1336285"/>
          </a:xfrm>
        </p:grpSpPr>
        <p:grpSp>
          <p:nvGrpSpPr>
            <p:cNvPr id="88" name="Group 87">
              <a:extLst>
                <a:ext uri="{FF2B5EF4-FFF2-40B4-BE49-F238E27FC236}">
                  <a16:creationId xmlns:a16="http://schemas.microsoft.com/office/drawing/2014/main" id="{B7F952CE-5FA2-48C6-C337-8E3859D20E4F}"/>
                </a:ext>
              </a:extLst>
            </p:cNvPr>
            <p:cNvGrpSpPr/>
            <p:nvPr/>
          </p:nvGrpSpPr>
          <p:grpSpPr>
            <a:xfrm>
              <a:off x="172611" y="70186"/>
              <a:ext cx="4238527" cy="951113"/>
              <a:chOff x="172611" y="70186"/>
              <a:chExt cx="4238527" cy="951113"/>
            </a:xfrm>
          </p:grpSpPr>
          <p:pic>
            <p:nvPicPr>
              <p:cNvPr id="90" name="Picture 5">
                <a:extLst>
                  <a:ext uri="{FF2B5EF4-FFF2-40B4-BE49-F238E27FC236}">
                    <a16:creationId xmlns:a16="http://schemas.microsoft.com/office/drawing/2014/main" id="{432755B3-8E24-934E-5CBB-2FD11C3948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91" name="TextBox 90">
                <a:extLst>
                  <a:ext uri="{FF2B5EF4-FFF2-40B4-BE49-F238E27FC236}">
                    <a16:creationId xmlns:a16="http://schemas.microsoft.com/office/drawing/2014/main" id="{1DF81EC1-8453-9B10-B50E-1427B928FC8C}"/>
                  </a:ext>
                </a:extLst>
              </p:cNvPr>
              <p:cNvSpPr txBox="1"/>
              <p:nvPr/>
            </p:nvSpPr>
            <p:spPr>
              <a:xfrm>
                <a:off x="301165" y="342475"/>
                <a:ext cx="4109973" cy="523220"/>
              </a:xfrm>
              <a:prstGeom prst="rect">
                <a:avLst/>
              </a:prstGeom>
              <a:noFill/>
            </p:spPr>
            <p:txBody>
              <a:bodyPr wrap="square">
                <a:spAutoFit/>
              </a:bodyPr>
              <a:lstStyle/>
              <a:p>
                <a:pPr algn="l"/>
                <a:r>
                  <a:rPr lang="en-US" sz="2800" b="1" i="0" dirty="0" err="1">
                    <a:solidFill>
                      <a:srgbClr val="2888E1"/>
                    </a:solidFill>
                    <a:effectLst/>
                    <a:latin typeface="OpenSans"/>
                  </a:rPr>
                  <a:t>Câu</a:t>
                </a:r>
                <a:r>
                  <a:rPr lang="en-US" sz="2800" b="1" i="0" dirty="0">
                    <a:solidFill>
                      <a:srgbClr val="2888E1"/>
                    </a:solidFill>
                    <a:effectLst/>
                    <a:latin typeface="OpenSans"/>
                  </a:rPr>
                  <a:t> 3</a:t>
                </a:r>
                <a:r>
                  <a:rPr lang="en-US" sz="2800" dirty="0">
                    <a:solidFill>
                      <a:srgbClr val="000000"/>
                    </a:solidFill>
                    <a:latin typeface="OpenSans"/>
                  </a:rPr>
                  <a:t>: </a:t>
                </a:r>
                <a:r>
                  <a:rPr lang="en-US" sz="2800" b="1" i="0" dirty="0" err="1">
                    <a:solidFill>
                      <a:srgbClr val="000000"/>
                    </a:solidFill>
                    <a:effectLst/>
                    <a:latin typeface="OpenSans"/>
                  </a:rPr>
                  <a:t>Giải</a:t>
                </a:r>
                <a:r>
                  <a:rPr lang="en-US" sz="2800" b="1" i="0" dirty="0">
                    <a:solidFill>
                      <a:srgbClr val="000000"/>
                    </a:solidFill>
                    <a:effectLst/>
                    <a:latin typeface="OpenSans"/>
                  </a:rPr>
                  <a:t> ô </a:t>
                </a:r>
                <a:r>
                  <a:rPr lang="en-US" sz="2800" b="1" i="0" dirty="0" err="1">
                    <a:solidFill>
                      <a:srgbClr val="000000"/>
                    </a:solidFill>
                    <a:effectLst/>
                    <a:latin typeface="OpenSans"/>
                  </a:rPr>
                  <a:t>chữ</a:t>
                </a:r>
                <a:r>
                  <a:rPr lang="en-US" sz="2800" b="1" i="0" dirty="0">
                    <a:solidFill>
                      <a:srgbClr val="000000"/>
                    </a:solidFill>
                    <a:effectLst/>
                    <a:latin typeface="OpenSans"/>
                  </a:rPr>
                  <a:t>.</a:t>
                </a:r>
                <a:endParaRPr lang="en-US" sz="2800" b="0" i="0" dirty="0">
                  <a:solidFill>
                    <a:srgbClr val="000000"/>
                  </a:solidFill>
                  <a:effectLst/>
                  <a:latin typeface="OpenSans"/>
                </a:endParaRPr>
              </a:p>
            </p:txBody>
          </p:sp>
        </p:grpSp>
        <p:sp>
          <p:nvSpPr>
            <p:cNvPr id="89" name="TextBox 88">
              <a:extLst>
                <a:ext uri="{FF2B5EF4-FFF2-40B4-BE49-F238E27FC236}">
                  <a16:creationId xmlns:a16="http://schemas.microsoft.com/office/drawing/2014/main" id="{705C0BB5-834C-13F0-4E53-084506034EF6}"/>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3486900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barn(inVertical)">
                                      <p:cBhvr>
                                        <p:cTn id="12" dur="500"/>
                                        <p:tgtEl>
                                          <p:spTgt spid="8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barn(inVertical)">
                                      <p:cBhvr>
                                        <p:cTn id="15" dur="500"/>
                                        <p:tgtEl>
                                          <p:spTgt spid="8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C9F3AD-6FD2-8320-746E-704A067EC82B}"/>
              </a:ext>
            </a:extLst>
          </p:cNvPr>
          <p:cNvSpPr/>
          <p:nvPr/>
        </p:nvSpPr>
        <p:spPr>
          <a:xfrm>
            <a:off x="3497683"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86FFD1A-76E6-5D1A-6C40-58EF914658BC}"/>
              </a:ext>
            </a:extLst>
          </p:cNvPr>
          <p:cNvSpPr/>
          <p:nvPr/>
        </p:nvSpPr>
        <p:spPr>
          <a:xfrm>
            <a:off x="4086262"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930B9EF-756B-986F-F4D8-741F8B1C2186}"/>
              </a:ext>
            </a:extLst>
          </p:cNvPr>
          <p:cNvSpPr/>
          <p:nvPr/>
        </p:nvSpPr>
        <p:spPr>
          <a:xfrm>
            <a:off x="4674841" y="470745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21F8B607-648C-154F-C0F4-47D5B3601E65}"/>
              </a:ext>
            </a:extLst>
          </p:cNvPr>
          <p:cNvSpPr/>
          <p:nvPr/>
        </p:nvSpPr>
        <p:spPr>
          <a:xfrm>
            <a:off x="5263420"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EF615C4-9E1C-BC02-27AC-4D034779BD7F}"/>
              </a:ext>
            </a:extLst>
          </p:cNvPr>
          <p:cNvSpPr/>
          <p:nvPr/>
        </p:nvSpPr>
        <p:spPr>
          <a:xfrm>
            <a:off x="58519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C50F464-F622-E8CA-6D51-350558486072}"/>
              </a:ext>
            </a:extLst>
          </p:cNvPr>
          <p:cNvSpPr/>
          <p:nvPr/>
        </p:nvSpPr>
        <p:spPr>
          <a:xfrm>
            <a:off x="64615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A77379BE-42E8-C266-5095-72060F1140E5}"/>
              </a:ext>
            </a:extLst>
          </p:cNvPr>
          <p:cNvSpPr/>
          <p:nvPr/>
        </p:nvSpPr>
        <p:spPr>
          <a:xfrm>
            <a:off x="7071199" y="4705025"/>
            <a:ext cx="567558" cy="52026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7FDBD780-227D-00DC-53F1-A5978D2384FB}"/>
              </a:ext>
            </a:extLst>
          </p:cNvPr>
          <p:cNvSpPr/>
          <p:nvPr/>
        </p:nvSpPr>
        <p:spPr>
          <a:xfrm>
            <a:off x="7680799" y="470502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3E0B9BB5-69F8-77AE-9449-8EF1C61D3CA6}"/>
              </a:ext>
            </a:extLst>
          </p:cNvPr>
          <p:cNvSpPr/>
          <p:nvPr/>
        </p:nvSpPr>
        <p:spPr>
          <a:xfrm>
            <a:off x="4684219"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286EBF47-DE91-FB13-C252-1B2BE4ECBD6B}"/>
              </a:ext>
            </a:extLst>
          </p:cNvPr>
          <p:cNvSpPr/>
          <p:nvPr/>
        </p:nvSpPr>
        <p:spPr>
          <a:xfrm>
            <a:off x="5272798"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D1FB7C2-22AD-6FB4-2395-5E5CC1B6DA50}"/>
              </a:ext>
            </a:extLst>
          </p:cNvPr>
          <p:cNvSpPr/>
          <p:nvPr/>
        </p:nvSpPr>
        <p:spPr>
          <a:xfrm>
            <a:off x="5861377" y="529806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F3EAC03-9719-012E-1459-7CD12309778D}"/>
              </a:ext>
            </a:extLst>
          </p:cNvPr>
          <p:cNvSpPr/>
          <p:nvPr/>
        </p:nvSpPr>
        <p:spPr>
          <a:xfrm>
            <a:off x="6449956"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82CB59C6-BFB9-F63D-BB83-C5BE4DA10159}"/>
              </a:ext>
            </a:extLst>
          </p:cNvPr>
          <p:cNvSpPr/>
          <p:nvPr/>
        </p:nvSpPr>
        <p:spPr>
          <a:xfrm>
            <a:off x="7038535" y="5295641"/>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12DCFF7-14CA-8CE7-D26D-1A1B1D5A91D0}"/>
              </a:ext>
            </a:extLst>
          </p:cNvPr>
          <p:cNvSpPr/>
          <p:nvPr/>
        </p:nvSpPr>
        <p:spPr>
          <a:xfrm>
            <a:off x="7648135" y="532377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5D1C925-FE96-1AA3-DB38-64FD17A3327F}"/>
              </a:ext>
            </a:extLst>
          </p:cNvPr>
          <p:cNvSpPr/>
          <p:nvPr/>
        </p:nvSpPr>
        <p:spPr>
          <a:xfrm>
            <a:off x="8257735" y="5295641"/>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37D4DCB-101D-E4A2-6D2F-179B79776EB0}"/>
              </a:ext>
            </a:extLst>
          </p:cNvPr>
          <p:cNvSpPr/>
          <p:nvPr/>
        </p:nvSpPr>
        <p:spPr>
          <a:xfrm>
            <a:off x="6461599"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D90D7DCF-BB37-0232-E8D5-150D0183299A}"/>
              </a:ext>
            </a:extLst>
          </p:cNvPr>
          <p:cNvSpPr/>
          <p:nvPr/>
        </p:nvSpPr>
        <p:spPr>
          <a:xfrm>
            <a:off x="7050178"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BF220801-EE51-D1C7-F3CC-249E628CF122}"/>
              </a:ext>
            </a:extLst>
          </p:cNvPr>
          <p:cNvSpPr/>
          <p:nvPr/>
        </p:nvSpPr>
        <p:spPr>
          <a:xfrm>
            <a:off x="7638757"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A2EDEB87-9AEF-59F6-4EB5-C076041D1E62}"/>
              </a:ext>
            </a:extLst>
          </p:cNvPr>
          <p:cNvSpPr/>
          <p:nvPr/>
        </p:nvSpPr>
        <p:spPr>
          <a:xfrm>
            <a:off x="6471299"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9102975F-CD44-285E-6298-244B160BF5D8}"/>
              </a:ext>
            </a:extLst>
          </p:cNvPr>
          <p:cNvSpPr/>
          <p:nvPr/>
        </p:nvSpPr>
        <p:spPr>
          <a:xfrm>
            <a:off x="7059878" y="4114409"/>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A5530168-5680-EA0E-F0C8-C039547CA2CC}"/>
              </a:ext>
            </a:extLst>
          </p:cNvPr>
          <p:cNvSpPr/>
          <p:nvPr/>
        </p:nvSpPr>
        <p:spPr>
          <a:xfrm>
            <a:off x="7648457" y="4114409"/>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30052D52-2CFF-4E1C-4F61-F771A8EC821D}"/>
              </a:ext>
            </a:extLst>
          </p:cNvPr>
          <p:cNvSpPr/>
          <p:nvPr/>
        </p:nvSpPr>
        <p:spPr>
          <a:xfrm>
            <a:off x="5894203"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ED6EB79-417C-B977-2CCD-7D074F5F1665}"/>
              </a:ext>
            </a:extLst>
          </p:cNvPr>
          <p:cNvSpPr/>
          <p:nvPr/>
        </p:nvSpPr>
        <p:spPr>
          <a:xfrm>
            <a:off x="6482782"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FDF82FDB-6716-53AC-ADF9-5CB3F7FCDF31}"/>
              </a:ext>
            </a:extLst>
          </p:cNvPr>
          <p:cNvSpPr/>
          <p:nvPr/>
        </p:nvSpPr>
        <p:spPr>
          <a:xfrm>
            <a:off x="7071361" y="354369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1CB5FE47-0BBA-D263-8464-32CFFD66BE13}"/>
              </a:ext>
            </a:extLst>
          </p:cNvPr>
          <p:cNvSpPr/>
          <p:nvPr/>
        </p:nvSpPr>
        <p:spPr>
          <a:xfrm>
            <a:off x="5242399" y="354369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3F448A46-B428-8D12-9B83-8867782203FB}"/>
              </a:ext>
            </a:extLst>
          </p:cNvPr>
          <p:cNvSpPr/>
          <p:nvPr/>
        </p:nvSpPr>
        <p:spPr>
          <a:xfrm>
            <a:off x="6496526"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2147D48A-7BCD-DCC0-0A5B-0A2CB8982DE7}"/>
              </a:ext>
            </a:extLst>
          </p:cNvPr>
          <p:cNvSpPr/>
          <p:nvPr/>
        </p:nvSpPr>
        <p:spPr>
          <a:xfrm>
            <a:off x="7099173" y="296302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7BF79DE7-DFC8-8B77-6D8F-02E5C04E4EF0}"/>
              </a:ext>
            </a:extLst>
          </p:cNvPr>
          <p:cNvSpPr/>
          <p:nvPr/>
        </p:nvSpPr>
        <p:spPr>
          <a:xfrm>
            <a:off x="7701820"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33" name="Rectangle 32">
            <a:extLst>
              <a:ext uri="{FF2B5EF4-FFF2-40B4-BE49-F238E27FC236}">
                <a16:creationId xmlns:a16="http://schemas.microsoft.com/office/drawing/2014/main" id="{89DE2963-458B-DEDE-8BF9-4141DBD9379F}"/>
              </a:ext>
            </a:extLst>
          </p:cNvPr>
          <p:cNvSpPr/>
          <p:nvPr/>
        </p:nvSpPr>
        <p:spPr>
          <a:xfrm>
            <a:off x="5872858"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A736C8C-D039-8AA4-88AD-E0DDD93ACEFB}"/>
              </a:ext>
            </a:extLst>
          </p:cNvPr>
          <p:cNvSpPr/>
          <p:nvPr/>
        </p:nvSpPr>
        <p:spPr>
          <a:xfrm>
            <a:off x="8306571" y="296302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9CFDF0D-C9AC-0D41-B8F7-5A5F509141B2}"/>
              </a:ext>
            </a:extLst>
          </p:cNvPr>
          <p:cNvSpPr/>
          <p:nvPr/>
        </p:nvSpPr>
        <p:spPr>
          <a:xfrm>
            <a:off x="6520133"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9ECEF6-B3D1-3099-90A1-17E2A9604AE4}"/>
              </a:ext>
            </a:extLst>
          </p:cNvPr>
          <p:cNvSpPr/>
          <p:nvPr/>
        </p:nvSpPr>
        <p:spPr>
          <a:xfrm>
            <a:off x="7122780" y="2382356"/>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A572FEC-94B1-3824-C641-A89C4A42CC39}"/>
              </a:ext>
            </a:extLst>
          </p:cNvPr>
          <p:cNvSpPr/>
          <p:nvPr/>
        </p:nvSpPr>
        <p:spPr>
          <a:xfrm>
            <a:off x="5896465" y="2382356"/>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B7F093D5-003F-EB85-8C5A-302813395AE0}"/>
              </a:ext>
            </a:extLst>
          </p:cNvPr>
          <p:cNvSpPr/>
          <p:nvPr/>
        </p:nvSpPr>
        <p:spPr>
          <a:xfrm>
            <a:off x="6541155"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EC1F0219-DB84-6F0F-B601-D36C81E415A5}"/>
              </a:ext>
            </a:extLst>
          </p:cNvPr>
          <p:cNvSpPr/>
          <p:nvPr/>
        </p:nvSpPr>
        <p:spPr>
          <a:xfrm>
            <a:off x="7143802" y="178931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26CDF333-468A-E885-7F5F-30CA03C3DC15}"/>
              </a:ext>
            </a:extLst>
          </p:cNvPr>
          <p:cNvSpPr/>
          <p:nvPr/>
        </p:nvSpPr>
        <p:spPr>
          <a:xfrm>
            <a:off x="5917487"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73D5510D-8245-5CC8-724A-8A23C0F5B2B0}"/>
              </a:ext>
            </a:extLst>
          </p:cNvPr>
          <p:cNvSpPr/>
          <p:nvPr/>
        </p:nvSpPr>
        <p:spPr>
          <a:xfrm>
            <a:off x="5321874" y="178931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7E4F51B0-2269-15F5-291E-6097762D3121}"/>
              </a:ext>
            </a:extLst>
          </p:cNvPr>
          <p:cNvSpPr/>
          <p:nvPr/>
        </p:nvSpPr>
        <p:spPr>
          <a:xfrm>
            <a:off x="6531615"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744C8EE7-CB6B-2902-5BC3-E5A2E0FBA92C}"/>
              </a:ext>
            </a:extLst>
          </p:cNvPr>
          <p:cNvSpPr/>
          <p:nvPr/>
        </p:nvSpPr>
        <p:spPr>
          <a:xfrm>
            <a:off x="7134262" y="1227207"/>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9FA5200B-BAE4-AF21-62FD-D3E8917EEC3C}"/>
              </a:ext>
            </a:extLst>
          </p:cNvPr>
          <p:cNvSpPr/>
          <p:nvPr/>
        </p:nvSpPr>
        <p:spPr>
          <a:xfrm>
            <a:off x="5907947" y="1227207"/>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D25C92E-9DEA-7D06-80E0-DB2BF09A0D73}"/>
              </a:ext>
            </a:extLst>
          </p:cNvPr>
          <p:cNvSpPr/>
          <p:nvPr/>
        </p:nvSpPr>
        <p:spPr>
          <a:xfrm>
            <a:off x="6531615"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2CD6F1A5-2FAD-C9FB-25DA-8393B2914ACD}"/>
              </a:ext>
            </a:extLst>
          </p:cNvPr>
          <p:cNvSpPr/>
          <p:nvPr/>
        </p:nvSpPr>
        <p:spPr>
          <a:xfrm>
            <a:off x="7134262" y="661275"/>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E1989442-7502-73CA-203C-A8BB768C9AE6}"/>
              </a:ext>
            </a:extLst>
          </p:cNvPr>
          <p:cNvSpPr/>
          <p:nvPr/>
        </p:nvSpPr>
        <p:spPr>
          <a:xfrm>
            <a:off x="5907947" y="661275"/>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E602F9F-32E8-815E-2A8C-12F5D7E93613}"/>
              </a:ext>
            </a:extLst>
          </p:cNvPr>
          <p:cNvSpPr/>
          <p:nvPr/>
        </p:nvSpPr>
        <p:spPr>
          <a:xfrm>
            <a:off x="5312414" y="660032"/>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3F939C2E-B6E8-4D31-067F-01910309BEB3}"/>
              </a:ext>
            </a:extLst>
          </p:cNvPr>
          <p:cNvSpPr txBox="1"/>
          <p:nvPr/>
        </p:nvSpPr>
        <p:spPr>
          <a:xfrm>
            <a:off x="4741541" y="735497"/>
            <a:ext cx="567558" cy="369332"/>
          </a:xfrm>
          <a:prstGeom prst="rect">
            <a:avLst/>
          </a:prstGeom>
          <a:noFill/>
        </p:spPr>
        <p:txBody>
          <a:bodyPr wrap="square">
            <a:spAutoFit/>
          </a:bodyPr>
          <a:lstStyle/>
          <a:p>
            <a:r>
              <a:rPr lang="en-US" sz="1800" b="1" i="0">
                <a:solidFill>
                  <a:srgbClr val="002060"/>
                </a:solidFill>
                <a:effectLst/>
                <a:latin typeface="OpenSans"/>
              </a:rPr>
              <a:t>(1) </a:t>
            </a:r>
            <a:endParaRPr lang="en-US"/>
          </a:p>
        </p:txBody>
      </p:sp>
      <p:sp>
        <p:nvSpPr>
          <p:cNvPr id="60" name="TextBox 59">
            <a:extLst>
              <a:ext uri="{FF2B5EF4-FFF2-40B4-BE49-F238E27FC236}">
                <a16:creationId xmlns:a16="http://schemas.microsoft.com/office/drawing/2014/main" id="{4A0E8725-C1DF-73E7-1E2F-E6EFA5A00579}"/>
              </a:ext>
            </a:extLst>
          </p:cNvPr>
          <p:cNvSpPr txBox="1"/>
          <p:nvPr/>
        </p:nvSpPr>
        <p:spPr>
          <a:xfrm>
            <a:off x="4773960" y="1282899"/>
            <a:ext cx="567558" cy="369332"/>
          </a:xfrm>
          <a:prstGeom prst="rect">
            <a:avLst/>
          </a:prstGeom>
          <a:noFill/>
        </p:spPr>
        <p:txBody>
          <a:bodyPr wrap="square">
            <a:spAutoFit/>
          </a:bodyPr>
          <a:lstStyle/>
          <a:p>
            <a:r>
              <a:rPr lang="en-US" sz="1800" b="1" i="0">
                <a:solidFill>
                  <a:srgbClr val="002060"/>
                </a:solidFill>
                <a:effectLst/>
                <a:latin typeface="OpenSans"/>
              </a:rPr>
              <a:t>(2) </a:t>
            </a:r>
            <a:endParaRPr lang="en-US"/>
          </a:p>
        </p:txBody>
      </p:sp>
      <p:sp>
        <p:nvSpPr>
          <p:cNvPr id="61" name="TextBox 60">
            <a:extLst>
              <a:ext uri="{FF2B5EF4-FFF2-40B4-BE49-F238E27FC236}">
                <a16:creationId xmlns:a16="http://schemas.microsoft.com/office/drawing/2014/main" id="{F4A2DC3A-930A-21C7-38B4-EEABBE3E5081}"/>
              </a:ext>
            </a:extLst>
          </p:cNvPr>
          <p:cNvSpPr txBox="1"/>
          <p:nvPr/>
        </p:nvSpPr>
        <p:spPr>
          <a:xfrm>
            <a:off x="4773960" y="1841580"/>
            <a:ext cx="567558" cy="369332"/>
          </a:xfrm>
          <a:prstGeom prst="rect">
            <a:avLst/>
          </a:prstGeom>
          <a:noFill/>
        </p:spPr>
        <p:txBody>
          <a:bodyPr wrap="square">
            <a:spAutoFit/>
          </a:bodyPr>
          <a:lstStyle/>
          <a:p>
            <a:r>
              <a:rPr lang="en-US" sz="1800" b="1" i="0">
                <a:solidFill>
                  <a:srgbClr val="002060"/>
                </a:solidFill>
                <a:effectLst/>
                <a:latin typeface="OpenSans"/>
              </a:rPr>
              <a:t>(3) </a:t>
            </a:r>
            <a:endParaRPr lang="en-US"/>
          </a:p>
        </p:txBody>
      </p:sp>
      <p:sp>
        <p:nvSpPr>
          <p:cNvPr id="62" name="TextBox 61">
            <a:extLst>
              <a:ext uri="{FF2B5EF4-FFF2-40B4-BE49-F238E27FC236}">
                <a16:creationId xmlns:a16="http://schemas.microsoft.com/office/drawing/2014/main" id="{70ACC8D7-D095-A2C9-54E0-FB667494757F}"/>
              </a:ext>
            </a:extLst>
          </p:cNvPr>
          <p:cNvSpPr txBox="1"/>
          <p:nvPr/>
        </p:nvSpPr>
        <p:spPr>
          <a:xfrm>
            <a:off x="4976243" y="2437607"/>
            <a:ext cx="567558" cy="369332"/>
          </a:xfrm>
          <a:prstGeom prst="rect">
            <a:avLst/>
          </a:prstGeom>
          <a:noFill/>
        </p:spPr>
        <p:txBody>
          <a:bodyPr wrap="square">
            <a:spAutoFit/>
          </a:bodyPr>
          <a:lstStyle/>
          <a:p>
            <a:r>
              <a:rPr lang="en-US" sz="1800" b="1" i="0">
                <a:solidFill>
                  <a:srgbClr val="002060"/>
                </a:solidFill>
                <a:effectLst/>
                <a:latin typeface="OpenSans"/>
              </a:rPr>
              <a:t>(4) </a:t>
            </a:r>
            <a:endParaRPr lang="en-US"/>
          </a:p>
        </p:txBody>
      </p:sp>
      <p:sp>
        <p:nvSpPr>
          <p:cNvPr id="63" name="TextBox 62">
            <a:extLst>
              <a:ext uri="{FF2B5EF4-FFF2-40B4-BE49-F238E27FC236}">
                <a16:creationId xmlns:a16="http://schemas.microsoft.com/office/drawing/2014/main" id="{A171E499-DDBC-1088-1764-517E036000AC}"/>
              </a:ext>
            </a:extLst>
          </p:cNvPr>
          <p:cNvSpPr txBox="1"/>
          <p:nvPr/>
        </p:nvSpPr>
        <p:spPr>
          <a:xfrm>
            <a:off x="4976243" y="3038535"/>
            <a:ext cx="567558" cy="369332"/>
          </a:xfrm>
          <a:prstGeom prst="rect">
            <a:avLst/>
          </a:prstGeom>
          <a:noFill/>
        </p:spPr>
        <p:txBody>
          <a:bodyPr wrap="square">
            <a:spAutoFit/>
          </a:bodyPr>
          <a:lstStyle/>
          <a:p>
            <a:r>
              <a:rPr lang="en-US" sz="1800" b="1" i="0">
                <a:solidFill>
                  <a:srgbClr val="002060"/>
                </a:solidFill>
                <a:effectLst/>
                <a:latin typeface="OpenSans"/>
              </a:rPr>
              <a:t>(5) </a:t>
            </a:r>
            <a:endParaRPr lang="en-US"/>
          </a:p>
        </p:txBody>
      </p:sp>
      <p:sp>
        <p:nvSpPr>
          <p:cNvPr id="64" name="TextBox 63">
            <a:extLst>
              <a:ext uri="{FF2B5EF4-FFF2-40B4-BE49-F238E27FC236}">
                <a16:creationId xmlns:a16="http://schemas.microsoft.com/office/drawing/2014/main" id="{39E49C2E-16CD-A39D-3E65-406F2BE8E287}"/>
              </a:ext>
            </a:extLst>
          </p:cNvPr>
          <p:cNvSpPr txBox="1"/>
          <p:nvPr/>
        </p:nvSpPr>
        <p:spPr>
          <a:xfrm>
            <a:off x="4653820" y="3639463"/>
            <a:ext cx="567558" cy="369332"/>
          </a:xfrm>
          <a:prstGeom prst="rect">
            <a:avLst/>
          </a:prstGeom>
          <a:noFill/>
        </p:spPr>
        <p:txBody>
          <a:bodyPr wrap="square">
            <a:spAutoFit/>
          </a:bodyPr>
          <a:lstStyle/>
          <a:p>
            <a:r>
              <a:rPr lang="en-US" sz="1800" b="1" i="0">
                <a:solidFill>
                  <a:srgbClr val="002060"/>
                </a:solidFill>
                <a:effectLst/>
                <a:latin typeface="OpenSans"/>
              </a:rPr>
              <a:t>(6) </a:t>
            </a:r>
            <a:endParaRPr lang="en-US"/>
          </a:p>
        </p:txBody>
      </p:sp>
      <p:sp>
        <p:nvSpPr>
          <p:cNvPr id="65" name="TextBox 64">
            <a:extLst>
              <a:ext uri="{FF2B5EF4-FFF2-40B4-BE49-F238E27FC236}">
                <a16:creationId xmlns:a16="http://schemas.microsoft.com/office/drawing/2014/main" id="{60AB5334-6CDC-07C0-1BA3-AB9FDE45523A}"/>
              </a:ext>
            </a:extLst>
          </p:cNvPr>
          <p:cNvSpPr txBox="1"/>
          <p:nvPr/>
        </p:nvSpPr>
        <p:spPr>
          <a:xfrm>
            <a:off x="5726281" y="4232019"/>
            <a:ext cx="567558" cy="369332"/>
          </a:xfrm>
          <a:prstGeom prst="rect">
            <a:avLst/>
          </a:prstGeom>
          <a:noFill/>
        </p:spPr>
        <p:txBody>
          <a:bodyPr wrap="square">
            <a:spAutoFit/>
          </a:bodyPr>
          <a:lstStyle/>
          <a:p>
            <a:r>
              <a:rPr lang="en-US" sz="1800" b="1" i="0">
                <a:solidFill>
                  <a:srgbClr val="002060"/>
                </a:solidFill>
                <a:effectLst/>
                <a:latin typeface="OpenSans"/>
              </a:rPr>
              <a:t>(7) </a:t>
            </a:r>
            <a:endParaRPr lang="en-US"/>
          </a:p>
        </p:txBody>
      </p:sp>
      <p:sp>
        <p:nvSpPr>
          <p:cNvPr id="66" name="TextBox 65">
            <a:extLst>
              <a:ext uri="{FF2B5EF4-FFF2-40B4-BE49-F238E27FC236}">
                <a16:creationId xmlns:a16="http://schemas.microsoft.com/office/drawing/2014/main" id="{531AA427-D890-9D16-74D0-75BC052B6DD3}"/>
              </a:ext>
            </a:extLst>
          </p:cNvPr>
          <p:cNvSpPr txBox="1"/>
          <p:nvPr/>
        </p:nvSpPr>
        <p:spPr>
          <a:xfrm>
            <a:off x="2846041" y="4780490"/>
            <a:ext cx="567558" cy="369332"/>
          </a:xfrm>
          <a:prstGeom prst="rect">
            <a:avLst/>
          </a:prstGeom>
          <a:noFill/>
        </p:spPr>
        <p:txBody>
          <a:bodyPr wrap="square">
            <a:spAutoFit/>
          </a:bodyPr>
          <a:lstStyle/>
          <a:p>
            <a:r>
              <a:rPr lang="en-US" sz="1800" b="1" i="0">
                <a:solidFill>
                  <a:srgbClr val="002060"/>
                </a:solidFill>
                <a:effectLst/>
                <a:latin typeface="OpenSans"/>
              </a:rPr>
              <a:t>(8) </a:t>
            </a:r>
            <a:endParaRPr lang="en-US"/>
          </a:p>
        </p:txBody>
      </p:sp>
      <p:sp>
        <p:nvSpPr>
          <p:cNvPr id="67" name="TextBox 66">
            <a:extLst>
              <a:ext uri="{FF2B5EF4-FFF2-40B4-BE49-F238E27FC236}">
                <a16:creationId xmlns:a16="http://schemas.microsoft.com/office/drawing/2014/main" id="{E63779FB-8D11-15B6-F1BE-AB60716ED5C9}"/>
              </a:ext>
            </a:extLst>
          </p:cNvPr>
          <p:cNvSpPr txBox="1"/>
          <p:nvPr/>
        </p:nvSpPr>
        <p:spPr>
          <a:xfrm>
            <a:off x="4032577" y="5399242"/>
            <a:ext cx="567558" cy="369332"/>
          </a:xfrm>
          <a:prstGeom prst="rect">
            <a:avLst/>
          </a:prstGeom>
          <a:noFill/>
        </p:spPr>
        <p:txBody>
          <a:bodyPr wrap="square">
            <a:spAutoFit/>
          </a:bodyPr>
          <a:lstStyle/>
          <a:p>
            <a:r>
              <a:rPr lang="en-US" sz="1800" b="1" i="0">
                <a:solidFill>
                  <a:srgbClr val="002060"/>
                </a:solidFill>
                <a:effectLst/>
                <a:latin typeface="OpenSans"/>
              </a:rPr>
              <a:t>(9) </a:t>
            </a:r>
            <a:endParaRPr lang="en-US"/>
          </a:p>
        </p:txBody>
      </p:sp>
      <p:sp>
        <p:nvSpPr>
          <p:cNvPr id="68" name="TextBox 67">
            <a:extLst>
              <a:ext uri="{FF2B5EF4-FFF2-40B4-BE49-F238E27FC236}">
                <a16:creationId xmlns:a16="http://schemas.microsoft.com/office/drawing/2014/main" id="{C07DCC1E-CC22-ABDB-D3A3-576DDAB5F9D9}"/>
              </a:ext>
            </a:extLst>
          </p:cNvPr>
          <p:cNvSpPr txBox="1"/>
          <p:nvPr/>
        </p:nvSpPr>
        <p:spPr>
          <a:xfrm>
            <a:off x="5596113" y="6012059"/>
            <a:ext cx="567558" cy="369332"/>
          </a:xfrm>
          <a:prstGeom prst="rect">
            <a:avLst/>
          </a:prstGeom>
          <a:noFill/>
        </p:spPr>
        <p:txBody>
          <a:bodyPr wrap="square">
            <a:spAutoFit/>
          </a:bodyPr>
          <a:lstStyle/>
          <a:p>
            <a:r>
              <a:rPr lang="en-US" sz="1800" b="1" i="0">
                <a:solidFill>
                  <a:srgbClr val="002060"/>
                </a:solidFill>
                <a:effectLst/>
                <a:latin typeface="OpenSans"/>
              </a:rPr>
              <a:t>(10) </a:t>
            </a:r>
            <a:endParaRPr lang="en-US"/>
          </a:p>
        </p:txBody>
      </p:sp>
      <p:sp>
        <p:nvSpPr>
          <p:cNvPr id="69" name="Rectangle 68">
            <a:extLst>
              <a:ext uri="{FF2B5EF4-FFF2-40B4-BE49-F238E27FC236}">
                <a16:creationId xmlns:a16="http://schemas.microsoft.com/office/drawing/2014/main" id="{DC156B04-4153-A2D6-7F0C-00C8F7F3AFF8}"/>
              </a:ext>
            </a:extLst>
          </p:cNvPr>
          <p:cNvSpPr/>
          <p:nvPr/>
        </p:nvSpPr>
        <p:spPr>
          <a:xfrm>
            <a:off x="6506066"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Ấ</a:t>
            </a:r>
          </a:p>
        </p:txBody>
      </p:sp>
      <p:sp>
        <p:nvSpPr>
          <p:cNvPr id="70" name="Rectangle 69">
            <a:extLst>
              <a:ext uri="{FF2B5EF4-FFF2-40B4-BE49-F238E27FC236}">
                <a16:creationId xmlns:a16="http://schemas.microsoft.com/office/drawing/2014/main" id="{544720DD-280A-CC16-EC42-918A65501B2E}"/>
              </a:ext>
            </a:extLst>
          </p:cNvPr>
          <p:cNvSpPr/>
          <p:nvPr/>
        </p:nvSpPr>
        <p:spPr>
          <a:xfrm>
            <a:off x="7108713" y="297615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1" name="Rectangle 70">
            <a:extLst>
              <a:ext uri="{FF2B5EF4-FFF2-40B4-BE49-F238E27FC236}">
                <a16:creationId xmlns:a16="http://schemas.microsoft.com/office/drawing/2014/main" id="{1AB1D0C0-E587-3758-426E-DBBA8CF42FA5}"/>
              </a:ext>
            </a:extLst>
          </p:cNvPr>
          <p:cNvSpPr/>
          <p:nvPr/>
        </p:nvSpPr>
        <p:spPr>
          <a:xfrm>
            <a:off x="7711360"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72" name="Rectangle 71">
            <a:extLst>
              <a:ext uri="{FF2B5EF4-FFF2-40B4-BE49-F238E27FC236}">
                <a16:creationId xmlns:a16="http://schemas.microsoft.com/office/drawing/2014/main" id="{E814BA68-8B60-9155-F52C-E2E20C0664ED}"/>
              </a:ext>
            </a:extLst>
          </p:cNvPr>
          <p:cNvSpPr/>
          <p:nvPr/>
        </p:nvSpPr>
        <p:spPr>
          <a:xfrm>
            <a:off x="5882398"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D</a:t>
            </a:r>
          </a:p>
        </p:txBody>
      </p:sp>
      <p:sp>
        <p:nvSpPr>
          <p:cNvPr id="73" name="Rectangle 72">
            <a:extLst>
              <a:ext uri="{FF2B5EF4-FFF2-40B4-BE49-F238E27FC236}">
                <a16:creationId xmlns:a16="http://schemas.microsoft.com/office/drawing/2014/main" id="{368E1240-1641-0D98-F7A4-5213C939E834}"/>
              </a:ext>
            </a:extLst>
          </p:cNvPr>
          <p:cNvSpPr/>
          <p:nvPr/>
        </p:nvSpPr>
        <p:spPr>
          <a:xfrm>
            <a:off x="8316111"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Â</a:t>
            </a:r>
          </a:p>
        </p:txBody>
      </p:sp>
      <p:sp>
        <p:nvSpPr>
          <p:cNvPr id="74" name="Rectangle 73">
            <a:extLst>
              <a:ext uri="{FF2B5EF4-FFF2-40B4-BE49-F238E27FC236}">
                <a16:creationId xmlns:a16="http://schemas.microsoft.com/office/drawing/2014/main" id="{24F5ACBE-DEDD-2EA7-D7C1-8BFF15FABBAF}"/>
              </a:ext>
            </a:extLst>
          </p:cNvPr>
          <p:cNvSpPr/>
          <p:nvPr/>
        </p:nvSpPr>
        <p:spPr>
          <a:xfrm>
            <a:off x="8920862" y="297615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U</a:t>
            </a:r>
          </a:p>
        </p:txBody>
      </p:sp>
      <p:sp>
        <p:nvSpPr>
          <p:cNvPr id="75" name="Rectangle 74">
            <a:extLst>
              <a:ext uri="{FF2B5EF4-FFF2-40B4-BE49-F238E27FC236}">
                <a16:creationId xmlns:a16="http://schemas.microsoft.com/office/drawing/2014/main" id="{99CDA1F6-A839-8531-E630-67D3FF61DB39}"/>
              </a:ext>
            </a:extLst>
          </p:cNvPr>
          <p:cNvSpPr/>
          <p:nvPr/>
        </p:nvSpPr>
        <p:spPr>
          <a:xfrm>
            <a:off x="6473162"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Đ</a:t>
            </a:r>
          </a:p>
        </p:txBody>
      </p:sp>
      <p:sp>
        <p:nvSpPr>
          <p:cNvPr id="76" name="Rectangle 75">
            <a:extLst>
              <a:ext uri="{FF2B5EF4-FFF2-40B4-BE49-F238E27FC236}">
                <a16:creationId xmlns:a16="http://schemas.microsoft.com/office/drawing/2014/main" id="{2DE72DCD-09D0-FA8E-5881-618AA8611094}"/>
              </a:ext>
            </a:extLst>
          </p:cNvPr>
          <p:cNvSpPr/>
          <p:nvPr/>
        </p:nvSpPr>
        <p:spPr>
          <a:xfrm>
            <a:off x="7061741" y="591439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È</a:t>
            </a:r>
          </a:p>
        </p:txBody>
      </p:sp>
      <p:sp>
        <p:nvSpPr>
          <p:cNvPr id="77" name="Rectangle 76">
            <a:extLst>
              <a:ext uri="{FF2B5EF4-FFF2-40B4-BE49-F238E27FC236}">
                <a16:creationId xmlns:a16="http://schemas.microsoft.com/office/drawing/2014/main" id="{AA90D513-2675-3F34-C903-8965D94643CE}"/>
              </a:ext>
            </a:extLst>
          </p:cNvPr>
          <p:cNvSpPr/>
          <p:nvPr/>
        </p:nvSpPr>
        <p:spPr>
          <a:xfrm>
            <a:off x="7650320" y="591439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78" name="Rectangle 77">
            <a:extLst>
              <a:ext uri="{FF2B5EF4-FFF2-40B4-BE49-F238E27FC236}">
                <a16:creationId xmlns:a16="http://schemas.microsoft.com/office/drawing/2014/main" id="{D1899C85-52CD-A632-B13F-6A82DC736CD4}"/>
              </a:ext>
            </a:extLst>
          </p:cNvPr>
          <p:cNvSpPr/>
          <p:nvPr/>
        </p:nvSpPr>
        <p:spPr>
          <a:xfrm>
            <a:off x="6573333"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79" name="Rectangle 78">
            <a:extLst>
              <a:ext uri="{FF2B5EF4-FFF2-40B4-BE49-F238E27FC236}">
                <a16:creationId xmlns:a16="http://schemas.microsoft.com/office/drawing/2014/main" id="{D9D003AC-4056-83FA-D3E4-4A87F04D1376}"/>
              </a:ext>
            </a:extLst>
          </p:cNvPr>
          <p:cNvSpPr/>
          <p:nvPr/>
        </p:nvSpPr>
        <p:spPr>
          <a:xfrm>
            <a:off x="7143802" y="654443"/>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latin typeface="Nunito Black" pitchFamily="2" charset="0"/>
              <a:ea typeface="Open Sans" panose="020B0606030504020204" pitchFamily="34" charset="0"/>
              <a:cs typeface="Open Sans" panose="020B0606030504020204" pitchFamily="34" charset="0"/>
            </a:endParaRPr>
          </a:p>
        </p:txBody>
      </p:sp>
      <p:sp>
        <p:nvSpPr>
          <p:cNvPr id="80" name="Rectangle 79">
            <a:extLst>
              <a:ext uri="{FF2B5EF4-FFF2-40B4-BE49-F238E27FC236}">
                <a16:creationId xmlns:a16="http://schemas.microsoft.com/office/drawing/2014/main" id="{44CD7F6B-E113-B94F-8BE2-46F23713DDD4}"/>
              </a:ext>
            </a:extLst>
          </p:cNvPr>
          <p:cNvSpPr/>
          <p:nvPr/>
        </p:nvSpPr>
        <p:spPr>
          <a:xfrm>
            <a:off x="5949665" y="654443"/>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G</a:t>
            </a:r>
          </a:p>
        </p:txBody>
      </p:sp>
      <p:sp>
        <p:nvSpPr>
          <p:cNvPr id="81" name="Rectangle 80">
            <a:extLst>
              <a:ext uri="{FF2B5EF4-FFF2-40B4-BE49-F238E27FC236}">
                <a16:creationId xmlns:a16="http://schemas.microsoft.com/office/drawing/2014/main" id="{808BE4ED-3E46-1C1A-8DCC-A6A127F74D78}"/>
              </a:ext>
            </a:extLst>
          </p:cNvPr>
          <p:cNvSpPr/>
          <p:nvPr/>
        </p:nvSpPr>
        <p:spPr>
          <a:xfrm>
            <a:off x="5354132" y="65320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N</a:t>
            </a:r>
          </a:p>
        </p:txBody>
      </p:sp>
      <p:sp>
        <p:nvSpPr>
          <p:cNvPr id="82" name="Rectangle 81">
            <a:extLst>
              <a:ext uri="{FF2B5EF4-FFF2-40B4-BE49-F238E27FC236}">
                <a16:creationId xmlns:a16="http://schemas.microsoft.com/office/drawing/2014/main" id="{8A9D926A-4742-5A03-F679-97C7EF27C8A6}"/>
              </a:ext>
            </a:extLst>
          </p:cNvPr>
          <p:cNvSpPr/>
          <p:nvPr/>
        </p:nvSpPr>
        <p:spPr>
          <a:xfrm>
            <a:off x="7122780" y="664368"/>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E</a:t>
            </a:r>
          </a:p>
        </p:txBody>
      </p:sp>
      <p:sp>
        <p:nvSpPr>
          <p:cNvPr id="83" name="TextBox 82">
            <a:extLst>
              <a:ext uri="{FF2B5EF4-FFF2-40B4-BE49-F238E27FC236}">
                <a16:creationId xmlns:a16="http://schemas.microsoft.com/office/drawing/2014/main" id="{BBCBE833-1680-3E3B-CC89-413B9991E2C5}"/>
              </a:ext>
            </a:extLst>
          </p:cNvPr>
          <p:cNvSpPr txBox="1"/>
          <p:nvPr/>
        </p:nvSpPr>
        <p:spPr>
          <a:xfrm>
            <a:off x="257827" y="1421944"/>
            <a:ext cx="4582509" cy="1384995"/>
          </a:xfrm>
          <a:prstGeom prst="rect">
            <a:avLst/>
          </a:prstGeom>
          <a:noFill/>
        </p:spPr>
        <p:txBody>
          <a:bodyPr wrap="square">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(3) Để tách các bộ phận có cùng chức năng, cần dùng dấu (…)</a:t>
            </a:r>
          </a:p>
        </p:txBody>
      </p:sp>
      <p:sp>
        <p:nvSpPr>
          <p:cNvPr id="84" name="Rectangle 83">
            <a:extLst>
              <a:ext uri="{FF2B5EF4-FFF2-40B4-BE49-F238E27FC236}">
                <a16:creationId xmlns:a16="http://schemas.microsoft.com/office/drawing/2014/main" id="{BEB13326-5E59-7D8D-E510-FFD7D863A07C}"/>
              </a:ext>
            </a:extLst>
          </p:cNvPr>
          <p:cNvSpPr/>
          <p:nvPr/>
        </p:nvSpPr>
        <p:spPr>
          <a:xfrm>
            <a:off x="6529834"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Ả</a:t>
            </a:r>
          </a:p>
        </p:txBody>
      </p:sp>
      <p:sp>
        <p:nvSpPr>
          <p:cNvPr id="85" name="Rectangle 84">
            <a:extLst>
              <a:ext uri="{FF2B5EF4-FFF2-40B4-BE49-F238E27FC236}">
                <a16:creationId xmlns:a16="http://schemas.microsoft.com/office/drawing/2014/main" id="{ECFE750A-CA5F-92CE-0941-AFB236702CF4}"/>
              </a:ext>
            </a:extLst>
          </p:cNvPr>
          <p:cNvSpPr/>
          <p:nvPr/>
        </p:nvSpPr>
        <p:spPr>
          <a:xfrm>
            <a:off x="7132481" y="1210444"/>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M</a:t>
            </a:r>
          </a:p>
        </p:txBody>
      </p:sp>
      <p:sp>
        <p:nvSpPr>
          <p:cNvPr id="86" name="Rectangle 85">
            <a:extLst>
              <a:ext uri="{FF2B5EF4-FFF2-40B4-BE49-F238E27FC236}">
                <a16:creationId xmlns:a16="http://schemas.microsoft.com/office/drawing/2014/main" id="{EFADBCFB-E064-0A3D-FD22-FBA0629E6A77}"/>
              </a:ext>
            </a:extLst>
          </p:cNvPr>
          <p:cNvSpPr/>
          <p:nvPr/>
        </p:nvSpPr>
        <p:spPr>
          <a:xfrm>
            <a:off x="5906166" y="1210444"/>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C</a:t>
            </a:r>
          </a:p>
        </p:txBody>
      </p:sp>
      <p:sp>
        <p:nvSpPr>
          <p:cNvPr id="87" name="Rectangle 86">
            <a:extLst>
              <a:ext uri="{FF2B5EF4-FFF2-40B4-BE49-F238E27FC236}">
                <a16:creationId xmlns:a16="http://schemas.microsoft.com/office/drawing/2014/main" id="{415E0AEF-98EC-19F8-40D4-0BC9EC2C1E28}"/>
              </a:ext>
            </a:extLst>
          </p:cNvPr>
          <p:cNvSpPr/>
          <p:nvPr/>
        </p:nvSpPr>
        <p:spPr>
          <a:xfrm>
            <a:off x="6527409"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Ẩ</a:t>
            </a:r>
          </a:p>
        </p:txBody>
      </p:sp>
      <p:sp>
        <p:nvSpPr>
          <p:cNvPr id="88" name="Rectangle 87">
            <a:extLst>
              <a:ext uri="{FF2B5EF4-FFF2-40B4-BE49-F238E27FC236}">
                <a16:creationId xmlns:a16="http://schemas.microsoft.com/office/drawing/2014/main" id="{3C0C04C7-7D45-1D81-5CC5-74033377D615}"/>
              </a:ext>
            </a:extLst>
          </p:cNvPr>
          <p:cNvSpPr/>
          <p:nvPr/>
        </p:nvSpPr>
        <p:spPr>
          <a:xfrm>
            <a:off x="7130056" y="1787940"/>
            <a:ext cx="567558" cy="520262"/>
          </a:xfrm>
          <a:prstGeom prst="rect">
            <a:avLst/>
          </a:prstGeom>
          <a:solidFill>
            <a:srgbClr val="F1B9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Y</a:t>
            </a:r>
          </a:p>
        </p:txBody>
      </p:sp>
      <p:sp>
        <p:nvSpPr>
          <p:cNvPr id="89" name="Rectangle 88">
            <a:extLst>
              <a:ext uri="{FF2B5EF4-FFF2-40B4-BE49-F238E27FC236}">
                <a16:creationId xmlns:a16="http://schemas.microsoft.com/office/drawing/2014/main" id="{43FFAD43-A20A-B717-DBC6-52BC05A228EC}"/>
              </a:ext>
            </a:extLst>
          </p:cNvPr>
          <p:cNvSpPr/>
          <p:nvPr/>
        </p:nvSpPr>
        <p:spPr>
          <a:xfrm>
            <a:off x="5903741"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H</a:t>
            </a:r>
          </a:p>
        </p:txBody>
      </p:sp>
      <p:sp>
        <p:nvSpPr>
          <p:cNvPr id="90" name="Rectangle 89">
            <a:extLst>
              <a:ext uri="{FF2B5EF4-FFF2-40B4-BE49-F238E27FC236}">
                <a16:creationId xmlns:a16="http://schemas.microsoft.com/office/drawing/2014/main" id="{B3B55F6F-F419-1431-FA45-D99667372BA9}"/>
              </a:ext>
            </a:extLst>
          </p:cNvPr>
          <p:cNvSpPr/>
          <p:nvPr/>
        </p:nvSpPr>
        <p:spPr>
          <a:xfrm>
            <a:off x="5308128" y="1787940"/>
            <a:ext cx="567558" cy="520262"/>
          </a:xfrm>
          <a:prstGeom prst="rect">
            <a:avLst/>
          </a:prstGeom>
          <a:solidFill>
            <a:srgbClr val="B0D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Nunito Black" pitchFamily="2" charset="0"/>
                <a:ea typeface="Open Sans" panose="020B0606030504020204" pitchFamily="34" charset="0"/>
                <a:cs typeface="Open Sans" panose="020B0606030504020204" pitchFamily="34" charset="0"/>
              </a:rPr>
              <a:t>P</a:t>
            </a:r>
          </a:p>
        </p:txBody>
      </p:sp>
      <p:grpSp>
        <p:nvGrpSpPr>
          <p:cNvPr id="91" name="Group 90">
            <a:extLst>
              <a:ext uri="{FF2B5EF4-FFF2-40B4-BE49-F238E27FC236}">
                <a16:creationId xmlns:a16="http://schemas.microsoft.com/office/drawing/2014/main" id="{14D590D8-D34E-1FB4-3FD4-E893AE4FD899}"/>
              </a:ext>
            </a:extLst>
          </p:cNvPr>
          <p:cNvGrpSpPr/>
          <p:nvPr/>
        </p:nvGrpSpPr>
        <p:grpSpPr>
          <a:xfrm>
            <a:off x="172611" y="70186"/>
            <a:ext cx="6126480" cy="1336285"/>
            <a:chOff x="172611" y="70186"/>
            <a:chExt cx="6126480" cy="1336285"/>
          </a:xfrm>
        </p:grpSpPr>
        <p:grpSp>
          <p:nvGrpSpPr>
            <p:cNvPr id="92" name="Group 91">
              <a:extLst>
                <a:ext uri="{FF2B5EF4-FFF2-40B4-BE49-F238E27FC236}">
                  <a16:creationId xmlns:a16="http://schemas.microsoft.com/office/drawing/2014/main" id="{95A0CD06-F2E0-ACB1-21E0-856895BA39B1}"/>
                </a:ext>
              </a:extLst>
            </p:cNvPr>
            <p:cNvGrpSpPr/>
            <p:nvPr/>
          </p:nvGrpSpPr>
          <p:grpSpPr>
            <a:xfrm>
              <a:off x="172611" y="70186"/>
              <a:ext cx="3959409" cy="951113"/>
              <a:chOff x="172611" y="70186"/>
              <a:chExt cx="3959409" cy="951113"/>
            </a:xfrm>
          </p:grpSpPr>
          <p:pic>
            <p:nvPicPr>
              <p:cNvPr id="94" name="Picture 5">
                <a:extLst>
                  <a:ext uri="{FF2B5EF4-FFF2-40B4-BE49-F238E27FC236}">
                    <a16:creationId xmlns:a16="http://schemas.microsoft.com/office/drawing/2014/main" id="{C1AF8B8A-2C5D-8830-2EE5-689E5CB8EB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611" y="70186"/>
                <a:ext cx="3414839" cy="951113"/>
              </a:xfrm>
              <a:prstGeom prst="rect">
                <a:avLst/>
              </a:prstGeom>
            </p:spPr>
          </p:pic>
          <p:sp>
            <p:nvSpPr>
              <p:cNvPr id="95" name="TextBox 94">
                <a:extLst>
                  <a:ext uri="{FF2B5EF4-FFF2-40B4-BE49-F238E27FC236}">
                    <a16:creationId xmlns:a16="http://schemas.microsoft.com/office/drawing/2014/main" id="{135DECE2-20B7-0983-B682-CB1616BF11BE}"/>
                  </a:ext>
                </a:extLst>
              </p:cNvPr>
              <p:cNvSpPr txBox="1"/>
              <p:nvPr/>
            </p:nvSpPr>
            <p:spPr>
              <a:xfrm>
                <a:off x="301166" y="342475"/>
                <a:ext cx="3830854" cy="523220"/>
              </a:xfrm>
              <a:prstGeom prst="rect">
                <a:avLst/>
              </a:prstGeom>
              <a:noFill/>
            </p:spPr>
            <p:txBody>
              <a:bodyPr wrap="square">
                <a:spAutoFit/>
              </a:bodyPr>
              <a:lstStyle/>
              <a:p>
                <a:pPr algn="l"/>
                <a:r>
                  <a:rPr lang="en-US" sz="2800" b="1" i="0" dirty="0" err="1">
                    <a:solidFill>
                      <a:srgbClr val="2888E1"/>
                    </a:solidFill>
                    <a:effectLst/>
                    <a:latin typeface="OpenSans"/>
                  </a:rPr>
                  <a:t>Câu</a:t>
                </a:r>
                <a:r>
                  <a:rPr lang="en-US" sz="2800" b="1" i="0" dirty="0">
                    <a:solidFill>
                      <a:srgbClr val="2888E1"/>
                    </a:solidFill>
                    <a:effectLst/>
                    <a:latin typeface="OpenSans"/>
                  </a:rPr>
                  <a:t> 3</a:t>
                </a:r>
                <a:r>
                  <a:rPr lang="en-US" sz="2800" dirty="0">
                    <a:solidFill>
                      <a:srgbClr val="000000"/>
                    </a:solidFill>
                    <a:latin typeface="OpenSans"/>
                  </a:rPr>
                  <a:t>: </a:t>
                </a:r>
                <a:r>
                  <a:rPr lang="en-US" sz="2800" b="1" i="0" dirty="0" err="1">
                    <a:solidFill>
                      <a:srgbClr val="000000"/>
                    </a:solidFill>
                    <a:effectLst/>
                    <a:latin typeface="OpenSans"/>
                  </a:rPr>
                  <a:t>Giải</a:t>
                </a:r>
                <a:r>
                  <a:rPr lang="en-US" sz="2800" b="1" i="0" dirty="0">
                    <a:solidFill>
                      <a:srgbClr val="000000"/>
                    </a:solidFill>
                    <a:effectLst/>
                    <a:latin typeface="OpenSans"/>
                  </a:rPr>
                  <a:t> ô </a:t>
                </a:r>
                <a:r>
                  <a:rPr lang="en-US" sz="2800" b="1" i="0" dirty="0" err="1">
                    <a:solidFill>
                      <a:srgbClr val="000000"/>
                    </a:solidFill>
                    <a:effectLst/>
                    <a:latin typeface="OpenSans"/>
                  </a:rPr>
                  <a:t>chữ</a:t>
                </a:r>
                <a:r>
                  <a:rPr lang="en-US" sz="2800" b="1" i="0" dirty="0">
                    <a:solidFill>
                      <a:srgbClr val="000000"/>
                    </a:solidFill>
                    <a:effectLst/>
                    <a:latin typeface="OpenSans"/>
                  </a:rPr>
                  <a:t>.</a:t>
                </a:r>
                <a:endParaRPr lang="en-US" sz="2800" b="0" i="0" dirty="0">
                  <a:solidFill>
                    <a:srgbClr val="000000"/>
                  </a:solidFill>
                  <a:effectLst/>
                  <a:latin typeface="OpenSans"/>
                </a:endParaRPr>
              </a:p>
            </p:txBody>
          </p:sp>
        </p:grpSp>
        <p:sp>
          <p:nvSpPr>
            <p:cNvPr id="93" name="TextBox 92">
              <a:extLst>
                <a:ext uri="{FF2B5EF4-FFF2-40B4-BE49-F238E27FC236}">
                  <a16:creationId xmlns:a16="http://schemas.microsoft.com/office/drawing/2014/main" id="{2E44D57B-0AF0-0D88-7FFC-4A9CDDA43E4D}"/>
                </a:ext>
              </a:extLst>
            </p:cNvPr>
            <p:cNvSpPr txBox="1"/>
            <p:nvPr/>
          </p:nvSpPr>
          <p:spPr>
            <a:xfrm>
              <a:off x="172611" y="883251"/>
              <a:ext cx="612648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OpenSans"/>
                  <a:ea typeface="+mn-ea"/>
                  <a:cs typeface="+mn-cs"/>
                </a:rPr>
                <a:t>a. Tìm ô chữ hàng ngang.</a:t>
              </a:r>
              <a:endParaRPr kumimoji="0" lang="en-US" sz="2800" b="0" i="0" u="none" strike="noStrike" kern="1200" cap="none" spc="0" normalizeH="0" baseline="0" noProof="0">
                <a:ln>
                  <a:noFill/>
                </a:ln>
                <a:solidFill>
                  <a:srgbClr val="000000"/>
                </a:solidFill>
                <a:effectLst/>
                <a:uLnTx/>
                <a:uFillTx/>
                <a:latin typeface="OpenSans"/>
                <a:ea typeface="+mn-ea"/>
                <a:cs typeface="+mn-cs"/>
              </a:endParaRPr>
            </a:p>
          </p:txBody>
        </p:sp>
      </p:grpSp>
    </p:spTree>
    <p:extLst>
      <p:ext uri="{BB962C8B-B14F-4D97-AF65-F5344CB8AC3E}">
        <p14:creationId xmlns:p14="http://schemas.microsoft.com/office/powerpoint/2010/main" val="4011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arn(inVertical)">
                                      <p:cBhvr>
                                        <p:cTn id="12" dur="500"/>
                                        <p:tgtEl>
                                          <p:spTgt spid="9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barn(inVertical)">
                                      <p:cBhvr>
                                        <p:cTn id="15" dur="500"/>
                                        <p:tgtEl>
                                          <p:spTgt spid="8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barn(inVertical)">
                                      <p:cBhvr>
                                        <p:cTn id="18" dur="500"/>
                                        <p:tgtEl>
                                          <p:spTgt spid="8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barn(inVertical)">
                                      <p:cBhvr>
                                        <p:cTn id="2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7" grpId="0" animBg="1"/>
      <p:bldP spid="88" grpId="0" animBg="1"/>
      <p:bldP spid="89" grpId="0" animBg="1"/>
      <p:bldP spid="90"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3878</TotalTime>
  <Words>1084</Words>
  <Application>Microsoft Office PowerPoint</Application>
  <PresentationFormat>Widescreen</PresentationFormat>
  <Paragraphs>433</Paragraphs>
  <Slides>17</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OpenSans</vt:lpstr>
      <vt:lpstr>Open Sans</vt:lpstr>
      <vt:lpstr>微软雅黑</vt:lpstr>
      <vt:lpstr>Arial</vt:lpstr>
      <vt:lpstr>Nunito Black</vt:lpstr>
      <vt:lpstr>宋体</vt:lpstr>
      <vt:lpstr>Alibaba PuHuiTi</vt:lpstr>
      <vt:lpstr>#9Slide03 AmpleSoft Bold</vt:lpstr>
      <vt:lpstr>Sigmar One</vt:lpstr>
      <vt:lpstr>义启小魏楷</vt:lpstr>
      <vt:lpstr>KaiTi</vt:lpstr>
      <vt:lpstr>Calibri</vt:lpstr>
      <vt:lpstr>www.jpppt.com</vt:lpstr>
      <vt:lpstr>Theme1</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101</cp:revision>
  <dcterms:created xsi:type="dcterms:W3CDTF">2022-01-15T08:39:00Z</dcterms:created>
  <dcterms:modified xsi:type="dcterms:W3CDTF">2024-11-05T09:23:00Z</dcterms:modified>
</cp:coreProperties>
</file>