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49" r:id="rId2"/>
    <p:sldId id="259" r:id="rId3"/>
    <p:sldId id="2174" r:id="rId4"/>
    <p:sldId id="2172" r:id="rId5"/>
    <p:sldId id="260" r:id="rId6"/>
    <p:sldId id="336" r:id="rId7"/>
    <p:sldId id="404" r:id="rId8"/>
    <p:sldId id="403" r:id="rId9"/>
    <p:sldId id="263" r:id="rId10"/>
    <p:sldId id="282" r:id="rId11"/>
    <p:sldId id="283" r:id="rId12"/>
    <p:sldId id="284" r:id="rId13"/>
    <p:sldId id="264" r:id="rId14"/>
    <p:sldId id="372" r:id="rId15"/>
    <p:sldId id="267" r:id="rId16"/>
    <p:sldId id="320" r:id="rId17"/>
    <p:sldId id="350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AF"/>
    <a:srgbClr val="FFE389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4" autoAdjust="0"/>
    <p:restoredTop sz="90214" autoAdjust="0"/>
  </p:normalViewPr>
  <p:slideViewPr>
    <p:cSldViewPr>
      <p:cViewPr varScale="1">
        <p:scale>
          <a:sx n="79" d="100"/>
          <a:sy n="79" d="100"/>
        </p:scale>
        <p:origin x="725" y="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Tuy giảng</a:t>
            </a:r>
            <a:r>
              <a:rPr lang="en-US" baseline="0"/>
              <a:t> về con sò điệp nhưng cô chưa đc ăn về sò điệp nha các em. Kkk!!!!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9B541-06DA-FE4E-3F62-86671697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C5FC6-2B06-F72A-0849-A6F4D3E1F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0D69C-4174-48AE-4886-859D99C67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67B46-5ED2-011D-A5BD-E683138EA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9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3DA90-4683-7968-7414-CFCC82CB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33CA8-9D3A-0C97-1215-8977B85B8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12846-0CCD-2E49-F6EB-760906C2A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B15F8-CA46-DFBF-FFC3-64FD98E173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5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</a:t>
            </a:r>
            <a:r>
              <a:rPr lang="en-US" baseline="0"/>
              <a:t> khi nào cô nhìn sầu riêng cũng thèm k? kkk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wmf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258139" y="3913497"/>
            <a:ext cx="2841380" cy="285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0" y="4472366"/>
            <a:ext cx="2261204" cy="223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40" y="5766353"/>
            <a:ext cx="988149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56" y="5766353"/>
            <a:ext cx="988149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08" y="5792791"/>
            <a:ext cx="988149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35" y="5709345"/>
            <a:ext cx="988149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98" y="5766353"/>
            <a:ext cx="988149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03" y="5766353"/>
            <a:ext cx="988149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991" y="851978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38" y="209007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23" y="913066"/>
            <a:ext cx="779118" cy="77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511" y="1547421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23" y="1672068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91" y="1291039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91" y="43735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60" y="608239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4" y="992200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3505011"/>
            <a:ext cx="2204333" cy="228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5244794" y="5253275"/>
            <a:ext cx="967563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20231" y="2592874"/>
            <a:ext cx="967563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674045" y="3961080"/>
            <a:ext cx="967563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2" y="315800"/>
            <a:ext cx="779118" cy="7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0019" y="4642666"/>
            <a:ext cx="6137928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192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vi-VN" sz="3192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91AA2058-0092-E306-3C63-B14D6749C112}"/>
              </a:ext>
            </a:extLst>
          </p:cNvPr>
          <p:cNvGrpSpPr>
            <a:grpSpLocks/>
          </p:cNvGrpSpPr>
          <p:nvPr/>
        </p:nvGrpSpPr>
        <p:grpSpPr bwMode="auto">
          <a:xfrm>
            <a:off x="41311" y="2036"/>
            <a:ext cx="12161838" cy="6841034"/>
            <a:chOff x="0" y="0"/>
            <a:chExt cx="5760" cy="4320"/>
          </a:xfrm>
        </p:grpSpPr>
        <p:pic>
          <p:nvPicPr>
            <p:cNvPr id="28" name="Picture 5" descr="snowcones">
              <a:extLst>
                <a:ext uri="{FF2B5EF4-FFF2-40B4-BE49-F238E27FC236}">
                  <a16:creationId xmlns:a16="http://schemas.microsoft.com/office/drawing/2014/main" id="{49948318-AB1D-4BD6-6D3E-2E2A1ED5EC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snowcones">
              <a:extLst>
                <a:ext uri="{FF2B5EF4-FFF2-40B4-BE49-F238E27FC236}">
                  <a16:creationId xmlns:a16="http://schemas.microsoft.com/office/drawing/2014/main" id="{0A1BBC74-C6D8-72B0-BC72-F78B67A2D3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 descr="snowcones">
              <a:extLst>
                <a:ext uri="{FF2B5EF4-FFF2-40B4-BE49-F238E27FC236}">
                  <a16:creationId xmlns:a16="http://schemas.microsoft.com/office/drawing/2014/main" id="{F3C461AA-0193-0E57-6665-48D3D4FB8C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snowcones">
              <a:extLst>
                <a:ext uri="{FF2B5EF4-FFF2-40B4-BE49-F238E27FC236}">
                  <a16:creationId xmlns:a16="http://schemas.microsoft.com/office/drawing/2014/main" id="{C7448986-2EF7-9B72-6CE4-89D9987CBA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36"/>
              <a:ext cx="432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244F7-FF01-27E2-8BC0-2CF36FA24FE1}"/>
              </a:ext>
            </a:extLst>
          </p:cNvPr>
          <p:cNvSpPr/>
          <p:nvPr/>
        </p:nvSpPr>
        <p:spPr>
          <a:xfrm>
            <a:off x="3355275" y="264622"/>
            <a:ext cx="5596698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9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</a:t>
            </a:r>
            <a:r>
              <a:rPr lang="vi-VN" sz="179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HUYỆN AN LÃO</a:t>
            </a:r>
            <a:r>
              <a:rPr lang="vi-VN" sz="179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79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596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vi-VN" sz="1596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TIỂU HỌC MỸ </a:t>
            </a:r>
            <a:r>
              <a:rPr lang="vi-VN" sz="1596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 II</a:t>
            </a:r>
            <a:r>
              <a:rPr lang="vi-VN" sz="179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79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1795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BEDE72-5275-D888-EF83-554158FA0683}"/>
              </a:ext>
            </a:extLst>
          </p:cNvPr>
          <p:cNvSpPr/>
          <p:nvPr/>
        </p:nvSpPr>
        <p:spPr>
          <a:xfrm>
            <a:off x="1373347" y="2737735"/>
            <a:ext cx="9560556" cy="110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94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394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94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94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vi-VN" sz="2394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998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94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394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7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79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394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EB2B14-E9EA-5E16-FF5A-26B235F3F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1723" y="6089402"/>
            <a:ext cx="608092" cy="608092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2FA5DCCD-1C43-0714-E3C6-C0BBC088A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42" y="2860462"/>
            <a:ext cx="10982996" cy="9570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25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Bài</a:t>
            </a:r>
            <a:r>
              <a:rPr lang="en-US" altLang="ko-KR" sz="425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 63: </a:t>
            </a:r>
            <a:r>
              <a:rPr lang="en-US" altLang="ko-KR" sz="425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iêng</a:t>
            </a:r>
            <a:r>
              <a:rPr lang="en-US" altLang="ko-KR" sz="425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425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iêm</a:t>
            </a:r>
            <a:r>
              <a:rPr lang="en-US" altLang="ko-KR" sz="425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425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yên</a:t>
            </a:r>
            <a:endParaRPr lang="en-US" altLang="ko-KR" sz="425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1"/>
    </mc:Choice>
    <mc:Fallback xmlns="">
      <p:transition spd="slow" advTm="3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sầu riêng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23298" y="5127723"/>
            <a:ext cx="25957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Sơ tán cả tòa nhà vì nhầm mùi sầu riêng là khí độc | Thế giới | Thanh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41" y="366560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ây sầu riêng: cách trồng, chọn giống, chăm sóc và những điều chưa biết -  Food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66560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triped marlin jumping out water | Salt water fish, Ocean creatures, Ocean  fis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85" y="529389"/>
            <a:ext cx="2872118" cy="43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46598" y="5444860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kiếm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31089" y="5444860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7 Swordfish Facts That We Swear Are 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02" y="533400"/>
            <a:ext cx="6451937" cy="43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thern California Marlin Fishing | Marlin Magaz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57" y="529388"/>
            <a:ext cx="8069924" cy="43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46338" y="541412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 yến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57024" y="5414127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Yến sào Phú Quốc - Đặc sản Phú Quốc Nguyên 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8" y="699702"/>
            <a:ext cx="5005139" cy="37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á trình chim yến đẻ trứng | Website:vungdatyen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12" y="699703"/>
            <a:ext cx="5628035" cy="37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314834" y="4719096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kiếm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960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sầu riêng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 yến</a:t>
            </a:r>
          </a:p>
        </p:txBody>
      </p:sp>
      <p:pic>
        <p:nvPicPr>
          <p:cNvPr id="12" name="Picture 2" descr="Yến sào Phú Quốc - Đặc sản Phú Quốc Nguyên Hươ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1714500"/>
            <a:ext cx="340360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7 Swordfish Facts That We Swear Are 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83" y="1714499"/>
            <a:ext cx="3829052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ơ tán cả tòa nhà vì nhầm mùi sầu riêng là khí độc | Thế giới | Thanh Niê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1" y="1700876"/>
            <a:ext cx="3410263" cy="25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67234" y="5820505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kiếm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43681" y="5820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sầu riêng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52519" y="58205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 yến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51819" y="32459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97072" y="32674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88504" y="32636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51819" y="40841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97072" y="41056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88504" y="41018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851819" y="488389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838133" y="490579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65" y="-165701"/>
            <a:ext cx="5905010" cy="35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NG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710" y="-142415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ÊN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646" y="-66215"/>
            <a:ext cx="10862547" cy="5476415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ÊM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23" y="152400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22752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920" y="4838502"/>
            <a:ext cx="11174569" cy="1881067"/>
            <a:chOff x="502855" y="5026323"/>
            <a:chExt cx="10340246" cy="188106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02855" y="5406302"/>
              <a:ext cx="1034024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Yên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phụng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bộ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lông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tím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iêng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biếc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trông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iêm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dúa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179761" y="5026323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6" name="Picture 2" descr="Bông Trang Vàng: Chim Yến Phụ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138432"/>
            <a:ext cx="5791200" cy="50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 Yến Phụng/Budgies, 130/16 lê đình cẩn, phường tân tạo, quận bình tân.,  Ho Chi Minh City (202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3" y="138431"/>
            <a:ext cx="5757306" cy="50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DD8D5-85A5-1614-B6BB-6FB036D02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9296D2AF-A54D-764F-E7E6-751DFE51CBD3}"/>
              </a:ext>
            </a:extLst>
          </p:cNvPr>
          <p:cNvSpPr txBox="1">
            <a:spLocks/>
          </p:cNvSpPr>
          <p:nvPr/>
        </p:nvSpPr>
        <p:spPr>
          <a:xfrm>
            <a:off x="1966119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BB3419-6236-3514-6B9F-0E24912C0F9C}"/>
              </a:ext>
            </a:extLst>
          </p:cNvPr>
          <p:cNvSpPr txBox="1">
            <a:spLocks/>
          </p:cNvSpPr>
          <p:nvPr/>
        </p:nvSpPr>
        <p:spPr>
          <a:xfrm>
            <a:off x="491051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F9284A-2DB6-E075-BD13-FC8CFA2C8ED3}"/>
              </a:ext>
            </a:extLst>
          </p:cNvPr>
          <p:cNvSpPr txBox="1">
            <a:spLocks/>
          </p:cNvSpPr>
          <p:nvPr/>
        </p:nvSpPr>
        <p:spPr>
          <a:xfrm>
            <a:off x="7707504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16DAC-9656-7213-0D5E-06D40789FC47}"/>
              </a:ext>
            </a:extLst>
          </p:cNvPr>
          <p:cNvSpPr txBox="1">
            <a:spLocks/>
          </p:cNvSpPr>
          <p:nvPr/>
        </p:nvSpPr>
        <p:spPr>
          <a:xfrm>
            <a:off x="1356519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93C752-B136-12BD-17E5-7923BD78CAFA}"/>
              </a:ext>
            </a:extLst>
          </p:cNvPr>
          <p:cNvSpPr txBox="1">
            <a:spLocks/>
          </p:cNvSpPr>
          <p:nvPr/>
        </p:nvSpPr>
        <p:spPr>
          <a:xfrm>
            <a:off x="444933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8F278-992F-09C5-E4C4-274618596886}"/>
              </a:ext>
            </a:extLst>
          </p:cNvPr>
          <p:cNvSpPr txBox="1">
            <a:spLocks/>
          </p:cNvSpPr>
          <p:nvPr/>
        </p:nvSpPr>
        <p:spPr>
          <a:xfrm>
            <a:off x="7452519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B6BFC-CFF4-573B-8E91-3DB4AF34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D62E649-DCB9-D050-CD97-F6271007DFA7}"/>
              </a:ext>
            </a:extLst>
          </p:cNvPr>
          <p:cNvSpPr txBox="1">
            <a:spLocks/>
          </p:cNvSpPr>
          <p:nvPr/>
        </p:nvSpPr>
        <p:spPr>
          <a:xfrm>
            <a:off x="1966119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9F7AE8F-CAE1-557C-BA11-3422B9F87C3B}"/>
              </a:ext>
            </a:extLst>
          </p:cNvPr>
          <p:cNvSpPr txBox="1">
            <a:spLocks/>
          </p:cNvSpPr>
          <p:nvPr/>
        </p:nvSpPr>
        <p:spPr>
          <a:xfrm>
            <a:off x="491051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A85ED9-9DCB-4977-B194-03724923D639}"/>
              </a:ext>
            </a:extLst>
          </p:cNvPr>
          <p:cNvSpPr txBox="1">
            <a:spLocks/>
          </p:cNvSpPr>
          <p:nvPr/>
        </p:nvSpPr>
        <p:spPr>
          <a:xfrm>
            <a:off x="7707504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966119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1051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07504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61319" y="10144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06572" y="10359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1032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64337" y="838200"/>
            <a:ext cx="18201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72175" y="859709"/>
            <a:ext cx="19939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276205" y="855958"/>
            <a:ext cx="181129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Calf Raises — Basic | 7 Important Exercises You&amp;#39;re Probably Neglecting |  POPSUGAR Fitness Phot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50" y="2057400"/>
            <a:ext cx="5882015" cy="45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bay của chim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30" y="1981200"/>
            <a:ext cx="3349836" cy="46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ủ Riề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13" y="1886814"/>
            <a:ext cx="4692318" cy="46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61319" y="23076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06572" y="23291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23254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36688" y="2131365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88287" y="2152874"/>
            <a:ext cx="19939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54139" y="2149123"/>
            <a:ext cx="181129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61319" y="36814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647633" y="370337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793841" y="3497681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938284" y="3526709"/>
            <a:ext cx="19939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pic>
        <p:nvPicPr>
          <p:cNvPr id="2050" name="Picture 2" descr="Yên xe đạp Martin, Asama, Mini - P186541 | Sàn thương mại điện tử của khách  hàng Viettelp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07" y="4451652"/>
            <a:ext cx="1993490" cy="19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m Yến Thường Sống Ở Đâu Và Những Điều (Nên Biết) Về Chim Yế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33" y="4498034"/>
            <a:ext cx="2334934" cy="175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4" grpId="0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699419" y="16218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744672" y="1643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936104" y="16396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302437" y="1445565"/>
            <a:ext cx="18201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110275" y="1467074"/>
            <a:ext cx="19939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314305" y="1463323"/>
            <a:ext cx="181129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699419" y="291501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744672" y="293652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936104" y="293277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074788" y="2738730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226387" y="2760239"/>
            <a:ext cx="19939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392239" y="2756488"/>
            <a:ext cx="181129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699419" y="42888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685733" y="431074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831941" y="4105046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976384" y="4134074"/>
            <a:ext cx="19939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</p:spTree>
    <p:extLst>
      <p:ext uri="{BB962C8B-B14F-4D97-AF65-F5344CB8AC3E}">
        <p14:creationId xmlns:p14="http://schemas.microsoft.com/office/powerpoint/2010/main" val="194188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699419" y="370536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44672" y="372687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36104" y="372312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99419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44672" y="4822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36104" y="4818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699419" y="586701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5733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15" y="-159883"/>
            <a:ext cx="6495511" cy="387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3|1.4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166</Words>
  <Application>Microsoft Office PowerPoint</Application>
  <PresentationFormat>Custom</PresentationFormat>
  <Paragraphs>100</Paragraphs>
  <Slides>17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Malgun Gothic</vt:lpstr>
      <vt:lpstr>Arial</vt:lpstr>
      <vt:lpstr>Arial-Rounded</vt:lpstr>
      <vt:lpstr>Arrus-Black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607</cp:revision>
  <dcterms:created xsi:type="dcterms:W3CDTF">2021-05-08T14:00:55Z</dcterms:created>
  <dcterms:modified xsi:type="dcterms:W3CDTF">2024-12-15T14:57:25Z</dcterms:modified>
</cp:coreProperties>
</file>