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</p:sldMasterIdLst>
  <p:notesMasterIdLst>
    <p:notesMasterId r:id="rId18"/>
  </p:notesMasterIdLst>
  <p:sldIdLst>
    <p:sldId id="287" r:id="rId2"/>
    <p:sldId id="373" r:id="rId3"/>
    <p:sldId id="415" r:id="rId4"/>
    <p:sldId id="407" r:id="rId5"/>
    <p:sldId id="257" r:id="rId6"/>
    <p:sldId id="414" r:id="rId7"/>
    <p:sldId id="258" r:id="rId8"/>
    <p:sldId id="409" r:id="rId9"/>
    <p:sldId id="259" r:id="rId10"/>
    <p:sldId id="260" r:id="rId11"/>
    <p:sldId id="410" r:id="rId12"/>
    <p:sldId id="413" r:id="rId13"/>
    <p:sldId id="412" r:id="rId14"/>
    <p:sldId id="411" r:id="rId15"/>
    <p:sldId id="261" r:id="rId16"/>
    <p:sldId id="397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B44BC5"/>
    <a:srgbClr val="BC3FD1"/>
    <a:srgbClr val="FF99FF"/>
    <a:srgbClr val="FFCCFF"/>
    <a:srgbClr val="7030A0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66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043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4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07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5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738730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9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40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1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12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3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07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2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28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60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498" y="-22086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554187" y="156464"/>
            <a:ext cx="11083621" cy="58218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82549" y="3198479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82549" y="3932332"/>
            <a:ext cx="3053120" cy="305312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61862" y="1906583"/>
            <a:ext cx="9468273" cy="233764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kern="1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Kính chào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thầy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cô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về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dự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giờ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</a:p>
          <a:p>
            <a:pPr algn="ctr"/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7200" b="1" kern="1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7200" b="1" kern="1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4798044" y="2289097"/>
            <a:ext cx="2595905" cy="8430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551"/>
              </a:avLst>
            </a:prstTxWarp>
          </a:bodyPr>
          <a:lstStyle/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</a:t>
            </a:r>
            <a:r>
              <a:rPr lang="en-US" sz="48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: </a:t>
            </a:r>
            <a:r>
              <a:rPr lang="vi-VN" sz="48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</a:t>
            </a:r>
            <a:r>
              <a:rPr lang="en-US" sz="48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OÁN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800" kern="1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1C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2596500" y="3331165"/>
            <a:ext cx="739867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13: LUYỆN TẬP CHUNG</a:t>
            </a:r>
          </a:p>
          <a:p>
            <a:pPr algn="ctr"/>
            <a:r>
              <a:rPr lang="en-US" sz="3600" b="1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F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</a:p>
        </p:txBody>
      </p:sp>
      <p:pic>
        <p:nvPicPr>
          <p:cNvPr id="13" name="图片 5">
            <a:extLst>
              <a:ext uri="{FF2B5EF4-FFF2-40B4-BE49-F238E27FC236}">
                <a16:creationId xmlns:a16="http://schemas.microsoft.com/office/drawing/2014/main" id="{FD077A59-AFDC-4F83-9ADF-E83DD97655B9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9621107" y="2667315"/>
            <a:ext cx="2595905" cy="19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0561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2" t="28835" r="9972" b="48618"/>
          <a:stretch/>
        </p:blipFill>
        <p:spPr>
          <a:xfrm>
            <a:off x="2063552" y="932722"/>
            <a:ext cx="9217024" cy="447904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41194" y="258796"/>
            <a:ext cx="817509" cy="646331"/>
            <a:chOff x="539552" y="191130"/>
            <a:chExt cx="617825" cy="618733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2572" y="191130"/>
              <a:ext cx="514805" cy="61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911424" y="192111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716113" y="2991563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2773766" y="3766311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716113" y="4471967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6818738" y="2877772"/>
            <a:ext cx="76808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5904169" y="3663638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093" y="1200301"/>
            <a:ext cx="577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5904169" y="4435016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0</a:t>
            </a:r>
          </a:p>
        </p:txBody>
      </p:sp>
      <p:sp>
        <p:nvSpPr>
          <p:cNvPr id="15" name="Flowchart: Alternate Process 14"/>
          <p:cNvSpPr/>
          <p:nvPr/>
        </p:nvSpPr>
        <p:spPr>
          <a:xfrm>
            <a:off x="9071393" y="2877771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10080823" y="3663637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7" name="Flowchart: Alternate Process 16"/>
          <p:cNvSpPr/>
          <p:nvPr/>
        </p:nvSpPr>
        <p:spPr>
          <a:xfrm>
            <a:off x="9071394" y="4435016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.VnTimeH" panose="020B7200000000000000" pitchFamily="34" charset="0"/>
                <a:cs typeface="Calibri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87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DA2B75-42D6-4F66-B1E7-6E3632D5E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165" y="1037891"/>
            <a:ext cx="8326012" cy="2391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BF4EE-A415-444E-B12F-14C24781B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740" y="3314589"/>
            <a:ext cx="7983064" cy="31913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2CB854-DBDA-4E81-86EF-E11C5F05328E}"/>
              </a:ext>
            </a:extLst>
          </p:cNvPr>
          <p:cNvGrpSpPr/>
          <p:nvPr/>
        </p:nvGrpSpPr>
        <p:grpSpPr>
          <a:xfrm>
            <a:off x="341194" y="258796"/>
            <a:ext cx="817509" cy="646331"/>
            <a:chOff x="539552" y="191130"/>
            <a:chExt cx="617825" cy="6187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53A4ED-B94C-4719-8FD8-39B2F6A49CDC}"/>
                </a:ext>
              </a:extLst>
            </p:cNvPr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72653C-3B99-41D4-A929-293BD7A9D4F5}"/>
                </a:ext>
              </a:extLst>
            </p:cNvPr>
            <p:cNvSpPr txBox="1"/>
            <p:nvPr/>
          </p:nvSpPr>
          <p:spPr>
            <a:xfrm>
              <a:off x="642572" y="191130"/>
              <a:ext cx="514805" cy="618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E2F0277-DC93-4292-B8E0-A960603044E4}"/>
              </a:ext>
            </a:extLst>
          </p:cNvPr>
          <p:cNvSpPr/>
          <p:nvPr/>
        </p:nvSpPr>
        <p:spPr>
          <a:xfrm>
            <a:off x="911424" y="192111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90334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360" y="62819"/>
            <a:ext cx="768085" cy="779699"/>
            <a:chOff x="539552" y="191130"/>
            <a:chExt cx="576064" cy="584775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2918" y="241142"/>
              <a:ext cx="369332" cy="484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850144" y="62819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321" r="5594" b="6124"/>
          <a:stretch/>
        </p:blipFill>
        <p:spPr>
          <a:xfrm>
            <a:off x="2451045" y="313899"/>
            <a:ext cx="9172238" cy="557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768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360" y="62819"/>
            <a:ext cx="768085" cy="779699"/>
            <a:chOff x="539552" y="191130"/>
            <a:chExt cx="576064" cy="584775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2918" y="241142"/>
              <a:ext cx="369332" cy="484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850144" y="62819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321" r="5594" b="26210"/>
          <a:stretch/>
        </p:blipFill>
        <p:spPr>
          <a:xfrm>
            <a:off x="2459868" y="386384"/>
            <a:ext cx="9172238" cy="242505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840025B-7C71-4774-8110-0D479F3BB742}"/>
              </a:ext>
            </a:extLst>
          </p:cNvPr>
          <p:cNvSpPr/>
          <p:nvPr/>
        </p:nvSpPr>
        <p:spPr>
          <a:xfrm>
            <a:off x="5440712" y="1360790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.VnTime" panose="020B7200000000000000" pitchFamily="34" charset="0"/>
                <a:cs typeface="Calibri" pitchFamily="34" charset="0"/>
              </a:rPr>
              <a:t>9</a:t>
            </a:r>
            <a:endParaRPr lang="en-US" sz="3200" b="1" dirty="0">
              <a:solidFill>
                <a:srgbClr val="FFC000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25B22A1-3824-48D7-96E3-813CBEA03AE0}"/>
              </a:ext>
            </a:extLst>
          </p:cNvPr>
          <p:cNvSpPr/>
          <p:nvPr/>
        </p:nvSpPr>
        <p:spPr>
          <a:xfrm>
            <a:off x="7488817" y="1360790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.VnTime" panose="020B7200000000000000" pitchFamily="34" charset="0"/>
                <a:cs typeface="Calibri" pitchFamily="34" charset="0"/>
              </a:rPr>
              <a:t>3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3F51176-2E65-42E8-9B79-5279F9BCCD5B}"/>
              </a:ext>
            </a:extLst>
          </p:cNvPr>
          <p:cNvSpPr/>
          <p:nvPr/>
        </p:nvSpPr>
        <p:spPr>
          <a:xfrm>
            <a:off x="9560461" y="1360790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Time" panose="020B7200000000000000" pitchFamily="34" charset="0"/>
                <a:cs typeface="Calibri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6105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6312" y="608176"/>
            <a:ext cx="734954" cy="713016"/>
            <a:chOff x="564400" y="241142"/>
            <a:chExt cx="551216" cy="534763"/>
          </a:xfrm>
        </p:grpSpPr>
        <p:sp>
          <p:nvSpPr>
            <p:cNvPr id="3" name="Oval 2"/>
            <p:cNvSpPr/>
            <p:nvPr/>
          </p:nvSpPr>
          <p:spPr>
            <a:xfrm>
              <a:off x="564400" y="241142"/>
              <a:ext cx="551216" cy="534763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2918" y="241142"/>
              <a:ext cx="369332" cy="484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132813" y="608176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72969" r="5196" b="6188"/>
          <a:stretch/>
        </p:blipFill>
        <p:spPr>
          <a:xfrm>
            <a:off x="2451045" y="2620369"/>
            <a:ext cx="9172238" cy="3267559"/>
          </a:xfrm>
          <a:prstGeom prst="rect">
            <a:avLst/>
          </a:prstGeom>
        </p:spPr>
      </p:pic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666A4F6C-2467-4601-9107-8E2592B25DCE}"/>
              </a:ext>
            </a:extLst>
          </p:cNvPr>
          <p:cNvSpPr/>
          <p:nvPr/>
        </p:nvSpPr>
        <p:spPr>
          <a:xfrm>
            <a:off x="6548455" y="3173399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Time" panose="020B7200000000000000" pitchFamily="34" charset="0"/>
                <a:cs typeface="Calibri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413BB5D-60F1-480E-B419-1515720095B9}"/>
              </a:ext>
            </a:extLst>
          </p:cNvPr>
          <p:cNvSpPr/>
          <p:nvPr/>
        </p:nvSpPr>
        <p:spPr>
          <a:xfrm>
            <a:off x="6936475" y="3843381"/>
            <a:ext cx="534537" cy="46409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B44BC5"/>
                </a:solidFill>
                <a:latin typeface=".VnTime" panose="020B7200000000000000" pitchFamily="34" charset="0"/>
                <a:cs typeface="Calibri" pitchFamily="34" charset="0"/>
              </a:rPr>
              <a:t>4</a:t>
            </a:r>
            <a:endParaRPr lang="en-US" sz="3200" b="1" dirty="0">
              <a:solidFill>
                <a:srgbClr val="B44BC5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DB07C65-6B7E-415D-8B12-23510C6FE4AC}"/>
              </a:ext>
            </a:extLst>
          </p:cNvPr>
          <p:cNvSpPr/>
          <p:nvPr/>
        </p:nvSpPr>
        <p:spPr>
          <a:xfrm>
            <a:off x="7203744" y="4465757"/>
            <a:ext cx="534537" cy="536249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.VnTime" panose="020B7200000000000000" pitchFamily="34" charset="0"/>
                <a:cs typeface="Calibri" pitchFamily="34" charset="0"/>
              </a:rPr>
              <a:t>1</a:t>
            </a:r>
            <a:endParaRPr lang="en-US" sz="3200" b="1" dirty="0">
              <a:solidFill>
                <a:srgbClr val="FFC000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0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360" y="62819"/>
            <a:ext cx="768085" cy="779699"/>
            <a:chOff x="539552" y="191130"/>
            <a:chExt cx="576064" cy="584775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2918" y="241142"/>
              <a:ext cx="369332" cy="484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4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850144" y="62819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58321" r="5594" b="6124"/>
          <a:stretch/>
        </p:blipFill>
        <p:spPr>
          <a:xfrm>
            <a:off x="2451045" y="313899"/>
            <a:ext cx="9172238" cy="5574030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3840025B-7C71-4774-8110-0D479F3BB742}"/>
              </a:ext>
            </a:extLst>
          </p:cNvPr>
          <p:cNvSpPr/>
          <p:nvPr/>
        </p:nvSpPr>
        <p:spPr>
          <a:xfrm>
            <a:off x="5440712" y="1360790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.VnTime" panose="020B7200000000000000" pitchFamily="34" charset="0"/>
                <a:cs typeface="Calibri" pitchFamily="34" charset="0"/>
              </a:rPr>
              <a:t>9</a:t>
            </a:r>
            <a:endParaRPr lang="en-US" sz="3200" b="1" dirty="0">
              <a:solidFill>
                <a:srgbClr val="FFC000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225B22A1-3824-48D7-96E3-813CBEA03AE0}"/>
              </a:ext>
            </a:extLst>
          </p:cNvPr>
          <p:cNvSpPr/>
          <p:nvPr/>
        </p:nvSpPr>
        <p:spPr>
          <a:xfrm>
            <a:off x="7488817" y="1360790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.VnTime" panose="020B7200000000000000" pitchFamily="34" charset="0"/>
                <a:cs typeface="Calibri" pitchFamily="34" charset="0"/>
              </a:rPr>
              <a:t>3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B3F51176-2E65-42E8-9B79-5279F9BCCD5B}"/>
              </a:ext>
            </a:extLst>
          </p:cNvPr>
          <p:cNvSpPr/>
          <p:nvPr/>
        </p:nvSpPr>
        <p:spPr>
          <a:xfrm>
            <a:off x="9560461" y="1360790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Time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666A4F6C-2467-4601-9107-8E2592B25DCE}"/>
              </a:ext>
            </a:extLst>
          </p:cNvPr>
          <p:cNvSpPr/>
          <p:nvPr/>
        </p:nvSpPr>
        <p:spPr>
          <a:xfrm>
            <a:off x="6548455" y="3173399"/>
            <a:ext cx="655288" cy="59084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Time" panose="020B7200000000000000" pitchFamily="34" charset="0"/>
                <a:cs typeface="Calibri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B413BB5D-60F1-480E-B419-1515720095B9}"/>
              </a:ext>
            </a:extLst>
          </p:cNvPr>
          <p:cNvSpPr/>
          <p:nvPr/>
        </p:nvSpPr>
        <p:spPr>
          <a:xfrm>
            <a:off x="6936475" y="3843381"/>
            <a:ext cx="534537" cy="464092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B44BC5"/>
                </a:solidFill>
                <a:latin typeface=".VnTime" panose="020B7200000000000000" pitchFamily="34" charset="0"/>
                <a:cs typeface="Calibri" pitchFamily="34" charset="0"/>
              </a:rPr>
              <a:t>4</a:t>
            </a:r>
            <a:endParaRPr lang="en-US" sz="3200" b="1" dirty="0">
              <a:solidFill>
                <a:srgbClr val="B44BC5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DB07C65-6B7E-415D-8B12-23510C6FE4AC}"/>
              </a:ext>
            </a:extLst>
          </p:cNvPr>
          <p:cNvSpPr/>
          <p:nvPr/>
        </p:nvSpPr>
        <p:spPr>
          <a:xfrm>
            <a:off x="7203744" y="4465757"/>
            <a:ext cx="534537" cy="536249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.VnTime" panose="020B7200000000000000" pitchFamily="34" charset="0"/>
                <a:cs typeface="Calibri" pitchFamily="34" charset="0"/>
              </a:rPr>
              <a:t>1</a:t>
            </a:r>
            <a:endParaRPr lang="en-US" sz="3200" b="1" dirty="0">
              <a:solidFill>
                <a:srgbClr val="FFC000"/>
              </a:solidFill>
              <a:latin typeface=".VnTime" panose="020B7200000000000000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387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1" y="1167564"/>
            <a:ext cx="5842041" cy="523124"/>
          </a:xfrm>
        </p:spPr>
        <p:txBody>
          <a:bodyPr>
            <a:normAutofit fontScale="90000"/>
          </a:bodyPr>
          <a:lstStyle/>
          <a:p>
            <a:endParaRPr lang="vi-VN" dirty="0"/>
          </a:p>
        </p:txBody>
      </p:sp>
      <p:pic>
        <p:nvPicPr>
          <p:cNvPr id="1030" name="Picture 6" descr="10 Hình Nền Hoa Hồng Đẹp Nhất Trên Thế Giới 20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" r="18257"/>
          <a:stretch/>
        </p:blipFill>
        <p:spPr bwMode="auto">
          <a:xfrm>
            <a:off x="15240" y="11552"/>
            <a:ext cx="12175896" cy="68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2919414"/>
            <a:ext cx="990600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39" y="3429000"/>
            <a:ext cx="9477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00" y="5807075"/>
            <a:ext cx="5334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4143376"/>
            <a:ext cx="863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82751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4" y="246063"/>
            <a:ext cx="116363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inksparkle6df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59288"/>
            <a:ext cx="6858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379" y="400008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818" y="548482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11" y="1015207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732" y="2309019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297" y="4198300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935" y="39688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80" y="2550320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07076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77" y="5257505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Hoa">
            <a:extLst>
              <a:ext uri="{FF2B5EF4-FFF2-40B4-BE49-F238E27FC236}">
                <a16:creationId xmlns:a16="http://schemas.microsoft.com/office/drawing/2014/main" id="{09704928-3E4E-4A2C-B396-781A865540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104" y="400007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3" descr="Hoa">
            <a:extLst>
              <a:ext uri="{FF2B5EF4-FFF2-40B4-BE49-F238E27FC236}">
                <a16:creationId xmlns:a16="http://schemas.microsoft.com/office/drawing/2014/main" id="{56603435-DA21-41DB-91AE-D7763DE67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035" y="2228230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3" descr="Hoa">
            <a:extLst>
              <a:ext uri="{FF2B5EF4-FFF2-40B4-BE49-F238E27FC236}">
                <a16:creationId xmlns:a16="http://schemas.microsoft.com/office/drawing/2014/main" id="{18838381-D42C-4163-8BDC-1B687C6136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80" y="1759469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3" descr="Hoa">
            <a:extLst>
              <a:ext uri="{FF2B5EF4-FFF2-40B4-BE49-F238E27FC236}">
                <a16:creationId xmlns:a16="http://schemas.microsoft.com/office/drawing/2014/main" id="{ADFD532D-81AC-4363-A483-F7758A6981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" y="2151857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3" descr="Hoa">
            <a:extLst>
              <a:ext uri="{FF2B5EF4-FFF2-40B4-BE49-F238E27FC236}">
                <a16:creationId xmlns:a16="http://schemas.microsoft.com/office/drawing/2014/main" id="{A09607C2-A615-440C-893D-0A6C4E1B5C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871" y="150589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3" descr="Hoa">
            <a:extLst>
              <a:ext uri="{FF2B5EF4-FFF2-40B4-BE49-F238E27FC236}">
                <a16:creationId xmlns:a16="http://schemas.microsoft.com/office/drawing/2014/main" id="{C293B661-D37B-40CC-A412-1DEA18C3F8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" y="147638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3" descr="Hoa">
            <a:extLst>
              <a:ext uri="{FF2B5EF4-FFF2-40B4-BE49-F238E27FC236}">
                <a16:creationId xmlns:a16="http://schemas.microsoft.com/office/drawing/2014/main" id="{C70C34DA-9FD4-4E04-9DB3-413D5AC51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70" y="1682751"/>
            <a:ext cx="914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">
            <a:extLst>
              <a:ext uri="{FF2B5EF4-FFF2-40B4-BE49-F238E27FC236}">
                <a16:creationId xmlns:a16="http://schemas.microsoft.com/office/drawing/2014/main" id="{FCC5F3F4-B6A2-4937-B097-648958371C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7735" y="2216902"/>
            <a:ext cx="8153400" cy="1905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KÍNH CHÚC CÁC THẦY CÔ </a:t>
            </a:r>
            <a:r>
              <a:rPr lang="vi-VN" sz="3600" b="1" kern="1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MẠNH KHOẺ </a:t>
            </a:r>
            <a:r>
              <a:rPr lang="vi-VN" sz="3600" b="1" kern="1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HẠNH PHÚC </a:t>
            </a:r>
          </a:p>
        </p:txBody>
      </p:sp>
      <p:sp>
        <p:nvSpPr>
          <p:cNvPr id="29" name="WordArt 3">
            <a:extLst>
              <a:ext uri="{FF2B5EF4-FFF2-40B4-BE49-F238E27FC236}">
                <a16:creationId xmlns:a16="http://schemas.microsoft.com/office/drawing/2014/main" id="{5F466A88-0503-4B69-B6B4-A45F5942B6C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1118" y="3934662"/>
            <a:ext cx="8919986" cy="9906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 </a:t>
            </a: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CHÚC </a:t>
            </a:r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CÁC EM CHĂM NGOAN </a:t>
            </a:r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HỌC GIỎ</a:t>
            </a: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C000"/>
                </a:solidFill>
                <a:cs typeface="Times New Roman" panose="02020603050405020304" pitchFamily="18" charset="0"/>
              </a:rPr>
              <a:t>I ! </a:t>
            </a:r>
            <a:endParaRPr lang="vi-VN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123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620" y="63500"/>
            <a:ext cx="10929729" cy="5802313"/>
          </a:xfrm>
        </p:spPr>
      </p:pic>
    </p:spTree>
    <p:extLst>
      <p:ext uri="{BB962C8B-B14F-4D97-AF65-F5344CB8AC3E}">
        <p14:creationId xmlns:p14="http://schemas.microsoft.com/office/powerpoint/2010/main" val="423262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37DF7B20-743A-4CA3-9D3E-C402F80FACAA}"/>
              </a:ext>
            </a:extLst>
          </p:cNvPr>
          <p:cNvGrpSpPr/>
          <p:nvPr/>
        </p:nvGrpSpPr>
        <p:grpSpPr>
          <a:xfrm>
            <a:off x="3715652" y="611498"/>
            <a:ext cx="5720631" cy="5612788"/>
            <a:chOff x="3715652" y="611498"/>
            <a:chExt cx="5720631" cy="56127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FAD68D8-6215-498F-91EF-A8483B432821}"/>
                </a:ext>
              </a:extLst>
            </p:cNvPr>
            <p:cNvGrpSpPr/>
            <p:nvPr/>
          </p:nvGrpSpPr>
          <p:grpSpPr>
            <a:xfrm>
              <a:off x="3715652" y="611498"/>
              <a:ext cx="5654778" cy="5612788"/>
              <a:chOff x="3715652" y="611498"/>
              <a:chExt cx="5654778" cy="5612788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ACCB8510-8E84-4634-A3D0-4037890FC3E9}"/>
                  </a:ext>
                </a:extLst>
              </p:cNvPr>
              <p:cNvSpPr/>
              <p:nvPr/>
            </p:nvSpPr>
            <p:spPr>
              <a:xfrm rot="9660636" flipH="1">
                <a:off x="6105114" y="611498"/>
                <a:ext cx="1454307" cy="2503964"/>
              </a:xfrm>
              <a:custGeom>
                <a:avLst/>
                <a:gdLst>
                  <a:gd name="connsiteX0" fmla="*/ 832813 w 1454307"/>
                  <a:gd name="connsiteY0" fmla="*/ 2466839 h 2503964"/>
                  <a:gd name="connsiteX1" fmla="*/ 1336440 w 1454307"/>
                  <a:gd name="connsiteY1" fmla="*/ 2234707 h 2503964"/>
                  <a:gd name="connsiteX2" fmla="*/ 1454307 w 1454307"/>
                  <a:gd name="connsiteY2" fmla="*/ 2156961 h 2503964"/>
                  <a:gd name="connsiteX3" fmla="*/ 0 w 1454307"/>
                  <a:gd name="connsiteY3" fmla="*/ 0 h 2503964"/>
                  <a:gd name="connsiteX4" fmla="*/ 704179 w 1454307"/>
                  <a:gd name="connsiteY4" fmla="*/ 2503964 h 2503964"/>
                  <a:gd name="connsiteX5" fmla="*/ 832813 w 1454307"/>
                  <a:gd name="connsiteY5" fmla="*/ 2466839 h 2503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4307" h="2503964">
                    <a:moveTo>
                      <a:pt x="832813" y="2466839"/>
                    </a:moveTo>
                    <a:cubicBezTo>
                      <a:pt x="1011530" y="2405339"/>
                      <a:pt x="1179785" y="2327184"/>
                      <a:pt x="1336440" y="2234707"/>
                    </a:cubicBezTo>
                    <a:lnTo>
                      <a:pt x="1454307" y="2156961"/>
                    </a:lnTo>
                    <a:lnTo>
                      <a:pt x="0" y="0"/>
                    </a:lnTo>
                    <a:lnTo>
                      <a:pt x="704179" y="2503964"/>
                    </a:lnTo>
                    <a:lnTo>
                      <a:pt x="832813" y="2466839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3" name="Freeform: Shape 2">
                <a:extLst>
                  <a:ext uri="{FF2B5EF4-FFF2-40B4-BE49-F238E27FC236}">
                    <a16:creationId xmlns:a16="http://schemas.microsoft.com/office/drawing/2014/main" id="{A2B92689-F734-46A4-A260-CADD4BC44B71}"/>
                  </a:ext>
                </a:extLst>
              </p:cNvPr>
              <p:cNvSpPr/>
              <p:nvPr/>
            </p:nvSpPr>
            <p:spPr>
              <a:xfrm rot="9660636" flipH="1">
                <a:off x="6054684" y="641337"/>
                <a:ext cx="727308" cy="2684929"/>
              </a:xfrm>
              <a:custGeom>
                <a:avLst/>
                <a:gdLst>
                  <a:gd name="connsiteX0" fmla="*/ 727308 w 727308"/>
                  <a:gd name="connsiteY0" fmla="*/ 2586206 h 2684929"/>
                  <a:gd name="connsiteX1" fmla="*/ 0 w 727308"/>
                  <a:gd name="connsiteY1" fmla="*/ 0 h 2684929"/>
                  <a:gd name="connsiteX2" fmla="*/ 0 w 727308"/>
                  <a:gd name="connsiteY2" fmla="*/ 2683180 h 2684929"/>
                  <a:gd name="connsiteX3" fmla="*/ 89999 w 727308"/>
                  <a:gd name="connsiteY3" fmla="*/ 2684929 h 2684929"/>
                  <a:gd name="connsiteX4" fmla="*/ 630583 w 727308"/>
                  <a:gd name="connsiteY4" fmla="*/ 2614122 h 2684929"/>
                  <a:gd name="connsiteX5" fmla="*/ 727308 w 727308"/>
                  <a:gd name="connsiteY5" fmla="*/ 2586206 h 268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7308" h="2684929">
                    <a:moveTo>
                      <a:pt x="727308" y="2586206"/>
                    </a:moveTo>
                    <a:lnTo>
                      <a:pt x="0" y="0"/>
                    </a:lnTo>
                    <a:lnTo>
                      <a:pt x="0" y="2683180"/>
                    </a:lnTo>
                    <a:lnTo>
                      <a:pt x="89999" y="2684929"/>
                    </a:lnTo>
                    <a:cubicBezTo>
                      <a:pt x="269474" y="2679565"/>
                      <a:pt x="450447" y="2656342"/>
                      <a:pt x="630583" y="2614122"/>
                    </a:cubicBezTo>
                    <a:lnTo>
                      <a:pt x="727308" y="258620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772A11A-D6B4-40EA-B3D2-D3BAAF74ADEB}"/>
                  </a:ext>
                </a:extLst>
              </p:cNvPr>
              <p:cNvSpPr/>
              <p:nvPr/>
            </p:nvSpPr>
            <p:spPr>
              <a:xfrm rot="9660636" flipH="1">
                <a:off x="6173766" y="855018"/>
                <a:ext cx="2135983" cy="2185471"/>
              </a:xfrm>
              <a:custGeom>
                <a:avLst/>
                <a:gdLst>
                  <a:gd name="connsiteX0" fmla="*/ 1473531 w 2135983"/>
                  <a:gd name="connsiteY0" fmla="*/ 2185471 h 2185471"/>
                  <a:gd name="connsiteX1" fmla="*/ 1543637 w 2135983"/>
                  <a:gd name="connsiteY1" fmla="*/ 2139228 h 2185471"/>
                  <a:gd name="connsiteX2" fmla="*/ 2109130 w 2135983"/>
                  <a:gd name="connsiteY2" fmla="*/ 1580322 h 2185471"/>
                  <a:gd name="connsiteX3" fmla="*/ 2135983 w 2135983"/>
                  <a:gd name="connsiteY3" fmla="*/ 1540840 h 2185471"/>
                  <a:gd name="connsiteX4" fmla="*/ 0 w 2135983"/>
                  <a:gd name="connsiteY4" fmla="*/ 0 h 2185471"/>
                  <a:gd name="connsiteX5" fmla="*/ 1473531 w 2135983"/>
                  <a:gd name="connsiteY5" fmla="*/ 2185471 h 2185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5983" h="2185471">
                    <a:moveTo>
                      <a:pt x="1473531" y="2185471"/>
                    </a:moveTo>
                    <a:lnTo>
                      <a:pt x="1543637" y="2139228"/>
                    </a:lnTo>
                    <a:cubicBezTo>
                      <a:pt x="1760795" y="1979903"/>
                      <a:pt x="1950572" y="1790978"/>
                      <a:pt x="2109130" y="1580322"/>
                    </a:cubicBezTo>
                    <a:lnTo>
                      <a:pt x="2135983" y="1540840"/>
                    </a:lnTo>
                    <a:lnTo>
                      <a:pt x="0" y="0"/>
                    </a:lnTo>
                    <a:lnTo>
                      <a:pt x="1473531" y="218547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9314AAE-F23C-4AE4-973D-12EBD9CB155A}"/>
                  </a:ext>
                </a:extLst>
              </p:cNvPr>
              <p:cNvSpPr/>
              <p:nvPr/>
            </p:nvSpPr>
            <p:spPr>
              <a:xfrm rot="9660636" flipH="1">
                <a:off x="5189866" y="917900"/>
                <a:ext cx="863264" cy="2669799"/>
              </a:xfrm>
              <a:custGeom>
                <a:avLst/>
                <a:gdLst>
                  <a:gd name="connsiteX0" fmla="*/ 863264 w 863264"/>
                  <a:gd name="connsiteY0" fmla="*/ 2669799 h 2669799"/>
                  <a:gd name="connsiteX1" fmla="*/ 863264 w 863264"/>
                  <a:gd name="connsiteY1" fmla="*/ 0 h 2669799"/>
                  <a:gd name="connsiteX2" fmla="*/ 0 w 863264"/>
                  <a:gd name="connsiteY2" fmla="*/ 2512675 h 2669799"/>
                  <a:gd name="connsiteX3" fmla="*/ 209305 w 863264"/>
                  <a:gd name="connsiteY3" fmla="*/ 2579873 h 2669799"/>
                  <a:gd name="connsiteX4" fmla="*/ 731180 w 863264"/>
                  <a:gd name="connsiteY4" fmla="*/ 2667232 h 2669799"/>
                  <a:gd name="connsiteX5" fmla="*/ 863264 w 863264"/>
                  <a:gd name="connsiteY5" fmla="*/ 2669799 h 266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3264" h="2669799">
                    <a:moveTo>
                      <a:pt x="863264" y="2669799"/>
                    </a:moveTo>
                    <a:lnTo>
                      <a:pt x="863264" y="0"/>
                    </a:lnTo>
                    <a:lnTo>
                      <a:pt x="0" y="2512675"/>
                    </a:lnTo>
                    <a:lnTo>
                      <a:pt x="209305" y="2579873"/>
                    </a:lnTo>
                    <a:cubicBezTo>
                      <a:pt x="379047" y="2625523"/>
                      <a:pt x="553782" y="2655023"/>
                      <a:pt x="731180" y="2667232"/>
                    </a:cubicBezTo>
                    <a:lnTo>
                      <a:pt x="863264" y="2669799"/>
                    </a:lnTo>
                    <a:close/>
                  </a:path>
                </a:pathLst>
              </a:custGeom>
              <a:solidFill>
                <a:srgbClr val="66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10A3F5-62F2-46BB-B200-738E34FC14D9}"/>
                  </a:ext>
                </a:extLst>
              </p:cNvPr>
              <p:cNvSpPr/>
              <p:nvPr/>
            </p:nvSpPr>
            <p:spPr>
              <a:xfrm rot="9660636" flipH="1">
                <a:off x="6300064" y="1449205"/>
                <a:ext cx="2517527" cy="1545044"/>
              </a:xfrm>
              <a:custGeom>
                <a:avLst/>
                <a:gdLst>
                  <a:gd name="connsiteX0" fmla="*/ 2141812 w 2517527"/>
                  <a:gd name="connsiteY0" fmla="*/ 1545044 h 1545044"/>
                  <a:gd name="connsiteX1" fmla="*/ 2237243 w 2517527"/>
                  <a:gd name="connsiteY1" fmla="*/ 1404736 h 1545044"/>
                  <a:gd name="connsiteX2" fmla="*/ 2467406 w 2517527"/>
                  <a:gd name="connsiteY2" fmla="*/ 933054 h 1545044"/>
                  <a:gd name="connsiteX3" fmla="*/ 2517527 w 2517527"/>
                  <a:gd name="connsiteY3" fmla="*/ 776937 h 1545044"/>
                  <a:gd name="connsiteX4" fmla="*/ 0 w 2517527"/>
                  <a:gd name="connsiteY4" fmla="*/ 0 h 1545044"/>
                  <a:gd name="connsiteX5" fmla="*/ 2141812 w 2517527"/>
                  <a:gd name="connsiteY5" fmla="*/ 1545044 h 1545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17527" h="1545044">
                    <a:moveTo>
                      <a:pt x="2141812" y="1545044"/>
                    </a:moveTo>
                    <a:lnTo>
                      <a:pt x="2237243" y="1404736"/>
                    </a:lnTo>
                    <a:cubicBezTo>
                      <a:pt x="2328788" y="1255223"/>
                      <a:pt x="2405888" y="1097219"/>
                      <a:pt x="2467406" y="933054"/>
                    </a:cubicBezTo>
                    <a:lnTo>
                      <a:pt x="2517527" y="776937"/>
                    </a:lnTo>
                    <a:lnTo>
                      <a:pt x="0" y="0"/>
                    </a:lnTo>
                    <a:lnTo>
                      <a:pt x="2141812" y="1545044"/>
                    </a:ln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76005BEE-150F-4804-93BD-11E4ADB2FF24}"/>
                  </a:ext>
                </a:extLst>
              </p:cNvPr>
              <p:cNvSpPr/>
              <p:nvPr/>
            </p:nvSpPr>
            <p:spPr>
              <a:xfrm rot="9660636" flipH="1">
                <a:off x="4537153" y="1207910"/>
                <a:ext cx="1503317" cy="2473382"/>
              </a:xfrm>
              <a:custGeom>
                <a:avLst/>
                <a:gdLst>
                  <a:gd name="connsiteX0" fmla="*/ 653553 w 1503317"/>
                  <a:gd name="connsiteY0" fmla="*/ 2473382 h 2473382"/>
                  <a:gd name="connsiteX1" fmla="*/ 1503317 w 1503317"/>
                  <a:gd name="connsiteY1" fmla="*/ 0 h 2473382"/>
                  <a:gd name="connsiteX2" fmla="*/ 0 w 1503317"/>
                  <a:gd name="connsiteY2" fmla="*/ 2118970 h 2473382"/>
                  <a:gd name="connsiteX3" fmla="*/ 184066 w 1503317"/>
                  <a:gd name="connsiteY3" fmla="*/ 2244164 h 2473382"/>
                  <a:gd name="connsiteX4" fmla="*/ 414413 w 1503317"/>
                  <a:gd name="connsiteY4" fmla="*/ 2370505 h 2473382"/>
                  <a:gd name="connsiteX5" fmla="*/ 653553 w 1503317"/>
                  <a:gd name="connsiteY5" fmla="*/ 2473382 h 2473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3317" h="2473382">
                    <a:moveTo>
                      <a:pt x="653553" y="2473382"/>
                    </a:moveTo>
                    <a:lnTo>
                      <a:pt x="1503317" y="0"/>
                    </a:lnTo>
                    <a:lnTo>
                      <a:pt x="0" y="2118970"/>
                    </a:lnTo>
                    <a:lnTo>
                      <a:pt x="184066" y="2244164"/>
                    </a:lnTo>
                    <a:cubicBezTo>
                      <a:pt x="258822" y="2289937"/>
                      <a:pt x="335701" y="2332098"/>
                      <a:pt x="414413" y="2370505"/>
                    </a:cubicBezTo>
                    <a:lnTo>
                      <a:pt x="653553" y="2473382"/>
                    </a:lnTo>
                    <a:close/>
                  </a:path>
                </a:pathLst>
              </a:custGeom>
              <a:solidFill>
                <a:srgbClr val="0066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8659635-54C8-43D0-B7C1-1172104A34F2}"/>
                  </a:ext>
                </a:extLst>
              </p:cNvPr>
              <p:cNvSpPr/>
              <p:nvPr/>
            </p:nvSpPr>
            <p:spPr>
              <a:xfrm rot="9660636" flipH="1">
                <a:off x="6451218" y="2214808"/>
                <a:ext cx="2645736" cy="896125"/>
              </a:xfrm>
              <a:custGeom>
                <a:avLst/>
                <a:gdLst>
                  <a:gd name="connsiteX0" fmla="*/ 2535611 w 2645736"/>
                  <a:gd name="connsiteY0" fmla="*/ 896125 h 896125"/>
                  <a:gd name="connsiteX1" fmla="*/ 2551960 w 2645736"/>
                  <a:gd name="connsiteY1" fmla="*/ 845200 h 896125"/>
                  <a:gd name="connsiteX2" fmla="*/ 2644524 w 2645736"/>
                  <a:gd name="connsiteY2" fmla="*/ 55523 h 896125"/>
                  <a:gd name="connsiteX3" fmla="*/ 2640087 w 2645736"/>
                  <a:gd name="connsiteY3" fmla="*/ 0 h 896125"/>
                  <a:gd name="connsiteX4" fmla="*/ 0 w 2645736"/>
                  <a:gd name="connsiteY4" fmla="*/ 113606 h 896125"/>
                  <a:gd name="connsiteX5" fmla="*/ 2535611 w 2645736"/>
                  <a:gd name="connsiteY5" fmla="*/ 896125 h 896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5736" h="896125">
                    <a:moveTo>
                      <a:pt x="2535611" y="896125"/>
                    </a:moveTo>
                    <a:lnTo>
                      <a:pt x="2551960" y="845200"/>
                    </a:lnTo>
                    <a:cubicBezTo>
                      <a:pt x="2620435" y="590587"/>
                      <a:pt x="2652570" y="324738"/>
                      <a:pt x="2644524" y="55523"/>
                    </a:cubicBezTo>
                    <a:lnTo>
                      <a:pt x="2640087" y="0"/>
                    </a:lnTo>
                    <a:lnTo>
                      <a:pt x="0" y="113606"/>
                    </a:lnTo>
                    <a:lnTo>
                      <a:pt x="2535611" y="89612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4ED0C3F-256C-4D16-9CD2-F011A1248D0F}"/>
                  </a:ext>
                </a:extLst>
              </p:cNvPr>
              <p:cNvSpPr/>
              <p:nvPr/>
            </p:nvSpPr>
            <p:spPr>
              <a:xfrm rot="9660636" flipH="1">
                <a:off x="4083267" y="1672792"/>
                <a:ext cx="1985840" cy="2100767"/>
              </a:xfrm>
              <a:custGeom>
                <a:avLst/>
                <a:gdLst>
                  <a:gd name="connsiteX0" fmla="*/ 495437 w 1985840"/>
                  <a:gd name="connsiteY0" fmla="*/ 2100767 h 2100767"/>
                  <a:gd name="connsiteX1" fmla="*/ 1985840 w 1985840"/>
                  <a:gd name="connsiteY1" fmla="*/ 0 h 2100767"/>
                  <a:gd name="connsiteX2" fmla="*/ 0 w 1985840"/>
                  <a:gd name="connsiteY2" fmla="*/ 1611802 h 2100767"/>
                  <a:gd name="connsiteX3" fmla="*/ 109413 w 1985840"/>
                  <a:gd name="connsiteY3" fmla="*/ 1746472 h 2100767"/>
                  <a:gd name="connsiteX4" fmla="*/ 296298 w 1985840"/>
                  <a:gd name="connsiteY4" fmla="*/ 1935254 h 2100767"/>
                  <a:gd name="connsiteX5" fmla="*/ 495437 w 1985840"/>
                  <a:gd name="connsiteY5" fmla="*/ 2100767 h 2100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5840" h="2100767">
                    <a:moveTo>
                      <a:pt x="495437" y="2100767"/>
                    </a:moveTo>
                    <a:lnTo>
                      <a:pt x="1985840" y="0"/>
                    </a:lnTo>
                    <a:lnTo>
                      <a:pt x="0" y="1611802"/>
                    </a:lnTo>
                    <a:lnTo>
                      <a:pt x="109413" y="1746472"/>
                    </a:lnTo>
                    <a:cubicBezTo>
                      <a:pt x="168808" y="1812631"/>
                      <a:pt x="231200" y="1875606"/>
                      <a:pt x="296298" y="1935254"/>
                    </a:cubicBezTo>
                    <a:lnTo>
                      <a:pt x="495437" y="2100767"/>
                    </a:lnTo>
                    <a:close/>
                  </a:path>
                </a:pathLst>
              </a:custGeom>
              <a:solidFill>
                <a:srgbClr val="FFCC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D81D9A7A-A98D-44B8-BF00-0C80B9CEA766}"/>
                  </a:ext>
                </a:extLst>
              </p:cNvPr>
              <p:cNvSpPr/>
              <p:nvPr/>
            </p:nvSpPr>
            <p:spPr>
              <a:xfrm rot="9660636" flipH="1">
                <a:off x="3784364" y="2250366"/>
                <a:ext cx="2369917" cy="1619998"/>
              </a:xfrm>
              <a:custGeom>
                <a:avLst/>
                <a:gdLst>
                  <a:gd name="connsiteX0" fmla="*/ 373977 w 2369917"/>
                  <a:gd name="connsiteY0" fmla="*/ 1619998 h 1619998"/>
                  <a:gd name="connsiteX1" fmla="*/ 2369917 w 2369917"/>
                  <a:gd name="connsiteY1" fmla="*/ 0 h 1619998"/>
                  <a:gd name="connsiteX2" fmla="*/ 0 w 2369917"/>
                  <a:gd name="connsiteY2" fmla="*/ 947059 h 1619998"/>
                  <a:gd name="connsiteX3" fmla="*/ 66474 w 2369917"/>
                  <a:gd name="connsiteY3" fmla="*/ 1112583 h 1619998"/>
                  <a:gd name="connsiteX4" fmla="*/ 343320 w 2369917"/>
                  <a:gd name="connsiteY4" fmla="*/ 1582265 h 1619998"/>
                  <a:gd name="connsiteX5" fmla="*/ 373977 w 2369917"/>
                  <a:gd name="connsiteY5" fmla="*/ 1619998 h 1619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9917" h="1619998">
                    <a:moveTo>
                      <a:pt x="373977" y="1619998"/>
                    </a:moveTo>
                    <a:lnTo>
                      <a:pt x="2369917" y="0"/>
                    </a:lnTo>
                    <a:lnTo>
                      <a:pt x="0" y="947059"/>
                    </a:lnTo>
                    <a:lnTo>
                      <a:pt x="66474" y="1112583"/>
                    </a:lnTo>
                    <a:cubicBezTo>
                      <a:pt x="144045" y="1280554"/>
                      <a:pt x="237105" y="1437494"/>
                      <a:pt x="343320" y="1582265"/>
                    </a:cubicBezTo>
                    <a:lnTo>
                      <a:pt x="373977" y="1619998"/>
                    </a:lnTo>
                    <a:close/>
                  </a:path>
                </a:pathLst>
              </a:custGeom>
              <a:solidFill>
                <a:srgbClr val="A500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F64C847-1356-4A2B-BE06-6FF6A59749DA}"/>
                  </a:ext>
                </a:extLst>
              </p:cNvPr>
              <p:cNvSpPr/>
              <p:nvPr/>
            </p:nvSpPr>
            <p:spPr>
              <a:xfrm rot="9660636" flipH="1">
                <a:off x="6727418" y="2998166"/>
                <a:ext cx="2643012" cy="975509"/>
              </a:xfrm>
              <a:custGeom>
                <a:avLst/>
                <a:gdLst>
                  <a:gd name="connsiteX0" fmla="*/ 2643012 w 2643012"/>
                  <a:gd name="connsiteY0" fmla="*/ 861778 h 975509"/>
                  <a:gd name="connsiteX1" fmla="*/ 2629512 w 2643012"/>
                  <a:gd name="connsiteY1" fmla="*/ 692860 h 975509"/>
                  <a:gd name="connsiteX2" fmla="*/ 2502570 w 2643012"/>
                  <a:gd name="connsiteY2" fmla="*/ 153034 h 975509"/>
                  <a:gd name="connsiteX3" fmla="*/ 2441112 w 2643012"/>
                  <a:gd name="connsiteY3" fmla="*/ 0 h 975509"/>
                  <a:gd name="connsiteX4" fmla="*/ 0 w 2643012"/>
                  <a:gd name="connsiteY4" fmla="*/ 975509 h 975509"/>
                  <a:gd name="connsiteX5" fmla="*/ 2643012 w 2643012"/>
                  <a:gd name="connsiteY5" fmla="*/ 861778 h 97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012" h="975509">
                    <a:moveTo>
                      <a:pt x="2643012" y="861778"/>
                    </a:moveTo>
                    <a:lnTo>
                      <a:pt x="2629512" y="692860"/>
                    </a:lnTo>
                    <a:cubicBezTo>
                      <a:pt x="2606005" y="512470"/>
                      <a:pt x="2564070" y="331751"/>
                      <a:pt x="2502570" y="153034"/>
                    </a:cubicBezTo>
                    <a:lnTo>
                      <a:pt x="2441112" y="0"/>
                    </a:lnTo>
                    <a:lnTo>
                      <a:pt x="0" y="975509"/>
                    </a:lnTo>
                    <a:lnTo>
                      <a:pt x="2643012" y="861778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0581B7BD-9A37-4D30-9E44-2A499B672EC5}"/>
                  </a:ext>
                </a:extLst>
              </p:cNvPr>
              <p:cNvSpPr/>
              <p:nvPr/>
            </p:nvSpPr>
            <p:spPr>
              <a:xfrm rot="9660636" flipH="1">
                <a:off x="3715652" y="2937709"/>
                <a:ext cx="2555658" cy="954134"/>
              </a:xfrm>
              <a:custGeom>
                <a:avLst/>
                <a:gdLst>
                  <a:gd name="connsiteX0" fmla="*/ 168037 w 2555658"/>
                  <a:gd name="connsiteY0" fmla="*/ 954134 h 954134"/>
                  <a:gd name="connsiteX1" fmla="*/ 2555658 w 2555658"/>
                  <a:gd name="connsiteY1" fmla="*/ 0 h 954134"/>
                  <a:gd name="connsiteX2" fmla="*/ 0 w 2555658"/>
                  <a:gd name="connsiteY2" fmla="*/ 109973 h 954134"/>
                  <a:gd name="connsiteX3" fmla="*/ 20157 w 2555658"/>
                  <a:gd name="connsiteY3" fmla="*/ 362170 h 954134"/>
                  <a:gd name="connsiteX4" fmla="*/ 147099 w 2555658"/>
                  <a:gd name="connsiteY4" fmla="*/ 901996 h 954134"/>
                  <a:gd name="connsiteX5" fmla="*/ 168037 w 2555658"/>
                  <a:gd name="connsiteY5" fmla="*/ 954134 h 95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55658" h="954134">
                    <a:moveTo>
                      <a:pt x="168037" y="954134"/>
                    </a:moveTo>
                    <a:lnTo>
                      <a:pt x="2555658" y="0"/>
                    </a:lnTo>
                    <a:lnTo>
                      <a:pt x="0" y="109973"/>
                    </a:lnTo>
                    <a:lnTo>
                      <a:pt x="20157" y="362170"/>
                    </a:lnTo>
                    <a:cubicBezTo>
                      <a:pt x="43664" y="542560"/>
                      <a:pt x="85599" y="723279"/>
                      <a:pt x="147099" y="901996"/>
                    </a:cubicBezTo>
                    <a:lnTo>
                      <a:pt x="168037" y="954134"/>
                    </a:lnTo>
                    <a:close/>
                  </a:path>
                </a:pathLst>
              </a:cu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0B678BC-340C-4C9F-B3D8-C921F356BADD}"/>
                  </a:ext>
                </a:extLst>
              </p:cNvPr>
              <p:cNvSpPr/>
              <p:nvPr/>
            </p:nvSpPr>
            <p:spPr>
              <a:xfrm rot="9660636" flipH="1">
                <a:off x="6852007" y="3061315"/>
                <a:ext cx="2428740" cy="1637835"/>
              </a:xfrm>
              <a:custGeom>
                <a:avLst/>
                <a:gdLst>
                  <a:gd name="connsiteX0" fmla="*/ 0 w 2428740"/>
                  <a:gd name="connsiteY0" fmla="*/ 1637835 h 1637835"/>
                  <a:gd name="connsiteX1" fmla="*/ 2428740 w 2428740"/>
                  <a:gd name="connsiteY1" fmla="*/ 667269 h 1637835"/>
                  <a:gd name="connsiteX2" fmla="*/ 2402787 w 2428740"/>
                  <a:gd name="connsiteY2" fmla="*/ 602642 h 1637835"/>
                  <a:gd name="connsiteX3" fmla="*/ 2125940 w 2428740"/>
                  <a:gd name="connsiteY3" fmla="*/ 132960 h 1637835"/>
                  <a:gd name="connsiteX4" fmla="*/ 2017916 w 2428740"/>
                  <a:gd name="connsiteY4" fmla="*/ 0 h 1637835"/>
                  <a:gd name="connsiteX5" fmla="*/ 0 w 2428740"/>
                  <a:gd name="connsiteY5" fmla="*/ 1637835 h 1637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28740" h="1637835">
                    <a:moveTo>
                      <a:pt x="0" y="1637835"/>
                    </a:moveTo>
                    <a:lnTo>
                      <a:pt x="2428740" y="667269"/>
                    </a:lnTo>
                    <a:lnTo>
                      <a:pt x="2402787" y="602642"/>
                    </a:lnTo>
                    <a:cubicBezTo>
                      <a:pt x="2325216" y="434671"/>
                      <a:pt x="2232156" y="277731"/>
                      <a:pt x="2125940" y="132960"/>
                    </a:cubicBezTo>
                    <a:lnTo>
                      <a:pt x="2017916" y="0"/>
                    </a:lnTo>
                    <a:lnTo>
                      <a:pt x="0" y="1637835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5AB0EF60-1292-497A-B469-487A8E86F62C}"/>
                  </a:ext>
                </a:extLst>
              </p:cNvPr>
              <p:cNvSpPr/>
              <p:nvPr/>
            </p:nvSpPr>
            <p:spPr>
              <a:xfrm rot="9660636" flipH="1">
                <a:off x="4002430" y="3817900"/>
                <a:ext cx="2563313" cy="862948"/>
              </a:xfrm>
              <a:custGeom>
                <a:avLst/>
                <a:gdLst>
                  <a:gd name="connsiteX0" fmla="*/ 2563313 w 2563313"/>
                  <a:gd name="connsiteY0" fmla="*/ 752646 h 862948"/>
                  <a:gd name="connsiteX1" fmla="*/ 124496 w 2563313"/>
                  <a:gd name="connsiteY1" fmla="*/ 0 h 862948"/>
                  <a:gd name="connsiteX2" fmla="*/ 92022 w 2563313"/>
                  <a:gd name="connsiteY2" fmla="*/ 101148 h 862948"/>
                  <a:gd name="connsiteX3" fmla="*/ 4663 w 2563313"/>
                  <a:gd name="connsiteY3" fmla="*/ 623023 h 862948"/>
                  <a:gd name="connsiteX4" fmla="*/ 0 w 2563313"/>
                  <a:gd name="connsiteY4" fmla="*/ 862948 h 862948"/>
                  <a:gd name="connsiteX5" fmla="*/ 2563313 w 2563313"/>
                  <a:gd name="connsiteY5" fmla="*/ 752646 h 862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3313" h="862948">
                    <a:moveTo>
                      <a:pt x="2563313" y="752646"/>
                    </a:moveTo>
                    <a:lnTo>
                      <a:pt x="124496" y="0"/>
                    </a:lnTo>
                    <a:lnTo>
                      <a:pt x="92022" y="101148"/>
                    </a:lnTo>
                    <a:cubicBezTo>
                      <a:pt x="46371" y="270890"/>
                      <a:pt x="16872" y="445626"/>
                      <a:pt x="4663" y="623023"/>
                    </a:cubicBezTo>
                    <a:lnTo>
                      <a:pt x="0" y="862948"/>
                    </a:lnTo>
                    <a:lnTo>
                      <a:pt x="2563313" y="752646"/>
                    </a:lnTo>
                    <a:close/>
                  </a:path>
                </a:pathLst>
              </a:cu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7AC9570-7D81-4910-A890-E7B1DD8827F2}"/>
                  </a:ext>
                </a:extLst>
              </p:cNvPr>
              <p:cNvSpPr/>
              <p:nvPr/>
            </p:nvSpPr>
            <p:spPr>
              <a:xfrm rot="9660636" flipH="1">
                <a:off x="6940386" y="3168373"/>
                <a:ext cx="2002118" cy="2088812"/>
              </a:xfrm>
              <a:custGeom>
                <a:avLst/>
                <a:gdLst>
                  <a:gd name="connsiteX0" fmla="*/ 0 w 2002118"/>
                  <a:gd name="connsiteY0" fmla="*/ 2088812 h 2088812"/>
                  <a:gd name="connsiteX1" fmla="*/ 2002118 w 2002118"/>
                  <a:gd name="connsiteY1" fmla="*/ 463801 h 2088812"/>
                  <a:gd name="connsiteX2" fmla="*/ 1970071 w 2002118"/>
                  <a:gd name="connsiteY2" fmla="*/ 424357 h 2088812"/>
                  <a:gd name="connsiteX3" fmla="*/ 1580065 w 2002118"/>
                  <a:gd name="connsiteY3" fmla="*/ 66753 h 2088812"/>
                  <a:gd name="connsiteX4" fmla="*/ 1481923 w 2002118"/>
                  <a:gd name="connsiteY4" fmla="*/ 0 h 2088812"/>
                  <a:gd name="connsiteX5" fmla="*/ 0 w 2002118"/>
                  <a:gd name="connsiteY5" fmla="*/ 2088812 h 208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2118" h="2088812">
                    <a:moveTo>
                      <a:pt x="0" y="2088812"/>
                    </a:moveTo>
                    <a:lnTo>
                      <a:pt x="2002118" y="463801"/>
                    </a:lnTo>
                    <a:lnTo>
                      <a:pt x="1970071" y="424357"/>
                    </a:lnTo>
                    <a:cubicBezTo>
                      <a:pt x="1851282" y="292039"/>
                      <a:pt x="1720503" y="172458"/>
                      <a:pt x="1580065" y="66753"/>
                    </a:cubicBezTo>
                    <a:lnTo>
                      <a:pt x="1481923" y="0"/>
                    </a:lnTo>
                    <a:lnTo>
                      <a:pt x="0" y="2088812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5AB39C9-8208-4818-8A30-3D0A8D010F35}"/>
                  </a:ext>
                </a:extLst>
              </p:cNvPr>
              <p:cNvSpPr/>
              <p:nvPr/>
            </p:nvSpPr>
            <p:spPr>
              <a:xfrm rot="9660636" flipH="1">
                <a:off x="4288743" y="3919686"/>
                <a:ext cx="2442655" cy="1492478"/>
              </a:xfrm>
              <a:custGeom>
                <a:avLst/>
                <a:gdLst>
                  <a:gd name="connsiteX0" fmla="*/ 2442655 w 2442655"/>
                  <a:gd name="connsiteY0" fmla="*/ 1492478 h 1492478"/>
                  <a:gd name="connsiteX1" fmla="*/ 373714 w 2442655"/>
                  <a:gd name="connsiteY1" fmla="*/ 0 h 1492478"/>
                  <a:gd name="connsiteX2" fmla="*/ 264160 w 2442655"/>
                  <a:gd name="connsiteY2" fmla="*/ 161072 h 1492478"/>
                  <a:gd name="connsiteX3" fmla="*/ 33997 w 2442655"/>
                  <a:gd name="connsiteY3" fmla="*/ 632754 h 1492478"/>
                  <a:gd name="connsiteX4" fmla="*/ 0 w 2442655"/>
                  <a:gd name="connsiteY4" fmla="*/ 738647 h 1492478"/>
                  <a:gd name="connsiteX5" fmla="*/ 2442655 w 2442655"/>
                  <a:gd name="connsiteY5" fmla="*/ 1492478 h 1492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655" h="1492478">
                    <a:moveTo>
                      <a:pt x="2442655" y="1492478"/>
                    </a:moveTo>
                    <a:lnTo>
                      <a:pt x="373714" y="0"/>
                    </a:lnTo>
                    <a:lnTo>
                      <a:pt x="264160" y="161072"/>
                    </a:lnTo>
                    <a:cubicBezTo>
                      <a:pt x="172615" y="310585"/>
                      <a:pt x="95515" y="468589"/>
                      <a:pt x="33997" y="632754"/>
                    </a:cubicBezTo>
                    <a:lnTo>
                      <a:pt x="0" y="738647"/>
                    </a:lnTo>
                    <a:lnTo>
                      <a:pt x="2442655" y="149247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B7E80A5-01FA-4B41-B527-00ABE2B464AC}"/>
                  </a:ext>
                </a:extLst>
              </p:cNvPr>
              <p:cNvSpPr/>
              <p:nvPr/>
            </p:nvSpPr>
            <p:spPr>
              <a:xfrm rot="9660636" flipH="1">
                <a:off x="4787233" y="3847154"/>
                <a:ext cx="2094461" cy="2137856"/>
              </a:xfrm>
              <a:custGeom>
                <a:avLst/>
                <a:gdLst>
                  <a:gd name="connsiteX0" fmla="*/ 2094461 w 2094461"/>
                  <a:gd name="connsiteY0" fmla="*/ 2137856 h 2137856"/>
                  <a:gd name="connsiteX1" fmla="*/ 653034 w 2094461"/>
                  <a:gd name="connsiteY1" fmla="*/ 0 h 2137856"/>
                  <a:gd name="connsiteX2" fmla="*/ 578224 w 2094461"/>
                  <a:gd name="connsiteY2" fmla="*/ 49346 h 2137856"/>
                  <a:gd name="connsiteX3" fmla="*/ 12732 w 2094461"/>
                  <a:gd name="connsiteY3" fmla="*/ 608251 h 2137856"/>
                  <a:gd name="connsiteX4" fmla="*/ 0 w 2094461"/>
                  <a:gd name="connsiteY4" fmla="*/ 626969 h 2137856"/>
                  <a:gd name="connsiteX5" fmla="*/ 2094461 w 2094461"/>
                  <a:gd name="connsiteY5" fmla="*/ 2137856 h 2137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4461" h="2137856">
                    <a:moveTo>
                      <a:pt x="2094461" y="2137856"/>
                    </a:moveTo>
                    <a:lnTo>
                      <a:pt x="653034" y="0"/>
                    </a:lnTo>
                    <a:lnTo>
                      <a:pt x="578224" y="49346"/>
                    </a:lnTo>
                    <a:cubicBezTo>
                      <a:pt x="361067" y="208670"/>
                      <a:pt x="171289" y="397595"/>
                      <a:pt x="12732" y="608251"/>
                    </a:cubicBezTo>
                    <a:lnTo>
                      <a:pt x="0" y="626969"/>
                    </a:lnTo>
                    <a:lnTo>
                      <a:pt x="2094461" y="2137856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E2E3509-D1F2-4766-B492-BF3CB6347942}"/>
                  </a:ext>
                </a:extLst>
              </p:cNvPr>
              <p:cNvSpPr/>
              <p:nvPr/>
            </p:nvSpPr>
            <p:spPr>
              <a:xfrm rot="9660636" flipH="1">
                <a:off x="5521840" y="3737611"/>
                <a:ext cx="1444742" cy="2486675"/>
              </a:xfrm>
              <a:custGeom>
                <a:avLst/>
                <a:gdLst>
                  <a:gd name="connsiteX0" fmla="*/ 1444742 w 1444742"/>
                  <a:gd name="connsiteY0" fmla="*/ 2486675 h 2486675"/>
                  <a:gd name="connsiteX1" fmla="*/ 745425 w 1444742"/>
                  <a:gd name="connsiteY1" fmla="*/ 0 h 2486675"/>
                  <a:gd name="connsiteX2" fmla="*/ 616792 w 1444742"/>
                  <a:gd name="connsiteY2" fmla="*/ 37125 h 2486675"/>
                  <a:gd name="connsiteX3" fmla="*/ 113164 w 1444742"/>
                  <a:gd name="connsiteY3" fmla="*/ 269257 h 2486675"/>
                  <a:gd name="connsiteX4" fmla="*/ 0 w 1444742"/>
                  <a:gd name="connsiteY4" fmla="*/ 343901 h 2486675"/>
                  <a:gd name="connsiteX5" fmla="*/ 1444742 w 1444742"/>
                  <a:gd name="connsiteY5" fmla="*/ 2486675 h 24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4742" h="2486675">
                    <a:moveTo>
                      <a:pt x="1444742" y="2486675"/>
                    </a:moveTo>
                    <a:lnTo>
                      <a:pt x="745425" y="0"/>
                    </a:lnTo>
                    <a:lnTo>
                      <a:pt x="616792" y="37125"/>
                    </a:lnTo>
                    <a:cubicBezTo>
                      <a:pt x="438075" y="98625"/>
                      <a:pt x="269819" y="176780"/>
                      <a:pt x="113164" y="269257"/>
                    </a:cubicBezTo>
                    <a:lnTo>
                      <a:pt x="0" y="343901"/>
                    </a:lnTo>
                    <a:lnTo>
                      <a:pt x="1444742" y="2486675"/>
                    </a:lnTo>
                    <a:close/>
                  </a:path>
                </a:pathLst>
              </a:cu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DDEF1D6-77A1-4AB4-B06D-EAD421AF3861}"/>
                  </a:ext>
                </a:extLst>
              </p:cNvPr>
              <p:cNvSpPr/>
              <p:nvPr/>
            </p:nvSpPr>
            <p:spPr>
              <a:xfrm rot="9660636" flipH="1">
                <a:off x="6983629" y="3285787"/>
                <a:ext cx="1477945" cy="2400929"/>
              </a:xfrm>
              <a:custGeom>
                <a:avLst/>
                <a:gdLst>
                  <a:gd name="connsiteX0" fmla="*/ 0 w 1477945"/>
                  <a:gd name="connsiteY0" fmla="*/ 2400929 h 2400929"/>
                  <a:gd name="connsiteX1" fmla="*/ 1477945 w 1477945"/>
                  <a:gd name="connsiteY1" fmla="*/ 317722 h 2400929"/>
                  <a:gd name="connsiteX2" fmla="*/ 1396291 w 1477945"/>
                  <a:gd name="connsiteY2" fmla="*/ 262184 h 2400929"/>
                  <a:gd name="connsiteX3" fmla="*/ 924609 w 1477945"/>
                  <a:gd name="connsiteY3" fmla="*/ 32022 h 2400929"/>
                  <a:gd name="connsiteX4" fmla="*/ 824871 w 1477945"/>
                  <a:gd name="connsiteY4" fmla="*/ 0 h 2400929"/>
                  <a:gd name="connsiteX5" fmla="*/ 0 w 1477945"/>
                  <a:gd name="connsiteY5" fmla="*/ 2400929 h 2400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7945" h="2400929">
                    <a:moveTo>
                      <a:pt x="0" y="2400929"/>
                    </a:moveTo>
                    <a:lnTo>
                      <a:pt x="1477945" y="317722"/>
                    </a:lnTo>
                    <a:lnTo>
                      <a:pt x="1396291" y="262184"/>
                    </a:lnTo>
                    <a:cubicBezTo>
                      <a:pt x="1246778" y="170639"/>
                      <a:pt x="1088774" y="93539"/>
                      <a:pt x="924609" y="32022"/>
                    </a:cubicBezTo>
                    <a:lnTo>
                      <a:pt x="824871" y="0"/>
                    </a:lnTo>
                    <a:lnTo>
                      <a:pt x="0" y="240092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13B165-7937-4CD8-836C-AB50DCB35050}"/>
                  </a:ext>
                </a:extLst>
              </p:cNvPr>
              <p:cNvSpPr/>
              <p:nvPr/>
            </p:nvSpPr>
            <p:spPr>
              <a:xfrm rot="9660636" flipH="1">
                <a:off x="6985004" y="3415620"/>
                <a:ext cx="825017" cy="2526965"/>
              </a:xfrm>
              <a:custGeom>
                <a:avLst/>
                <a:gdLst>
                  <a:gd name="connsiteX0" fmla="*/ 0 w 825017"/>
                  <a:gd name="connsiteY0" fmla="*/ 2526965 h 2526965"/>
                  <a:gd name="connsiteX1" fmla="*/ 825017 w 825017"/>
                  <a:gd name="connsiteY1" fmla="*/ 125613 h 2526965"/>
                  <a:gd name="connsiteX2" fmla="*/ 717720 w 825017"/>
                  <a:gd name="connsiteY2" fmla="*/ 91165 h 2526965"/>
                  <a:gd name="connsiteX3" fmla="*/ 195845 w 825017"/>
                  <a:gd name="connsiteY3" fmla="*/ 3806 h 2526965"/>
                  <a:gd name="connsiteX4" fmla="*/ 0 w 825017"/>
                  <a:gd name="connsiteY4" fmla="*/ 0 h 2526965"/>
                  <a:gd name="connsiteX5" fmla="*/ 0 w 825017"/>
                  <a:gd name="connsiteY5" fmla="*/ 2526965 h 252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017" h="2526965">
                    <a:moveTo>
                      <a:pt x="0" y="2526965"/>
                    </a:moveTo>
                    <a:lnTo>
                      <a:pt x="825017" y="125613"/>
                    </a:lnTo>
                    <a:lnTo>
                      <a:pt x="717720" y="91165"/>
                    </a:lnTo>
                    <a:cubicBezTo>
                      <a:pt x="547978" y="45514"/>
                      <a:pt x="373242" y="16015"/>
                      <a:pt x="195845" y="3806"/>
                    </a:cubicBezTo>
                    <a:lnTo>
                      <a:pt x="0" y="0"/>
                    </a:lnTo>
                    <a:lnTo>
                      <a:pt x="0" y="2526965"/>
                    </a:lnTo>
                    <a:close/>
                  </a:path>
                </a:pathLst>
              </a:custGeom>
              <a:solidFill>
                <a:srgbClr val="FF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FA18D65-B1D0-441C-92E7-00F5AFEE1824}"/>
                  </a:ext>
                </a:extLst>
              </p:cNvPr>
              <p:cNvSpPr/>
              <p:nvPr/>
            </p:nvSpPr>
            <p:spPr>
              <a:xfrm rot="9660636" flipH="1">
                <a:off x="6330372" y="3740892"/>
                <a:ext cx="663548" cy="2458205"/>
              </a:xfrm>
              <a:custGeom>
                <a:avLst/>
                <a:gdLst>
                  <a:gd name="connsiteX0" fmla="*/ 663548 w 663548"/>
                  <a:gd name="connsiteY0" fmla="*/ 2458205 h 2458205"/>
                  <a:gd name="connsiteX1" fmla="*/ 663548 w 663548"/>
                  <a:gd name="connsiteY1" fmla="*/ 510 h 2458205"/>
                  <a:gd name="connsiteX2" fmla="*/ 637310 w 663548"/>
                  <a:gd name="connsiteY2" fmla="*/ 0 h 2458205"/>
                  <a:gd name="connsiteX3" fmla="*/ 96726 w 663548"/>
                  <a:gd name="connsiteY3" fmla="*/ 70807 h 2458205"/>
                  <a:gd name="connsiteX4" fmla="*/ 0 w 663548"/>
                  <a:gd name="connsiteY4" fmla="*/ 98723 h 2458205"/>
                  <a:gd name="connsiteX5" fmla="*/ 663548 w 663548"/>
                  <a:gd name="connsiteY5" fmla="*/ 2458205 h 2458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548" h="2458205">
                    <a:moveTo>
                      <a:pt x="663548" y="2458205"/>
                    </a:moveTo>
                    <a:lnTo>
                      <a:pt x="663548" y="510"/>
                    </a:lnTo>
                    <a:lnTo>
                      <a:pt x="637310" y="0"/>
                    </a:lnTo>
                    <a:cubicBezTo>
                      <a:pt x="457834" y="5364"/>
                      <a:pt x="276861" y="28587"/>
                      <a:pt x="96726" y="70807"/>
                    </a:cubicBezTo>
                    <a:lnTo>
                      <a:pt x="0" y="98723"/>
                    </a:lnTo>
                    <a:lnTo>
                      <a:pt x="663548" y="2458205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85E65F-4A00-4254-B27D-5B63C628D159}"/>
                </a:ext>
              </a:extLst>
            </p:cNvPr>
            <p:cNvSpPr txBox="1"/>
            <p:nvPr/>
          </p:nvSpPr>
          <p:spPr>
            <a:xfrm rot="17860564">
              <a:off x="6695209" y="1343584"/>
              <a:ext cx="13886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28A9CBF-980E-4F4C-AE7F-5D72A9505CDF}"/>
                </a:ext>
              </a:extLst>
            </p:cNvPr>
            <p:cNvSpPr txBox="1"/>
            <p:nvPr/>
          </p:nvSpPr>
          <p:spPr>
            <a:xfrm rot="19258250">
              <a:off x="7001994" y="1886171"/>
              <a:ext cx="17863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 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D5FDE2-A5B6-4713-8297-0F0E203F3329}"/>
                </a:ext>
              </a:extLst>
            </p:cNvPr>
            <p:cNvSpPr txBox="1"/>
            <p:nvPr/>
          </p:nvSpPr>
          <p:spPr>
            <a:xfrm rot="20322671">
              <a:off x="7728171" y="2331181"/>
              <a:ext cx="12966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Hoài Anh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941F58-68D8-41CA-839F-E4E3FF70F0AF}"/>
                </a:ext>
              </a:extLst>
            </p:cNvPr>
            <p:cNvSpPr txBox="1"/>
            <p:nvPr/>
          </p:nvSpPr>
          <p:spPr>
            <a:xfrm rot="20929443">
              <a:off x="7679611" y="2974368"/>
              <a:ext cx="17566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Trâm 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0F88D67-1FBD-4751-99B8-235EB1074E8F}"/>
                </a:ext>
              </a:extLst>
            </p:cNvPr>
            <p:cNvSpPr txBox="1"/>
            <p:nvPr/>
          </p:nvSpPr>
          <p:spPr>
            <a:xfrm rot="849293">
              <a:off x="7898294" y="3686594"/>
              <a:ext cx="1274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DD9D05D-5124-4CDD-AE6D-C2F29B0C22F5}"/>
                </a:ext>
              </a:extLst>
            </p:cNvPr>
            <p:cNvSpPr txBox="1"/>
            <p:nvPr/>
          </p:nvSpPr>
          <p:spPr>
            <a:xfrm rot="1733366">
              <a:off x="7185861" y="4126076"/>
              <a:ext cx="19352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Thùy D</a:t>
              </a:r>
              <a:r>
                <a:rPr lang="vi-VN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D6A4E4-9AEE-45C9-8850-9E87773D9A1D}"/>
                </a:ext>
              </a:extLst>
            </p:cNvPr>
            <p:cNvSpPr txBox="1"/>
            <p:nvPr/>
          </p:nvSpPr>
          <p:spPr>
            <a:xfrm rot="2923172">
              <a:off x="7374923" y="4684771"/>
              <a:ext cx="1242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Huy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BF2C2-BC6A-4E4B-BA42-08E0016198E1}"/>
                </a:ext>
              </a:extLst>
            </p:cNvPr>
            <p:cNvSpPr txBox="1"/>
            <p:nvPr/>
          </p:nvSpPr>
          <p:spPr>
            <a:xfrm rot="3627272">
              <a:off x="6589654" y="4780702"/>
              <a:ext cx="1749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 Khang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AF2F07E-251E-4CC5-AE41-8483E2FBEB79}"/>
                </a:ext>
              </a:extLst>
            </p:cNvPr>
            <p:cNvSpPr txBox="1"/>
            <p:nvPr/>
          </p:nvSpPr>
          <p:spPr>
            <a:xfrm rot="4707452">
              <a:off x="6142910" y="5066134"/>
              <a:ext cx="15528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Khôi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CBC31D-8F27-460D-80A5-B621EA671ADF}"/>
                </a:ext>
              </a:extLst>
            </p:cNvPr>
            <p:cNvSpPr txBox="1"/>
            <p:nvPr/>
          </p:nvSpPr>
          <p:spPr>
            <a:xfrm rot="5705045">
              <a:off x="5497187" y="5016410"/>
              <a:ext cx="17114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 Lâm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1CDC84-2ED3-47D9-828B-0AB7BC07CD81}"/>
                </a:ext>
              </a:extLst>
            </p:cNvPr>
            <p:cNvSpPr txBox="1"/>
            <p:nvPr/>
          </p:nvSpPr>
          <p:spPr>
            <a:xfrm rot="18078713">
              <a:off x="5078738" y="4811185"/>
              <a:ext cx="1440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Diệu Linh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0C9707-7A3B-4419-8806-0BBA52EC27B7}"/>
                </a:ext>
              </a:extLst>
            </p:cNvPr>
            <p:cNvSpPr txBox="1"/>
            <p:nvPr/>
          </p:nvSpPr>
          <p:spPr>
            <a:xfrm rot="8149335" flipV="1">
              <a:off x="4435230" y="4665006"/>
              <a:ext cx="1444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Tú Linh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02364B-AF65-4878-99EB-C1735E3B6105}"/>
                </a:ext>
              </a:extLst>
            </p:cNvPr>
            <p:cNvSpPr txBox="1"/>
            <p:nvPr/>
          </p:nvSpPr>
          <p:spPr>
            <a:xfrm rot="9296295" flipV="1">
              <a:off x="4011323" y="4099510"/>
              <a:ext cx="155337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 Minh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A648395-A439-4B40-BB93-9BA6C379C6C2}"/>
                </a:ext>
              </a:extLst>
            </p:cNvPr>
            <p:cNvSpPr txBox="1"/>
            <p:nvPr/>
          </p:nvSpPr>
          <p:spPr>
            <a:xfrm rot="10584140" flipV="1">
              <a:off x="3935737" y="3446958"/>
              <a:ext cx="1476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 Ngân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C02B99D-F692-4854-9053-7753A58B46F7}"/>
                </a:ext>
              </a:extLst>
            </p:cNvPr>
            <p:cNvSpPr txBox="1"/>
            <p:nvPr/>
          </p:nvSpPr>
          <p:spPr>
            <a:xfrm rot="11437139" flipV="1">
              <a:off x="4007747" y="2961667"/>
              <a:ext cx="13845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00275BE-8DF2-4660-B572-1299A694E318}"/>
                </a:ext>
              </a:extLst>
            </p:cNvPr>
            <p:cNvSpPr txBox="1"/>
            <p:nvPr/>
          </p:nvSpPr>
          <p:spPr>
            <a:xfrm rot="12710676" flipV="1">
              <a:off x="3947510" y="2463965"/>
              <a:ext cx="20154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 Ngọc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BAFC0F-911B-4364-B5B5-C051CE43F3C3}"/>
                </a:ext>
              </a:extLst>
            </p:cNvPr>
            <p:cNvSpPr txBox="1"/>
            <p:nvPr/>
          </p:nvSpPr>
          <p:spPr>
            <a:xfrm rot="13784478" flipV="1">
              <a:off x="4707383" y="2040402"/>
              <a:ext cx="9570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E1610C-750D-4110-8343-9DC3BF11E37E}"/>
                </a:ext>
              </a:extLst>
            </p:cNvPr>
            <p:cNvSpPr txBox="1"/>
            <p:nvPr/>
          </p:nvSpPr>
          <p:spPr>
            <a:xfrm rot="14282600" flipV="1">
              <a:off x="4826494" y="1406539"/>
              <a:ext cx="1363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Phúc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1FDC5D4-4689-41BD-9B88-CEE1C2202155}"/>
                </a:ext>
              </a:extLst>
            </p:cNvPr>
            <p:cNvSpPr txBox="1"/>
            <p:nvPr/>
          </p:nvSpPr>
          <p:spPr>
            <a:xfrm rot="15706652" flipV="1">
              <a:off x="5210923" y="1452767"/>
              <a:ext cx="19010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 Ph</a:t>
              </a:r>
              <a:r>
                <a:rPr lang="vi-VN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ươ</a:t>
              </a:r>
              <a:r>
                <a:rPr lang="en-US" sz="2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81C1F4-CFF8-4961-ADCB-EF6011CD80EB}"/>
                </a:ext>
              </a:extLst>
            </p:cNvPr>
            <p:cNvSpPr txBox="1"/>
            <p:nvPr/>
          </p:nvSpPr>
          <p:spPr>
            <a:xfrm rot="5771910" flipV="1">
              <a:off x="5979292" y="1203279"/>
              <a:ext cx="1424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Quang Anh</a:t>
              </a:r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E3D54819-135B-4400-85C7-559DC274E5D1}"/>
              </a:ext>
            </a:extLst>
          </p:cNvPr>
          <p:cNvSpPr/>
          <p:nvPr/>
        </p:nvSpPr>
        <p:spPr>
          <a:xfrm>
            <a:off x="3308371" y="102190"/>
            <a:ext cx="6519222" cy="6519222"/>
          </a:xfrm>
          <a:prstGeom prst="donut">
            <a:avLst>
              <a:gd name="adj" fmla="val 8303"/>
            </a:avLst>
          </a:prstGeom>
          <a:gradFill>
            <a:gsLst>
              <a:gs pos="23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BFA545F-BDFB-4F21-B9C4-52A5C51CA17C}"/>
              </a:ext>
            </a:extLst>
          </p:cNvPr>
          <p:cNvSpPr/>
          <p:nvPr/>
        </p:nvSpPr>
        <p:spPr>
          <a:xfrm>
            <a:off x="9094126" y="2043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8BD2B7B-9CDD-4F99-93AF-0BA245AE20E8}"/>
              </a:ext>
            </a:extLst>
          </p:cNvPr>
          <p:cNvSpPr/>
          <p:nvPr/>
        </p:nvSpPr>
        <p:spPr>
          <a:xfrm>
            <a:off x="9369080" y="3000902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CE301AF-B04E-4B2A-92B8-114C97E6EBCA}"/>
              </a:ext>
            </a:extLst>
          </p:cNvPr>
          <p:cNvSpPr/>
          <p:nvPr/>
        </p:nvSpPr>
        <p:spPr>
          <a:xfrm>
            <a:off x="9283008" y="400414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5CA9D70-3982-4A89-A3CA-1A7735208336}"/>
              </a:ext>
            </a:extLst>
          </p:cNvPr>
          <p:cNvSpPr/>
          <p:nvPr/>
        </p:nvSpPr>
        <p:spPr>
          <a:xfrm>
            <a:off x="8951222" y="47776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9B5CD56-4E24-4684-93D5-7A564DD14FE2}"/>
              </a:ext>
            </a:extLst>
          </p:cNvPr>
          <p:cNvSpPr/>
          <p:nvPr/>
        </p:nvSpPr>
        <p:spPr>
          <a:xfrm>
            <a:off x="8530900" y="539720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AF5C720-9577-4A59-A89B-458DDB75E108}"/>
              </a:ext>
            </a:extLst>
          </p:cNvPr>
          <p:cNvSpPr/>
          <p:nvPr/>
        </p:nvSpPr>
        <p:spPr>
          <a:xfrm>
            <a:off x="7843103" y="588981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0CEB867-3034-4153-85B6-C493B327A050}"/>
              </a:ext>
            </a:extLst>
          </p:cNvPr>
          <p:cNvSpPr/>
          <p:nvPr/>
        </p:nvSpPr>
        <p:spPr>
          <a:xfrm>
            <a:off x="7005935" y="616446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DF6ECFE7-E208-4854-9D92-049103C28E18}"/>
              </a:ext>
            </a:extLst>
          </p:cNvPr>
          <p:cNvSpPr/>
          <p:nvPr/>
        </p:nvSpPr>
        <p:spPr>
          <a:xfrm>
            <a:off x="6133106" y="623675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C631C5B-944B-4197-979C-234FEF1C33F0}"/>
              </a:ext>
            </a:extLst>
          </p:cNvPr>
          <p:cNvSpPr/>
          <p:nvPr/>
        </p:nvSpPr>
        <p:spPr>
          <a:xfrm>
            <a:off x="5104204" y="5973460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081475A-370A-4CFA-889D-2813E0F43537}"/>
              </a:ext>
            </a:extLst>
          </p:cNvPr>
          <p:cNvSpPr/>
          <p:nvPr/>
        </p:nvSpPr>
        <p:spPr>
          <a:xfrm>
            <a:off x="4252663" y="5401879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7EA30E2-A428-4FB3-A9A7-38230E70AD2A}"/>
              </a:ext>
            </a:extLst>
          </p:cNvPr>
          <p:cNvSpPr/>
          <p:nvPr/>
        </p:nvSpPr>
        <p:spPr>
          <a:xfrm>
            <a:off x="3499825" y="26690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BB266B3-B9F1-47D3-8A9F-E8B1EE3A7091}"/>
              </a:ext>
            </a:extLst>
          </p:cNvPr>
          <p:cNvSpPr/>
          <p:nvPr/>
        </p:nvSpPr>
        <p:spPr>
          <a:xfrm>
            <a:off x="3763220" y="1906354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7BBB5D7-BB9A-4E3B-AC60-0614BD6522F7}"/>
              </a:ext>
            </a:extLst>
          </p:cNvPr>
          <p:cNvSpPr/>
          <p:nvPr/>
        </p:nvSpPr>
        <p:spPr>
          <a:xfrm>
            <a:off x="4219655" y="1245285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50E80B4C-10A7-456B-8002-3E53F01556ED}"/>
              </a:ext>
            </a:extLst>
          </p:cNvPr>
          <p:cNvSpPr/>
          <p:nvPr/>
        </p:nvSpPr>
        <p:spPr>
          <a:xfrm>
            <a:off x="4960570" y="645176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82BA3D3E-54DB-4866-B06C-F2E510C4729F}"/>
              </a:ext>
            </a:extLst>
          </p:cNvPr>
          <p:cNvSpPr/>
          <p:nvPr/>
        </p:nvSpPr>
        <p:spPr>
          <a:xfrm>
            <a:off x="5874205" y="319387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9611AB5-830C-4D07-92A2-7DD13EB3B1F7}"/>
              </a:ext>
            </a:extLst>
          </p:cNvPr>
          <p:cNvSpPr/>
          <p:nvPr/>
        </p:nvSpPr>
        <p:spPr>
          <a:xfrm>
            <a:off x="6787980" y="31934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C118DD-652B-4BB1-B6FF-F2EB8FD94DCF}"/>
              </a:ext>
            </a:extLst>
          </p:cNvPr>
          <p:cNvSpPr/>
          <p:nvPr/>
        </p:nvSpPr>
        <p:spPr>
          <a:xfrm>
            <a:off x="7752144" y="60307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9917499-75F4-4FFB-8BCF-C6AC78C62AF4}"/>
              </a:ext>
            </a:extLst>
          </p:cNvPr>
          <p:cNvSpPr/>
          <p:nvPr/>
        </p:nvSpPr>
        <p:spPr>
          <a:xfrm>
            <a:off x="8569856" y="1220398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1F986433-E308-421C-A6C2-9A895BC1815F}"/>
              </a:ext>
            </a:extLst>
          </p:cNvPr>
          <p:cNvSpPr/>
          <p:nvPr/>
        </p:nvSpPr>
        <p:spPr>
          <a:xfrm>
            <a:off x="3459185" y="36342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0E8CDA8-3A3C-443E-9C1C-4B9175D30A5D}"/>
              </a:ext>
            </a:extLst>
          </p:cNvPr>
          <p:cNvSpPr/>
          <p:nvPr/>
        </p:nvSpPr>
        <p:spPr>
          <a:xfrm>
            <a:off x="3733505" y="4599423"/>
            <a:ext cx="219518" cy="219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9D32D2D-BAEC-459D-83B7-0A98F4251484}"/>
              </a:ext>
            </a:extLst>
          </p:cNvPr>
          <p:cNvGrpSpPr/>
          <p:nvPr/>
        </p:nvGrpSpPr>
        <p:grpSpPr>
          <a:xfrm rot="16200000">
            <a:off x="9469407" y="3023812"/>
            <a:ext cx="228899" cy="1134960"/>
            <a:chOff x="6521988" y="5453670"/>
            <a:chExt cx="228899" cy="113496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BC35CF0-3B86-4C94-8E61-721CBD70B69F}"/>
                </a:ext>
              </a:extLst>
            </p:cNvPr>
            <p:cNvSpPr/>
            <p:nvPr/>
          </p:nvSpPr>
          <p:spPr>
            <a:xfrm rot="10800000">
              <a:off x="6549294" y="5453670"/>
              <a:ext cx="185738" cy="973539"/>
            </a:xfrm>
            <a:custGeom>
              <a:avLst/>
              <a:gdLst>
                <a:gd name="connsiteX0" fmla="*/ 4619 w 396241"/>
                <a:gd name="connsiteY0" fmla="*/ 1128315 h 1538217"/>
                <a:gd name="connsiteX1" fmla="*/ 396241 w 396241"/>
                <a:gd name="connsiteY1" fmla="*/ 1128315 h 1538217"/>
                <a:gd name="connsiteX2" fmla="*/ 200430 w 396241"/>
                <a:gd name="connsiteY2" fmla="*/ 1538217 h 1538217"/>
                <a:gd name="connsiteX3" fmla="*/ 0 w 396241"/>
                <a:gd name="connsiteY3" fmla="*/ 0 h 1538217"/>
                <a:gd name="connsiteX4" fmla="*/ 391623 w 396241"/>
                <a:gd name="connsiteY4" fmla="*/ 0 h 1538217"/>
                <a:gd name="connsiteX5" fmla="*/ 391623 w 396241"/>
                <a:gd name="connsiteY5" fmla="*/ 1128314 h 1538217"/>
                <a:gd name="connsiteX6" fmla="*/ 0 w 396241"/>
                <a:gd name="connsiteY6" fmla="*/ 1128314 h 1538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6241" h="1538217">
                  <a:moveTo>
                    <a:pt x="4619" y="1128315"/>
                  </a:moveTo>
                  <a:lnTo>
                    <a:pt x="396241" y="1128315"/>
                  </a:lnTo>
                  <a:lnTo>
                    <a:pt x="200430" y="1538217"/>
                  </a:lnTo>
                  <a:close/>
                  <a:moveTo>
                    <a:pt x="0" y="0"/>
                  </a:moveTo>
                  <a:lnTo>
                    <a:pt x="391623" y="0"/>
                  </a:lnTo>
                  <a:lnTo>
                    <a:pt x="391623" y="1128314"/>
                  </a:lnTo>
                  <a:lnTo>
                    <a:pt x="0" y="1128314"/>
                  </a:lnTo>
                  <a:close/>
                </a:path>
              </a:pathLst>
            </a:custGeom>
            <a:gradFill flip="none" rotWithShape="1">
              <a:gsLst>
                <a:gs pos="51000">
                  <a:srgbClr val="CAAA4A"/>
                </a:gs>
                <a:gs pos="3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CB12DDA-216B-44EB-A8EB-BFA13149FD38}"/>
                </a:ext>
              </a:extLst>
            </p:cNvPr>
            <p:cNvSpPr/>
            <p:nvPr/>
          </p:nvSpPr>
          <p:spPr>
            <a:xfrm>
              <a:off x="6521988" y="6359731"/>
              <a:ext cx="228899" cy="228899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38D8FD-C3D0-42AF-90B6-5C163F00FA27}"/>
              </a:ext>
            </a:extLst>
          </p:cNvPr>
          <p:cNvSpPr/>
          <p:nvPr/>
        </p:nvSpPr>
        <p:spPr>
          <a:xfrm>
            <a:off x="6346938" y="3215241"/>
            <a:ext cx="405302" cy="405302"/>
          </a:xfrm>
          <a:prstGeom prst="ellipse">
            <a:avLst/>
          </a:prstGeom>
          <a:gradFill flip="none" rotWithShape="1">
            <a:gsLst>
              <a:gs pos="51000">
                <a:srgbClr val="CAAA4A"/>
              </a:gs>
              <a:gs pos="300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dkEdge">
            <a:bevelT w="2286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vongquay">
            <a:hlinkClick r:id="" action="ppaction://media"/>
            <a:extLst>
              <a:ext uri="{FF2B5EF4-FFF2-40B4-BE49-F238E27FC236}">
                <a16:creationId xmlns:a16="http://schemas.microsoft.com/office/drawing/2014/main" id="{BCF3165B-A032-4179-8B55-24C9B1CE4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102190"/>
            <a:ext cx="609600" cy="6096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31820" y="900245"/>
            <a:ext cx="28204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QUAY KÌ DIỆU</a:t>
            </a:r>
          </a:p>
        </p:txBody>
      </p:sp>
    </p:spTree>
    <p:extLst>
      <p:ext uri="{BB962C8B-B14F-4D97-AF65-F5344CB8AC3E}">
        <p14:creationId xmlns:p14="http://schemas.microsoft.com/office/powerpoint/2010/main" val="115394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2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0406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8F5E1-21AC-4D53-A93B-A37EB28E5F5A}"/>
              </a:ext>
            </a:extLst>
          </p:cNvPr>
          <p:cNvSpPr txBox="1"/>
          <p:nvPr/>
        </p:nvSpPr>
        <p:spPr>
          <a:xfrm>
            <a:off x="5063319" y="777923"/>
            <a:ext cx="174691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FF"/>
                </a:solidFill>
              </a:rPr>
              <a:t>SGK/86</a:t>
            </a:r>
          </a:p>
        </p:txBody>
      </p:sp>
    </p:spTree>
    <p:extLst>
      <p:ext uri="{BB962C8B-B14F-4D97-AF65-F5344CB8AC3E}">
        <p14:creationId xmlns:p14="http://schemas.microsoft.com/office/powerpoint/2010/main" val="299961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19403" y="254840"/>
            <a:ext cx="768085" cy="779699"/>
            <a:chOff x="539552" y="191130"/>
            <a:chExt cx="576064" cy="584775"/>
          </a:xfrm>
        </p:grpSpPr>
        <p:sp>
          <p:nvSpPr>
            <p:cNvPr id="5" name="Oval 4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0134" y="256327"/>
              <a:ext cx="317636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 Black" pitchFamily="34" charset="0"/>
                </a:rPr>
                <a:t>1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914177" y="1185842"/>
            <a:ext cx="11022017" cy="25934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88614" y="2900193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– 2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56750" y="2900193"/>
            <a:ext cx="2400267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10 – 8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28131" y="1267251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44782" y="1253416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+ 2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1829" y="1349695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50543" y="2996027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3197" y="2964268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25186" y="1364423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18085" y="2927407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7701" y="1325637"/>
            <a:ext cx="1412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Arial Black" pitchFamily="34" charset="0"/>
              </a:rPr>
              <a:t>= 10</a:t>
            </a:r>
            <a:endParaRPr lang="en-US" sz="2800" dirty="0">
              <a:latin typeface="Arial Black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46373" y="1267251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006856" y="2900193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– 5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48085" y="254839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68884" y="2036097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6 – 4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56750" y="2036097"/>
            <a:ext cx="2476548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10 – 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48977" y="2132108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02859" y="2118379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19556" y="2077328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87127" y="2036097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– 3 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66680" y="3999271"/>
            <a:ext cx="11022017" cy="2593449"/>
          </a:xfrm>
          <a:prstGeom prst="roundRect">
            <a:avLst/>
          </a:prstGeom>
          <a:solidFill>
            <a:srgbClr val="CDF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864653" y="5702562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8 – 1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772027" y="5702562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– 5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88614" y="4142461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+ 1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765091" y="4142461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+ 0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88711" y="4216888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7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88711" y="5776989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90053" y="5776989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77688" y="4216888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467701" y="5776989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405879" y="4231623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281192" y="4142461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4 + 3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79950" y="5702562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7 – 4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790559" y="4857030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1 + 7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717889" y="4857030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5 – 0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99283" y="4931457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490053" y="4931457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405879" y="4931457"/>
            <a:ext cx="120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itchFamily="34" charset="0"/>
              </a:rPr>
              <a:t>= </a:t>
            </a:r>
            <a:r>
              <a:rPr lang="en-US" sz="2800" dirty="0">
                <a:solidFill>
                  <a:srgbClr val="FF0000"/>
                </a:solidFill>
                <a:latin typeface="Arial Black" pitchFamily="34" charset="0"/>
              </a:rPr>
              <a:t>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179950" y="4857030"/>
            <a:ext cx="2112235" cy="6720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3 + 4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6526" y="1313939"/>
            <a:ext cx="79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25529" y="4053240"/>
            <a:ext cx="822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itchFamily="34" charset="0"/>
                <a:cs typeface="Calibri" pitchFamily="34" charset="0"/>
              </a:rPr>
              <a:t>b)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45748" y="1896547"/>
            <a:ext cx="672872" cy="760149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033654" y="2749750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773890" y="1898545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785631" y="2749750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0818079" y="1875756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0830124" y="2771341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290348" y="4802829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304668" y="5648361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859881" y="4802829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6921616" y="5648361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0781315" y="4802829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0818079" y="5648361"/>
            <a:ext cx="672872" cy="780476"/>
          </a:xfrm>
          <a:prstGeom prst="round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8567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9086-FE0C-4B1F-A4FF-A1C4D4004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1A9C2-868E-4977-BF4E-C9DF2915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0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61789" r="5281" b="5474"/>
          <a:stretch/>
        </p:blipFill>
        <p:spPr>
          <a:xfrm>
            <a:off x="709608" y="740702"/>
            <a:ext cx="11339053" cy="60985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360" y="62818"/>
            <a:ext cx="768085" cy="779701"/>
            <a:chOff x="539552" y="191129"/>
            <a:chExt cx="576064" cy="584776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5572" y="191129"/>
              <a:ext cx="369332" cy="484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103445" y="161734"/>
            <a:ext cx="1306077" cy="5818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B44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B44BC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2533739" y="4117638"/>
            <a:ext cx="777952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2512532" y="4800891"/>
            <a:ext cx="777952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2491325" y="5445224"/>
            <a:ext cx="777952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2470119" y="6117299"/>
            <a:ext cx="777952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11088555" y="4168452"/>
            <a:ext cx="576064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2" name="Flowchart: Alternate Process 11"/>
          <p:cNvSpPr/>
          <p:nvPr/>
        </p:nvSpPr>
        <p:spPr>
          <a:xfrm>
            <a:off x="11088555" y="4830440"/>
            <a:ext cx="576064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11088555" y="5492428"/>
            <a:ext cx="576064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2</a:t>
            </a:r>
          </a:p>
        </p:txBody>
      </p:sp>
      <p:sp>
        <p:nvSpPr>
          <p:cNvPr id="14" name="Flowchart: Alternate Process 13"/>
          <p:cNvSpPr/>
          <p:nvPr/>
        </p:nvSpPr>
        <p:spPr>
          <a:xfrm>
            <a:off x="11088555" y="6154416"/>
            <a:ext cx="576064" cy="480053"/>
          </a:xfrm>
          <a:prstGeom prst="flowChartAlternateProcess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rgbClr val="FF0000"/>
                </a:solidFill>
                <a:latin typeface="Arial Black" pitchFamily="34" charset="0"/>
                <a:cs typeface="Calibri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583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62336" r="69788" b="5474"/>
          <a:stretch/>
        </p:blipFill>
        <p:spPr>
          <a:xfrm>
            <a:off x="2934270" y="870224"/>
            <a:ext cx="3051082" cy="59967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35360" y="-27383"/>
            <a:ext cx="768085" cy="995209"/>
            <a:chOff x="539552" y="123478"/>
            <a:chExt cx="576064" cy="746407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39552" y="123478"/>
              <a:ext cx="514805" cy="7464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867" dirty="0">
                  <a:solidFill>
                    <a:schemeClr val="bg1"/>
                  </a:solidFill>
                  <a:latin typeface="Arial Black" pitchFamily="34" charset="0"/>
                </a:rPr>
                <a:t>2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164042" y="62818"/>
            <a:ext cx="1609724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333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15B32C-6876-4786-AD09-6089AA278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72" t="62099" r="5977" b="5474"/>
          <a:stretch/>
        </p:blipFill>
        <p:spPr>
          <a:xfrm>
            <a:off x="5969366" y="738149"/>
            <a:ext cx="2860735" cy="6040902"/>
          </a:xfrm>
          <a:prstGeom prst="rect">
            <a:avLst/>
          </a:prstGeom>
        </p:spPr>
      </p:pic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C9BED506-F910-4273-B505-012FB908F12F}"/>
              </a:ext>
            </a:extLst>
          </p:cNvPr>
          <p:cNvSpPr/>
          <p:nvPr/>
        </p:nvSpPr>
        <p:spPr>
          <a:xfrm>
            <a:off x="4963041" y="4103990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7" name="Flowchart: Alternate Process 16">
            <a:extLst>
              <a:ext uri="{FF2B5EF4-FFF2-40B4-BE49-F238E27FC236}">
                <a16:creationId xmlns:a16="http://schemas.microsoft.com/office/drawing/2014/main" id="{5E8B9E2B-E46F-4151-B84D-B8FD1A77111B}"/>
              </a:ext>
            </a:extLst>
          </p:cNvPr>
          <p:cNvSpPr/>
          <p:nvPr/>
        </p:nvSpPr>
        <p:spPr>
          <a:xfrm>
            <a:off x="4963041" y="4747709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152AFA30-2D0C-4A34-BCA8-8BC9EECDF56F}"/>
              </a:ext>
            </a:extLst>
          </p:cNvPr>
          <p:cNvSpPr/>
          <p:nvPr/>
        </p:nvSpPr>
        <p:spPr>
          <a:xfrm>
            <a:off x="4963041" y="5391428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9" name="Flowchart: Alternate Process 18">
            <a:extLst>
              <a:ext uri="{FF2B5EF4-FFF2-40B4-BE49-F238E27FC236}">
                <a16:creationId xmlns:a16="http://schemas.microsoft.com/office/drawing/2014/main" id="{5279EA42-90D6-4EFF-945F-0B693E754398}"/>
              </a:ext>
            </a:extLst>
          </p:cNvPr>
          <p:cNvSpPr/>
          <p:nvPr/>
        </p:nvSpPr>
        <p:spPr>
          <a:xfrm>
            <a:off x="4926834" y="842518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0" name="Flowchart: Alternate Process 19">
            <a:extLst>
              <a:ext uri="{FF2B5EF4-FFF2-40B4-BE49-F238E27FC236}">
                <a16:creationId xmlns:a16="http://schemas.microsoft.com/office/drawing/2014/main" id="{C1972E7B-AC3F-4121-8339-32A3824A5EBA}"/>
              </a:ext>
            </a:extLst>
          </p:cNvPr>
          <p:cNvSpPr/>
          <p:nvPr/>
        </p:nvSpPr>
        <p:spPr>
          <a:xfrm>
            <a:off x="4967799" y="1583969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1" name="Flowchart: Alternate Process 20">
            <a:extLst>
              <a:ext uri="{FF2B5EF4-FFF2-40B4-BE49-F238E27FC236}">
                <a16:creationId xmlns:a16="http://schemas.microsoft.com/office/drawing/2014/main" id="{4E43FEC5-EC37-478A-8FD8-7374CD06025B}"/>
              </a:ext>
            </a:extLst>
          </p:cNvPr>
          <p:cNvSpPr/>
          <p:nvPr/>
        </p:nvSpPr>
        <p:spPr>
          <a:xfrm>
            <a:off x="5015551" y="2226621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2" name="Flowchart: Alternate Process 21">
            <a:extLst>
              <a:ext uri="{FF2B5EF4-FFF2-40B4-BE49-F238E27FC236}">
                <a16:creationId xmlns:a16="http://schemas.microsoft.com/office/drawing/2014/main" id="{E789BF52-85D2-43D3-BEAC-E020E7C3A12B}"/>
              </a:ext>
            </a:extLst>
          </p:cNvPr>
          <p:cNvSpPr/>
          <p:nvPr/>
        </p:nvSpPr>
        <p:spPr>
          <a:xfrm>
            <a:off x="5024463" y="2795113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298176E4-C014-4F59-B725-6F0768C236C0}"/>
              </a:ext>
            </a:extLst>
          </p:cNvPr>
          <p:cNvSpPr/>
          <p:nvPr/>
        </p:nvSpPr>
        <p:spPr>
          <a:xfrm>
            <a:off x="5015551" y="3429000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37825728-8FA8-43BF-BAB9-5ED156919312}"/>
              </a:ext>
            </a:extLst>
          </p:cNvPr>
          <p:cNvSpPr/>
          <p:nvPr/>
        </p:nvSpPr>
        <p:spPr>
          <a:xfrm>
            <a:off x="4963041" y="6015482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AF0792C6-2DA8-4097-B587-624E06C5A951}"/>
              </a:ext>
            </a:extLst>
          </p:cNvPr>
          <p:cNvSpPr/>
          <p:nvPr/>
        </p:nvSpPr>
        <p:spPr>
          <a:xfrm>
            <a:off x="7722152" y="870224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9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7E5CD762-40D1-4F0E-AA1E-BD65B859DC75}"/>
              </a:ext>
            </a:extLst>
          </p:cNvPr>
          <p:cNvSpPr/>
          <p:nvPr/>
        </p:nvSpPr>
        <p:spPr>
          <a:xfrm>
            <a:off x="7763117" y="1548526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8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96933394-5850-4778-8B57-0881C37F212F}"/>
              </a:ext>
            </a:extLst>
          </p:cNvPr>
          <p:cNvSpPr/>
          <p:nvPr/>
        </p:nvSpPr>
        <p:spPr>
          <a:xfrm>
            <a:off x="7735897" y="2201568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7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29" name="Flowchart: Alternate Process 28">
            <a:extLst>
              <a:ext uri="{FF2B5EF4-FFF2-40B4-BE49-F238E27FC236}">
                <a16:creationId xmlns:a16="http://schemas.microsoft.com/office/drawing/2014/main" id="{4539BE9E-245B-4DE3-8902-C479D4121F02}"/>
              </a:ext>
            </a:extLst>
          </p:cNvPr>
          <p:cNvSpPr/>
          <p:nvPr/>
        </p:nvSpPr>
        <p:spPr>
          <a:xfrm>
            <a:off x="7722152" y="2832980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6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07624367-D527-4262-A009-48CD6F56040B}"/>
              </a:ext>
            </a:extLst>
          </p:cNvPr>
          <p:cNvSpPr/>
          <p:nvPr/>
        </p:nvSpPr>
        <p:spPr>
          <a:xfrm>
            <a:off x="7722152" y="3464392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5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9DDCE538-EC80-405A-B213-0C14A4760855}"/>
              </a:ext>
            </a:extLst>
          </p:cNvPr>
          <p:cNvSpPr/>
          <p:nvPr/>
        </p:nvSpPr>
        <p:spPr>
          <a:xfrm>
            <a:off x="7722152" y="4089147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4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8AED5AF7-303E-4206-9522-697642991D15}"/>
              </a:ext>
            </a:extLst>
          </p:cNvPr>
          <p:cNvSpPr/>
          <p:nvPr/>
        </p:nvSpPr>
        <p:spPr>
          <a:xfrm>
            <a:off x="7722152" y="4776084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3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02557970-ACFC-4096-B1B4-9D3246426091}"/>
              </a:ext>
            </a:extLst>
          </p:cNvPr>
          <p:cNvSpPr/>
          <p:nvPr/>
        </p:nvSpPr>
        <p:spPr>
          <a:xfrm>
            <a:off x="7722152" y="5463021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2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F7C96A26-80BE-415F-BCB6-384423D42C50}"/>
              </a:ext>
            </a:extLst>
          </p:cNvPr>
          <p:cNvSpPr/>
          <p:nvPr/>
        </p:nvSpPr>
        <p:spPr>
          <a:xfrm>
            <a:off x="7735897" y="6010300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1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60E35955-5C35-41A0-A4C0-729230C64EB7}"/>
              </a:ext>
            </a:extLst>
          </p:cNvPr>
          <p:cNvSpPr/>
          <p:nvPr/>
        </p:nvSpPr>
        <p:spPr>
          <a:xfrm>
            <a:off x="6053591" y="903710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809B227C-C1FD-46D1-80FF-93D507837B41}"/>
              </a:ext>
            </a:extLst>
          </p:cNvPr>
          <p:cNvSpPr/>
          <p:nvPr/>
        </p:nvSpPr>
        <p:spPr>
          <a:xfrm>
            <a:off x="6058083" y="1641564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60A8B890-9ADA-41A7-BE8F-505E7EF9662D}"/>
              </a:ext>
            </a:extLst>
          </p:cNvPr>
          <p:cNvSpPr/>
          <p:nvPr/>
        </p:nvSpPr>
        <p:spPr>
          <a:xfrm>
            <a:off x="6097542" y="2275893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id="{E9499EB1-F880-4219-9BC6-B3A31B2E8E6C}"/>
              </a:ext>
            </a:extLst>
          </p:cNvPr>
          <p:cNvSpPr/>
          <p:nvPr/>
        </p:nvSpPr>
        <p:spPr>
          <a:xfrm>
            <a:off x="6090703" y="2897818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39" name="Flowchart: Alternate Process 38">
            <a:extLst>
              <a:ext uri="{FF2B5EF4-FFF2-40B4-BE49-F238E27FC236}">
                <a16:creationId xmlns:a16="http://schemas.microsoft.com/office/drawing/2014/main" id="{0297D1C5-1724-44B7-8832-FD1644FFDBA9}"/>
              </a:ext>
            </a:extLst>
          </p:cNvPr>
          <p:cNvSpPr/>
          <p:nvPr/>
        </p:nvSpPr>
        <p:spPr>
          <a:xfrm>
            <a:off x="6058083" y="3501120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40" name="Flowchart: Alternate Process 39">
            <a:extLst>
              <a:ext uri="{FF2B5EF4-FFF2-40B4-BE49-F238E27FC236}">
                <a16:creationId xmlns:a16="http://schemas.microsoft.com/office/drawing/2014/main" id="{683D1F9B-B7A2-4E95-8307-175EB69D3CF2}"/>
              </a:ext>
            </a:extLst>
          </p:cNvPr>
          <p:cNvSpPr/>
          <p:nvPr/>
        </p:nvSpPr>
        <p:spPr>
          <a:xfrm>
            <a:off x="6053591" y="4152857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41" name="Flowchart: Alternate Process 40">
            <a:extLst>
              <a:ext uri="{FF2B5EF4-FFF2-40B4-BE49-F238E27FC236}">
                <a16:creationId xmlns:a16="http://schemas.microsoft.com/office/drawing/2014/main" id="{FA278A57-0AF2-477E-83D9-C5527F4FA56E}"/>
              </a:ext>
            </a:extLst>
          </p:cNvPr>
          <p:cNvSpPr/>
          <p:nvPr/>
        </p:nvSpPr>
        <p:spPr>
          <a:xfrm>
            <a:off x="6058083" y="4800658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42" name="Flowchart: Alternate Process 41">
            <a:extLst>
              <a:ext uri="{FF2B5EF4-FFF2-40B4-BE49-F238E27FC236}">
                <a16:creationId xmlns:a16="http://schemas.microsoft.com/office/drawing/2014/main" id="{0904B505-A5EA-4162-944D-E001306CA4D2}"/>
              </a:ext>
            </a:extLst>
          </p:cNvPr>
          <p:cNvSpPr/>
          <p:nvPr/>
        </p:nvSpPr>
        <p:spPr>
          <a:xfrm>
            <a:off x="6096000" y="5449074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43" name="Flowchart: Alternate Process 42">
            <a:extLst>
              <a:ext uri="{FF2B5EF4-FFF2-40B4-BE49-F238E27FC236}">
                <a16:creationId xmlns:a16="http://schemas.microsoft.com/office/drawing/2014/main" id="{F154402E-118D-47A9-90E1-D266151C56FE}"/>
              </a:ext>
            </a:extLst>
          </p:cNvPr>
          <p:cNvSpPr/>
          <p:nvPr/>
        </p:nvSpPr>
        <p:spPr>
          <a:xfrm>
            <a:off x="6097542" y="6049183"/>
            <a:ext cx="777952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  <a:latin typeface=".VnSouthernH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44" name="Flowchart: Alternate Process 43">
            <a:extLst>
              <a:ext uri="{FF2B5EF4-FFF2-40B4-BE49-F238E27FC236}">
                <a16:creationId xmlns:a16="http://schemas.microsoft.com/office/drawing/2014/main" id="{E0FFB742-F1A4-4732-8FB7-942DC80257E3}"/>
              </a:ext>
            </a:extLst>
          </p:cNvPr>
          <p:cNvSpPr/>
          <p:nvPr/>
        </p:nvSpPr>
        <p:spPr>
          <a:xfrm>
            <a:off x="4186986" y="901688"/>
            <a:ext cx="526162" cy="502771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9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37DBABE6-AAD7-4C7E-8447-D5E29F61892E}"/>
              </a:ext>
            </a:extLst>
          </p:cNvPr>
          <p:cNvSpPr/>
          <p:nvPr/>
        </p:nvSpPr>
        <p:spPr>
          <a:xfrm>
            <a:off x="4173510" y="1573578"/>
            <a:ext cx="558143" cy="480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8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46" name="Flowchart: Alternate Process 45">
            <a:extLst>
              <a:ext uri="{FF2B5EF4-FFF2-40B4-BE49-F238E27FC236}">
                <a16:creationId xmlns:a16="http://schemas.microsoft.com/office/drawing/2014/main" id="{0213D0B6-23EF-4429-8029-460B5C804F6C}"/>
              </a:ext>
            </a:extLst>
          </p:cNvPr>
          <p:cNvSpPr/>
          <p:nvPr/>
        </p:nvSpPr>
        <p:spPr>
          <a:xfrm>
            <a:off x="4149916" y="2214806"/>
            <a:ext cx="505209" cy="54846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7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47" name="Flowchart: Alternate Process 46">
            <a:extLst>
              <a:ext uri="{FF2B5EF4-FFF2-40B4-BE49-F238E27FC236}">
                <a16:creationId xmlns:a16="http://schemas.microsoft.com/office/drawing/2014/main" id="{14033EE4-06D9-40DC-B0FC-3D91F521A8DE}"/>
              </a:ext>
            </a:extLst>
          </p:cNvPr>
          <p:cNvSpPr/>
          <p:nvPr/>
        </p:nvSpPr>
        <p:spPr>
          <a:xfrm>
            <a:off x="4160604" y="2867848"/>
            <a:ext cx="578926" cy="499367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6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id="{51E9D45B-E549-46BF-A825-2DC8B1445055}"/>
              </a:ext>
            </a:extLst>
          </p:cNvPr>
          <p:cNvSpPr/>
          <p:nvPr/>
        </p:nvSpPr>
        <p:spPr>
          <a:xfrm>
            <a:off x="4160604" y="3442760"/>
            <a:ext cx="578926" cy="569627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5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92B44ACB-EF75-4FB2-85CF-C9D401342D7F}"/>
              </a:ext>
            </a:extLst>
          </p:cNvPr>
          <p:cNvSpPr/>
          <p:nvPr/>
        </p:nvSpPr>
        <p:spPr>
          <a:xfrm>
            <a:off x="4132020" y="4094732"/>
            <a:ext cx="511204" cy="560999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4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F7F77BD8-32C6-4D08-822C-AF1D58B9F2D6}"/>
              </a:ext>
            </a:extLst>
          </p:cNvPr>
          <p:cNvSpPr/>
          <p:nvPr/>
        </p:nvSpPr>
        <p:spPr>
          <a:xfrm>
            <a:off x="4132020" y="4748378"/>
            <a:ext cx="517178" cy="520997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3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51" name="Flowchart: Alternate Process 50">
            <a:extLst>
              <a:ext uri="{FF2B5EF4-FFF2-40B4-BE49-F238E27FC236}">
                <a16:creationId xmlns:a16="http://schemas.microsoft.com/office/drawing/2014/main" id="{B8A5593E-B3F6-4347-9F2E-9106918AC210}"/>
              </a:ext>
            </a:extLst>
          </p:cNvPr>
          <p:cNvSpPr/>
          <p:nvPr/>
        </p:nvSpPr>
        <p:spPr>
          <a:xfrm>
            <a:off x="4159884" y="5442394"/>
            <a:ext cx="455011" cy="513918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2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  <p:sp>
        <p:nvSpPr>
          <p:cNvPr id="52" name="Flowchart: Alternate Process 51">
            <a:extLst>
              <a:ext uri="{FF2B5EF4-FFF2-40B4-BE49-F238E27FC236}">
                <a16:creationId xmlns:a16="http://schemas.microsoft.com/office/drawing/2014/main" id="{5602A623-BE39-480D-8E3D-D830EBB68D9D}"/>
              </a:ext>
            </a:extLst>
          </p:cNvPr>
          <p:cNvSpPr/>
          <p:nvPr/>
        </p:nvSpPr>
        <p:spPr>
          <a:xfrm>
            <a:off x="4132020" y="6060891"/>
            <a:ext cx="468756" cy="529053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accent6">
                    <a:lumMod val="75000"/>
                  </a:schemeClr>
                </a:solidFill>
                <a:latin typeface=".VnSouthernH" panose="020B7200000000000000" pitchFamily="34" charset="0"/>
                <a:cs typeface="Calibri" pitchFamily="34" charset="0"/>
              </a:rPr>
              <a:t>1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.VnSouthernH" panose="020B7200000000000000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0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5360" y="62819"/>
            <a:ext cx="768085" cy="779699"/>
            <a:chOff x="539552" y="191130"/>
            <a:chExt cx="576064" cy="584775"/>
          </a:xfrm>
        </p:grpSpPr>
        <p:sp>
          <p:nvSpPr>
            <p:cNvPr id="3" name="Oval 2"/>
            <p:cNvSpPr/>
            <p:nvPr/>
          </p:nvSpPr>
          <p:spPr>
            <a:xfrm>
              <a:off x="539552" y="191130"/>
              <a:ext cx="576064" cy="584775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42918" y="241142"/>
              <a:ext cx="369332" cy="484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1164042" y="62818"/>
            <a:ext cx="1101486" cy="7797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72" t="12285" r="7701" b="75677"/>
          <a:stretch/>
        </p:blipFill>
        <p:spPr>
          <a:xfrm>
            <a:off x="1164042" y="1577135"/>
            <a:ext cx="10748111" cy="2613837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4319802" y="3324581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591669" y="3324581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  <a:cs typeface="Calibri" pitchFamily="34" charset="0"/>
              </a:rPr>
              <a:t>8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6864084" y="3324581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9373059" y="3272925"/>
            <a:ext cx="1056117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  <a:cs typeface="Calibri" pitchFamily="34" charset="0"/>
              </a:rPr>
              <a:t>10</a:t>
            </a:r>
          </a:p>
        </p:txBody>
      </p:sp>
      <p:sp>
        <p:nvSpPr>
          <p:cNvPr id="11" name="Flowchart: Alternate Process 10"/>
          <p:cNvSpPr/>
          <p:nvPr/>
        </p:nvSpPr>
        <p:spPr>
          <a:xfrm>
            <a:off x="10834627" y="3278165"/>
            <a:ext cx="672075" cy="67207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rial" panose="020B7200000000000000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3321" y="1647616"/>
            <a:ext cx="768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itchFamily="34" charset="0"/>
                <a:cs typeface="Calibri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32492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029&quot;&gt;&lt;object type=&quot;3&quot; unique_id=&quot;10033&quot;&gt;&lt;property id=&quot;20148&quot; value=&quot;5&quot;/&gt;&lt;property id=&quot;20300&quot; value=&quot;Slide 2&quot;/&gt;&lt;property id=&quot;20307&quot; value=&quot;360&quot;/&gt;&lt;/object&gt;&lt;object type=&quot;3&quot; unique_id=&quot;10035&quot;&gt;&lt;property id=&quot;20148&quot; value=&quot;5&quot;/&gt;&lt;property id=&quot;20300&quot; value=&quot;Slide 3&quot;/&gt;&lt;property id=&quot;20307&quot; value=&quot;361&quot;/&gt;&lt;/object&gt;&lt;object type=&quot;3&quot; unique_id=&quot;10036&quot;&gt;&lt;property id=&quot;20148&quot; value=&quot;5&quot;/&gt;&lt;property id=&quot;20300&quot; value=&quot;Slide 4&quot;/&gt;&lt;property id=&quot;20307&quot; value=&quot;335&quot;/&gt;&lt;/object&gt;&lt;object type=&quot;3&quot; unique_id=&quot;10037&quot;&gt;&lt;property id=&quot;20148&quot; value=&quot;5&quot;/&gt;&lt;property id=&quot;20300&quot; value=&quot;Slide 5&quot;/&gt;&lt;property id=&quot;20307&quot; value=&quot;362&quot;/&gt;&lt;/object&gt;&lt;object type=&quot;3&quot; unique_id=&quot;10038&quot;&gt;&lt;property id=&quot;20148&quot; value=&quot;5&quot;/&gt;&lt;property id=&quot;20300&quot; value=&quot;Slide 6&quot;/&gt;&lt;property id=&quot;20307&quot; value=&quot;323&quot;/&gt;&lt;/object&gt;&lt;object type=&quot;3&quot; unique_id=&quot;10039&quot;&gt;&lt;property id=&quot;20148&quot; value=&quot;5&quot;/&gt;&lt;property id=&quot;20300&quot; value=&quot;Slide 7&quot;/&gt;&lt;property id=&quot;20307&quot; value=&quot;358&quot;/&gt;&lt;/object&gt;&lt;object type=&quot;3&quot; unique_id=&quot;10040&quot;&gt;&lt;property id=&quot;20148&quot; value=&quot;5&quot;/&gt;&lt;property id=&quot;20300&quot; value=&quot;Slide 8&quot;/&gt;&lt;property id=&quot;20307&quot; value=&quot;370&quot;/&gt;&lt;/object&gt;&lt;object type=&quot;3&quot; unique_id=&quot;10041&quot;&gt;&lt;property id=&quot;20148&quot; value=&quot;5&quot;/&gt;&lt;property id=&quot;20300&quot; value=&quot;Slide 9&quot;/&gt;&lt;property id=&quot;20307&quot; value=&quot;324&quot;/&gt;&lt;/object&gt;&lt;object type=&quot;3&quot; unique_id=&quot;10313&quot;&gt;&lt;property id=&quot;20148&quot; value=&quot;5&quot;/&gt;&lt;property id=&quot;20300&quot; value=&quot;Slide 1&quot;/&gt;&lt;property id=&quot;20307&quot; value=&quot;372&quot;/&gt;&lt;/object&gt;&lt;/object&gt;&lt;object type=&quot;8&quot; unique_id=&quot;10057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1479</TotalTime>
  <Words>306</Words>
  <Application>Microsoft Office PowerPoint</Application>
  <PresentationFormat>Widescreen</PresentationFormat>
  <Paragraphs>173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.VnArial</vt:lpstr>
      <vt:lpstr>.VnSouthernH</vt:lpstr>
      <vt:lpstr>.VnTime</vt:lpstr>
      <vt:lpstr>.VnTimeH</vt:lpstr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308</cp:revision>
  <dcterms:created xsi:type="dcterms:W3CDTF">2020-08-07T01:41:00Z</dcterms:created>
  <dcterms:modified xsi:type="dcterms:W3CDTF">2024-12-09T09:02:16Z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