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78" r:id="rId3"/>
    <p:sldMasterId id="2147483690" r:id="rId4"/>
  </p:sldMasterIdLst>
  <p:notesMasterIdLst>
    <p:notesMasterId r:id="rId20"/>
  </p:notesMasterIdLst>
  <p:sldIdLst>
    <p:sldId id="2007577197" r:id="rId5"/>
    <p:sldId id="292" r:id="rId6"/>
    <p:sldId id="284" r:id="rId7"/>
    <p:sldId id="285" r:id="rId8"/>
    <p:sldId id="286" r:id="rId9"/>
    <p:sldId id="287" r:id="rId10"/>
    <p:sldId id="293" r:id="rId11"/>
    <p:sldId id="2007577195" r:id="rId12"/>
    <p:sldId id="2007577196" r:id="rId13"/>
    <p:sldId id="2007577187" r:id="rId14"/>
    <p:sldId id="2007577188" r:id="rId15"/>
    <p:sldId id="2007577189" r:id="rId16"/>
    <p:sldId id="2007577190" r:id="rId17"/>
    <p:sldId id="2007577198" r:id="rId18"/>
    <p:sldId id="200757719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682" autoAdjust="0"/>
    <p:restoredTop sz="94660"/>
  </p:normalViewPr>
  <p:slideViewPr>
    <p:cSldViewPr snapToGrid="0">
      <p:cViewPr varScale="1">
        <p:scale>
          <a:sx n="66" d="100"/>
          <a:sy n="66" d="100"/>
        </p:scale>
        <p:origin x="184"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F0B40F-A374-48EF-BE0C-AC6C62A3695F}" type="datetimeFigureOut">
              <a:rPr lang="en-US" smtClean="0"/>
              <a:t>12/10/2024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25FDF3-57EC-465E-867B-E05A3AD316B1}" type="slidenum">
              <a:rPr lang="en-US" smtClean="0"/>
              <a:t>‹#›</a:t>
            </a:fld>
            <a:endParaRPr lang="en-US"/>
          </a:p>
        </p:txBody>
      </p:sp>
    </p:spTree>
    <p:extLst>
      <p:ext uri="{BB962C8B-B14F-4D97-AF65-F5344CB8AC3E}">
        <p14:creationId xmlns:p14="http://schemas.microsoft.com/office/powerpoint/2010/main" val="3986530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0CA5CF-02C4-426D-9969-311B9028C2C5}"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159619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9117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1984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1124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3138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8520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9768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err="1" smtClean="0">
                <a:solidFill>
                  <a:srgbClr val="FF0000"/>
                </a:solidFill>
                <a:latin typeface="Times New Roman" panose="02020603050405020304" pitchFamily="18" charset="0"/>
                <a:cs typeface="Times New Roman" panose="02020603050405020304" pitchFamily="18" charset="0"/>
              </a:rPr>
              <a:t>Xa</a:t>
            </a:r>
            <a:r>
              <a:rPr lang="en-US" b="1" i="1" dirty="0" smtClean="0">
                <a:solidFill>
                  <a:srgbClr val="FF0000"/>
                </a:solidFill>
                <a:latin typeface="Times New Roman" panose="02020603050405020304" pitchFamily="18" charset="0"/>
                <a:cs typeface="Times New Roman" panose="02020603050405020304" pitchFamily="18" charset="0"/>
              </a:rPr>
              <a:t> </a:t>
            </a:r>
            <a:r>
              <a:rPr lang="en-US" b="1" i="1" dirty="0" err="1" smtClean="0">
                <a:solidFill>
                  <a:srgbClr val="FF0000"/>
                </a:solidFill>
                <a:latin typeface="Times New Roman" panose="02020603050405020304" pitchFamily="18" charset="0"/>
                <a:cs typeface="Times New Roman" panose="02020603050405020304" pitchFamily="18" charset="0"/>
              </a:rPr>
              <a:t>xăm</a:t>
            </a:r>
            <a:r>
              <a:rPr lang="en-US" dirty="0" smtClean="0">
                <a:solidFill>
                  <a:srgbClr val="FF0000"/>
                </a:solidFill>
                <a:latin typeface="Times New Roman" panose="02020603050405020304" pitchFamily="18" charset="0"/>
                <a:cs typeface="Times New Roman" panose="02020603050405020304" pitchFamily="18" charset="0"/>
              </a:rPr>
              <a:t>: C</a:t>
            </a:r>
            <a:r>
              <a:rPr lang="vi-VN" dirty="0" smtClean="0">
                <a:solidFill>
                  <a:srgbClr val="FF0000"/>
                </a:solidFill>
                <a:latin typeface="Times New Roman" panose="02020603050405020304" pitchFamily="18" charset="0"/>
                <a:cs typeface="Times New Roman" panose="02020603050405020304" pitchFamily="18" charset="0"/>
              </a:rPr>
              <a:t>ó vẻ như đang mơ màng, chìm đắm vào một nơi nào đó rất xa.</a:t>
            </a:r>
            <a:endParaRPr lang="en-US" dirty="0"/>
          </a:p>
        </p:txBody>
      </p:sp>
      <p:sp>
        <p:nvSpPr>
          <p:cNvPr id="4" name="Slide Number Placeholder 3"/>
          <p:cNvSpPr>
            <a:spLocks noGrp="1"/>
          </p:cNvSpPr>
          <p:nvPr>
            <p:ph type="sldNum" sz="quarter" idx="10"/>
          </p:nvPr>
        </p:nvSpPr>
        <p:spPr/>
        <p:txBody>
          <a:bodyPr/>
          <a:lstStyle/>
          <a:p>
            <a:fld id="{FF25FDF3-57EC-465E-867B-E05A3AD316B1}"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453600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91101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750C0-7C46-8353-1AE1-6CD58DA63A7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DF9DF0-6513-E879-4D56-887E155CF0B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AD53086-5157-CC5D-23C9-A210755D60A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58B4A2-D8D2-8CF5-00F2-A213CAF52C2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2024/12/10</a:t>
            </a:fld>
            <a:endParaRPr lang="zh-CN" altLang="en-US"/>
          </a:p>
        </p:txBody>
      </p:sp>
      <p:sp>
        <p:nvSpPr>
          <p:cNvPr id="6" name="页脚占位符 5">
            <a:extLst>
              <a:ext uri="{FF2B5EF4-FFF2-40B4-BE49-F238E27FC236}">
                <a16:creationId xmlns:a16="http://schemas.microsoft.com/office/drawing/2014/main" id="{1F4C9DF1-1968-5B34-9A56-589E3C5625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9E756A-7181-AD62-FE33-C64DF2B070A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207599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8A5A2A-4FD7-1AA7-9625-92668481BD8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A27A0D4-1F11-FDAD-1FF9-CB5DD10364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8BA9E8E-30EE-04A6-4561-AFDD0032627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BFE9D6-43F2-BBC5-B3F9-F7EA7A1799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43BAA61-7482-3006-13D2-F84DF751970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F5D608-8BDD-A2DB-8899-ADCDAC6A1FE7}"/>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2024/12/10</a:t>
            </a:fld>
            <a:endParaRPr lang="zh-CN" altLang="en-US"/>
          </a:p>
        </p:txBody>
      </p:sp>
      <p:sp>
        <p:nvSpPr>
          <p:cNvPr id="8" name="页脚占位符 7">
            <a:extLst>
              <a:ext uri="{FF2B5EF4-FFF2-40B4-BE49-F238E27FC236}">
                <a16:creationId xmlns:a16="http://schemas.microsoft.com/office/drawing/2014/main" id="{FA444D90-D902-9291-77BB-83FDD426325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FDAB795-F41F-CEA8-A0C9-4E4185CF1854}"/>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749705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B6883-2750-9E50-AE7B-3608BF3EC5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C28F4FD-8B3D-2DF2-415D-7D8B1CAF276B}"/>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2024/12/10</a:t>
            </a:fld>
            <a:endParaRPr lang="zh-CN" altLang="en-US"/>
          </a:p>
        </p:txBody>
      </p:sp>
      <p:sp>
        <p:nvSpPr>
          <p:cNvPr id="4" name="页脚占位符 3">
            <a:extLst>
              <a:ext uri="{FF2B5EF4-FFF2-40B4-BE49-F238E27FC236}">
                <a16:creationId xmlns:a16="http://schemas.microsoft.com/office/drawing/2014/main" id="{03E9A68C-350F-0D70-E3AE-E0287E208B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540E753-6D45-3879-2B7A-58C71674AE10}"/>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328324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3521E-F69A-2743-3EE5-5090CC08F3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B4B39FA-4953-0C5F-9FCB-CDFC58EE240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684C10E-475A-0D07-9526-2E9FCA9E70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3DB54A-50CB-A701-C1FD-67B96F3E566E}"/>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2024/12/10</a:t>
            </a:fld>
            <a:endParaRPr lang="zh-CN" altLang="en-US"/>
          </a:p>
        </p:txBody>
      </p:sp>
      <p:sp>
        <p:nvSpPr>
          <p:cNvPr id="6" name="页脚占位符 5">
            <a:extLst>
              <a:ext uri="{FF2B5EF4-FFF2-40B4-BE49-F238E27FC236}">
                <a16:creationId xmlns:a16="http://schemas.microsoft.com/office/drawing/2014/main" id="{D7F6445F-0245-2635-D1D4-BACACD90AC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63985CD-914E-71CA-A006-C0D33C84A0E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535978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50214D-08C1-5F71-64C7-48882C86E2D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F8C5825-0F03-FAE2-86BF-970EC702D8C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73B3394-9A39-90C2-723F-4C7D7562F4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546F03-521A-C110-A1B0-205402FEAB6C}"/>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2024/12/10</a:t>
            </a:fld>
            <a:endParaRPr lang="zh-CN" altLang="en-US"/>
          </a:p>
        </p:txBody>
      </p:sp>
      <p:sp>
        <p:nvSpPr>
          <p:cNvPr id="6" name="页脚占位符 5">
            <a:extLst>
              <a:ext uri="{FF2B5EF4-FFF2-40B4-BE49-F238E27FC236}">
                <a16:creationId xmlns:a16="http://schemas.microsoft.com/office/drawing/2014/main" id="{90C8F985-5352-4F97-E42A-364EB38E91E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8393D9A-017E-7200-5AF4-3BA24C9B5CEB}"/>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330768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3F0388-7CF8-E479-9748-F29CD1F3F0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B637F33-AF1A-8161-A565-8E7D8C346AC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F15DDA-8762-1758-F638-64171543349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2024/12/10</a:t>
            </a:fld>
            <a:endParaRPr lang="zh-CN" altLang="en-US"/>
          </a:p>
        </p:txBody>
      </p:sp>
      <p:sp>
        <p:nvSpPr>
          <p:cNvPr id="5" name="页脚占位符 4">
            <a:extLst>
              <a:ext uri="{FF2B5EF4-FFF2-40B4-BE49-F238E27FC236}">
                <a16:creationId xmlns:a16="http://schemas.microsoft.com/office/drawing/2014/main" id="{CCD90A9A-CB74-6BE4-BE19-3A44E4EAA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056206-0172-B0FB-3404-58BF2511E14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184838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4182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solidFill>
                  <a:prstClr val="black"/>
                </a:solidFill>
              </a:rPr>
              <a:pPr/>
              <a:t>2024/12/10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134088777"/>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solidFill>
                  <a:prstClr val="black"/>
                </a:solidFill>
              </a:rPr>
              <a:pPr/>
              <a:t>2024/12/10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501970055"/>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solidFill>
                  <a:prstClr val="black"/>
                </a:solidFill>
              </a:rPr>
              <a:pPr/>
              <a:t>2024/12/10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455067422"/>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9354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solidFill>
                  <a:prstClr val="black"/>
                </a:solidFill>
              </a:rPr>
              <a:pPr/>
              <a:t>2024/12/10</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055753651"/>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solidFill>
                  <a:prstClr val="black"/>
                </a:solidFill>
              </a:rPr>
              <a:pPr/>
              <a:t>2024/12/10</a:t>
            </a:fld>
            <a:endParaRPr lang="zh-CN" altLang="en-US">
              <a:solidFill>
                <a:prstClr val="black"/>
              </a:solidFill>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259099783"/>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solidFill>
                  <a:prstClr val="black"/>
                </a:solidFill>
              </a:rPr>
              <a:pPr/>
              <a:t>2024/12/10</a:t>
            </a:fld>
            <a:endParaRPr lang="zh-CN" altLang="en-US">
              <a:solidFill>
                <a:prstClr val="black"/>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76706765"/>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solidFill>
                  <a:prstClr val="black"/>
                </a:solidFill>
              </a:rPr>
              <a:pPr/>
              <a:t>2024/12/10</a:t>
            </a:fld>
            <a:endParaRPr lang="zh-CN" altLang="en-US">
              <a:solidFill>
                <a:prstClr val="black"/>
              </a:solidFill>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616613627"/>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solidFill>
                  <a:prstClr val="black"/>
                </a:solidFill>
              </a:rPr>
              <a:pPr/>
              <a:t>2024/12/10</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274711086"/>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solidFill>
                  <a:prstClr val="black"/>
                </a:solidFill>
              </a:rPr>
              <a:pPr/>
              <a:t>2024/12/10</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542957417"/>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solidFill>
                  <a:prstClr val="black"/>
                </a:solidFill>
              </a:rPr>
              <a:pPr/>
              <a:t>2024/12/10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solidFill>
                  <a:prstClr val="black"/>
                </a:solidFill>
              </a:rPr>
              <a:pPr/>
              <a:t>‹#›</a:t>
            </a:fld>
            <a:endParaRPr lang="zh-CN" altLang="en-US">
              <a:solidFill>
                <a:prstClr val="black"/>
              </a:solidFill>
            </a:endParaRPr>
          </a:p>
        </p:txBody>
      </p:sp>
      <p:pic>
        <p:nvPicPr>
          <p:cNvPr id="7" name="Picture 6">
            <a:extLst>
              <a:ext uri="{FF2B5EF4-FFF2-40B4-BE49-F238E27FC236}">
                <a16:creationId xmlns:a16="http://schemas.microsoft.com/office/drawing/2014/main" id="{461BE484-316A-45FB-B80E-50F644CCCC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0DEA5219-B07B-4E67-8BD3-4C579713BE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8500FF62-B62E-41F5-B627-BAF0487554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064901035"/>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solidFill>
                  <a:prstClr val="black"/>
                </a:solidFill>
              </a:rPr>
              <a:pPr/>
              <a:t>2024/12/10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808494089"/>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D80A3012-D26C-4D37-AE6C-1BCF8B566C82}"/>
              </a:ext>
            </a:extLst>
          </p:cNvPr>
          <p:cNvPicPr>
            <a:picLocks noChangeAspect="1"/>
          </p:cNvPicPr>
          <p:nvPr userDrawn="1"/>
        </p:nvPicPr>
        <p:blipFill>
          <a:blip r:embed="rId2"/>
          <a:stretch>
            <a:fillRect/>
          </a:stretch>
        </p:blipFill>
        <p:spPr>
          <a:xfrm>
            <a:off x="-527" y="-1314"/>
            <a:ext cx="12193057" cy="6860627"/>
          </a:xfrm>
          <a:prstGeom prst="rect">
            <a:avLst/>
          </a:prstGeom>
        </p:spPr>
      </p:pic>
      <p:pic>
        <p:nvPicPr>
          <p:cNvPr id="6" name="图片 5">
            <a:extLst>
              <a:ext uri="{FF2B5EF4-FFF2-40B4-BE49-F238E27FC236}">
                <a16:creationId xmlns:a16="http://schemas.microsoft.com/office/drawing/2014/main" id="{D230C292-4FCB-4F0D-9B99-667E1032FC8C}"/>
              </a:ext>
            </a:extLst>
          </p:cNvPr>
          <p:cNvPicPr>
            <a:picLocks noChangeAspect="1"/>
          </p:cNvPicPr>
          <p:nvPr userDrawn="1"/>
        </p:nvPicPr>
        <p:blipFill>
          <a:blip r:embed="rId3"/>
          <a:stretch>
            <a:fillRect/>
          </a:stretch>
        </p:blipFill>
        <p:spPr>
          <a:xfrm>
            <a:off x="-178527" y="-236046"/>
            <a:ext cx="12697036" cy="6860627"/>
          </a:xfrm>
          <a:prstGeom prst="rect">
            <a:avLst/>
          </a:prstGeom>
        </p:spPr>
      </p:pic>
    </p:spTree>
    <p:extLst>
      <p:ext uri="{BB962C8B-B14F-4D97-AF65-F5344CB8AC3E}">
        <p14:creationId xmlns:p14="http://schemas.microsoft.com/office/powerpoint/2010/main" val="1604100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BD05D83-12F7-4801-84F5-69B5D0F0F21F}"/>
              </a:ext>
            </a:extLst>
          </p:cNvPr>
          <p:cNvPicPr>
            <a:picLocks noChangeAspect="1"/>
          </p:cNvPicPr>
          <p:nvPr userDrawn="1"/>
        </p:nvPicPr>
        <p:blipFill>
          <a:blip r:embed="rId2"/>
          <a:stretch>
            <a:fillRect/>
          </a:stretch>
        </p:blipFill>
        <p:spPr>
          <a:xfrm>
            <a:off x="-527" y="-1314"/>
            <a:ext cx="12193057" cy="6860627"/>
          </a:xfrm>
          <a:prstGeom prst="rect">
            <a:avLst/>
          </a:prstGeom>
        </p:spPr>
      </p:pic>
    </p:spTree>
    <p:extLst>
      <p:ext uri="{BB962C8B-B14F-4D97-AF65-F5344CB8AC3E}">
        <p14:creationId xmlns:p14="http://schemas.microsoft.com/office/powerpoint/2010/main" val="2592712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02938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F48484D2-C01F-4EA8-81EF-09692B85756F}" type="datetimeFigureOut">
              <a:rPr lang="zh-CN" altLang="en-US" smtClean="0">
                <a:solidFill>
                  <a:prstClr val="black">
                    <a:tint val="75000"/>
                  </a:prstClr>
                </a:solidFill>
              </a:rPr>
              <a:pPr/>
              <a:t>2024/12/10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2551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F48484D2-C01F-4EA8-81EF-09692B85756F}" type="datetimeFigureOut">
              <a:rPr lang="zh-CN" altLang="en-US" smtClean="0">
                <a:solidFill>
                  <a:prstClr val="black">
                    <a:tint val="75000"/>
                  </a:prstClr>
                </a:solidFill>
              </a:rPr>
              <a:pPr/>
              <a:t>2024/12/10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22801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F48484D2-C01F-4EA8-81EF-09692B85756F}" type="datetimeFigureOut">
              <a:rPr lang="zh-CN" altLang="en-US" smtClean="0">
                <a:solidFill>
                  <a:prstClr val="black">
                    <a:tint val="75000"/>
                  </a:prstClr>
                </a:solidFill>
              </a:rPr>
              <a:pPr/>
              <a:t>2024/12/10</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A12AE68-675A-43D3-9322-235CD1ABF26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32559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F48484D2-C01F-4EA8-81EF-09692B85756F}" type="datetimeFigureOut">
              <a:rPr lang="zh-CN" altLang="en-US" smtClean="0">
                <a:solidFill>
                  <a:prstClr val="black">
                    <a:tint val="75000"/>
                  </a:prstClr>
                </a:solidFill>
              </a:rPr>
              <a:pPr/>
              <a:t>2024/12/10</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A12AE68-675A-43D3-9322-235CD1ABF26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08919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8484D2-C01F-4EA8-81EF-09692B85756F}" type="datetimeFigureOut">
              <a:rPr lang="zh-CN" altLang="en-US" smtClean="0">
                <a:solidFill>
                  <a:prstClr val="black">
                    <a:tint val="75000"/>
                  </a:prstClr>
                </a:solidFill>
              </a:rPr>
              <a:pPr/>
              <a:t>2024/12/10</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A12AE68-675A-43D3-9322-235CD1ABF26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23976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F48484D2-C01F-4EA8-81EF-09692B85756F}" type="datetimeFigureOut">
              <a:rPr lang="zh-CN" altLang="en-US" smtClean="0">
                <a:solidFill>
                  <a:prstClr val="black">
                    <a:tint val="75000"/>
                  </a:prstClr>
                </a:solidFill>
              </a:rPr>
              <a:pPr/>
              <a:t>2024/12/10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76228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F48484D2-C01F-4EA8-81EF-09692B85756F}" type="datetimeFigureOut">
              <a:rPr lang="zh-CN" altLang="en-US" smtClean="0">
                <a:solidFill>
                  <a:prstClr val="black">
                    <a:tint val="75000"/>
                  </a:prstClr>
                </a:solidFill>
              </a:rPr>
              <a:pPr/>
              <a:t>2024/12/10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30633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48484D2-C01F-4EA8-81EF-09692B85756F}" type="datetimeFigureOut">
              <a:rPr lang="zh-CN" altLang="en-US" smtClean="0">
                <a:solidFill>
                  <a:prstClr val="black">
                    <a:tint val="75000"/>
                  </a:prstClr>
                </a:solidFill>
              </a:rPr>
              <a:pPr/>
              <a:t>2024/12/10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82944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48484D2-C01F-4EA8-81EF-09692B85756F}" type="datetimeFigureOut">
              <a:rPr lang="zh-CN" altLang="en-US" smtClean="0">
                <a:solidFill>
                  <a:prstClr val="black">
                    <a:tint val="75000"/>
                  </a:prstClr>
                </a:solidFill>
              </a:rPr>
              <a:pPr/>
              <a:t>2024/12/10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21453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1_标题和内容">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EB07FA-B4F3-49E8-8C4A-BC11273EC45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AC62418-4AA6-49A1-BCE1-BA20287285C7}"/>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662331F-962B-4BE9-B1BA-8ED41DCFDC23}"/>
              </a:ext>
            </a:extLst>
          </p:cNvPr>
          <p:cNvSpPr>
            <a:spLocks noGrp="1"/>
          </p:cNvSpPr>
          <p:nvPr>
            <p:ph type="dt" sz="half" idx="10"/>
          </p:nvPr>
        </p:nvSpPr>
        <p:spPr/>
        <p:txBody>
          <a:bodyPr/>
          <a:lstStyle/>
          <a:p>
            <a:fld id="{8CB25F4B-9A1F-4944-BBD1-A7462F7264F2}" type="datetimeFigureOut">
              <a:rPr lang="zh-CN" altLang="en-US" smtClean="0">
                <a:solidFill>
                  <a:prstClr val="black">
                    <a:tint val="75000"/>
                  </a:prstClr>
                </a:solidFill>
              </a:rPr>
              <a:pPr/>
              <a:t>2024/12/10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3B883CCD-BF18-437B-85E8-83BD175A99D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6DAD128-353A-4D91-A1BA-4137753B0E3E}"/>
              </a:ext>
            </a:extLst>
          </p:cNvPr>
          <p:cNvSpPr>
            <a:spLocks noGrp="1"/>
          </p:cNvSpPr>
          <p:nvPr>
            <p:ph type="sldNum" sz="quarter" idx="12"/>
          </p:nvPr>
        </p:nvSpPr>
        <p:spPr/>
        <p:txBody>
          <a:bodyPr/>
          <a:lstStyle/>
          <a:p>
            <a:fld id="{06651412-8993-4B8E-8BEF-01D82474D8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02903978"/>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93328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2219191" cy="6858001"/>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626963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206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F9EE25-A1EE-1CDC-338B-FEE7F77AA2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E08EF9D-53CA-BFA5-78B7-7D0EBE9F383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1FA4F67-A98A-ACF3-F2DD-15DA5B1873A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2024/12/10</a:t>
            </a:fld>
            <a:endParaRPr lang="zh-CN" altLang="en-US"/>
          </a:p>
        </p:txBody>
      </p:sp>
      <p:sp>
        <p:nvSpPr>
          <p:cNvPr id="5" name="页脚占位符 4">
            <a:extLst>
              <a:ext uri="{FF2B5EF4-FFF2-40B4-BE49-F238E27FC236}">
                <a16:creationId xmlns:a16="http://schemas.microsoft.com/office/drawing/2014/main" id="{440E3F10-2826-9957-7E6A-2CE92DCB3EE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B27B99F-EC46-B789-54CE-DE39713EB83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4237480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8873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9699A3-3BC9-3490-322E-6A48C05DC3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A13FC12-2455-7DB3-D653-28D1DEF258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0006C4D-C7E5-1E08-2512-B6F7BDEACCC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2024/12/10</a:t>
            </a:fld>
            <a:endParaRPr lang="zh-CN" altLang="en-US"/>
          </a:p>
        </p:txBody>
      </p:sp>
      <p:sp>
        <p:nvSpPr>
          <p:cNvPr id="5" name="页脚占位符 4">
            <a:extLst>
              <a:ext uri="{FF2B5EF4-FFF2-40B4-BE49-F238E27FC236}">
                <a16:creationId xmlns:a16="http://schemas.microsoft.com/office/drawing/2014/main" id="{94344DF0-CCFB-D07B-93D1-79AB4A175B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EB80C21-CD45-3ACE-0FC6-E66BA721C91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514290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5.pn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image" Target="../media/image7.jp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theme" Target="../theme/theme2.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5.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pic>
        <p:nvPicPr>
          <p:cNvPr id="3" name="Picture 2" descr="A white circle with leaves and blue text&#10;&#10;Description automatically generated">
            <a:extLst>
              <a:ext uri="{FF2B5EF4-FFF2-40B4-BE49-F238E27FC236}">
                <a16:creationId xmlns:a16="http://schemas.microsoft.com/office/drawing/2014/main" id="{59E51A87-A9AA-ECE0-D462-BABEC68C8A52}"/>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12344400" y="171450"/>
            <a:ext cx="1314450" cy="1314450"/>
          </a:xfrm>
          <a:prstGeom prst="rect">
            <a:avLst/>
          </a:prstGeom>
        </p:spPr>
      </p:pic>
    </p:spTree>
    <p:extLst>
      <p:ext uri="{BB962C8B-B14F-4D97-AF65-F5344CB8AC3E}">
        <p14:creationId xmlns:p14="http://schemas.microsoft.com/office/powerpoint/2010/main" val="5665946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173C76E1-3049-BD3F-B84A-EE2E7AAB00D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609726" y="180975"/>
            <a:ext cx="1209675" cy="1209675"/>
          </a:xfrm>
          <a:prstGeom prst="rect">
            <a:avLst/>
          </a:prstGeom>
        </p:spPr>
      </p:pic>
    </p:spTree>
    <p:extLst>
      <p:ext uri="{BB962C8B-B14F-4D97-AF65-F5344CB8AC3E}">
        <p14:creationId xmlns:p14="http://schemas.microsoft.com/office/powerpoint/2010/main" val="329810195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3925861C-2C9F-5579-4506-13F136A07C72}"/>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2651657" y="162847"/>
            <a:ext cx="1282495" cy="1282495"/>
          </a:xfrm>
          <a:prstGeom prst="rect">
            <a:avLst/>
          </a:prstGeom>
        </p:spPr>
      </p:pic>
      <p:pic>
        <p:nvPicPr>
          <p:cNvPr id="3" name="Picture 2" descr="A white circle with leaves and blue text&#10;&#10;Description automatically generated">
            <a:extLst>
              <a:ext uri="{FF2B5EF4-FFF2-40B4-BE49-F238E27FC236}">
                <a16:creationId xmlns:a16="http://schemas.microsoft.com/office/drawing/2014/main" id="{5F81F742-0DB6-A3E6-4F7D-72885F2AC69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74950" y="7414252"/>
            <a:ext cx="1744827" cy="1744827"/>
          </a:xfrm>
          <a:prstGeom prst="rect">
            <a:avLst/>
          </a:prstGeom>
        </p:spPr>
      </p:pic>
    </p:spTree>
    <p:extLst>
      <p:ext uri="{BB962C8B-B14F-4D97-AF65-F5344CB8AC3E}">
        <p14:creationId xmlns:p14="http://schemas.microsoft.com/office/powerpoint/2010/main" val="365008011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8484D2-C01F-4EA8-81EF-09692B85756F}" type="datetimeFigureOut">
              <a:rPr lang="zh-CN" altLang="en-US" smtClean="0">
                <a:solidFill>
                  <a:prstClr val="black">
                    <a:tint val="75000"/>
                  </a:prstClr>
                </a:solidFill>
              </a:rPr>
              <a:pPr/>
              <a:t>2024/12/10</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12AE68-675A-43D3-9322-235CD1ABF26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0555772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notesSlide" Target="../notesSlides/notesSlide1.xml"/><Relationship Id="rId7" Type="http://schemas.openxmlformats.org/officeDocument/2006/relationships/image" Target="../media/image15.gif"/><Relationship Id="rId2" Type="http://schemas.openxmlformats.org/officeDocument/2006/relationships/slideLayout" Target="../slideLayouts/slideLayout17.xml"/><Relationship Id="rId1" Type="http://schemas.openxmlformats.org/officeDocument/2006/relationships/tags" Target="../tags/tag1.xml"/><Relationship Id="rId6" Type="http://schemas.openxmlformats.org/officeDocument/2006/relationships/image" Target="../media/image14.gif"/><Relationship Id="rId5" Type="http://schemas.openxmlformats.org/officeDocument/2006/relationships/image" Target="../media/image13.gif"/><Relationship Id="rId4" Type="http://schemas.openxmlformats.org/officeDocument/2006/relationships/image" Target="../media/image12.jpeg"/><Relationship Id="rId9" Type="http://schemas.openxmlformats.org/officeDocument/2006/relationships/image" Target="../media/image17.gif"/></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or27"/>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8647" y="-110580"/>
            <a:ext cx="12848647" cy="7046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th_657574da94uppjxp"/>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31067">
            <a:off x="404881" y="4059619"/>
            <a:ext cx="631825" cy="2590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th_659204qfhni5vgxw"/>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11017127" y="322223"/>
            <a:ext cx="1014412" cy="2971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butterfly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215438" y="5425283"/>
            <a:ext cx="1131888" cy="11207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3"/>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72703" y="3070526"/>
            <a:ext cx="1143000" cy="13716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2656183" y="435046"/>
            <a:ext cx="7333100" cy="830997"/>
          </a:xfrm>
          <a:prstGeom prst="rect">
            <a:avLst/>
          </a:prstGeom>
          <a:noFill/>
        </p:spPr>
        <p:txBody>
          <a:bodyPr wrap="square" lIns="91440" tIns="45720" rIns="91440" bIns="45720">
            <a:spAutoFit/>
          </a:bodyPr>
          <a:lstStyle/>
          <a:p>
            <a:pPr algn="ctr"/>
            <a:r>
              <a:rPr lang="en-US" sz="2400" b="1" dirty="0">
                <a:ln w="0"/>
                <a:solidFill>
                  <a:srgbClr val="FF0000"/>
                </a:solidFill>
                <a:effectLst>
                  <a:outerShdw blurRad="38100" dist="25400" dir="5400000" algn="ctr" rotWithShape="0">
                    <a:srgbClr val="6E747A">
                      <a:alpha val="43000"/>
                    </a:srgbClr>
                  </a:outerShdw>
                </a:effectLst>
                <a:latin typeface="Times New Roman" pitchFamily="18" charset="0"/>
                <a:cs typeface="Times New Roman" pitchFamily="18" charset="0"/>
              </a:rPr>
              <a:t>ỦY BAN NHÂN DÂN HUYỆN AN LÃO</a:t>
            </a:r>
          </a:p>
          <a:p>
            <a:pPr algn="ctr"/>
            <a:r>
              <a:rPr lang="en-US" sz="2400" b="1" dirty="0">
                <a:ln w="0"/>
                <a:solidFill>
                  <a:srgbClr val="FF0000"/>
                </a:solidFill>
                <a:effectLst>
                  <a:outerShdw blurRad="38100" dist="25400" dir="5400000" algn="ctr" rotWithShape="0">
                    <a:srgbClr val="6E747A">
                      <a:alpha val="43000"/>
                    </a:srgbClr>
                  </a:outerShdw>
                </a:effectLst>
                <a:latin typeface="Times New Roman" pitchFamily="18" charset="0"/>
                <a:cs typeface="Times New Roman" pitchFamily="18" charset="0"/>
              </a:rPr>
              <a:t>TRƯỜNG TIỂU HỌC MỸ ĐỨC II</a:t>
            </a:r>
          </a:p>
        </p:txBody>
      </p:sp>
      <p:pic>
        <p:nvPicPr>
          <p:cNvPr id="12" name="Picture 11" descr="707618jyfmp3jbx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997054" y="974188"/>
            <a:ext cx="1463675"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707618jyfmp3jbx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375276" y="3467099"/>
            <a:ext cx="1463675" cy="265716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707618jyfmp3jbx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814638" y="3035837"/>
            <a:ext cx="1189038" cy="19812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707618jyfmp3jbx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879436" y="3657600"/>
            <a:ext cx="1235075" cy="2057400"/>
          </a:xfrm>
          <a:prstGeom prst="rect">
            <a:avLst/>
          </a:prstGeom>
          <a:noFill/>
          <a:extLst>
            <a:ext uri="{909E8E84-426E-40DD-AFC4-6F175D3DCCD1}">
              <a14:hiddenFill xmlns:a14="http://schemas.microsoft.com/office/drawing/2010/main">
                <a:solidFill>
                  <a:srgbClr val="FFFFFF"/>
                </a:solidFill>
              </a14:hiddenFill>
            </a:ext>
          </a:extLst>
        </p:spPr>
      </p:pic>
      <p:sp>
        <p:nvSpPr>
          <p:cNvPr id="16" name="WordArt 9"/>
          <p:cNvSpPr>
            <a:spLocks noChangeArrowheads="1" noChangeShapeType="1"/>
          </p:cNvSpPr>
          <p:nvPr/>
        </p:nvSpPr>
        <p:spPr bwMode="auto">
          <a:xfrm>
            <a:off x="1485778" y="3288032"/>
            <a:ext cx="9905207" cy="1087716"/>
          </a:xfrm>
          <a:prstGeom prst="rect">
            <a:avLst/>
          </a:prstGeom>
        </p:spPr>
        <p:txBody>
          <a:bodyPr wrap="none" numCol="1" fromWordArt="1">
            <a:prstTxWarp prst="textPlain">
              <a:avLst>
                <a:gd name="adj" fmla="val 50000"/>
              </a:avLst>
            </a:prstTxWarp>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r>
              <a:rPr lang="en-US" sz="3600" dirty="0" smtClean="0">
                <a:ln w="9525">
                  <a:solidFill>
                    <a:srgbClr val="6600CC"/>
                  </a:solidFill>
                  <a:round/>
                  <a:headEnd/>
                  <a:tailEnd/>
                </a:ln>
                <a:solidFill>
                  <a:srgbClr val="FF0066"/>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rPr>
              <a:t>MÔN: TIẾNG VIỆT</a:t>
            </a:r>
            <a:endParaRPr lang="en-US" sz="3600" dirty="0">
              <a:ln w="9525">
                <a:solidFill>
                  <a:srgbClr val="6600CC"/>
                </a:solidFill>
                <a:round/>
                <a:headEnd/>
                <a:tailEnd/>
              </a:ln>
              <a:solidFill>
                <a:srgbClr val="FF0066"/>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endParaRPr>
          </a:p>
          <a:p>
            <a:pPr algn="ctr"/>
            <a:r>
              <a:rPr lang="en-US" sz="3600" dirty="0" err="1" smtClean="0">
                <a:ln w="9525">
                  <a:solidFill>
                    <a:srgbClr val="6600CC"/>
                  </a:solidFill>
                  <a:round/>
                  <a:headEnd/>
                  <a:tailEnd/>
                </a:ln>
                <a:solidFill>
                  <a:srgbClr val="FF0000"/>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rPr>
              <a:t>Đọc</a:t>
            </a:r>
            <a:r>
              <a:rPr lang="en-US" sz="3600" dirty="0" smtClean="0">
                <a:ln w="9525">
                  <a:solidFill>
                    <a:srgbClr val="6600CC"/>
                  </a:solidFill>
                  <a:round/>
                  <a:headEnd/>
                  <a:tailEnd/>
                </a:ln>
                <a:solidFill>
                  <a:srgbClr val="FF0000"/>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rPr>
              <a:t>: Con </a:t>
            </a:r>
            <a:r>
              <a:rPr lang="en-US" sz="3600" dirty="0" err="1" smtClean="0">
                <a:ln w="9525">
                  <a:solidFill>
                    <a:srgbClr val="6600CC"/>
                  </a:solidFill>
                  <a:round/>
                  <a:headEnd/>
                  <a:tailEnd/>
                </a:ln>
                <a:solidFill>
                  <a:srgbClr val="FF0000"/>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rPr>
              <a:t>trai</a:t>
            </a:r>
            <a:r>
              <a:rPr lang="en-US" sz="3600" dirty="0" smtClean="0">
                <a:ln w="9525">
                  <a:solidFill>
                    <a:srgbClr val="6600CC"/>
                  </a:solidFill>
                  <a:round/>
                  <a:headEnd/>
                  <a:tailEnd/>
                </a:ln>
                <a:solidFill>
                  <a:srgbClr val="FF0000"/>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dirty="0" err="1" smtClean="0">
                <a:ln w="9525">
                  <a:solidFill>
                    <a:srgbClr val="6600CC"/>
                  </a:solidFill>
                  <a:round/>
                  <a:headEnd/>
                  <a:tailEnd/>
                </a:ln>
                <a:solidFill>
                  <a:srgbClr val="FF0000"/>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rPr>
              <a:t>người</a:t>
            </a:r>
            <a:r>
              <a:rPr lang="en-US" sz="3600" dirty="0" smtClean="0">
                <a:ln w="9525">
                  <a:solidFill>
                    <a:srgbClr val="6600CC"/>
                  </a:solidFill>
                  <a:round/>
                  <a:headEnd/>
                  <a:tailEnd/>
                </a:ln>
                <a:solidFill>
                  <a:srgbClr val="FF0000"/>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dirty="0" err="1" smtClean="0">
                <a:ln w="9525">
                  <a:solidFill>
                    <a:srgbClr val="6600CC"/>
                  </a:solidFill>
                  <a:round/>
                  <a:headEnd/>
                  <a:tailEnd/>
                </a:ln>
                <a:solidFill>
                  <a:srgbClr val="FF0000"/>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rPr>
              <a:t>làm</a:t>
            </a:r>
            <a:r>
              <a:rPr lang="en-US" sz="3600" dirty="0" smtClean="0">
                <a:ln w="9525">
                  <a:solidFill>
                    <a:srgbClr val="6600CC"/>
                  </a:solidFill>
                  <a:round/>
                  <a:headEnd/>
                  <a:tailEnd/>
                </a:ln>
                <a:solidFill>
                  <a:srgbClr val="FF0000"/>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dirty="0" err="1" smtClean="0">
                <a:ln w="9525">
                  <a:solidFill>
                    <a:srgbClr val="6600CC"/>
                  </a:solidFill>
                  <a:round/>
                  <a:headEnd/>
                  <a:tailEnd/>
                </a:ln>
                <a:solidFill>
                  <a:srgbClr val="FF0000"/>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rPr>
              <a:t>vườn</a:t>
            </a:r>
            <a:r>
              <a:rPr lang="en-US" sz="3600" dirty="0" smtClean="0">
                <a:ln w="9525">
                  <a:solidFill>
                    <a:srgbClr val="6600CC"/>
                  </a:solidFill>
                  <a:round/>
                  <a:headEnd/>
                  <a:tailEnd/>
                </a:ln>
                <a:solidFill>
                  <a:srgbClr val="FF0000"/>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rPr>
              <a:t> ( </a:t>
            </a:r>
            <a:r>
              <a:rPr lang="en-US" sz="3600" dirty="0" err="1" smtClean="0">
                <a:ln w="9525">
                  <a:solidFill>
                    <a:srgbClr val="6600CC"/>
                  </a:solidFill>
                  <a:round/>
                  <a:headEnd/>
                  <a:tailEnd/>
                </a:ln>
                <a:solidFill>
                  <a:srgbClr val="FF0000"/>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rPr>
              <a:t>Tiết</a:t>
            </a:r>
            <a:r>
              <a:rPr lang="en-US" sz="3600" dirty="0" smtClean="0">
                <a:ln w="9525">
                  <a:solidFill>
                    <a:srgbClr val="6600CC"/>
                  </a:solidFill>
                  <a:round/>
                  <a:headEnd/>
                  <a:tailEnd/>
                </a:ln>
                <a:solidFill>
                  <a:srgbClr val="FF0000"/>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rPr>
              <a:t> 2 )</a:t>
            </a:r>
            <a:endParaRPr lang="vi-VN" sz="3600" dirty="0">
              <a:ln w="9525">
                <a:solidFill>
                  <a:srgbClr val="6600CC"/>
                </a:solidFill>
                <a:round/>
                <a:headEnd/>
                <a:tailEnd/>
              </a:ln>
              <a:solidFill>
                <a:srgbClr val="FF0000"/>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17" name="WordArt 10"/>
          <p:cNvSpPr>
            <a:spLocks noChangeArrowheads="1" noChangeShapeType="1"/>
          </p:cNvSpPr>
          <p:nvPr/>
        </p:nvSpPr>
        <p:spPr bwMode="auto">
          <a:xfrm>
            <a:off x="3931920" y="4870696"/>
            <a:ext cx="3770411" cy="467038"/>
          </a:xfrm>
          <a:prstGeom prst="rect">
            <a:avLst/>
          </a:prstGeom>
        </p:spPr>
        <p:txBody>
          <a:bodyPr wrap="none" numCol="1" fromWordArt="1">
            <a:prstTxWarp prst="textPlain">
              <a:avLst>
                <a:gd name="adj" fmla="val 50000"/>
              </a:avLst>
            </a:prstTxWarp>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r>
              <a:rPr lang="en-US" sz="3600" i="1" dirty="0" err="1">
                <a:ln w="9525">
                  <a:solidFill>
                    <a:srgbClr val="000066"/>
                  </a:solidFill>
                  <a:round/>
                  <a:headEnd/>
                  <a:tailEnd/>
                </a:ln>
                <a:solidFill>
                  <a:srgbClr val="0070C0"/>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rPr>
              <a:t>Giáo</a:t>
            </a:r>
            <a:r>
              <a:rPr lang="en-US" sz="3600" i="1" dirty="0">
                <a:ln w="9525">
                  <a:solidFill>
                    <a:srgbClr val="000066"/>
                  </a:solidFill>
                  <a:round/>
                  <a:headEnd/>
                  <a:tailEnd/>
                </a:ln>
                <a:solidFill>
                  <a:srgbClr val="0070C0"/>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i="1" dirty="0" err="1">
                <a:ln w="9525">
                  <a:solidFill>
                    <a:srgbClr val="000066"/>
                  </a:solidFill>
                  <a:round/>
                  <a:headEnd/>
                  <a:tailEnd/>
                </a:ln>
                <a:solidFill>
                  <a:srgbClr val="0070C0"/>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rPr>
              <a:t>viên</a:t>
            </a:r>
            <a:r>
              <a:rPr lang="en-US" sz="3600" i="1">
                <a:ln w="9525">
                  <a:solidFill>
                    <a:srgbClr val="000066"/>
                  </a:solidFill>
                  <a:round/>
                  <a:headEnd/>
                  <a:tailEnd/>
                </a:ln>
                <a:solidFill>
                  <a:srgbClr val="0070C0"/>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i="1" smtClean="0">
                <a:ln w="9525">
                  <a:solidFill>
                    <a:srgbClr val="000066"/>
                  </a:solidFill>
                  <a:round/>
                  <a:headEnd/>
                  <a:tailEnd/>
                </a:ln>
                <a:solidFill>
                  <a:srgbClr val="0070C0"/>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rPr>
              <a:t>Đỗ Thị Tâm</a:t>
            </a:r>
            <a:endParaRPr lang="vi-VN" sz="3600" i="1" dirty="0">
              <a:ln w="9525">
                <a:solidFill>
                  <a:srgbClr val="000066"/>
                </a:solidFill>
                <a:round/>
                <a:headEnd/>
                <a:tailEnd/>
              </a:ln>
              <a:solidFill>
                <a:srgbClr val="0070C0"/>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22" name="Rectangle 21"/>
          <p:cNvSpPr/>
          <p:nvPr/>
        </p:nvSpPr>
        <p:spPr>
          <a:xfrm>
            <a:off x="5893312" y="742589"/>
            <a:ext cx="184730" cy="477054"/>
          </a:xfrm>
          <a:prstGeom prst="rect">
            <a:avLst/>
          </a:prstGeom>
          <a:noFill/>
        </p:spPr>
        <p:txBody>
          <a:bodyPr wrap="none" lIns="91440" tIns="45720" rIns="91440" bIns="45720">
            <a:spAutoFit/>
          </a:bodyPr>
          <a:lstStyle/>
          <a:p>
            <a:pPr algn="ctr"/>
            <a:endParaRPr lang="en-US" sz="2500" b="1" dirty="0">
              <a:ln w="0"/>
              <a:solidFill>
                <a:srgbClr val="009900"/>
              </a:solidFill>
              <a:effectLst>
                <a:outerShdw blurRad="38100" dist="25400" dir="5400000" algn="ctr" rotWithShape="0">
                  <a:srgbClr val="6E747A">
                    <a:alpha val="43000"/>
                  </a:srgbClr>
                </a:outerShdw>
              </a:effectLst>
            </a:endParaRPr>
          </a:p>
        </p:txBody>
      </p:sp>
      <p:pic>
        <p:nvPicPr>
          <p:cNvPr id="18" name="Picture 17" descr="707618jyfmp3jbx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870826" y="588923"/>
            <a:ext cx="1463675"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707618jyfmp3jbx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363463" y="850544"/>
            <a:ext cx="1463675" cy="24384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707618jyfmp3jbx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0046414" y="762862"/>
            <a:ext cx="1463675" cy="243840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2165B03E-6730-4D30-B6D1-46DF8B02DB62}"/>
              </a:ext>
            </a:extLst>
          </p:cNvPr>
          <p:cNvCxnSpPr/>
          <p:nvPr/>
        </p:nvCxnSpPr>
        <p:spPr>
          <a:xfrm>
            <a:off x="4764024" y="1215336"/>
            <a:ext cx="327355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pic>
        <p:nvPicPr>
          <p:cNvPr id="23" name="Picture 22" descr="707618jyfmp3jbxr">
            <a:extLst>
              <a:ext uri="{FF2B5EF4-FFF2-40B4-BE49-F238E27FC236}">
                <a16:creationId xmlns:a16="http://schemas.microsoft.com/office/drawing/2014/main" id="{7F5E9A52-87B5-4DD5-A780-01B50DCD9BB1}"/>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997107" y="3309696"/>
            <a:ext cx="1463675" cy="2438400"/>
          </a:xfrm>
          <a:prstGeom prst="rect">
            <a:avLst/>
          </a:prstGeom>
          <a:noFill/>
          <a:extLst>
            <a:ext uri="{909E8E84-426E-40DD-AFC4-6F175D3DCCD1}">
              <a14:hiddenFill xmlns:a14="http://schemas.microsoft.com/office/drawing/2010/main">
                <a:solidFill>
                  <a:srgbClr val="FFFFFF"/>
                </a:solidFill>
              </a14:hiddenFill>
            </a:ext>
          </a:extLst>
        </p:spPr>
      </p:pic>
      <p:sp>
        <p:nvSpPr>
          <p:cNvPr id="24" name="WordArt 10">
            <a:extLst>
              <a:ext uri="{FF2B5EF4-FFF2-40B4-BE49-F238E27FC236}">
                <a16:creationId xmlns:a16="http://schemas.microsoft.com/office/drawing/2014/main" id="{19C8FAFC-DAD1-46AD-9877-A9F067B1E707}"/>
              </a:ext>
            </a:extLst>
          </p:cNvPr>
          <p:cNvSpPr>
            <a:spLocks noChangeArrowheads="1" noChangeShapeType="1"/>
          </p:cNvSpPr>
          <p:nvPr/>
        </p:nvSpPr>
        <p:spPr bwMode="auto">
          <a:xfrm>
            <a:off x="4582792" y="5596128"/>
            <a:ext cx="2717236" cy="236554"/>
          </a:xfrm>
          <a:prstGeom prst="rect">
            <a:avLst/>
          </a:prstGeom>
        </p:spPr>
        <p:txBody>
          <a:bodyPr wrap="none" numCol="1" fromWordArt="1">
            <a:prstTxWarp prst="textPlain">
              <a:avLst>
                <a:gd name="adj" fmla="val 50000"/>
              </a:avLst>
            </a:prstTxWarp>
            <a:scene3d>
              <a:camera prst="orthographicFront"/>
              <a:lightRig rig="harsh" dir="t"/>
            </a:scene3d>
            <a:sp3d extrusionH="57150" prstMaterial="matte">
              <a:bevelT w="63500" h="12700" prst="angle"/>
              <a:contourClr>
                <a:schemeClr val="bg1">
                  <a:lumMod val="65000"/>
                </a:schemeClr>
              </a:contourClr>
            </a:sp3d>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r>
              <a:rPr lang="en-US" sz="3600" b="1" smtClean="0">
                <a:ln/>
                <a:solidFill>
                  <a:srgbClr val="FF0000"/>
                </a:solidFill>
                <a:latin typeface="Times New Roman" panose="02020603050405020304" pitchFamily="18" charset="0"/>
                <a:cs typeface="Times New Roman" panose="02020603050405020304" pitchFamily="18" charset="0"/>
              </a:rPr>
              <a:t>Năm sinh: </a:t>
            </a:r>
            <a:r>
              <a:rPr lang="en-US" sz="3600" b="1" smtClean="0">
                <a:ln/>
                <a:solidFill>
                  <a:srgbClr val="FF0000"/>
                </a:solidFill>
                <a:latin typeface="Times New Roman" panose="02020603050405020304" pitchFamily="18" charset="0"/>
                <a:cs typeface="Times New Roman" panose="02020603050405020304" pitchFamily="18" charset="0"/>
              </a:rPr>
              <a:t>1984</a:t>
            </a:r>
            <a:endParaRPr lang="vi-VN" sz="3600" b="1" dirty="0">
              <a:ln/>
              <a:solidFill>
                <a:srgbClr val="FF0000"/>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BC928A0D-D469-40EB-8371-E400158EF63E}"/>
              </a:ext>
            </a:extLst>
          </p:cNvPr>
          <p:cNvSpPr/>
          <p:nvPr/>
        </p:nvSpPr>
        <p:spPr>
          <a:xfrm>
            <a:off x="6003634" y="2967335"/>
            <a:ext cx="184730" cy="923330"/>
          </a:xfrm>
          <a:prstGeom prst="rect">
            <a:avLst/>
          </a:prstGeom>
          <a:noFill/>
        </p:spPr>
        <p:txBody>
          <a:bodyPr wrap="none" lIns="91440" tIns="45720" rIns="91440" bIns="45720">
            <a:spAutoFit/>
          </a:bodyPr>
          <a:lstStyle/>
          <a:p>
            <a:pPr algn="ctr"/>
            <a:endParaRPr lang="en-US" sz="540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endParaRPr>
          </a:p>
        </p:txBody>
      </p:sp>
      <p:sp>
        <p:nvSpPr>
          <p:cNvPr id="25" name="WordArt 6"/>
          <p:cNvSpPr>
            <a:spLocks noChangeArrowheads="1" noChangeShapeType="1" noTextEdit="1"/>
          </p:cNvSpPr>
          <p:nvPr/>
        </p:nvSpPr>
        <p:spPr bwMode="auto">
          <a:xfrm>
            <a:off x="1684420" y="1884882"/>
            <a:ext cx="8954245" cy="685800"/>
          </a:xfrm>
          <a:prstGeom prst="rect">
            <a:avLst/>
          </a:prstGeom>
        </p:spPr>
        <p:txBody>
          <a:bodyPr wrap="none" fromWordArt="1">
            <a:prstTxWarp prst="textPlain">
              <a:avLst>
                <a:gd name="adj" fmla="val 50000"/>
              </a:avLst>
            </a:prstTxWarp>
          </a:bodyPr>
          <a:lstStyle/>
          <a:p>
            <a:pPr algn="ctr" defTabSz="914378"/>
            <a:r>
              <a:rPr lang="vi-VN" sz="3200" kern="10" dirty="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Nhiệt liệt chào mừng các thầy cô giáo về dự giờ lớp </a:t>
            </a:r>
            <a:r>
              <a:rPr lang="vi-VN" sz="3200" kern="10" dirty="0" smtClean="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4</a:t>
            </a:r>
            <a:r>
              <a:rPr lang="en-US" sz="3200" kern="10" dirty="0" smtClean="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B</a:t>
            </a:r>
            <a:endParaRPr lang="vi-VN" sz="3200" kern="10" dirty="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313018577"/>
      </p:ext>
    </p:extLst>
  </p:cSld>
  <p:clrMapOvr>
    <a:masterClrMapping/>
  </p:clrMapOvr>
  <mc:AlternateContent xmlns:mc="http://schemas.openxmlformats.org/markup-compatibility/2006" xmlns:p14="http://schemas.microsoft.com/office/powerpoint/2010/main">
    <mc:Choice Requires="p14">
      <p:transition p14:dur="0" advClick="0" advTm="37407"/>
    </mc:Choice>
    <mc:Fallback xmlns="">
      <p:transition advClick="0" advTm="3740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400"/>
                                  </p:stCondLst>
                                  <p:childTnLst>
                                    <p:set>
                                      <p:cBhvr>
                                        <p:cTn id="6" dur="1" fill="hold">
                                          <p:stCondLst>
                                            <p:cond delay="0"/>
                                          </p:stCondLst>
                                        </p:cTn>
                                        <p:tgtEl>
                                          <p:spTgt spid="21"/>
                                        </p:tgtEl>
                                        <p:attrNameLst>
                                          <p:attrName>style.visibility</p:attrName>
                                        </p:attrNameLst>
                                      </p:cBhvr>
                                      <p:to>
                                        <p:strVal val="visible"/>
                                      </p:to>
                                    </p:set>
                                    <p:animEffect transition="in" filter="box(in)">
                                      <p:cBhvr>
                                        <p:cTn id="7" dur="4000"/>
                                        <p:tgtEl>
                                          <p:spTgt spid="21"/>
                                        </p:tgtEl>
                                      </p:cBhvr>
                                    </p:animEffect>
                                  </p:childTnLst>
                                </p:cTn>
                              </p:par>
                              <p:par>
                                <p:cTn id="8" presetID="16" presetClass="entr" presetSubtype="21" fill="hold" nodeType="withEffect">
                                  <p:stCondLst>
                                    <p:cond delay="40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nodePh="1">
                                  <p:stCondLst>
                                    <p:cond delay="0"/>
                                  </p:stCondLst>
                                  <p:endCondLst>
                                    <p:cond evt="begin" delay="0">
                                      <p:tn val="13"/>
                                    </p:cond>
                                  </p:endCondLst>
                                  <p:childTnLst>
                                    <p:set>
                                      <p:cBhvr>
                                        <p:cTn id="14" dur="1" fill="hold">
                                          <p:stCondLst>
                                            <p:cond delay="0"/>
                                          </p:stCondLst>
                                        </p:cTn>
                                        <p:tgtEl>
                                          <p:spTgt spid="22"/>
                                        </p:tgtEl>
                                        <p:attrNameLst>
                                          <p:attrName>style.visibility</p:attrName>
                                        </p:attrNameLst>
                                      </p:cBhvr>
                                      <p:to>
                                        <p:strVal val="visible"/>
                                      </p:to>
                                    </p:set>
                                    <p:animEffect transition="in" filter="fade">
                                      <p:cBhvr>
                                        <p:cTn id="15" dur="3000"/>
                                        <p:tgtEl>
                                          <p:spTgt spid="22"/>
                                        </p:tgtEl>
                                      </p:cBhvr>
                                    </p:animEffect>
                                    <p:anim calcmode="lin" valueType="num">
                                      <p:cBhvr>
                                        <p:cTn id="16" dur="3000" fill="hold"/>
                                        <p:tgtEl>
                                          <p:spTgt spid="22"/>
                                        </p:tgtEl>
                                        <p:attrNameLst>
                                          <p:attrName>ppt_x</p:attrName>
                                        </p:attrNameLst>
                                      </p:cBhvr>
                                      <p:tavLst>
                                        <p:tav tm="0">
                                          <p:val>
                                            <p:strVal val="#ppt_x"/>
                                          </p:val>
                                        </p:tav>
                                        <p:tav tm="100000">
                                          <p:val>
                                            <p:strVal val="#ppt_x"/>
                                          </p:val>
                                        </p:tav>
                                      </p:tavLst>
                                    </p:anim>
                                    <p:anim calcmode="lin" valueType="num">
                                      <p:cBhvr>
                                        <p:cTn id="17" dur="3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4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edge">
                                      <p:cBhvr>
                                        <p:cTn id="27" dur="2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edge">
                                      <p:cBhvr>
                                        <p:cTn id="32"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6" grpId="0"/>
      <p:bldP spid="17" grpId="0"/>
      <p:bldP spid="22" grpId="0"/>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287676"/>
            <a:ext cx="11655455" cy="6372835"/>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5" name="Hình ảnh 5" descr="Ảnh có chứa đồ chơi, búp bê, đồ họa véc-tơ&#10;&#10;Mô tả được tạo tự động">
            <a:extLst>
              <a:ext uri="{FF2B5EF4-FFF2-40B4-BE49-F238E27FC236}">
                <a16:creationId xmlns:a16="http://schemas.microsoft.com/office/drawing/2014/main" id="{CEA2E356-1EC0-B427-BFE8-500D91429716}"/>
              </a:ext>
            </a:extLst>
          </p:cNvPr>
          <p:cNvPicPr>
            <a:picLocks noChangeAspect="1"/>
          </p:cNvPicPr>
          <p:nvPr/>
        </p:nvPicPr>
        <p:blipFill>
          <a:blip r:embed="rId2"/>
          <a:stretch>
            <a:fillRect/>
          </a:stretch>
        </p:blipFill>
        <p:spPr>
          <a:xfrm>
            <a:off x="1712837" y="1868898"/>
            <a:ext cx="7923727" cy="4538133"/>
          </a:xfrm>
          <a:prstGeom prst="rect">
            <a:avLst/>
          </a:prstGeom>
          <a:effectLst/>
        </p:spPr>
      </p:pic>
      <p:sp>
        <p:nvSpPr>
          <p:cNvPr id="3" name="TextBox 2"/>
          <p:cNvSpPr txBox="1"/>
          <p:nvPr/>
        </p:nvSpPr>
        <p:spPr>
          <a:xfrm>
            <a:off x="1627632" y="1252728"/>
            <a:ext cx="8275320" cy="584775"/>
          </a:xfrm>
          <a:prstGeom prst="rect">
            <a:avLst/>
          </a:prstGeom>
          <a:noFill/>
        </p:spPr>
        <p:txBody>
          <a:bodyPr wrap="square" rtlCol="0">
            <a:spAutoFit/>
          </a:bodyPr>
          <a:lstStyle/>
          <a:p>
            <a:pPr algn="ctr"/>
            <a:r>
              <a:rPr lang="en-US" sz="3200" b="1" dirty="0" smtClean="0">
                <a:solidFill>
                  <a:srgbClr val="FF0000"/>
                </a:solidFill>
                <a:latin typeface="Times New Roman" panose="02020603050405020304" pitchFamily="18" charset="0"/>
                <a:cs typeface="Times New Roman" panose="02020603050405020304" pitchFamily="18" charset="0"/>
              </a:rPr>
              <a:t>BÌNH CHỌN BẠN ĐỌC HAY NHẤT</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6744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B0996F-414B-5E01-968E-BEF3C6BDC3ED}"/>
              </a:ext>
            </a:extLst>
          </p:cNvPr>
          <p:cNvPicPr>
            <a:picLocks noChangeAspect="1"/>
          </p:cNvPicPr>
          <p:nvPr/>
        </p:nvPicPr>
        <p:blipFill>
          <a:blip r:embed="rId2"/>
          <a:stretch>
            <a:fillRect/>
          </a:stretch>
        </p:blipFill>
        <p:spPr>
          <a:xfrm>
            <a:off x="2052532" y="1420612"/>
            <a:ext cx="8004742" cy="2249619"/>
          </a:xfrm>
          <a:prstGeom prst="rect">
            <a:avLst/>
          </a:prstGeom>
        </p:spPr>
      </p:pic>
    </p:spTree>
    <p:extLst>
      <p:ext uri="{BB962C8B-B14F-4D97-AF65-F5344CB8AC3E}">
        <p14:creationId xmlns:p14="http://schemas.microsoft.com/office/powerpoint/2010/main" val="49145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TextBox 2">
            <a:extLst>
              <a:ext uri="{FF2B5EF4-FFF2-40B4-BE49-F238E27FC236}">
                <a16:creationId xmlns:a16="http://schemas.microsoft.com/office/drawing/2014/main" id="{99A90912-0D19-6EB3-78F9-853721D4839E}"/>
              </a:ext>
            </a:extLst>
          </p:cNvPr>
          <p:cNvSpPr txBox="1"/>
          <p:nvPr/>
        </p:nvSpPr>
        <p:spPr>
          <a:xfrm>
            <a:off x="1130157" y="318499"/>
            <a:ext cx="10387173" cy="1200329"/>
          </a:xfrm>
          <a:prstGeom prst="rect">
            <a:avLst/>
          </a:prstGeom>
          <a:noFill/>
        </p:spPr>
        <p:txBody>
          <a:bodyPr wrap="square" rtlCol="0">
            <a:spAutoFit/>
          </a:bodyPr>
          <a:lstStyle/>
          <a:p>
            <a:pPr algn="just"/>
            <a:r>
              <a:rPr lang="en-US" sz="3600" b="1" i="0" dirty="0">
                <a:solidFill>
                  <a:srgbClr val="000000"/>
                </a:solidFill>
                <a:effectLst/>
                <a:latin typeface="Cambria" panose="02040503050406030204" pitchFamily="18" charset="0"/>
                <a:ea typeface="Cambria" panose="02040503050406030204" pitchFamily="18" charset="0"/>
              </a:rPr>
              <a:t>1. </a:t>
            </a:r>
            <a:r>
              <a:rPr lang="vi-VN" sz="3600" b="1" i="0" dirty="0">
                <a:solidFill>
                  <a:srgbClr val="000000"/>
                </a:solidFill>
                <a:effectLst/>
                <a:latin typeface="Cambria" panose="02040503050406030204" pitchFamily="18" charset="0"/>
                <a:ea typeface="Cambria" panose="02040503050406030204" pitchFamily="18" charset="0"/>
              </a:rPr>
              <a:t>Tìm các danh từ chỉ người làm việc trên biển trong đoạn dưới đây:</a:t>
            </a:r>
            <a:endParaRPr lang="en-US" sz="3600" b="1"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C4AB5CDF-5AB2-2D49-83F9-D42BD7EFE7C0}"/>
              </a:ext>
            </a:extLst>
          </p:cNvPr>
          <p:cNvSpPr txBox="1"/>
          <p:nvPr/>
        </p:nvSpPr>
        <p:spPr>
          <a:xfrm>
            <a:off x="513708" y="1654139"/>
            <a:ext cx="11589249" cy="2062103"/>
          </a:xfrm>
          <a:prstGeom prst="rect">
            <a:avLst/>
          </a:prstGeom>
          <a:noFill/>
        </p:spPr>
        <p:txBody>
          <a:bodyPr wrap="square" rtlCol="0">
            <a:spAutoFit/>
          </a:bodyPr>
          <a:lstStyle/>
          <a:p>
            <a:pPr algn="just"/>
            <a:r>
              <a:rPr lang="vi-VN" sz="3200" b="0" i="0" dirty="0">
                <a:solidFill>
                  <a:srgbClr val="C00000"/>
                </a:solidFill>
                <a:effectLst/>
                <a:latin typeface="Cambria" panose="02040503050406030204" pitchFamily="18" charset="0"/>
                <a:ea typeface="Cambria" panose="02040503050406030204" pitchFamily="18" charset="0"/>
              </a:rPr>
              <a:t>Anh lên tàu, trở thành thuỷ thủ, hằng ngày được nhìn thấy biển cả mênh mông. Một lần, trong đêm bão to, tàu của anh gặp hải tặc. Thuyền trưởng, thuyền phó đều gặp nạn. Anh bình tĩnh hướng dẫn mọi người đối phó với mưa bão và chiến thắng hải tặc.</a:t>
            </a:r>
            <a:endParaRPr lang="en-US" sz="3200" dirty="0">
              <a:solidFill>
                <a:srgbClr val="C00000"/>
              </a:solidFill>
              <a:latin typeface="Cambria" panose="02040503050406030204" pitchFamily="18" charset="0"/>
              <a:ea typeface="Cambria" panose="02040503050406030204" pitchFamily="18" charset="0"/>
            </a:endParaRPr>
          </a:p>
        </p:txBody>
      </p:sp>
      <p:grpSp>
        <p:nvGrpSpPr>
          <p:cNvPr id="5" name="Group 4">
            <a:extLst>
              <a:ext uri="{FF2B5EF4-FFF2-40B4-BE49-F238E27FC236}">
                <a16:creationId xmlns:a16="http://schemas.microsoft.com/office/drawing/2014/main" id="{09516D10-64F4-EFBC-52DD-626B57E319CB}"/>
              </a:ext>
            </a:extLst>
          </p:cNvPr>
          <p:cNvGrpSpPr/>
          <p:nvPr/>
        </p:nvGrpSpPr>
        <p:grpSpPr>
          <a:xfrm>
            <a:off x="480918" y="4297075"/>
            <a:ext cx="4471226" cy="1846872"/>
            <a:chOff x="15299923" y="3008709"/>
            <a:chExt cx="4471226" cy="1195723"/>
          </a:xfrm>
        </p:grpSpPr>
        <p:pic>
          <p:nvPicPr>
            <p:cNvPr id="6" name="图片 5" descr="f942c5803785d49a0cdf446b75c7280d">
              <a:extLst>
                <a:ext uri="{FF2B5EF4-FFF2-40B4-BE49-F238E27FC236}">
                  <a16:creationId xmlns:a16="http://schemas.microsoft.com/office/drawing/2014/main" id="{4A61BD24-A277-9526-5596-8FE306658B53}"/>
                </a:ext>
              </a:extLst>
            </p:cNvPr>
            <p:cNvPicPr>
              <a:picLocks noChangeAspect="1"/>
            </p:cNvPicPr>
            <p:nvPr/>
          </p:nvPicPr>
          <p:blipFill>
            <a:blip r:embed="rId3"/>
            <a:stretch>
              <a:fillRect/>
            </a:stretch>
          </p:blipFill>
          <p:spPr>
            <a:xfrm>
              <a:off x="15299923" y="3008709"/>
              <a:ext cx="4471226" cy="1019542"/>
            </a:xfrm>
            <a:prstGeom prst="rect">
              <a:avLst/>
            </a:prstGeom>
          </p:spPr>
        </p:pic>
        <p:sp>
          <p:nvSpPr>
            <p:cNvPr id="7" name="Text Box 16">
              <a:extLst>
                <a:ext uri="{FF2B5EF4-FFF2-40B4-BE49-F238E27FC236}">
                  <a16:creationId xmlns:a16="http://schemas.microsoft.com/office/drawing/2014/main" id="{4E1B526B-100A-E0FB-C169-CFD1193F93C3}"/>
                </a:ext>
              </a:extLst>
            </p:cNvPr>
            <p:cNvSpPr txBox="1">
              <a:spLocks noChangeArrowheads="1"/>
            </p:cNvSpPr>
            <p:nvPr/>
          </p:nvSpPr>
          <p:spPr bwMode="auto">
            <a:xfrm>
              <a:off x="15422977" y="3127214"/>
              <a:ext cx="421903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Danh </a:t>
              </a:r>
              <a:r>
                <a:rPr kumimoji="0" lang="en-US" altLang="zh-CN" sz="3200" b="1" i="0" u="none" strike="noStrike" kern="1200" cap="none" spc="0" normalizeH="0" baseline="0" noProof="0" dirty="0" err="1">
                  <a:ln w="18415" cmpd="sng">
                    <a:noFill/>
                    <a:prstDash val="solid"/>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từ</a:t>
              </a:r>
              <a:r>
                <a:rPr kumimoji="0" lang="en-US" altLang="zh-CN" sz="32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1200" cap="none" spc="0" normalizeH="0" baseline="0" noProof="0" dirty="0" err="1">
                  <a:ln w="18415" cmpd="sng">
                    <a:noFill/>
                    <a:prstDash val="solid"/>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a:t>
              </a:r>
              <a:r>
                <a:rPr lang="en-US" altLang="zh-CN" sz="32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ỉ </a:t>
              </a:r>
              <a:r>
                <a:rPr lang="en-US" altLang="zh-CN" sz="3200" b="1" dirty="0" err="1">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người</a:t>
              </a:r>
              <a:r>
                <a:rPr lang="en-US" altLang="zh-CN" sz="32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b="1" dirty="0" err="1">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làm</a:t>
              </a:r>
              <a:r>
                <a:rPr lang="en-US" altLang="zh-CN" sz="32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b="1" dirty="0" err="1">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việc</a:t>
              </a:r>
              <a:r>
                <a:rPr lang="en-US" altLang="zh-CN" sz="32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b="1" dirty="0" err="1">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trên</a:t>
              </a:r>
              <a:r>
                <a:rPr lang="en-US" altLang="zh-CN" sz="32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b="1" dirty="0" err="1">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biển</a:t>
              </a:r>
              <a:endParaRPr kumimoji="0" lang="zh-CN" altLang="en-US" sz="32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cxnSp>
        <p:nvCxnSpPr>
          <p:cNvPr id="9" name="Straight Connector 8">
            <a:extLst>
              <a:ext uri="{FF2B5EF4-FFF2-40B4-BE49-F238E27FC236}">
                <a16:creationId xmlns:a16="http://schemas.microsoft.com/office/drawing/2014/main" id="{2146A6DF-C32F-8420-0B15-6B805B6509B6}"/>
              </a:ext>
            </a:extLst>
          </p:cNvPr>
          <p:cNvCxnSpPr/>
          <p:nvPr/>
        </p:nvCxnSpPr>
        <p:spPr>
          <a:xfrm>
            <a:off x="4623371" y="2126751"/>
            <a:ext cx="133564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ounded Rectangle 4">
            <a:extLst>
              <a:ext uri="{FF2B5EF4-FFF2-40B4-BE49-F238E27FC236}">
                <a16:creationId xmlns:a16="http://schemas.microsoft.com/office/drawing/2014/main" id="{A3CEACE4-C340-2289-F5E5-25620DBED00F}"/>
              </a:ext>
            </a:extLst>
          </p:cNvPr>
          <p:cNvSpPr/>
          <p:nvPr/>
        </p:nvSpPr>
        <p:spPr>
          <a:xfrm>
            <a:off x="5348469" y="3945600"/>
            <a:ext cx="2131118" cy="934624"/>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dirty="0" err="1">
                <a:solidFill>
                  <a:sysClr val="windowText" lastClr="000000"/>
                </a:solidFill>
                <a:latin typeface="Cambria" panose="02040503050406030204" pitchFamily="18" charset="0"/>
                <a:ea typeface="Cambria" panose="02040503050406030204" pitchFamily="18" charset="0"/>
              </a:rPr>
              <a:t>thủy</a:t>
            </a:r>
            <a:r>
              <a:rPr lang="en-US" sz="4000" dirty="0">
                <a:solidFill>
                  <a:sysClr val="windowText" lastClr="000000"/>
                </a:solidFill>
                <a:latin typeface="Cambria" panose="02040503050406030204" pitchFamily="18" charset="0"/>
                <a:ea typeface="Cambria" panose="02040503050406030204" pitchFamily="18" charset="0"/>
              </a:rPr>
              <a:t> </a:t>
            </a:r>
            <a:r>
              <a:rPr lang="en-US" sz="4000" dirty="0" err="1">
                <a:solidFill>
                  <a:sysClr val="windowText" lastClr="000000"/>
                </a:solidFill>
                <a:latin typeface="Cambria" panose="02040503050406030204" pitchFamily="18" charset="0"/>
                <a:ea typeface="Cambria" panose="02040503050406030204" pitchFamily="18" charset="0"/>
              </a:rPr>
              <a:t>thủ</a:t>
            </a:r>
            <a:endParaRPr lang="x-none" sz="8800" dirty="0">
              <a:solidFill>
                <a:sysClr val="windowText" lastClr="000000"/>
              </a:solidFill>
              <a:latin typeface="Cambria" panose="02040503050406030204" pitchFamily="18" charset="0"/>
              <a:ea typeface="Cambria" panose="02040503050406030204" pitchFamily="18" charset="0"/>
            </a:endParaRPr>
          </a:p>
        </p:txBody>
      </p:sp>
      <p:cxnSp>
        <p:nvCxnSpPr>
          <p:cNvPr id="12" name="Straight Connector 11">
            <a:extLst>
              <a:ext uri="{FF2B5EF4-FFF2-40B4-BE49-F238E27FC236}">
                <a16:creationId xmlns:a16="http://schemas.microsoft.com/office/drawing/2014/main" id="{CE9C77A8-3EF1-5A53-91EB-DE943189F882}"/>
              </a:ext>
            </a:extLst>
          </p:cNvPr>
          <p:cNvCxnSpPr>
            <a:cxnSpLocks/>
          </p:cNvCxnSpPr>
          <p:nvPr/>
        </p:nvCxnSpPr>
        <p:spPr>
          <a:xfrm>
            <a:off x="647272" y="3133619"/>
            <a:ext cx="268155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ounded Rectangle 4">
            <a:extLst>
              <a:ext uri="{FF2B5EF4-FFF2-40B4-BE49-F238E27FC236}">
                <a16:creationId xmlns:a16="http://schemas.microsoft.com/office/drawing/2014/main" id="{2E1C372D-E58C-FCD3-50C6-CC587B79255C}"/>
              </a:ext>
            </a:extLst>
          </p:cNvPr>
          <p:cNvSpPr/>
          <p:nvPr/>
        </p:nvSpPr>
        <p:spPr>
          <a:xfrm>
            <a:off x="8204684" y="3976422"/>
            <a:ext cx="3528404" cy="934624"/>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dirty="0" err="1">
                <a:solidFill>
                  <a:sysClr val="windowText" lastClr="000000"/>
                </a:solidFill>
                <a:latin typeface="Cambria" panose="02040503050406030204" pitchFamily="18" charset="0"/>
                <a:ea typeface="Cambria" panose="02040503050406030204" pitchFamily="18" charset="0"/>
              </a:rPr>
              <a:t>thuyền</a:t>
            </a:r>
            <a:r>
              <a:rPr lang="en-US" sz="4000" dirty="0">
                <a:solidFill>
                  <a:sysClr val="windowText" lastClr="000000"/>
                </a:solidFill>
                <a:latin typeface="Cambria" panose="02040503050406030204" pitchFamily="18" charset="0"/>
                <a:ea typeface="Cambria" panose="02040503050406030204" pitchFamily="18" charset="0"/>
              </a:rPr>
              <a:t> </a:t>
            </a:r>
            <a:r>
              <a:rPr lang="en-US" sz="4000" dirty="0" err="1">
                <a:solidFill>
                  <a:sysClr val="windowText" lastClr="000000"/>
                </a:solidFill>
                <a:latin typeface="Cambria" panose="02040503050406030204" pitchFamily="18" charset="0"/>
                <a:ea typeface="Cambria" panose="02040503050406030204" pitchFamily="18" charset="0"/>
              </a:rPr>
              <a:t>trưởng</a:t>
            </a:r>
            <a:endParaRPr lang="x-none" sz="8800" dirty="0">
              <a:solidFill>
                <a:sysClr val="windowText" lastClr="000000"/>
              </a:solidFill>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id="{5394E16F-BC63-3220-735D-AE6F2A235AA9}"/>
              </a:ext>
            </a:extLst>
          </p:cNvPr>
          <p:cNvCxnSpPr>
            <a:cxnSpLocks/>
          </p:cNvCxnSpPr>
          <p:nvPr/>
        </p:nvCxnSpPr>
        <p:spPr>
          <a:xfrm>
            <a:off x="3565133" y="3164442"/>
            <a:ext cx="1962364"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Rounded Rectangle 4">
            <a:extLst>
              <a:ext uri="{FF2B5EF4-FFF2-40B4-BE49-F238E27FC236}">
                <a16:creationId xmlns:a16="http://schemas.microsoft.com/office/drawing/2014/main" id="{865E5CA1-7609-7E08-9119-2AAEC446B15E}"/>
              </a:ext>
            </a:extLst>
          </p:cNvPr>
          <p:cNvSpPr/>
          <p:nvPr/>
        </p:nvSpPr>
        <p:spPr>
          <a:xfrm>
            <a:off x="6729572" y="5199047"/>
            <a:ext cx="2907587" cy="934624"/>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err="1">
                <a:solidFill>
                  <a:sysClr val="windowText" lastClr="000000"/>
                </a:solidFill>
                <a:latin typeface="Cambria" panose="02040503050406030204" pitchFamily="18" charset="0"/>
                <a:ea typeface="Cambria" panose="02040503050406030204" pitchFamily="18" charset="0"/>
              </a:rPr>
              <a:t>thuyền</a:t>
            </a:r>
            <a:r>
              <a:rPr lang="en-US" sz="4000" dirty="0">
                <a:solidFill>
                  <a:sysClr val="windowText" lastClr="000000"/>
                </a:solidFill>
                <a:latin typeface="Cambria" panose="02040503050406030204" pitchFamily="18" charset="0"/>
                <a:ea typeface="Cambria" panose="02040503050406030204" pitchFamily="18" charset="0"/>
              </a:rPr>
              <a:t> </a:t>
            </a:r>
            <a:r>
              <a:rPr lang="en-US" sz="4000" dirty="0" err="1">
                <a:solidFill>
                  <a:sysClr val="windowText" lastClr="000000"/>
                </a:solidFill>
                <a:latin typeface="Cambria" panose="02040503050406030204" pitchFamily="18" charset="0"/>
                <a:ea typeface="Cambria" panose="02040503050406030204" pitchFamily="18" charset="0"/>
              </a:rPr>
              <a:t>phó</a:t>
            </a:r>
            <a:endParaRPr lang="x-none" sz="8800"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5659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p:tgtEl>
                                          <p:spTgt spid="10"/>
                                        </p:tgtEl>
                                        <p:attrNameLst>
                                          <p:attrName>ppt_y</p:attrName>
                                        </p:attrNameLst>
                                      </p:cBhvr>
                                      <p:tavLst>
                                        <p:tav tm="0">
                                          <p:val>
                                            <p:strVal val="#ppt_y+#ppt_h*1.125000"/>
                                          </p:val>
                                        </p:tav>
                                        <p:tav tm="100000">
                                          <p:val>
                                            <p:strVal val="#ppt_y"/>
                                          </p:val>
                                        </p:tav>
                                      </p:tavLst>
                                    </p:anim>
                                    <p:animEffect transition="in" filter="wipe(up)">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p:tgtEl>
                                          <p:spTgt spid="14"/>
                                        </p:tgtEl>
                                        <p:attrNameLst>
                                          <p:attrName>ppt_y</p:attrName>
                                        </p:attrNameLst>
                                      </p:cBhvr>
                                      <p:tavLst>
                                        <p:tav tm="0">
                                          <p:val>
                                            <p:strVal val="#ppt_y+#ppt_h*1.125000"/>
                                          </p:val>
                                        </p:tav>
                                        <p:tav tm="100000">
                                          <p:val>
                                            <p:strVal val="#ppt_y"/>
                                          </p:val>
                                        </p:tav>
                                      </p:tavLst>
                                    </p:anim>
                                    <p:animEffect transition="in" filter="wipe(up)">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p:tgtEl>
                                          <p:spTgt spid="18"/>
                                        </p:tgtEl>
                                        <p:attrNameLst>
                                          <p:attrName>ppt_y</p:attrName>
                                        </p:attrNameLst>
                                      </p:cBhvr>
                                      <p:tavLst>
                                        <p:tav tm="0">
                                          <p:val>
                                            <p:strVal val="#ppt_y+#ppt_h*1.125000"/>
                                          </p:val>
                                        </p:tav>
                                        <p:tav tm="100000">
                                          <p:val>
                                            <p:strVal val="#ppt_y"/>
                                          </p:val>
                                        </p:tav>
                                      </p:tavLst>
                                    </p:anim>
                                    <p:animEffect transition="in" filter="wipe(up)">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TextBox 2">
            <a:extLst>
              <a:ext uri="{FF2B5EF4-FFF2-40B4-BE49-F238E27FC236}">
                <a16:creationId xmlns:a16="http://schemas.microsoft.com/office/drawing/2014/main" id="{99A90912-0D19-6EB3-78F9-853721D4839E}"/>
              </a:ext>
            </a:extLst>
          </p:cNvPr>
          <p:cNvSpPr txBox="1"/>
          <p:nvPr/>
        </p:nvSpPr>
        <p:spPr>
          <a:xfrm>
            <a:off x="1130157" y="318499"/>
            <a:ext cx="1038717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Đóng vai người con trai, kể cho người bố nghe về hành trình trên biển của mình.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圆角矩形 17">
            <a:extLst>
              <a:ext uri="{FF2B5EF4-FFF2-40B4-BE49-F238E27FC236}">
                <a16:creationId xmlns:a16="http://schemas.microsoft.com/office/drawing/2014/main" id="{53C1135E-0715-9EFC-0555-F0579DE9F9EA}"/>
              </a:ext>
            </a:extLst>
          </p:cNvPr>
          <p:cNvSpPr/>
          <p:nvPr/>
        </p:nvSpPr>
        <p:spPr>
          <a:xfrm>
            <a:off x="1836698" y="1966216"/>
            <a:ext cx="9563457" cy="1270144"/>
          </a:xfrm>
          <a:prstGeom prst="roundRect">
            <a:avLst>
              <a:gd name="adj" fmla="val 24204"/>
            </a:avLst>
          </a:prstGeom>
          <a:solidFill>
            <a:schemeClr val="accent4">
              <a:lumMod val="20000"/>
              <a:lumOff val="80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sp>
        <p:nvSpPr>
          <p:cNvPr id="8" name="TextBox 7">
            <a:extLst>
              <a:ext uri="{FF2B5EF4-FFF2-40B4-BE49-F238E27FC236}">
                <a16:creationId xmlns:a16="http://schemas.microsoft.com/office/drawing/2014/main" id="{351CE722-097E-8305-5567-50A98B4D5176}"/>
              </a:ext>
            </a:extLst>
          </p:cNvPr>
          <p:cNvSpPr txBox="1"/>
          <p:nvPr/>
        </p:nvSpPr>
        <p:spPr>
          <a:xfrm>
            <a:off x="1680825" y="2006201"/>
            <a:ext cx="9610474" cy="1138773"/>
          </a:xfrm>
          <a:prstGeom prst="rect">
            <a:avLst/>
          </a:prstGeom>
          <a:noFill/>
        </p:spPr>
        <p:txBody>
          <a:bodyPr wrap="square">
            <a:spAutoFit/>
          </a:bodyPr>
          <a:lstStyle/>
          <a:p>
            <a:pPr marL="457200" lvl="0" indent="-457200" algn="just">
              <a:buFont typeface="Wingdings" panose="05000000000000000000" pitchFamily="2" charset="2"/>
              <a:buChar char="Ø"/>
              <a:defRPr/>
            </a:pPr>
            <a:r>
              <a:rPr lang="en-US" sz="3400" b="1" dirty="0">
                <a:solidFill>
                  <a:srgbClr val="0070C0"/>
                </a:solidFill>
                <a:latin typeface="Cambria" panose="02040503050406030204" pitchFamily="18" charset="0"/>
                <a:ea typeface="Cambria" panose="02040503050406030204" pitchFamily="18" charset="0"/>
              </a:rPr>
              <a:t>L</a:t>
            </a:r>
            <a:r>
              <a:rPr lang="vi-VN" sz="3400" b="1" dirty="0">
                <a:solidFill>
                  <a:srgbClr val="0070C0"/>
                </a:solidFill>
                <a:latin typeface="Cambria" panose="02040503050406030204" pitchFamily="18" charset="0"/>
                <a:ea typeface="Cambria" panose="02040503050406030204" pitchFamily="18" charset="0"/>
              </a:rPr>
              <a:t>ưu ý</a:t>
            </a:r>
            <a:r>
              <a:rPr lang="en-US" sz="3400" b="1" dirty="0">
                <a:solidFill>
                  <a:srgbClr val="0070C0"/>
                </a:solidFill>
                <a:latin typeface="Cambria" panose="02040503050406030204" pitchFamily="18" charset="0"/>
                <a:ea typeface="Cambria" panose="02040503050406030204" pitchFamily="18" charset="0"/>
              </a:rPr>
              <a:t>: </a:t>
            </a:r>
            <a:r>
              <a:rPr lang="vi-VN" sz="3400" b="1" dirty="0">
                <a:solidFill>
                  <a:srgbClr val="0070C0"/>
                </a:solidFill>
                <a:latin typeface="Cambria" panose="02040503050406030204" pitchFamily="18" charset="0"/>
                <a:ea typeface="Cambria" panose="02040503050406030204" pitchFamily="18" charset="0"/>
              </a:rPr>
              <a:t>sử dụng các từ ngữ xưng hô, các từ ngữ thể hiện sự kính trọng với bố</a:t>
            </a:r>
            <a:endParaRPr kumimoji="0" lang="en-US"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
        <p:nvSpPr>
          <p:cNvPr id="11" name="圆角矩形 17">
            <a:extLst>
              <a:ext uri="{FF2B5EF4-FFF2-40B4-BE49-F238E27FC236}">
                <a16:creationId xmlns:a16="http://schemas.microsoft.com/office/drawing/2014/main" id="{C45E3704-6EB0-03A2-29BE-C82AC621D4F7}"/>
              </a:ext>
            </a:extLst>
          </p:cNvPr>
          <p:cNvSpPr/>
          <p:nvPr/>
        </p:nvSpPr>
        <p:spPr>
          <a:xfrm>
            <a:off x="1767155" y="3723096"/>
            <a:ext cx="9787113" cy="2307833"/>
          </a:xfrm>
          <a:prstGeom prst="roundRect">
            <a:avLst>
              <a:gd name="adj" fmla="val 24204"/>
            </a:avLst>
          </a:prstGeom>
          <a:solidFill>
            <a:schemeClr val="accent4">
              <a:lumMod val="20000"/>
              <a:lumOff val="80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sp>
        <p:nvSpPr>
          <p:cNvPr id="13" name="TextBox 12">
            <a:extLst>
              <a:ext uri="{FF2B5EF4-FFF2-40B4-BE49-F238E27FC236}">
                <a16:creationId xmlns:a16="http://schemas.microsoft.com/office/drawing/2014/main" id="{9FB6802B-8FF7-AB8F-C7AD-7F7F0B71358B}"/>
              </a:ext>
            </a:extLst>
          </p:cNvPr>
          <p:cNvSpPr txBox="1"/>
          <p:nvPr/>
        </p:nvSpPr>
        <p:spPr>
          <a:xfrm>
            <a:off x="1834938" y="3763082"/>
            <a:ext cx="9610474" cy="2185214"/>
          </a:xfrm>
          <a:prstGeom prst="rect">
            <a:avLst/>
          </a:prstGeom>
          <a:noFill/>
        </p:spPr>
        <p:txBody>
          <a:bodyPr wrap="square">
            <a:spAutoFit/>
          </a:bodyPr>
          <a:lstStyle/>
          <a:p>
            <a:pPr marL="457200" lvl="0" indent="-457200" algn="just">
              <a:buFont typeface="Wingdings" panose="05000000000000000000" pitchFamily="2" charset="2"/>
              <a:buChar char="Ø"/>
              <a:defRPr/>
            </a:pPr>
            <a:r>
              <a:rPr lang="en-US" sz="3400" b="1" dirty="0">
                <a:solidFill>
                  <a:srgbClr val="0070C0"/>
                </a:solidFill>
                <a:latin typeface="Cambria" panose="02040503050406030204" pitchFamily="18" charset="0"/>
                <a:ea typeface="Cambria" panose="02040503050406030204" pitchFamily="18" charset="0"/>
              </a:rPr>
              <a:t>T</a:t>
            </a:r>
            <a:r>
              <a:rPr lang="vi-VN" sz="3400" b="1" dirty="0">
                <a:solidFill>
                  <a:srgbClr val="0070C0"/>
                </a:solidFill>
                <a:latin typeface="Cambria" panose="02040503050406030204" pitchFamily="18" charset="0"/>
                <a:ea typeface="Cambria" panose="02040503050406030204" pitchFamily="18" charset="0"/>
              </a:rPr>
              <a:t>ưởng tượng thêm các chi tiết để bài nói thêm sinh động, ấn tượng</a:t>
            </a:r>
            <a:r>
              <a:rPr lang="en-US" sz="3400" b="1" dirty="0">
                <a:solidFill>
                  <a:srgbClr val="0070C0"/>
                </a:solidFill>
                <a:latin typeface="Cambria" panose="02040503050406030204" pitchFamily="18" charset="0"/>
                <a:ea typeface="Cambria" panose="02040503050406030204" pitchFamily="18" charset="0"/>
              </a:rPr>
              <a:t> </a:t>
            </a:r>
            <a:r>
              <a:rPr lang="vi-VN" sz="3400" b="1" dirty="0">
                <a:solidFill>
                  <a:srgbClr val="0070C0"/>
                </a:solidFill>
                <a:latin typeface="Cambria" panose="02040503050406030204" pitchFamily="18" charset="0"/>
                <a:ea typeface="Cambria" panose="02040503050406030204" pitchFamily="18" charset="0"/>
              </a:rPr>
              <a:t>(chi tiết tả cảnh biển, tả con tầu,  chi tiết khi chiến đấu với hải tặc,…)</a:t>
            </a:r>
            <a:endParaRPr kumimoji="0" lang="en-US"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2509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11" grpId="0" animBg="1"/>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lendar&#10;&#10;Description automatically generated">
            <a:extLst>
              <a:ext uri="{FF2B5EF4-FFF2-40B4-BE49-F238E27FC236}">
                <a16:creationId xmlns:a16="http://schemas.microsoft.com/office/drawing/2014/main" id="{801A22F8-F463-DE4A-0CC6-64815DD2DF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8651" y="517358"/>
            <a:ext cx="5714518" cy="5714518"/>
          </a:xfrm>
          <a:prstGeom prst="rect">
            <a:avLst/>
          </a:prstGeom>
        </p:spPr>
      </p:pic>
      <p:sp>
        <p:nvSpPr>
          <p:cNvPr id="5" name="TextBox 4"/>
          <p:cNvSpPr txBox="1"/>
          <p:nvPr/>
        </p:nvSpPr>
        <p:spPr>
          <a:xfrm>
            <a:off x="1143481" y="1650732"/>
            <a:ext cx="3950208" cy="830997"/>
          </a:xfrm>
          <a:prstGeom prst="rect">
            <a:avLst/>
          </a:prstGeom>
          <a:gradFill rotWithShape="1">
            <a:gsLst>
              <a:gs pos="0">
                <a:srgbClr val="DD4A5E">
                  <a:lumMod val="110000"/>
                  <a:satMod val="105000"/>
                  <a:tint val="67000"/>
                </a:srgbClr>
              </a:gs>
              <a:gs pos="50000">
                <a:srgbClr val="DD4A5E">
                  <a:lumMod val="105000"/>
                  <a:satMod val="103000"/>
                  <a:tint val="73000"/>
                </a:srgbClr>
              </a:gs>
              <a:gs pos="100000">
                <a:srgbClr val="DD4A5E">
                  <a:lumMod val="105000"/>
                  <a:satMod val="109000"/>
                  <a:tint val="81000"/>
                </a:srgbClr>
              </a:gs>
            </a:gsLst>
            <a:lin ang="5400000" scaled="0"/>
          </a:gradFill>
          <a:ln w="6350" cap="flat" cmpd="sng" algn="ctr">
            <a:solidFill>
              <a:srgbClr val="DD4A5E"/>
            </a:solidFill>
            <a:prstDash val="solid"/>
            <a:miter lim="800000"/>
          </a:ln>
          <a:effectLst/>
        </p:spPr>
        <p:txBody>
          <a:bodyPr wrap="square" rtlCol="0">
            <a:spAutoFit/>
          </a:bodyPr>
          <a:lstStyle/>
          <a:p>
            <a:pPr algn="ctr">
              <a:defRPr/>
            </a:pPr>
            <a:r>
              <a:rPr lang="en-US" sz="4800" b="1" kern="0" dirty="0" smtClean="0">
                <a:solidFill>
                  <a:srgbClr val="FF0000"/>
                </a:solidFill>
                <a:latin typeface="Times New Roman" panose="02020603050405020304" pitchFamily="18" charset="0"/>
                <a:cs typeface="Times New Roman" panose="02020603050405020304" pitchFamily="18" charset="0"/>
              </a:rPr>
              <a:t>Chia </a:t>
            </a:r>
            <a:r>
              <a:rPr lang="en-US" sz="4800" b="1" kern="0" dirty="0" err="1" smtClean="0">
                <a:solidFill>
                  <a:srgbClr val="FF0000"/>
                </a:solidFill>
                <a:latin typeface="Times New Roman" panose="02020603050405020304" pitchFamily="18" charset="0"/>
                <a:cs typeface="Times New Roman" panose="02020603050405020304" pitchFamily="18" charset="0"/>
              </a:rPr>
              <a:t>sẻ</a:t>
            </a:r>
            <a:endParaRPr lang="en-US" sz="4800" b="1" kern="0"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9887565"/>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296613" y="-556375"/>
            <a:ext cx="14593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6699"/>
                </a:solidFill>
                <a:effectLst/>
                <a:uLnTx/>
                <a:uFillTx/>
                <a:latin typeface="UTM Wedding K&amp;T" panose="02040603050506020204" pitchFamily="18" charset="0"/>
                <a:ea typeface="+mn-ea"/>
                <a:cs typeface="+mn-cs"/>
              </a:rPr>
              <a:t>Bích </a:t>
            </a:r>
          </a:p>
        </p:txBody>
      </p:sp>
      <p:pic>
        <p:nvPicPr>
          <p:cNvPr id="14" name="Picture 13">
            <a:extLst>
              <a:ext uri="{FF2B5EF4-FFF2-40B4-BE49-F238E27FC236}">
                <a16:creationId xmlns:a16="http://schemas.microsoft.com/office/drawing/2014/main" id="{416AA52A-2568-3B14-1382-2943F1A7FFD1}"/>
              </a:ext>
            </a:extLst>
          </p:cNvPr>
          <p:cNvPicPr>
            <a:picLocks noChangeAspect="1"/>
          </p:cNvPicPr>
          <p:nvPr/>
        </p:nvPicPr>
        <p:blipFill>
          <a:blip r:embed="rId2"/>
          <a:stretch>
            <a:fillRect/>
          </a:stretch>
        </p:blipFill>
        <p:spPr>
          <a:xfrm>
            <a:off x="150125" y="-133694"/>
            <a:ext cx="1523956" cy="1508868"/>
          </a:xfrm>
          <a:prstGeom prst="rect">
            <a:avLst/>
          </a:prstGeom>
        </p:spPr>
      </p:pic>
      <p:pic>
        <p:nvPicPr>
          <p:cNvPr id="18" name="图片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83793" y="3887197"/>
            <a:ext cx="7829137" cy="2970804"/>
          </a:xfrm>
          <a:prstGeom prst="rect">
            <a:avLst/>
          </a:prstGeom>
        </p:spPr>
      </p:pic>
      <p:pic>
        <p:nvPicPr>
          <p:cNvPr id="3" name="Picture 2">
            <a:extLst>
              <a:ext uri="{FF2B5EF4-FFF2-40B4-BE49-F238E27FC236}">
                <a16:creationId xmlns:a16="http://schemas.microsoft.com/office/drawing/2014/main" id="{6F8C25C3-A0F5-AA8F-4EEB-696AD16C66B4}"/>
              </a:ext>
            </a:extLst>
          </p:cNvPr>
          <p:cNvPicPr>
            <a:picLocks noChangeAspect="1"/>
          </p:cNvPicPr>
          <p:nvPr/>
        </p:nvPicPr>
        <p:blipFill>
          <a:blip r:embed="rId4"/>
          <a:stretch>
            <a:fillRect/>
          </a:stretch>
        </p:blipFill>
        <p:spPr>
          <a:xfrm>
            <a:off x="1756904" y="-256854"/>
            <a:ext cx="9181372" cy="4706520"/>
          </a:xfrm>
          <a:prstGeom prst="rect">
            <a:avLst/>
          </a:prstGeom>
        </p:spPr>
      </p:pic>
    </p:spTree>
    <p:extLst>
      <p:ext uri="{BB962C8B-B14F-4D97-AF65-F5344CB8AC3E}">
        <p14:creationId xmlns:p14="http://schemas.microsoft.com/office/powerpoint/2010/main" val="180208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hqprint">
            <a:extLst>
              <a:ext uri="{BEBA8EAE-BF5A-486C-A8C5-ECC9F3942E4B}">
                <a14:imgProps xmlns:a14="http://schemas.microsoft.com/office/drawing/2010/main">
                  <a14:imgLayer r:embed="rId3">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5400970" y="2817247"/>
            <a:ext cx="6791030" cy="4178902"/>
          </a:xfrm>
          <a:prstGeom prst="rect">
            <a:avLst/>
          </a:prstGeom>
        </p:spPr>
      </p:pic>
      <p:pic>
        <p:nvPicPr>
          <p:cNvPr id="7" name="Picture 6">
            <a:extLst>
              <a:ext uri="{FF2B5EF4-FFF2-40B4-BE49-F238E27FC236}">
                <a16:creationId xmlns:a16="http://schemas.microsoft.com/office/drawing/2014/main" id="{FF7B7775-0141-527D-10F9-7ECC26707CDA}"/>
              </a:ext>
            </a:extLst>
          </p:cNvPr>
          <p:cNvPicPr>
            <a:picLocks noChangeAspect="1"/>
          </p:cNvPicPr>
          <p:nvPr/>
        </p:nvPicPr>
        <p:blipFill>
          <a:blip r:embed="rId4"/>
          <a:stretch>
            <a:fillRect/>
          </a:stretch>
        </p:blipFill>
        <p:spPr>
          <a:xfrm>
            <a:off x="731285" y="741728"/>
            <a:ext cx="10955462" cy="2292295"/>
          </a:xfrm>
          <a:prstGeom prst="rect">
            <a:avLst/>
          </a:prstGeom>
        </p:spPr>
      </p:pic>
    </p:spTree>
    <p:extLst>
      <p:ext uri="{BB962C8B-B14F-4D97-AF65-F5344CB8AC3E}">
        <p14:creationId xmlns:p14="http://schemas.microsoft.com/office/powerpoint/2010/main" val="244045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4" name="Rectangle: Rounded Corners 3">
            <a:extLst>
              <a:ext uri="{FF2B5EF4-FFF2-40B4-BE49-F238E27FC236}">
                <a16:creationId xmlns:a16="http://schemas.microsoft.com/office/drawing/2014/main" id="{EDF9CEB6-62C1-56D4-A812-623FB50D8277}"/>
              </a:ext>
            </a:extLst>
          </p:cNvPr>
          <p:cNvSpPr/>
          <p:nvPr/>
        </p:nvSpPr>
        <p:spPr>
          <a:xfrm>
            <a:off x="715059" y="2508667"/>
            <a:ext cx="11151594" cy="3111297"/>
          </a:xfrm>
          <a:custGeom>
            <a:avLst/>
            <a:gdLst>
              <a:gd name="connsiteX0" fmla="*/ 0 w 11151594"/>
              <a:gd name="connsiteY0" fmla="*/ 427617 h 3111297"/>
              <a:gd name="connsiteX1" fmla="*/ 427617 w 11151594"/>
              <a:gd name="connsiteY1" fmla="*/ 0 h 3111297"/>
              <a:gd name="connsiteX2" fmla="*/ 805150 w 11151594"/>
              <a:gd name="connsiteY2" fmla="*/ 0 h 3111297"/>
              <a:gd name="connsiteX3" fmla="*/ 1388611 w 11151594"/>
              <a:gd name="connsiteY3" fmla="*/ 0 h 3111297"/>
              <a:gd name="connsiteX4" fmla="*/ 1869107 w 11151594"/>
              <a:gd name="connsiteY4" fmla="*/ 0 h 3111297"/>
              <a:gd name="connsiteX5" fmla="*/ 2658495 w 11151594"/>
              <a:gd name="connsiteY5" fmla="*/ 0 h 3111297"/>
              <a:gd name="connsiteX6" fmla="*/ 3447883 w 11151594"/>
              <a:gd name="connsiteY6" fmla="*/ 0 h 3111297"/>
              <a:gd name="connsiteX7" fmla="*/ 4237270 w 11151594"/>
              <a:gd name="connsiteY7" fmla="*/ 0 h 3111297"/>
              <a:gd name="connsiteX8" fmla="*/ 4614803 w 11151594"/>
              <a:gd name="connsiteY8" fmla="*/ 0 h 3111297"/>
              <a:gd name="connsiteX9" fmla="*/ 4992337 w 11151594"/>
              <a:gd name="connsiteY9" fmla="*/ 0 h 3111297"/>
              <a:gd name="connsiteX10" fmla="*/ 5678761 w 11151594"/>
              <a:gd name="connsiteY10" fmla="*/ 0 h 3111297"/>
              <a:gd name="connsiteX11" fmla="*/ 6468148 w 11151594"/>
              <a:gd name="connsiteY11" fmla="*/ 0 h 3111297"/>
              <a:gd name="connsiteX12" fmla="*/ 6845681 w 11151594"/>
              <a:gd name="connsiteY12" fmla="*/ 0 h 3111297"/>
              <a:gd name="connsiteX13" fmla="*/ 7738033 w 11151594"/>
              <a:gd name="connsiteY13" fmla="*/ 0 h 3111297"/>
              <a:gd name="connsiteX14" fmla="*/ 8321493 w 11151594"/>
              <a:gd name="connsiteY14" fmla="*/ 0 h 3111297"/>
              <a:gd name="connsiteX15" fmla="*/ 8904953 w 11151594"/>
              <a:gd name="connsiteY15" fmla="*/ 0 h 3111297"/>
              <a:gd name="connsiteX16" fmla="*/ 9282487 w 11151594"/>
              <a:gd name="connsiteY16" fmla="*/ 0 h 3111297"/>
              <a:gd name="connsiteX17" fmla="*/ 10071874 w 11151594"/>
              <a:gd name="connsiteY17" fmla="*/ 0 h 3111297"/>
              <a:gd name="connsiteX18" fmla="*/ 10723977 w 11151594"/>
              <a:gd name="connsiteY18" fmla="*/ 0 h 3111297"/>
              <a:gd name="connsiteX19" fmla="*/ 11151594 w 11151594"/>
              <a:gd name="connsiteY19" fmla="*/ 427617 h 3111297"/>
              <a:gd name="connsiteX20" fmla="*/ 11151594 w 11151594"/>
              <a:gd name="connsiteY20" fmla="*/ 1014193 h 3111297"/>
              <a:gd name="connsiteX21" fmla="*/ 11151594 w 11151594"/>
              <a:gd name="connsiteY21" fmla="*/ 1578209 h 3111297"/>
              <a:gd name="connsiteX22" fmla="*/ 11151594 w 11151594"/>
              <a:gd name="connsiteY22" fmla="*/ 2074543 h 3111297"/>
              <a:gd name="connsiteX23" fmla="*/ 11151594 w 11151594"/>
              <a:gd name="connsiteY23" fmla="*/ 2683680 h 3111297"/>
              <a:gd name="connsiteX24" fmla="*/ 10723977 w 11151594"/>
              <a:gd name="connsiteY24" fmla="*/ 3111297 h 3111297"/>
              <a:gd name="connsiteX25" fmla="*/ 10140517 w 11151594"/>
              <a:gd name="connsiteY25" fmla="*/ 3111297 h 3111297"/>
              <a:gd name="connsiteX26" fmla="*/ 9557056 w 11151594"/>
              <a:gd name="connsiteY26" fmla="*/ 3111297 h 3111297"/>
              <a:gd name="connsiteX27" fmla="*/ 8870632 w 11151594"/>
              <a:gd name="connsiteY27" fmla="*/ 3111297 h 3111297"/>
              <a:gd name="connsiteX28" fmla="*/ 8390135 w 11151594"/>
              <a:gd name="connsiteY28" fmla="*/ 3111297 h 3111297"/>
              <a:gd name="connsiteX29" fmla="*/ 7909639 w 11151594"/>
              <a:gd name="connsiteY29" fmla="*/ 3111297 h 3111297"/>
              <a:gd name="connsiteX30" fmla="*/ 7532105 w 11151594"/>
              <a:gd name="connsiteY30" fmla="*/ 3111297 h 3111297"/>
              <a:gd name="connsiteX31" fmla="*/ 6948645 w 11151594"/>
              <a:gd name="connsiteY31" fmla="*/ 3111297 h 3111297"/>
              <a:gd name="connsiteX32" fmla="*/ 6159257 w 11151594"/>
              <a:gd name="connsiteY32" fmla="*/ 3111297 h 3111297"/>
              <a:gd name="connsiteX33" fmla="*/ 5472833 w 11151594"/>
              <a:gd name="connsiteY33" fmla="*/ 3111297 h 3111297"/>
              <a:gd name="connsiteX34" fmla="*/ 4992337 w 11151594"/>
              <a:gd name="connsiteY34" fmla="*/ 3111297 h 3111297"/>
              <a:gd name="connsiteX35" fmla="*/ 4614803 w 11151594"/>
              <a:gd name="connsiteY35" fmla="*/ 3111297 h 3111297"/>
              <a:gd name="connsiteX36" fmla="*/ 3722452 w 11151594"/>
              <a:gd name="connsiteY36" fmla="*/ 3111297 h 3111297"/>
              <a:gd name="connsiteX37" fmla="*/ 3138992 w 11151594"/>
              <a:gd name="connsiteY37" fmla="*/ 3111297 h 3111297"/>
              <a:gd name="connsiteX38" fmla="*/ 2349604 w 11151594"/>
              <a:gd name="connsiteY38" fmla="*/ 3111297 h 3111297"/>
              <a:gd name="connsiteX39" fmla="*/ 1972071 w 11151594"/>
              <a:gd name="connsiteY39" fmla="*/ 3111297 h 3111297"/>
              <a:gd name="connsiteX40" fmla="*/ 1491574 w 11151594"/>
              <a:gd name="connsiteY40" fmla="*/ 3111297 h 3111297"/>
              <a:gd name="connsiteX41" fmla="*/ 427617 w 11151594"/>
              <a:gd name="connsiteY41" fmla="*/ 3111297 h 3111297"/>
              <a:gd name="connsiteX42" fmla="*/ 0 w 11151594"/>
              <a:gd name="connsiteY42" fmla="*/ 2683680 h 3111297"/>
              <a:gd name="connsiteX43" fmla="*/ 0 w 11151594"/>
              <a:gd name="connsiteY43" fmla="*/ 2187346 h 3111297"/>
              <a:gd name="connsiteX44" fmla="*/ 0 w 11151594"/>
              <a:gd name="connsiteY44" fmla="*/ 1645891 h 3111297"/>
              <a:gd name="connsiteX45" fmla="*/ 0 w 11151594"/>
              <a:gd name="connsiteY45" fmla="*/ 1059315 h 3111297"/>
              <a:gd name="connsiteX46" fmla="*/ 0 w 11151594"/>
              <a:gd name="connsiteY46" fmla="*/ 427617 h 311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111297" fill="none" extrusionOk="0">
                <a:moveTo>
                  <a:pt x="0" y="427617"/>
                </a:moveTo>
                <a:cubicBezTo>
                  <a:pt x="-7387" y="194142"/>
                  <a:pt x="144135" y="21854"/>
                  <a:pt x="427617" y="0"/>
                </a:cubicBezTo>
                <a:cubicBezTo>
                  <a:pt x="526950" y="10687"/>
                  <a:pt x="663987" y="570"/>
                  <a:pt x="805150" y="0"/>
                </a:cubicBezTo>
                <a:cubicBezTo>
                  <a:pt x="946313" y="-570"/>
                  <a:pt x="1104107" y="17187"/>
                  <a:pt x="1388611" y="0"/>
                </a:cubicBezTo>
                <a:cubicBezTo>
                  <a:pt x="1673115" y="-17187"/>
                  <a:pt x="1713610" y="-13424"/>
                  <a:pt x="1869107" y="0"/>
                </a:cubicBezTo>
                <a:cubicBezTo>
                  <a:pt x="2024604" y="13424"/>
                  <a:pt x="2302743" y="26234"/>
                  <a:pt x="2658495" y="0"/>
                </a:cubicBezTo>
                <a:cubicBezTo>
                  <a:pt x="3014247" y="-26234"/>
                  <a:pt x="3288021" y="37237"/>
                  <a:pt x="3447883" y="0"/>
                </a:cubicBezTo>
                <a:cubicBezTo>
                  <a:pt x="3607745" y="-37237"/>
                  <a:pt x="3976797" y="-2017"/>
                  <a:pt x="4237270" y="0"/>
                </a:cubicBezTo>
                <a:cubicBezTo>
                  <a:pt x="4497743" y="2017"/>
                  <a:pt x="4512851" y="-16154"/>
                  <a:pt x="4614803" y="0"/>
                </a:cubicBezTo>
                <a:cubicBezTo>
                  <a:pt x="4716755" y="16154"/>
                  <a:pt x="4837248" y="-9425"/>
                  <a:pt x="4992337" y="0"/>
                </a:cubicBezTo>
                <a:cubicBezTo>
                  <a:pt x="5147426" y="9425"/>
                  <a:pt x="5413076" y="5721"/>
                  <a:pt x="5678761" y="0"/>
                </a:cubicBezTo>
                <a:cubicBezTo>
                  <a:pt x="5944446" y="-5721"/>
                  <a:pt x="6204087" y="-37909"/>
                  <a:pt x="6468148" y="0"/>
                </a:cubicBezTo>
                <a:cubicBezTo>
                  <a:pt x="6732209" y="37909"/>
                  <a:pt x="6692257" y="16074"/>
                  <a:pt x="6845681" y="0"/>
                </a:cubicBezTo>
                <a:cubicBezTo>
                  <a:pt x="6999105" y="-16074"/>
                  <a:pt x="7376238" y="-27081"/>
                  <a:pt x="7738033" y="0"/>
                </a:cubicBezTo>
                <a:cubicBezTo>
                  <a:pt x="8099828" y="27081"/>
                  <a:pt x="8087704" y="9354"/>
                  <a:pt x="8321493" y="0"/>
                </a:cubicBezTo>
                <a:cubicBezTo>
                  <a:pt x="8555282" y="-9354"/>
                  <a:pt x="8626688" y="-1677"/>
                  <a:pt x="8904953" y="0"/>
                </a:cubicBezTo>
                <a:cubicBezTo>
                  <a:pt x="9183218" y="1677"/>
                  <a:pt x="9155252" y="3949"/>
                  <a:pt x="9282487" y="0"/>
                </a:cubicBezTo>
                <a:cubicBezTo>
                  <a:pt x="9409722" y="-3949"/>
                  <a:pt x="9778924" y="-17217"/>
                  <a:pt x="10071874" y="0"/>
                </a:cubicBezTo>
                <a:cubicBezTo>
                  <a:pt x="10364824" y="17217"/>
                  <a:pt x="10413265" y="506"/>
                  <a:pt x="10723977" y="0"/>
                </a:cubicBezTo>
                <a:cubicBezTo>
                  <a:pt x="10930323" y="-1689"/>
                  <a:pt x="11158544" y="190352"/>
                  <a:pt x="11151594" y="427617"/>
                </a:cubicBezTo>
                <a:cubicBezTo>
                  <a:pt x="11158509" y="699234"/>
                  <a:pt x="11178702" y="776496"/>
                  <a:pt x="11151594" y="1014193"/>
                </a:cubicBezTo>
                <a:cubicBezTo>
                  <a:pt x="11124486" y="1251890"/>
                  <a:pt x="11139036" y="1388164"/>
                  <a:pt x="11151594" y="1578209"/>
                </a:cubicBezTo>
                <a:cubicBezTo>
                  <a:pt x="11164152" y="1768254"/>
                  <a:pt x="11156209" y="1924608"/>
                  <a:pt x="11151594" y="2074543"/>
                </a:cubicBezTo>
                <a:cubicBezTo>
                  <a:pt x="11146979" y="2224478"/>
                  <a:pt x="11178324" y="2394795"/>
                  <a:pt x="11151594" y="2683680"/>
                </a:cubicBezTo>
                <a:cubicBezTo>
                  <a:pt x="11122294" y="2883296"/>
                  <a:pt x="10931166" y="3113341"/>
                  <a:pt x="10723977" y="3111297"/>
                </a:cubicBezTo>
                <a:cubicBezTo>
                  <a:pt x="10435399" y="3132829"/>
                  <a:pt x="10419498" y="3106501"/>
                  <a:pt x="10140517" y="3111297"/>
                </a:cubicBezTo>
                <a:cubicBezTo>
                  <a:pt x="9861536" y="3116093"/>
                  <a:pt x="9828814" y="3117912"/>
                  <a:pt x="9557056" y="3111297"/>
                </a:cubicBezTo>
                <a:cubicBezTo>
                  <a:pt x="9285298" y="3104682"/>
                  <a:pt x="9166155" y="3112255"/>
                  <a:pt x="8870632" y="3111297"/>
                </a:cubicBezTo>
                <a:cubicBezTo>
                  <a:pt x="8575109" y="3110339"/>
                  <a:pt x="8494060" y="3129760"/>
                  <a:pt x="8390135" y="3111297"/>
                </a:cubicBezTo>
                <a:cubicBezTo>
                  <a:pt x="8286210" y="3092834"/>
                  <a:pt x="8045060" y="3129473"/>
                  <a:pt x="7909639" y="3111297"/>
                </a:cubicBezTo>
                <a:cubicBezTo>
                  <a:pt x="7774218" y="3093121"/>
                  <a:pt x="7629048" y="3093753"/>
                  <a:pt x="7532105" y="3111297"/>
                </a:cubicBezTo>
                <a:cubicBezTo>
                  <a:pt x="7435162" y="3128841"/>
                  <a:pt x="7153941" y="3083503"/>
                  <a:pt x="6948645" y="3111297"/>
                </a:cubicBezTo>
                <a:cubicBezTo>
                  <a:pt x="6743349" y="3139091"/>
                  <a:pt x="6338437" y="3094192"/>
                  <a:pt x="6159257" y="3111297"/>
                </a:cubicBezTo>
                <a:cubicBezTo>
                  <a:pt x="5980077" y="3128402"/>
                  <a:pt x="5723381" y="3119062"/>
                  <a:pt x="5472833" y="3111297"/>
                </a:cubicBezTo>
                <a:cubicBezTo>
                  <a:pt x="5222285" y="3103532"/>
                  <a:pt x="5156994" y="3089514"/>
                  <a:pt x="4992337" y="3111297"/>
                </a:cubicBezTo>
                <a:cubicBezTo>
                  <a:pt x="4827680" y="3133080"/>
                  <a:pt x="4782064" y="3110078"/>
                  <a:pt x="4614803" y="3111297"/>
                </a:cubicBezTo>
                <a:cubicBezTo>
                  <a:pt x="4447542" y="3112516"/>
                  <a:pt x="3968318" y="3116955"/>
                  <a:pt x="3722452" y="3111297"/>
                </a:cubicBezTo>
                <a:cubicBezTo>
                  <a:pt x="3476586" y="3105639"/>
                  <a:pt x="3284749" y="3094793"/>
                  <a:pt x="3138992" y="3111297"/>
                </a:cubicBezTo>
                <a:cubicBezTo>
                  <a:pt x="2993235" y="3127801"/>
                  <a:pt x="2680243" y="3141621"/>
                  <a:pt x="2349604" y="3111297"/>
                </a:cubicBezTo>
                <a:cubicBezTo>
                  <a:pt x="2018965" y="3080973"/>
                  <a:pt x="2133859" y="3125358"/>
                  <a:pt x="1972071" y="3111297"/>
                </a:cubicBezTo>
                <a:cubicBezTo>
                  <a:pt x="1810283" y="3097236"/>
                  <a:pt x="1602076" y="3125653"/>
                  <a:pt x="1491574" y="3111297"/>
                </a:cubicBezTo>
                <a:cubicBezTo>
                  <a:pt x="1381072" y="3096941"/>
                  <a:pt x="640457" y="3088603"/>
                  <a:pt x="427617" y="3111297"/>
                </a:cubicBezTo>
                <a:cubicBezTo>
                  <a:pt x="197516" y="3097720"/>
                  <a:pt x="-10484" y="2927765"/>
                  <a:pt x="0" y="2683680"/>
                </a:cubicBezTo>
                <a:cubicBezTo>
                  <a:pt x="-14055" y="2508093"/>
                  <a:pt x="-22202" y="2348644"/>
                  <a:pt x="0" y="2187346"/>
                </a:cubicBezTo>
                <a:cubicBezTo>
                  <a:pt x="22202" y="2026048"/>
                  <a:pt x="-7444" y="1795167"/>
                  <a:pt x="0" y="1645891"/>
                </a:cubicBezTo>
                <a:cubicBezTo>
                  <a:pt x="7444" y="1496616"/>
                  <a:pt x="3443" y="1285847"/>
                  <a:pt x="0" y="1059315"/>
                </a:cubicBezTo>
                <a:cubicBezTo>
                  <a:pt x="-3443" y="832783"/>
                  <a:pt x="4337" y="717127"/>
                  <a:pt x="0" y="427617"/>
                </a:cubicBezTo>
                <a:close/>
              </a:path>
              <a:path w="11151594" h="3111297" stroke="0" extrusionOk="0">
                <a:moveTo>
                  <a:pt x="0" y="427617"/>
                </a:moveTo>
                <a:cubicBezTo>
                  <a:pt x="-10289" y="186991"/>
                  <a:pt x="191688" y="6072"/>
                  <a:pt x="427617" y="0"/>
                </a:cubicBezTo>
                <a:cubicBezTo>
                  <a:pt x="646297" y="-28721"/>
                  <a:pt x="889213" y="18197"/>
                  <a:pt x="1011077" y="0"/>
                </a:cubicBezTo>
                <a:cubicBezTo>
                  <a:pt x="1132941" y="-18197"/>
                  <a:pt x="1629512" y="26605"/>
                  <a:pt x="1800465" y="0"/>
                </a:cubicBezTo>
                <a:cubicBezTo>
                  <a:pt x="1971418" y="-26605"/>
                  <a:pt x="2093309" y="668"/>
                  <a:pt x="2177998" y="0"/>
                </a:cubicBezTo>
                <a:cubicBezTo>
                  <a:pt x="2262687" y="-668"/>
                  <a:pt x="2595603" y="-22630"/>
                  <a:pt x="2967386" y="0"/>
                </a:cubicBezTo>
                <a:cubicBezTo>
                  <a:pt x="3339169" y="22630"/>
                  <a:pt x="3239311" y="-17870"/>
                  <a:pt x="3344919" y="0"/>
                </a:cubicBezTo>
                <a:cubicBezTo>
                  <a:pt x="3450527" y="17870"/>
                  <a:pt x="3895075" y="24532"/>
                  <a:pt x="4134307" y="0"/>
                </a:cubicBezTo>
                <a:cubicBezTo>
                  <a:pt x="4373539" y="-24532"/>
                  <a:pt x="4645745" y="13118"/>
                  <a:pt x="4820731" y="0"/>
                </a:cubicBezTo>
                <a:cubicBezTo>
                  <a:pt x="4995717" y="-13118"/>
                  <a:pt x="5112526" y="26762"/>
                  <a:pt x="5404191" y="0"/>
                </a:cubicBezTo>
                <a:cubicBezTo>
                  <a:pt x="5695856" y="-26762"/>
                  <a:pt x="5753911" y="17656"/>
                  <a:pt x="6090615" y="0"/>
                </a:cubicBezTo>
                <a:cubicBezTo>
                  <a:pt x="6427319" y="-17656"/>
                  <a:pt x="6615224" y="-9027"/>
                  <a:pt x="6880003" y="0"/>
                </a:cubicBezTo>
                <a:cubicBezTo>
                  <a:pt x="7144782" y="9027"/>
                  <a:pt x="7391312" y="-9530"/>
                  <a:pt x="7566427" y="0"/>
                </a:cubicBezTo>
                <a:cubicBezTo>
                  <a:pt x="7741542" y="9530"/>
                  <a:pt x="7860635" y="13219"/>
                  <a:pt x="8046923" y="0"/>
                </a:cubicBezTo>
                <a:cubicBezTo>
                  <a:pt x="8233211" y="-13219"/>
                  <a:pt x="8354310" y="16374"/>
                  <a:pt x="8527420" y="0"/>
                </a:cubicBezTo>
                <a:cubicBezTo>
                  <a:pt x="8700530" y="-16374"/>
                  <a:pt x="8810581" y="472"/>
                  <a:pt x="9007917" y="0"/>
                </a:cubicBezTo>
                <a:cubicBezTo>
                  <a:pt x="9205253" y="-472"/>
                  <a:pt x="9299123" y="-15053"/>
                  <a:pt x="9488414" y="0"/>
                </a:cubicBezTo>
                <a:cubicBezTo>
                  <a:pt x="9677705" y="15053"/>
                  <a:pt x="10337144" y="3344"/>
                  <a:pt x="10723977" y="0"/>
                </a:cubicBezTo>
                <a:cubicBezTo>
                  <a:pt x="10967301" y="1238"/>
                  <a:pt x="11203046" y="181175"/>
                  <a:pt x="11151594" y="427617"/>
                </a:cubicBezTo>
                <a:cubicBezTo>
                  <a:pt x="11174690" y="546383"/>
                  <a:pt x="11164773" y="881899"/>
                  <a:pt x="11151594" y="1014193"/>
                </a:cubicBezTo>
                <a:cubicBezTo>
                  <a:pt x="11138415" y="1146487"/>
                  <a:pt x="11156576" y="1407799"/>
                  <a:pt x="11151594" y="1578209"/>
                </a:cubicBezTo>
                <a:cubicBezTo>
                  <a:pt x="11146612" y="1748619"/>
                  <a:pt x="11140475" y="2013286"/>
                  <a:pt x="11151594" y="2142225"/>
                </a:cubicBezTo>
                <a:cubicBezTo>
                  <a:pt x="11162713" y="2271164"/>
                  <a:pt x="11136659" y="2513847"/>
                  <a:pt x="11151594" y="2683680"/>
                </a:cubicBezTo>
                <a:cubicBezTo>
                  <a:pt x="11146468" y="2900287"/>
                  <a:pt x="10935741" y="3118550"/>
                  <a:pt x="10723977" y="3111297"/>
                </a:cubicBezTo>
                <a:cubicBezTo>
                  <a:pt x="10508322" y="3109591"/>
                  <a:pt x="10395115" y="3114758"/>
                  <a:pt x="10140517" y="3111297"/>
                </a:cubicBezTo>
                <a:cubicBezTo>
                  <a:pt x="9885919" y="3107836"/>
                  <a:pt x="9763735" y="3134837"/>
                  <a:pt x="9557056" y="3111297"/>
                </a:cubicBezTo>
                <a:cubicBezTo>
                  <a:pt x="9350377" y="3087757"/>
                  <a:pt x="9192771" y="3136834"/>
                  <a:pt x="8973596" y="3111297"/>
                </a:cubicBezTo>
                <a:cubicBezTo>
                  <a:pt x="8754421" y="3085760"/>
                  <a:pt x="8701043" y="3121054"/>
                  <a:pt x="8596063" y="3111297"/>
                </a:cubicBezTo>
                <a:cubicBezTo>
                  <a:pt x="8491083" y="3101540"/>
                  <a:pt x="8365993" y="3117214"/>
                  <a:pt x="8218529" y="3111297"/>
                </a:cubicBezTo>
                <a:cubicBezTo>
                  <a:pt x="8071065" y="3105380"/>
                  <a:pt x="7935358" y="3117208"/>
                  <a:pt x="7840996" y="3111297"/>
                </a:cubicBezTo>
                <a:cubicBezTo>
                  <a:pt x="7746634" y="3105386"/>
                  <a:pt x="7441119" y="3130485"/>
                  <a:pt x="7257536" y="3111297"/>
                </a:cubicBezTo>
                <a:cubicBezTo>
                  <a:pt x="7073953" y="3092109"/>
                  <a:pt x="6836154" y="3117324"/>
                  <a:pt x="6571112" y="3111297"/>
                </a:cubicBezTo>
                <a:cubicBezTo>
                  <a:pt x="6306070" y="3105270"/>
                  <a:pt x="5963983" y="3086949"/>
                  <a:pt x="5678761" y="3111297"/>
                </a:cubicBezTo>
                <a:cubicBezTo>
                  <a:pt x="5393539" y="3135645"/>
                  <a:pt x="5283582" y="3080825"/>
                  <a:pt x="4992337" y="3111297"/>
                </a:cubicBezTo>
                <a:cubicBezTo>
                  <a:pt x="4701092" y="3141769"/>
                  <a:pt x="4772801" y="3125978"/>
                  <a:pt x="4614803" y="3111297"/>
                </a:cubicBezTo>
                <a:cubicBezTo>
                  <a:pt x="4456805" y="3096616"/>
                  <a:pt x="3994975" y="3110874"/>
                  <a:pt x="3825416" y="3111297"/>
                </a:cubicBezTo>
                <a:cubicBezTo>
                  <a:pt x="3655857" y="3111720"/>
                  <a:pt x="3537118" y="3118780"/>
                  <a:pt x="3344919" y="3111297"/>
                </a:cubicBezTo>
                <a:cubicBezTo>
                  <a:pt x="3152720" y="3103814"/>
                  <a:pt x="2772996" y="3076623"/>
                  <a:pt x="2555531" y="3111297"/>
                </a:cubicBezTo>
                <a:cubicBezTo>
                  <a:pt x="2338066" y="3145971"/>
                  <a:pt x="2128245" y="3081950"/>
                  <a:pt x="1869107" y="3111297"/>
                </a:cubicBezTo>
                <a:cubicBezTo>
                  <a:pt x="1609969" y="3140644"/>
                  <a:pt x="1498108" y="3099431"/>
                  <a:pt x="1388611" y="3111297"/>
                </a:cubicBezTo>
                <a:cubicBezTo>
                  <a:pt x="1279114" y="3123163"/>
                  <a:pt x="764152" y="3091439"/>
                  <a:pt x="427617" y="3111297"/>
                </a:cubicBezTo>
                <a:cubicBezTo>
                  <a:pt x="186229" y="3099345"/>
                  <a:pt x="12614" y="2948317"/>
                  <a:pt x="0" y="2683680"/>
                </a:cubicBezTo>
                <a:cubicBezTo>
                  <a:pt x="5933" y="2489221"/>
                  <a:pt x="24082" y="2405108"/>
                  <a:pt x="0" y="2187346"/>
                </a:cubicBezTo>
                <a:cubicBezTo>
                  <a:pt x="-24082" y="1969584"/>
                  <a:pt x="9586" y="1823936"/>
                  <a:pt x="0" y="1578209"/>
                </a:cubicBezTo>
                <a:cubicBezTo>
                  <a:pt x="-9586" y="1332482"/>
                  <a:pt x="7819" y="1323212"/>
                  <a:pt x="0" y="1081875"/>
                </a:cubicBezTo>
                <a:cubicBezTo>
                  <a:pt x="-7819" y="840538"/>
                  <a:pt x="24603" y="709303"/>
                  <a:pt x="0" y="427617"/>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Có một cậu bé vô cùng yêu biển. Cậu biết đến biển qua sách báo. Cậu nói với cha</a:t>
            </a:r>
          </a:p>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 Con muốn trở thành thuyền trưởng.</a:t>
            </a:r>
          </a:p>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 Con trai, cha mong con trở thành người làm vườn giống cha. −  Người cha nói.</a:t>
            </a:r>
          </a:p>
        </p:txBody>
      </p:sp>
      <p:sp>
        <p:nvSpPr>
          <p:cNvPr id="5" name="Rectangle: Diagonal Corners Rounded 4">
            <a:extLst>
              <a:ext uri="{FF2B5EF4-FFF2-40B4-BE49-F238E27FC236}">
                <a16:creationId xmlns:a16="http://schemas.microsoft.com/office/drawing/2014/main" id="{94DE806F-8052-B2BF-9399-192F1E199571}"/>
              </a:ext>
            </a:extLst>
          </p:cNvPr>
          <p:cNvSpPr/>
          <p:nvPr/>
        </p:nvSpPr>
        <p:spPr>
          <a:xfrm>
            <a:off x="2773209" y="122184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cxnSp>
        <p:nvCxnSpPr>
          <p:cNvPr id="7" name="Straight Connector 6"/>
          <p:cNvCxnSpPr/>
          <p:nvPr/>
        </p:nvCxnSpPr>
        <p:spPr>
          <a:xfrm>
            <a:off x="5111496" y="4315968"/>
            <a:ext cx="22402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010223" y="3304586"/>
            <a:ext cx="915232" cy="20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5543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4" name="Rectangle: Rounded Corners 3">
            <a:extLst>
              <a:ext uri="{FF2B5EF4-FFF2-40B4-BE49-F238E27FC236}">
                <a16:creationId xmlns:a16="http://schemas.microsoft.com/office/drawing/2014/main" id="{EDF9CEB6-62C1-56D4-A812-623FB50D8277}"/>
              </a:ext>
            </a:extLst>
          </p:cNvPr>
          <p:cNvSpPr/>
          <p:nvPr/>
        </p:nvSpPr>
        <p:spPr>
          <a:xfrm>
            <a:off x="715059" y="2393879"/>
            <a:ext cx="11151594" cy="3821986"/>
          </a:xfrm>
          <a:custGeom>
            <a:avLst/>
            <a:gdLst>
              <a:gd name="connsiteX0" fmla="*/ 0 w 11151594"/>
              <a:gd name="connsiteY0" fmla="*/ 525294 h 3821986"/>
              <a:gd name="connsiteX1" fmla="*/ 525294 w 11151594"/>
              <a:gd name="connsiteY1" fmla="*/ 0 h 3821986"/>
              <a:gd name="connsiteX2" fmla="*/ 895664 w 11151594"/>
              <a:gd name="connsiteY2" fmla="*/ 0 h 3821986"/>
              <a:gd name="connsiteX3" fmla="*/ 1468055 w 11151594"/>
              <a:gd name="connsiteY3" fmla="*/ 0 h 3821986"/>
              <a:gd name="connsiteX4" fmla="*/ 1939435 w 11151594"/>
              <a:gd name="connsiteY4" fmla="*/ 0 h 3821986"/>
              <a:gd name="connsiteX5" fmla="*/ 2713845 w 11151594"/>
              <a:gd name="connsiteY5" fmla="*/ 0 h 3821986"/>
              <a:gd name="connsiteX6" fmla="*/ 3488256 w 11151594"/>
              <a:gd name="connsiteY6" fmla="*/ 0 h 3821986"/>
              <a:gd name="connsiteX7" fmla="*/ 4262666 w 11151594"/>
              <a:gd name="connsiteY7" fmla="*/ 0 h 3821986"/>
              <a:gd name="connsiteX8" fmla="*/ 4633036 w 11151594"/>
              <a:gd name="connsiteY8" fmla="*/ 0 h 3821986"/>
              <a:gd name="connsiteX9" fmla="*/ 5003407 w 11151594"/>
              <a:gd name="connsiteY9" fmla="*/ 0 h 3821986"/>
              <a:gd name="connsiteX10" fmla="*/ 5676807 w 11151594"/>
              <a:gd name="connsiteY10" fmla="*/ 0 h 3821986"/>
              <a:gd name="connsiteX11" fmla="*/ 6451218 w 11151594"/>
              <a:gd name="connsiteY11" fmla="*/ 0 h 3821986"/>
              <a:gd name="connsiteX12" fmla="*/ 6821588 w 11151594"/>
              <a:gd name="connsiteY12" fmla="*/ 0 h 3821986"/>
              <a:gd name="connsiteX13" fmla="*/ 7697008 w 11151594"/>
              <a:gd name="connsiteY13" fmla="*/ 0 h 3821986"/>
              <a:gd name="connsiteX14" fmla="*/ 8269399 w 11151594"/>
              <a:gd name="connsiteY14" fmla="*/ 0 h 3821986"/>
              <a:gd name="connsiteX15" fmla="*/ 8841789 w 11151594"/>
              <a:gd name="connsiteY15" fmla="*/ 0 h 3821986"/>
              <a:gd name="connsiteX16" fmla="*/ 9212159 w 11151594"/>
              <a:gd name="connsiteY16" fmla="*/ 0 h 3821986"/>
              <a:gd name="connsiteX17" fmla="*/ 9986570 w 11151594"/>
              <a:gd name="connsiteY17" fmla="*/ 0 h 3821986"/>
              <a:gd name="connsiteX18" fmla="*/ 10626300 w 11151594"/>
              <a:gd name="connsiteY18" fmla="*/ 0 h 3821986"/>
              <a:gd name="connsiteX19" fmla="*/ 11151594 w 11151594"/>
              <a:gd name="connsiteY19" fmla="*/ 525294 h 3821986"/>
              <a:gd name="connsiteX20" fmla="*/ 11151594 w 11151594"/>
              <a:gd name="connsiteY20" fmla="*/ 1245857 h 3821986"/>
              <a:gd name="connsiteX21" fmla="*/ 11151594 w 11151594"/>
              <a:gd name="connsiteY21" fmla="*/ 1938707 h 3821986"/>
              <a:gd name="connsiteX22" fmla="*/ 11151594 w 11151594"/>
              <a:gd name="connsiteY22" fmla="*/ 2548415 h 3821986"/>
              <a:gd name="connsiteX23" fmla="*/ 11151594 w 11151594"/>
              <a:gd name="connsiteY23" fmla="*/ 3296692 h 3821986"/>
              <a:gd name="connsiteX24" fmla="*/ 10626300 w 11151594"/>
              <a:gd name="connsiteY24" fmla="*/ 3821986 h 3821986"/>
              <a:gd name="connsiteX25" fmla="*/ 10053910 w 11151594"/>
              <a:gd name="connsiteY25" fmla="*/ 3821986 h 3821986"/>
              <a:gd name="connsiteX26" fmla="*/ 9481519 w 11151594"/>
              <a:gd name="connsiteY26" fmla="*/ 3821986 h 3821986"/>
              <a:gd name="connsiteX27" fmla="*/ 8808119 w 11151594"/>
              <a:gd name="connsiteY27" fmla="*/ 3821986 h 3821986"/>
              <a:gd name="connsiteX28" fmla="*/ 8336739 w 11151594"/>
              <a:gd name="connsiteY28" fmla="*/ 3821986 h 3821986"/>
              <a:gd name="connsiteX29" fmla="*/ 7865358 w 11151594"/>
              <a:gd name="connsiteY29" fmla="*/ 3821986 h 3821986"/>
              <a:gd name="connsiteX30" fmla="*/ 7494988 w 11151594"/>
              <a:gd name="connsiteY30" fmla="*/ 3821986 h 3821986"/>
              <a:gd name="connsiteX31" fmla="*/ 6922598 w 11151594"/>
              <a:gd name="connsiteY31" fmla="*/ 3821986 h 3821986"/>
              <a:gd name="connsiteX32" fmla="*/ 6148187 w 11151594"/>
              <a:gd name="connsiteY32" fmla="*/ 3821986 h 3821986"/>
              <a:gd name="connsiteX33" fmla="*/ 5474787 w 11151594"/>
              <a:gd name="connsiteY33" fmla="*/ 3821986 h 3821986"/>
              <a:gd name="connsiteX34" fmla="*/ 5003407 w 11151594"/>
              <a:gd name="connsiteY34" fmla="*/ 3821986 h 3821986"/>
              <a:gd name="connsiteX35" fmla="*/ 4633036 w 11151594"/>
              <a:gd name="connsiteY35" fmla="*/ 3821986 h 3821986"/>
              <a:gd name="connsiteX36" fmla="*/ 3757616 w 11151594"/>
              <a:gd name="connsiteY36" fmla="*/ 3821986 h 3821986"/>
              <a:gd name="connsiteX37" fmla="*/ 3185226 w 11151594"/>
              <a:gd name="connsiteY37" fmla="*/ 3821986 h 3821986"/>
              <a:gd name="connsiteX38" fmla="*/ 2410815 w 11151594"/>
              <a:gd name="connsiteY38" fmla="*/ 3821986 h 3821986"/>
              <a:gd name="connsiteX39" fmla="*/ 2040445 w 11151594"/>
              <a:gd name="connsiteY39" fmla="*/ 3821986 h 3821986"/>
              <a:gd name="connsiteX40" fmla="*/ 1569065 w 11151594"/>
              <a:gd name="connsiteY40" fmla="*/ 3821986 h 3821986"/>
              <a:gd name="connsiteX41" fmla="*/ 525294 w 11151594"/>
              <a:gd name="connsiteY41" fmla="*/ 3821986 h 3821986"/>
              <a:gd name="connsiteX42" fmla="*/ 0 w 11151594"/>
              <a:gd name="connsiteY42" fmla="*/ 3296692 h 3821986"/>
              <a:gd name="connsiteX43" fmla="*/ 0 w 11151594"/>
              <a:gd name="connsiteY43" fmla="*/ 2686984 h 3821986"/>
              <a:gd name="connsiteX44" fmla="*/ 0 w 11151594"/>
              <a:gd name="connsiteY44" fmla="*/ 2021849 h 3821986"/>
              <a:gd name="connsiteX45" fmla="*/ 0 w 11151594"/>
              <a:gd name="connsiteY45" fmla="*/ 1301285 h 3821986"/>
              <a:gd name="connsiteX46" fmla="*/ 0 w 11151594"/>
              <a:gd name="connsiteY46" fmla="*/ 525294 h 382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821986" fill="none" extrusionOk="0">
                <a:moveTo>
                  <a:pt x="0" y="525294"/>
                </a:moveTo>
                <a:cubicBezTo>
                  <a:pt x="-50768" y="253679"/>
                  <a:pt x="184962" y="23195"/>
                  <a:pt x="525294" y="0"/>
                </a:cubicBezTo>
                <a:cubicBezTo>
                  <a:pt x="684306" y="-9350"/>
                  <a:pt x="761884" y="-15507"/>
                  <a:pt x="895664" y="0"/>
                </a:cubicBezTo>
                <a:cubicBezTo>
                  <a:pt x="1029444" y="15507"/>
                  <a:pt x="1214976" y="4732"/>
                  <a:pt x="1468055" y="0"/>
                </a:cubicBezTo>
                <a:cubicBezTo>
                  <a:pt x="1721134" y="-4732"/>
                  <a:pt x="1796162" y="-22441"/>
                  <a:pt x="1939435" y="0"/>
                </a:cubicBezTo>
                <a:cubicBezTo>
                  <a:pt x="2082708" y="22441"/>
                  <a:pt x="2405338" y="-37292"/>
                  <a:pt x="2713845" y="0"/>
                </a:cubicBezTo>
                <a:cubicBezTo>
                  <a:pt x="3022352" y="37292"/>
                  <a:pt x="3179307" y="-36169"/>
                  <a:pt x="3488256" y="0"/>
                </a:cubicBezTo>
                <a:cubicBezTo>
                  <a:pt x="3797205" y="36169"/>
                  <a:pt x="3925616" y="-20419"/>
                  <a:pt x="4262666" y="0"/>
                </a:cubicBezTo>
                <a:cubicBezTo>
                  <a:pt x="4599716" y="20419"/>
                  <a:pt x="4507450" y="-10613"/>
                  <a:pt x="4633036" y="0"/>
                </a:cubicBezTo>
                <a:cubicBezTo>
                  <a:pt x="4758622" y="10613"/>
                  <a:pt x="4864230" y="-3253"/>
                  <a:pt x="5003407" y="0"/>
                </a:cubicBezTo>
                <a:cubicBezTo>
                  <a:pt x="5142584" y="3253"/>
                  <a:pt x="5394506" y="-6001"/>
                  <a:pt x="5676807" y="0"/>
                </a:cubicBezTo>
                <a:cubicBezTo>
                  <a:pt x="5959108" y="6001"/>
                  <a:pt x="6078621" y="-10043"/>
                  <a:pt x="6451218" y="0"/>
                </a:cubicBezTo>
                <a:cubicBezTo>
                  <a:pt x="6823815" y="10043"/>
                  <a:pt x="6697264" y="-14503"/>
                  <a:pt x="6821588" y="0"/>
                </a:cubicBezTo>
                <a:cubicBezTo>
                  <a:pt x="6945912" y="14503"/>
                  <a:pt x="7393067" y="471"/>
                  <a:pt x="7697008" y="0"/>
                </a:cubicBezTo>
                <a:cubicBezTo>
                  <a:pt x="8000949" y="-471"/>
                  <a:pt x="8002405" y="19777"/>
                  <a:pt x="8269399" y="0"/>
                </a:cubicBezTo>
                <a:cubicBezTo>
                  <a:pt x="8536393" y="-19777"/>
                  <a:pt x="8606575" y="-27680"/>
                  <a:pt x="8841789" y="0"/>
                </a:cubicBezTo>
                <a:cubicBezTo>
                  <a:pt x="9077003" y="27680"/>
                  <a:pt x="9032216" y="15975"/>
                  <a:pt x="9212159" y="0"/>
                </a:cubicBezTo>
                <a:cubicBezTo>
                  <a:pt x="9392102" y="-15975"/>
                  <a:pt x="9674674" y="27122"/>
                  <a:pt x="9986570" y="0"/>
                </a:cubicBezTo>
                <a:cubicBezTo>
                  <a:pt x="10298466" y="-27122"/>
                  <a:pt x="10392365" y="-17626"/>
                  <a:pt x="10626300" y="0"/>
                </a:cubicBezTo>
                <a:cubicBezTo>
                  <a:pt x="10885873" y="-1730"/>
                  <a:pt x="11219222" y="224487"/>
                  <a:pt x="11151594" y="525294"/>
                </a:cubicBezTo>
                <a:cubicBezTo>
                  <a:pt x="11153136" y="704086"/>
                  <a:pt x="11156198" y="1054973"/>
                  <a:pt x="11151594" y="1245857"/>
                </a:cubicBezTo>
                <a:cubicBezTo>
                  <a:pt x="11146990" y="1436741"/>
                  <a:pt x="11168002" y="1709460"/>
                  <a:pt x="11151594" y="1938707"/>
                </a:cubicBezTo>
                <a:cubicBezTo>
                  <a:pt x="11135187" y="2167954"/>
                  <a:pt x="11166610" y="2398301"/>
                  <a:pt x="11151594" y="2548415"/>
                </a:cubicBezTo>
                <a:cubicBezTo>
                  <a:pt x="11136578" y="2698529"/>
                  <a:pt x="11151941" y="3045704"/>
                  <a:pt x="11151594" y="3296692"/>
                </a:cubicBezTo>
                <a:cubicBezTo>
                  <a:pt x="11120983" y="3548618"/>
                  <a:pt x="10865332" y="3825589"/>
                  <a:pt x="10626300" y="3821986"/>
                </a:cubicBezTo>
                <a:cubicBezTo>
                  <a:pt x="10456243" y="3835305"/>
                  <a:pt x="10177220" y="3828395"/>
                  <a:pt x="10053910" y="3821986"/>
                </a:cubicBezTo>
                <a:cubicBezTo>
                  <a:pt x="9930600" y="3815578"/>
                  <a:pt x="9713366" y="3813714"/>
                  <a:pt x="9481519" y="3821986"/>
                </a:cubicBezTo>
                <a:cubicBezTo>
                  <a:pt x="9249672" y="3830258"/>
                  <a:pt x="8959412" y="3841503"/>
                  <a:pt x="8808119" y="3821986"/>
                </a:cubicBezTo>
                <a:cubicBezTo>
                  <a:pt x="8656826" y="3802469"/>
                  <a:pt x="8499616" y="3815669"/>
                  <a:pt x="8336739" y="3821986"/>
                </a:cubicBezTo>
                <a:cubicBezTo>
                  <a:pt x="8173862" y="3828303"/>
                  <a:pt x="7997072" y="3812283"/>
                  <a:pt x="7865358" y="3821986"/>
                </a:cubicBezTo>
                <a:cubicBezTo>
                  <a:pt x="7733644" y="3831689"/>
                  <a:pt x="7640911" y="3822739"/>
                  <a:pt x="7494988" y="3821986"/>
                </a:cubicBezTo>
                <a:cubicBezTo>
                  <a:pt x="7349065" y="3821234"/>
                  <a:pt x="7177092" y="3796754"/>
                  <a:pt x="6922598" y="3821986"/>
                </a:cubicBezTo>
                <a:cubicBezTo>
                  <a:pt x="6668104" y="3847219"/>
                  <a:pt x="6337697" y="3822531"/>
                  <a:pt x="6148187" y="3821986"/>
                </a:cubicBezTo>
                <a:cubicBezTo>
                  <a:pt x="5958677" y="3821441"/>
                  <a:pt x="5656468" y="3815306"/>
                  <a:pt x="5474787" y="3821986"/>
                </a:cubicBezTo>
                <a:cubicBezTo>
                  <a:pt x="5293106" y="3828666"/>
                  <a:pt x="5107929" y="3802531"/>
                  <a:pt x="5003407" y="3821986"/>
                </a:cubicBezTo>
                <a:cubicBezTo>
                  <a:pt x="4898885" y="3841441"/>
                  <a:pt x="4729619" y="3803661"/>
                  <a:pt x="4633036" y="3821986"/>
                </a:cubicBezTo>
                <a:cubicBezTo>
                  <a:pt x="4536453" y="3840311"/>
                  <a:pt x="3986850" y="3789029"/>
                  <a:pt x="3757616" y="3821986"/>
                </a:cubicBezTo>
                <a:cubicBezTo>
                  <a:pt x="3528382" y="3854943"/>
                  <a:pt x="3451060" y="3825151"/>
                  <a:pt x="3185226" y="3821986"/>
                </a:cubicBezTo>
                <a:cubicBezTo>
                  <a:pt x="2919392" y="3818822"/>
                  <a:pt x="2632415" y="3812716"/>
                  <a:pt x="2410815" y="3821986"/>
                </a:cubicBezTo>
                <a:cubicBezTo>
                  <a:pt x="2189215" y="3831256"/>
                  <a:pt x="2196658" y="3837060"/>
                  <a:pt x="2040445" y="3821986"/>
                </a:cubicBezTo>
                <a:cubicBezTo>
                  <a:pt x="1884232" y="3806913"/>
                  <a:pt x="1777620" y="3820965"/>
                  <a:pt x="1569065" y="3821986"/>
                </a:cubicBezTo>
                <a:cubicBezTo>
                  <a:pt x="1360510" y="3823007"/>
                  <a:pt x="827708" y="3777108"/>
                  <a:pt x="525294" y="3821986"/>
                </a:cubicBezTo>
                <a:cubicBezTo>
                  <a:pt x="260814" y="3764606"/>
                  <a:pt x="-39718" y="3616804"/>
                  <a:pt x="0" y="3296692"/>
                </a:cubicBezTo>
                <a:cubicBezTo>
                  <a:pt x="557" y="3123345"/>
                  <a:pt x="-25854" y="2822826"/>
                  <a:pt x="0" y="2686984"/>
                </a:cubicBezTo>
                <a:cubicBezTo>
                  <a:pt x="25854" y="2551142"/>
                  <a:pt x="29395" y="2246795"/>
                  <a:pt x="0" y="2021849"/>
                </a:cubicBezTo>
                <a:cubicBezTo>
                  <a:pt x="-29395" y="1796904"/>
                  <a:pt x="-27524" y="1486441"/>
                  <a:pt x="0" y="1301285"/>
                </a:cubicBezTo>
                <a:cubicBezTo>
                  <a:pt x="27524" y="1116129"/>
                  <a:pt x="38052" y="776967"/>
                  <a:pt x="0" y="525294"/>
                </a:cubicBezTo>
                <a:close/>
              </a:path>
              <a:path w="11151594" h="3821986" stroke="0" extrusionOk="0">
                <a:moveTo>
                  <a:pt x="0" y="525294"/>
                </a:moveTo>
                <a:cubicBezTo>
                  <a:pt x="-31294" y="221617"/>
                  <a:pt x="236839" y="42467"/>
                  <a:pt x="525294" y="0"/>
                </a:cubicBezTo>
                <a:cubicBezTo>
                  <a:pt x="675293" y="-13771"/>
                  <a:pt x="897120" y="-1771"/>
                  <a:pt x="1097684" y="0"/>
                </a:cubicBezTo>
                <a:cubicBezTo>
                  <a:pt x="1298248" y="1771"/>
                  <a:pt x="1686392" y="-3606"/>
                  <a:pt x="1872095" y="0"/>
                </a:cubicBezTo>
                <a:cubicBezTo>
                  <a:pt x="2057798" y="3606"/>
                  <a:pt x="2147478" y="5627"/>
                  <a:pt x="2242465" y="0"/>
                </a:cubicBezTo>
                <a:cubicBezTo>
                  <a:pt x="2337452" y="-5627"/>
                  <a:pt x="2785023" y="20049"/>
                  <a:pt x="3016875" y="0"/>
                </a:cubicBezTo>
                <a:cubicBezTo>
                  <a:pt x="3248727" y="-20049"/>
                  <a:pt x="3261366" y="12333"/>
                  <a:pt x="3387246" y="0"/>
                </a:cubicBezTo>
                <a:cubicBezTo>
                  <a:pt x="3513126" y="-12333"/>
                  <a:pt x="3890882" y="-36520"/>
                  <a:pt x="4161656" y="0"/>
                </a:cubicBezTo>
                <a:cubicBezTo>
                  <a:pt x="4432430" y="36520"/>
                  <a:pt x="4671742" y="19583"/>
                  <a:pt x="4835057" y="0"/>
                </a:cubicBezTo>
                <a:cubicBezTo>
                  <a:pt x="4998372" y="-19583"/>
                  <a:pt x="5213471" y="-3653"/>
                  <a:pt x="5407447" y="0"/>
                </a:cubicBezTo>
                <a:cubicBezTo>
                  <a:pt x="5601423" y="3653"/>
                  <a:pt x="5915332" y="-4751"/>
                  <a:pt x="6080847" y="0"/>
                </a:cubicBezTo>
                <a:cubicBezTo>
                  <a:pt x="6246362" y="4751"/>
                  <a:pt x="6656365" y="287"/>
                  <a:pt x="6855258" y="0"/>
                </a:cubicBezTo>
                <a:cubicBezTo>
                  <a:pt x="7054151" y="-287"/>
                  <a:pt x="7338048" y="-4172"/>
                  <a:pt x="7528658" y="0"/>
                </a:cubicBezTo>
                <a:cubicBezTo>
                  <a:pt x="7719268" y="4172"/>
                  <a:pt x="7805287" y="-22083"/>
                  <a:pt x="8000038" y="0"/>
                </a:cubicBezTo>
                <a:cubicBezTo>
                  <a:pt x="8194789" y="22083"/>
                  <a:pt x="8360238" y="-12579"/>
                  <a:pt x="8471419" y="0"/>
                </a:cubicBezTo>
                <a:cubicBezTo>
                  <a:pt x="8582600" y="12579"/>
                  <a:pt x="8743655" y="-9465"/>
                  <a:pt x="8942799" y="0"/>
                </a:cubicBezTo>
                <a:cubicBezTo>
                  <a:pt x="9141943" y="9465"/>
                  <a:pt x="9202585" y="-3701"/>
                  <a:pt x="9414179" y="0"/>
                </a:cubicBezTo>
                <a:cubicBezTo>
                  <a:pt x="9625773" y="3701"/>
                  <a:pt x="10090066" y="10579"/>
                  <a:pt x="10626300" y="0"/>
                </a:cubicBezTo>
                <a:cubicBezTo>
                  <a:pt x="10946209" y="5155"/>
                  <a:pt x="11212665" y="222984"/>
                  <a:pt x="11151594" y="525294"/>
                </a:cubicBezTo>
                <a:cubicBezTo>
                  <a:pt x="11174873" y="708796"/>
                  <a:pt x="11118321" y="902228"/>
                  <a:pt x="11151594" y="1245857"/>
                </a:cubicBezTo>
                <a:cubicBezTo>
                  <a:pt x="11184867" y="1589486"/>
                  <a:pt x="11151327" y="1679630"/>
                  <a:pt x="11151594" y="1938707"/>
                </a:cubicBezTo>
                <a:cubicBezTo>
                  <a:pt x="11151862" y="2197784"/>
                  <a:pt x="11173536" y="2342071"/>
                  <a:pt x="11151594" y="2631556"/>
                </a:cubicBezTo>
                <a:cubicBezTo>
                  <a:pt x="11129652" y="2921041"/>
                  <a:pt x="11169812" y="3049200"/>
                  <a:pt x="11151594" y="3296692"/>
                </a:cubicBezTo>
                <a:cubicBezTo>
                  <a:pt x="11139868" y="3542061"/>
                  <a:pt x="10860842" y="3838503"/>
                  <a:pt x="10626300" y="3821986"/>
                </a:cubicBezTo>
                <a:cubicBezTo>
                  <a:pt x="10357225" y="3834807"/>
                  <a:pt x="10282672" y="3824069"/>
                  <a:pt x="10053910" y="3821986"/>
                </a:cubicBezTo>
                <a:cubicBezTo>
                  <a:pt x="9825148" y="3819904"/>
                  <a:pt x="9665031" y="3805913"/>
                  <a:pt x="9481519" y="3821986"/>
                </a:cubicBezTo>
                <a:cubicBezTo>
                  <a:pt x="9298007" y="3838059"/>
                  <a:pt x="9114649" y="3848824"/>
                  <a:pt x="8909129" y="3821986"/>
                </a:cubicBezTo>
                <a:cubicBezTo>
                  <a:pt x="8703609" y="3795149"/>
                  <a:pt x="8723121" y="3829812"/>
                  <a:pt x="8538759" y="3821986"/>
                </a:cubicBezTo>
                <a:cubicBezTo>
                  <a:pt x="8354397" y="3814161"/>
                  <a:pt x="8263893" y="3826826"/>
                  <a:pt x="8168389" y="3821986"/>
                </a:cubicBezTo>
                <a:cubicBezTo>
                  <a:pt x="8072885" y="3817147"/>
                  <a:pt x="7980835" y="3837887"/>
                  <a:pt x="7798018" y="3821986"/>
                </a:cubicBezTo>
                <a:cubicBezTo>
                  <a:pt x="7615201" y="3806085"/>
                  <a:pt x="7489283" y="3845007"/>
                  <a:pt x="7225628" y="3821986"/>
                </a:cubicBezTo>
                <a:cubicBezTo>
                  <a:pt x="6961973" y="3798966"/>
                  <a:pt x="6740621" y="3813864"/>
                  <a:pt x="6552228" y="3821986"/>
                </a:cubicBezTo>
                <a:cubicBezTo>
                  <a:pt x="6363835" y="3830108"/>
                  <a:pt x="5921309" y="3837492"/>
                  <a:pt x="5676807" y="3821986"/>
                </a:cubicBezTo>
                <a:cubicBezTo>
                  <a:pt x="5432305" y="3806480"/>
                  <a:pt x="5244299" y="3825140"/>
                  <a:pt x="5003407" y="3821986"/>
                </a:cubicBezTo>
                <a:cubicBezTo>
                  <a:pt x="4762515" y="3818832"/>
                  <a:pt x="4775906" y="3813604"/>
                  <a:pt x="4633036" y="3821986"/>
                </a:cubicBezTo>
                <a:cubicBezTo>
                  <a:pt x="4490166" y="3830368"/>
                  <a:pt x="4178042" y="3840608"/>
                  <a:pt x="3858626" y="3821986"/>
                </a:cubicBezTo>
                <a:cubicBezTo>
                  <a:pt x="3539210" y="3803365"/>
                  <a:pt x="3554625" y="3816505"/>
                  <a:pt x="3387246" y="3821986"/>
                </a:cubicBezTo>
                <a:cubicBezTo>
                  <a:pt x="3219867" y="3827467"/>
                  <a:pt x="2843115" y="3837072"/>
                  <a:pt x="2612835" y="3821986"/>
                </a:cubicBezTo>
                <a:cubicBezTo>
                  <a:pt x="2382555" y="3806900"/>
                  <a:pt x="2176377" y="3826413"/>
                  <a:pt x="1939435" y="3821986"/>
                </a:cubicBezTo>
                <a:cubicBezTo>
                  <a:pt x="1702493" y="3817559"/>
                  <a:pt x="1579353" y="3844850"/>
                  <a:pt x="1468055" y="3821986"/>
                </a:cubicBezTo>
                <a:cubicBezTo>
                  <a:pt x="1356757" y="3799122"/>
                  <a:pt x="954661" y="3863224"/>
                  <a:pt x="525294" y="3821986"/>
                </a:cubicBezTo>
                <a:cubicBezTo>
                  <a:pt x="214527" y="3774713"/>
                  <a:pt x="22419" y="3637406"/>
                  <a:pt x="0" y="3296692"/>
                </a:cubicBezTo>
                <a:cubicBezTo>
                  <a:pt x="-22953" y="3131175"/>
                  <a:pt x="-11234" y="2918331"/>
                  <a:pt x="0" y="2686984"/>
                </a:cubicBezTo>
                <a:cubicBezTo>
                  <a:pt x="11234" y="2455637"/>
                  <a:pt x="34236" y="2168213"/>
                  <a:pt x="0" y="1938707"/>
                </a:cubicBezTo>
                <a:cubicBezTo>
                  <a:pt x="-34236" y="1709201"/>
                  <a:pt x="-7263" y="1570488"/>
                  <a:pt x="0" y="1328999"/>
                </a:cubicBezTo>
                <a:cubicBezTo>
                  <a:pt x="7263" y="1087510"/>
                  <a:pt x="19147" y="840915"/>
                  <a:pt x="0" y="525294"/>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Để con kế thừa công việc của mình, ngày nào ông cũng đưa cậu ra vườn để giảng giải về các loại cây. Thấy con không chú ý nghe, ông hỏi:</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  Con đang nghĩ gì vậy?</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 Con đang nghĩ biển trông như thế nào cha ạ. – Ánh mắt cậu hướng về phía xa xăm, chất chứa niềm khát khao mãnh liệt.</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 Công việc làm vườn không phải rất tốt hay sao? – Người cha buồn bã nói.</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Nhưng cậu bé vẫn rất thích biển. Cậu tìm báo, tạp chí giới thiệu về các loại tàu thuyền. Cậu cắt hình những con tàu dán lên đầu giường để hễ mở mắt là nhìn thấy chúng.</a:t>
            </a:r>
          </a:p>
        </p:txBody>
      </p:sp>
      <p:sp>
        <p:nvSpPr>
          <p:cNvPr id="5" name="Rectangle: Diagonal Corners Rounded 4">
            <a:extLst>
              <a:ext uri="{FF2B5EF4-FFF2-40B4-BE49-F238E27FC236}">
                <a16:creationId xmlns:a16="http://schemas.microsoft.com/office/drawing/2014/main" id="{94DE806F-8052-B2BF-9399-192F1E199571}"/>
              </a:ext>
            </a:extLst>
          </p:cNvPr>
          <p:cNvSpPr/>
          <p:nvPr/>
        </p:nvSpPr>
        <p:spPr>
          <a:xfrm>
            <a:off x="2773209" y="122184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cxnSp>
        <p:nvCxnSpPr>
          <p:cNvPr id="7" name="Straight Connector 6"/>
          <p:cNvCxnSpPr/>
          <p:nvPr/>
        </p:nvCxnSpPr>
        <p:spPr>
          <a:xfrm flipV="1">
            <a:off x="715059" y="3310128"/>
            <a:ext cx="1470357" cy="914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5555677" y="4502387"/>
            <a:ext cx="1470357" cy="914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15058" y="4511531"/>
            <a:ext cx="1058878"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52701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4" name="Rectangle: Rounded Corners 3">
            <a:extLst>
              <a:ext uri="{FF2B5EF4-FFF2-40B4-BE49-F238E27FC236}">
                <a16:creationId xmlns:a16="http://schemas.microsoft.com/office/drawing/2014/main" id="{EDF9CEB6-62C1-56D4-A812-623FB50D8277}"/>
              </a:ext>
            </a:extLst>
          </p:cNvPr>
          <p:cNvSpPr/>
          <p:nvPr/>
        </p:nvSpPr>
        <p:spPr>
          <a:xfrm>
            <a:off x="715059" y="2393879"/>
            <a:ext cx="11151594" cy="3821986"/>
          </a:xfrm>
          <a:custGeom>
            <a:avLst/>
            <a:gdLst>
              <a:gd name="connsiteX0" fmla="*/ 0 w 11151594"/>
              <a:gd name="connsiteY0" fmla="*/ 525294 h 3821986"/>
              <a:gd name="connsiteX1" fmla="*/ 525294 w 11151594"/>
              <a:gd name="connsiteY1" fmla="*/ 0 h 3821986"/>
              <a:gd name="connsiteX2" fmla="*/ 895664 w 11151594"/>
              <a:gd name="connsiteY2" fmla="*/ 0 h 3821986"/>
              <a:gd name="connsiteX3" fmla="*/ 1468055 w 11151594"/>
              <a:gd name="connsiteY3" fmla="*/ 0 h 3821986"/>
              <a:gd name="connsiteX4" fmla="*/ 1939435 w 11151594"/>
              <a:gd name="connsiteY4" fmla="*/ 0 h 3821986"/>
              <a:gd name="connsiteX5" fmla="*/ 2713845 w 11151594"/>
              <a:gd name="connsiteY5" fmla="*/ 0 h 3821986"/>
              <a:gd name="connsiteX6" fmla="*/ 3488256 w 11151594"/>
              <a:gd name="connsiteY6" fmla="*/ 0 h 3821986"/>
              <a:gd name="connsiteX7" fmla="*/ 4262666 w 11151594"/>
              <a:gd name="connsiteY7" fmla="*/ 0 h 3821986"/>
              <a:gd name="connsiteX8" fmla="*/ 4633036 w 11151594"/>
              <a:gd name="connsiteY8" fmla="*/ 0 h 3821986"/>
              <a:gd name="connsiteX9" fmla="*/ 5003407 w 11151594"/>
              <a:gd name="connsiteY9" fmla="*/ 0 h 3821986"/>
              <a:gd name="connsiteX10" fmla="*/ 5676807 w 11151594"/>
              <a:gd name="connsiteY10" fmla="*/ 0 h 3821986"/>
              <a:gd name="connsiteX11" fmla="*/ 6451218 w 11151594"/>
              <a:gd name="connsiteY11" fmla="*/ 0 h 3821986"/>
              <a:gd name="connsiteX12" fmla="*/ 6821588 w 11151594"/>
              <a:gd name="connsiteY12" fmla="*/ 0 h 3821986"/>
              <a:gd name="connsiteX13" fmla="*/ 7697008 w 11151594"/>
              <a:gd name="connsiteY13" fmla="*/ 0 h 3821986"/>
              <a:gd name="connsiteX14" fmla="*/ 8269399 w 11151594"/>
              <a:gd name="connsiteY14" fmla="*/ 0 h 3821986"/>
              <a:gd name="connsiteX15" fmla="*/ 8841789 w 11151594"/>
              <a:gd name="connsiteY15" fmla="*/ 0 h 3821986"/>
              <a:gd name="connsiteX16" fmla="*/ 9212159 w 11151594"/>
              <a:gd name="connsiteY16" fmla="*/ 0 h 3821986"/>
              <a:gd name="connsiteX17" fmla="*/ 9986570 w 11151594"/>
              <a:gd name="connsiteY17" fmla="*/ 0 h 3821986"/>
              <a:gd name="connsiteX18" fmla="*/ 10626300 w 11151594"/>
              <a:gd name="connsiteY18" fmla="*/ 0 h 3821986"/>
              <a:gd name="connsiteX19" fmla="*/ 11151594 w 11151594"/>
              <a:gd name="connsiteY19" fmla="*/ 525294 h 3821986"/>
              <a:gd name="connsiteX20" fmla="*/ 11151594 w 11151594"/>
              <a:gd name="connsiteY20" fmla="*/ 1245857 h 3821986"/>
              <a:gd name="connsiteX21" fmla="*/ 11151594 w 11151594"/>
              <a:gd name="connsiteY21" fmla="*/ 1938707 h 3821986"/>
              <a:gd name="connsiteX22" fmla="*/ 11151594 w 11151594"/>
              <a:gd name="connsiteY22" fmla="*/ 2548415 h 3821986"/>
              <a:gd name="connsiteX23" fmla="*/ 11151594 w 11151594"/>
              <a:gd name="connsiteY23" fmla="*/ 3296692 h 3821986"/>
              <a:gd name="connsiteX24" fmla="*/ 10626300 w 11151594"/>
              <a:gd name="connsiteY24" fmla="*/ 3821986 h 3821986"/>
              <a:gd name="connsiteX25" fmla="*/ 10053910 w 11151594"/>
              <a:gd name="connsiteY25" fmla="*/ 3821986 h 3821986"/>
              <a:gd name="connsiteX26" fmla="*/ 9481519 w 11151594"/>
              <a:gd name="connsiteY26" fmla="*/ 3821986 h 3821986"/>
              <a:gd name="connsiteX27" fmla="*/ 8808119 w 11151594"/>
              <a:gd name="connsiteY27" fmla="*/ 3821986 h 3821986"/>
              <a:gd name="connsiteX28" fmla="*/ 8336739 w 11151594"/>
              <a:gd name="connsiteY28" fmla="*/ 3821986 h 3821986"/>
              <a:gd name="connsiteX29" fmla="*/ 7865358 w 11151594"/>
              <a:gd name="connsiteY29" fmla="*/ 3821986 h 3821986"/>
              <a:gd name="connsiteX30" fmla="*/ 7494988 w 11151594"/>
              <a:gd name="connsiteY30" fmla="*/ 3821986 h 3821986"/>
              <a:gd name="connsiteX31" fmla="*/ 6922598 w 11151594"/>
              <a:gd name="connsiteY31" fmla="*/ 3821986 h 3821986"/>
              <a:gd name="connsiteX32" fmla="*/ 6148187 w 11151594"/>
              <a:gd name="connsiteY32" fmla="*/ 3821986 h 3821986"/>
              <a:gd name="connsiteX33" fmla="*/ 5474787 w 11151594"/>
              <a:gd name="connsiteY33" fmla="*/ 3821986 h 3821986"/>
              <a:gd name="connsiteX34" fmla="*/ 5003407 w 11151594"/>
              <a:gd name="connsiteY34" fmla="*/ 3821986 h 3821986"/>
              <a:gd name="connsiteX35" fmla="*/ 4633036 w 11151594"/>
              <a:gd name="connsiteY35" fmla="*/ 3821986 h 3821986"/>
              <a:gd name="connsiteX36" fmla="*/ 3757616 w 11151594"/>
              <a:gd name="connsiteY36" fmla="*/ 3821986 h 3821986"/>
              <a:gd name="connsiteX37" fmla="*/ 3185226 w 11151594"/>
              <a:gd name="connsiteY37" fmla="*/ 3821986 h 3821986"/>
              <a:gd name="connsiteX38" fmla="*/ 2410815 w 11151594"/>
              <a:gd name="connsiteY38" fmla="*/ 3821986 h 3821986"/>
              <a:gd name="connsiteX39" fmla="*/ 2040445 w 11151594"/>
              <a:gd name="connsiteY39" fmla="*/ 3821986 h 3821986"/>
              <a:gd name="connsiteX40" fmla="*/ 1569065 w 11151594"/>
              <a:gd name="connsiteY40" fmla="*/ 3821986 h 3821986"/>
              <a:gd name="connsiteX41" fmla="*/ 525294 w 11151594"/>
              <a:gd name="connsiteY41" fmla="*/ 3821986 h 3821986"/>
              <a:gd name="connsiteX42" fmla="*/ 0 w 11151594"/>
              <a:gd name="connsiteY42" fmla="*/ 3296692 h 3821986"/>
              <a:gd name="connsiteX43" fmla="*/ 0 w 11151594"/>
              <a:gd name="connsiteY43" fmla="*/ 2686984 h 3821986"/>
              <a:gd name="connsiteX44" fmla="*/ 0 w 11151594"/>
              <a:gd name="connsiteY44" fmla="*/ 2021849 h 3821986"/>
              <a:gd name="connsiteX45" fmla="*/ 0 w 11151594"/>
              <a:gd name="connsiteY45" fmla="*/ 1301285 h 3821986"/>
              <a:gd name="connsiteX46" fmla="*/ 0 w 11151594"/>
              <a:gd name="connsiteY46" fmla="*/ 525294 h 382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821986" fill="none" extrusionOk="0">
                <a:moveTo>
                  <a:pt x="0" y="525294"/>
                </a:moveTo>
                <a:cubicBezTo>
                  <a:pt x="-50768" y="253679"/>
                  <a:pt x="184962" y="23195"/>
                  <a:pt x="525294" y="0"/>
                </a:cubicBezTo>
                <a:cubicBezTo>
                  <a:pt x="684306" y="-9350"/>
                  <a:pt x="761884" y="-15507"/>
                  <a:pt x="895664" y="0"/>
                </a:cubicBezTo>
                <a:cubicBezTo>
                  <a:pt x="1029444" y="15507"/>
                  <a:pt x="1214976" y="4732"/>
                  <a:pt x="1468055" y="0"/>
                </a:cubicBezTo>
                <a:cubicBezTo>
                  <a:pt x="1721134" y="-4732"/>
                  <a:pt x="1796162" y="-22441"/>
                  <a:pt x="1939435" y="0"/>
                </a:cubicBezTo>
                <a:cubicBezTo>
                  <a:pt x="2082708" y="22441"/>
                  <a:pt x="2405338" y="-37292"/>
                  <a:pt x="2713845" y="0"/>
                </a:cubicBezTo>
                <a:cubicBezTo>
                  <a:pt x="3022352" y="37292"/>
                  <a:pt x="3179307" y="-36169"/>
                  <a:pt x="3488256" y="0"/>
                </a:cubicBezTo>
                <a:cubicBezTo>
                  <a:pt x="3797205" y="36169"/>
                  <a:pt x="3925616" y="-20419"/>
                  <a:pt x="4262666" y="0"/>
                </a:cubicBezTo>
                <a:cubicBezTo>
                  <a:pt x="4599716" y="20419"/>
                  <a:pt x="4507450" y="-10613"/>
                  <a:pt x="4633036" y="0"/>
                </a:cubicBezTo>
                <a:cubicBezTo>
                  <a:pt x="4758622" y="10613"/>
                  <a:pt x="4864230" y="-3253"/>
                  <a:pt x="5003407" y="0"/>
                </a:cubicBezTo>
                <a:cubicBezTo>
                  <a:pt x="5142584" y="3253"/>
                  <a:pt x="5394506" y="-6001"/>
                  <a:pt x="5676807" y="0"/>
                </a:cubicBezTo>
                <a:cubicBezTo>
                  <a:pt x="5959108" y="6001"/>
                  <a:pt x="6078621" y="-10043"/>
                  <a:pt x="6451218" y="0"/>
                </a:cubicBezTo>
                <a:cubicBezTo>
                  <a:pt x="6823815" y="10043"/>
                  <a:pt x="6697264" y="-14503"/>
                  <a:pt x="6821588" y="0"/>
                </a:cubicBezTo>
                <a:cubicBezTo>
                  <a:pt x="6945912" y="14503"/>
                  <a:pt x="7393067" y="471"/>
                  <a:pt x="7697008" y="0"/>
                </a:cubicBezTo>
                <a:cubicBezTo>
                  <a:pt x="8000949" y="-471"/>
                  <a:pt x="8002405" y="19777"/>
                  <a:pt x="8269399" y="0"/>
                </a:cubicBezTo>
                <a:cubicBezTo>
                  <a:pt x="8536393" y="-19777"/>
                  <a:pt x="8606575" y="-27680"/>
                  <a:pt x="8841789" y="0"/>
                </a:cubicBezTo>
                <a:cubicBezTo>
                  <a:pt x="9077003" y="27680"/>
                  <a:pt x="9032216" y="15975"/>
                  <a:pt x="9212159" y="0"/>
                </a:cubicBezTo>
                <a:cubicBezTo>
                  <a:pt x="9392102" y="-15975"/>
                  <a:pt x="9674674" y="27122"/>
                  <a:pt x="9986570" y="0"/>
                </a:cubicBezTo>
                <a:cubicBezTo>
                  <a:pt x="10298466" y="-27122"/>
                  <a:pt x="10392365" y="-17626"/>
                  <a:pt x="10626300" y="0"/>
                </a:cubicBezTo>
                <a:cubicBezTo>
                  <a:pt x="10885873" y="-1730"/>
                  <a:pt x="11219222" y="224487"/>
                  <a:pt x="11151594" y="525294"/>
                </a:cubicBezTo>
                <a:cubicBezTo>
                  <a:pt x="11153136" y="704086"/>
                  <a:pt x="11156198" y="1054973"/>
                  <a:pt x="11151594" y="1245857"/>
                </a:cubicBezTo>
                <a:cubicBezTo>
                  <a:pt x="11146990" y="1436741"/>
                  <a:pt x="11168002" y="1709460"/>
                  <a:pt x="11151594" y="1938707"/>
                </a:cubicBezTo>
                <a:cubicBezTo>
                  <a:pt x="11135187" y="2167954"/>
                  <a:pt x="11166610" y="2398301"/>
                  <a:pt x="11151594" y="2548415"/>
                </a:cubicBezTo>
                <a:cubicBezTo>
                  <a:pt x="11136578" y="2698529"/>
                  <a:pt x="11151941" y="3045704"/>
                  <a:pt x="11151594" y="3296692"/>
                </a:cubicBezTo>
                <a:cubicBezTo>
                  <a:pt x="11120983" y="3548618"/>
                  <a:pt x="10865332" y="3825589"/>
                  <a:pt x="10626300" y="3821986"/>
                </a:cubicBezTo>
                <a:cubicBezTo>
                  <a:pt x="10456243" y="3835305"/>
                  <a:pt x="10177220" y="3828395"/>
                  <a:pt x="10053910" y="3821986"/>
                </a:cubicBezTo>
                <a:cubicBezTo>
                  <a:pt x="9930600" y="3815578"/>
                  <a:pt x="9713366" y="3813714"/>
                  <a:pt x="9481519" y="3821986"/>
                </a:cubicBezTo>
                <a:cubicBezTo>
                  <a:pt x="9249672" y="3830258"/>
                  <a:pt x="8959412" y="3841503"/>
                  <a:pt x="8808119" y="3821986"/>
                </a:cubicBezTo>
                <a:cubicBezTo>
                  <a:pt x="8656826" y="3802469"/>
                  <a:pt x="8499616" y="3815669"/>
                  <a:pt x="8336739" y="3821986"/>
                </a:cubicBezTo>
                <a:cubicBezTo>
                  <a:pt x="8173862" y="3828303"/>
                  <a:pt x="7997072" y="3812283"/>
                  <a:pt x="7865358" y="3821986"/>
                </a:cubicBezTo>
                <a:cubicBezTo>
                  <a:pt x="7733644" y="3831689"/>
                  <a:pt x="7640911" y="3822739"/>
                  <a:pt x="7494988" y="3821986"/>
                </a:cubicBezTo>
                <a:cubicBezTo>
                  <a:pt x="7349065" y="3821234"/>
                  <a:pt x="7177092" y="3796754"/>
                  <a:pt x="6922598" y="3821986"/>
                </a:cubicBezTo>
                <a:cubicBezTo>
                  <a:pt x="6668104" y="3847219"/>
                  <a:pt x="6337697" y="3822531"/>
                  <a:pt x="6148187" y="3821986"/>
                </a:cubicBezTo>
                <a:cubicBezTo>
                  <a:pt x="5958677" y="3821441"/>
                  <a:pt x="5656468" y="3815306"/>
                  <a:pt x="5474787" y="3821986"/>
                </a:cubicBezTo>
                <a:cubicBezTo>
                  <a:pt x="5293106" y="3828666"/>
                  <a:pt x="5107929" y="3802531"/>
                  <a:pt x="5003407" y="3821986"/>
                </a:cubicBezTo>
                <a:cubicBezTo>
                  <a:pt x="4898885" y="3841441"/>
                  <a:pt x="4729619" y="3803661"/>
                  <a:pt x="4633036" y="3821986"/>
                </a:cubicBezTo>
                <a:cubicBezTo>
                  <a:pt x="4536453" y="3840311"/>
                  <a:pt x="3986850" y="3789029"/>
                  <a:pt x="3757616" y="3821986"/>
                </a:cubicBezTo>
                <a:cubicBezTo>
                  <a:pt x="3528382" y="3854943"/>
                  <a:pt x="3451060" y="3825151"/>
                  <a:pt x="3185226" y="3821986"/>
                </a:cubicBezTo>
                <a:cubicBezTo>
                  <a:pt x="2919392" y="3818822"/>
                  <a:pt x="2632415" y="3812716"/>
                  <a:pt x="2410815" y="3821986"/>
                </a:cubicBezTo>
                <a:cubicBezTo>
                  <a:pt x="2189215" y="3831256"/>
                  <a:pt x="2196658" y="3837060"/>
                  <a:pt x="2040445" y="3821986"/>
                </a:cubicBezTo>
                <a:cubicBezTo>
                  <a:pt x="1884232" y="3806913"/>
                  <a:pt x="1777620" y="3820965"/>
                  <a:pt x="1569065" y="3821986"/>
                </a:cubicBezTo>
                <a:cubicBezTo>
                  <a:pt x="1360510" y="3823007"/>
                  <a:pt x="827708" y="3777108"/>
                  <a:pt x="525294" y="3821986"/>
                </a:cubicBezTo>
                <a:cubicBezTo>
                  <a:pt x="260814" y="3764606"/>
                  <a:pt x="-39718" y="3616804"/>
                  <a:pt x="0" y="3296692"/>
                </a:cubicBezTo>
                <a:cubicBezTo>
                  <a:pt x="557" y="3123345"/>
                  <a:pt x="-25854" y="2822826"/>
                  <a:pt x="0" y="2686984"/>
                </a:cubicBezTo>
                <a:cubicBezTo>
                  <a:pt x="25854" y="2551142"/>
                  <a:pt x="29395" y="2246795"/>
                  <a:pt x="0" y="2021849"/>
                </a:cubicBezTo>
                <a:cubicBezTo>
                  <a:pt x="-29395" y="1796904"/>
                  <a:pt x="-27524" y="1486441"/>
                  <a:pt x="0" y="1301285"/>
                </a:cubicBezTo>
                <a:cubicBezTo>
                  <a:pt x="27524" y="1116129"/>
                  <a:pt x="38052" y="776967"/>
                  <a:pt x="0" y="525294"/>
                </a:cubicBezTo>
                <a:close/>
              </a:path>
              <a:path w="11151594" h="3821986" stroke="0" extrusionOk="0">
                <a:moveTo>
                  <a:pt x="0" y="525294"/>
                </a:moveTo>
                <a:cubicBezTo>
                  <a:pt x="-31294" y="221617"/>
                  <a:pt x="236839" y="42467"/>
                  <a:pt x="525294" y="0"/>
                </a:cubicBezTo>
                <a:cubicBezTo>
                  <a:pt x="675293" y="-13771"/>
                  <a:pt x="897120" y="-1771"/>
                  <a:pt x="1097684" y="0"/>
                </a:cubicBezTo>
                <a:cubicBezTo>
                  <a:pt x="1298248" y="1771"/>
                  <a:pt x="1686392" y="-3606"/>
                  <a:pt x="1872095" y="0"/>
                </a:cubicBezTo>
                <a:cubicBezTo>
                  <a:pt x="2057798" y="3606"/>
                  <a:pt x="2147478" y="5627"/>
                  <a:pt x="2242465" y="0"/>
                </a:cubicBezTo>
                <a:cubicBezTo>
                  <a:pt x="2337452" y="-5627"/>
                  <a:pt x="2785023" y="20049"/>
                  <a:pt x="3016875" y="0"/>
                </a:cubicBezTo>
                <a:cubicBezTo>
                  <a:pt x="3248727" y="-20049"/>
                  <a:pt x="3261366" y="12333"/>
                  <a:pt x="3387246" y="0"/>
                </a:cubicBezTo>
                <a:cubicBezTo>
                  <a:pt x="3513126" y="-12333"/>
                  <a:pt x="3890882" y="-36520"/>
                  <a:pt x="4161656" y="0"/>
                </a:cubicBezTo>
                <a:cubicBezTo>
                  <a:pt x="4432430" y="36520"/>
                  <a:pt x="4671742" y="19583"/>
                  <a:pt x="4835057" y="0"/>
                </a:cubicBezTo>
                <a:cubicBezTo>
                  <a:pt x="4998372" y="-19583"/>
                  <a:pt x="5213471" y="-3653"/>
                  <a:pt x="5407447" y="0"/>
                </a:cubicBezTo>
                <a:cubicBezTo>
                  <a:pt x="5601423" y="3653"/>
                  <a:pt x="5915332" y="-4751"/>
                  <a:pt x="6080847" y="0"/>
                </a:cubicBezTo>
                <a:cubicBezTo>
                  <a:pt x="6246362" y="4751"/>
                  <a:pt x="6656365" y="287"/>
                  <a:pt x="6855258" y="0"/>
                </a:cubicBezTo>
                <a:cubicBezTo>
                  <a:pt x="7054151" y="-287"/>
                  <a:pt x="7338048" y="-4172"/>
                  <a:pt x="7528658" y="0"/>
                </a:cubicBezTo>
                <a:cubicBezTo>
                  <a:pt x="7719268" y="4172"/>
                  <a:pt x="7805287" y="-22083"/>
                  <a:pt x="8000038" y="0"/>
                </a:cubicBezTo>
                <a:cubicBezTo>
                  <a:pt x="8194789" y="22083"/>
                  <a:pt x="8360238" y="-12579"/>
                  <a:pt x="8471419" y="0"/>
                </a:cubicBezTo>
                <a:cubicBezTo>
                  <a:pt x="8582600" y="12579"/>
                  <a:pt x="8743655" y="-9465"/>
                  <a:pt x="8942799" y="0"/>
                </a:cubicBezTo>
                <a:cubicBezTo>
                  <a:pt x="9141943" y="9465"/>
                  <a:pt x="9202585" y="-3701"/>
                  <a:pt x="9414179" y="0"/>
                </a:cubicBezTo>
                <a:cubicBezTo>
                  <a:pt x="9625773" y="3701"/>
                  <a:pt x="10090066" y="10579"/>
                  <a:pt x="10626300" y="0"/>
                </a:cubicBezTo>
                <a:cubicBezTo>
                  <a:pt x="10946209" y="5155"/>
                  <a:pt x="11212665" y="222984"/>
                  <a:pt x="11151594" y="525294"/>
                </a:cubicBezTo>
                <a:cubicBezTo>
                  <a:pt x="11174873" y="708796"/>
                  <a:pt x="11118321" y="902228"/>
                  <a:pt x="11151594" y="1245857"/>
                </a:cubicBezTo>
                <a:cubicBezTo>
                  <a:pt x="11184867" y="1589486"/>
                  <a:pt x="11151327" y="1679630"/>
                  <a:pt x="11151594" y="1938707"/>
                </a:cubicBezTo>
                <a:cubicBezTo>
                  <a:pt x="11151862" y="2197784"/>
                  <a:pt x="11173536" y="2342071"/>
                  <a:pt x="11151594" y="2631556"/>
                </a:cubicBezTo>
                <a:cubicBezTo>
                  <a:pt x="11129652" y="2921041"/>
                  <a:pt x="11169812" y="3049200"/>
                  <a:pt x="11151594" y="3296692"/>
                </a:cubicBezTo>
                <a:cubicBezTo>
                  <a:pt x="11139868" y="3542061"/>
                  <a:pt x="10860842" y="3838503"/>
                  <a:pt x="10626300" y="3821986"/>
                </a:cubicBezTo>
                <a:cubicBezTo>
                  <a:pt x="10357225" y="3834807"/>
                  <a:pt x="10282672" y="3824069"/>
                  <a:pt x="10053910" y="3821986"/>
                </a:cubicBezTo>
                <a:cubicBezTo>
                  <a:pt x="9825148" y="3819904"/>
                  <a:pt x="9665031" y="3805913"/>
                  <a:pt x="9481519" y="3821986"/>
                </a:cubicBezTo>
                <a:cubicBezTo>
                  <a:pt x="9298007" y="3838059"/>
                  <a:pt x="9114649" y="3848824"/>
                  <a:pt x="8909129" y="3821986"/>
                </a:cubicBezTo>
                <a:cubicBezTo>
                  <a:pt x="8703609" y="3795149"/>
                  <a:pt x="8723121" y="3829812"/>
                  <a:pt x="8538759" y="3821986"/>
                </a:cubicBezTo>
                <a:cubicBezTo>
                  <a:pt x="8354397" y="3814161"/>
                  <a:pt x="8263893" y="3826826"/>
                  <a:pt x="8168389" y="3821986"/>
                </a:cubicBezTo>
                <a:cubicBezTo>
                  <a:pt x="8072885" y="3817147"/>
                  <a:pt x="7980835" y="3837887"/>
                  <a:pt x="7798018" y="3821986"/>
                </a:cubicBezTo>
                <a:cubicBezTo>
                  <a:pt x="7615201" y="3806085"/>
                  <a:pt x="7489283" y="3845007"/>
                  <a:pt x="7225628" y="3821986"/>
                </a:cubicBezTo>
                <a:cubicBezTo>
                  <a:pt x="6961973" y="3798966"/>
                  <a:pt x="6740621" y="3813864"/>
                  <a:pt x="6552228" y="3821986"/>
                </a:cubicBezTo>
                <a:cubicBezTo>
                  <a:pt x="6363835" y="3830108"/>
                  <a:pt x="5921309" y="3837492"/>
                  <a:pt x="5676807" y="3821986"/>
                </a:cubicBezTo>
                <a:cubicBezTo>
                  <a:pt x="5432305" y="3806480"/>
                  <a:pt x="5244299" y="3825140"/>
                  <a:pt x="5003407" y="3821986"/>
                </a:cubicBezTo>
                <a:cubicBezTo>
                  <a:pt x="4762515" y="3818832"/>
                  <a:pt x="4775906" y="3813604"/>
                  <a:pt x="4633036" y="3821986"/>
                </a:cubicBezTo>
                <a:cubicBezTo>
                  <a:pt x="4490166" y="3830368"/>
                  <a:pt x="4178042" y="3840608"/>
                  <a:pt x="3858626" y="3821986"/>
                </a:cubicBezTo>
                <a:cubicBezTo>
                  <a:pt x="3539210" y="3803365"/>
                  <a:pt x="3554625" y="3816505"/>
                  <a:pt x="3387246" y="3821986"/>
                </a:cubicBezTo>
                <a:cubicBezTo>
                  <a:pt x="3219867" y="3827467"/>
                  <a:pt x="2843115" y="3837072"/>
                  <a:pt x="2612835" y="3821986"/>
                </a:cubicBezTo>
                <a:cubicBezTo>
                  <a:pt x="2382555" y="3806900"/>
                  <a:pt x="2176377" y="3826413"/>
                  <a:pt x="1939435" y="3821986"/>
                </a:cubicBezTo>
                <a:cubicBezTo>
                  <a:pt x="1702493" y="3817559"/>
                  <a:pt x="1579353" y="3844850"/>
                  <a:pt x="1468055" y="3821986"/>
                </a:cubicBezTo>
                <a:cubicBezTo>
                  <a:pt x="1356757" y="3799122"/>
                  <a:pt x="954661" y="3863224"/>
                  <a:pt x="525294" y="3821986"/>
                </a:cubicBezTo>
                <a:cubicBezTo>
                  <a:pt x="214527" y="3774713"/>
                  <a:pt x="22419" y="3637406"/>
                  <a:pt x="0" y="3296692"/>
                </a:cubicBezTo>
                <a:cubicBezTo>
                  <a:pt x="-22953" y="3131175"/>
                  <a:pt x="-11234" y="2918331"/>
                  <a:pt x="0" y="2686984"/>
                </a:cubicBezTo>
                <a:cubicBezTo>
                  <a:pt x="11234" y="2455637"/>
                  <a:pt x="34236" y="2168213"/>
                  <a:pt x="0" y="1938707"/>
                </a:cubicBezTo>
                <a:cubicBezTo>
                  <a:pt x="-34236" y="1709201"/>
                  <a:pt x="-7263" y="1570488"/>
                  <a:pt x="0" y="1328999"/>
                </a:cubicBezTo>
                <a:cubicBezTo>
                  <a:pt x="7263" y="1087510"/>
                  <a:pt x="19147" y="840915"/>
                  <a:pt x="0" y="525294"/>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 Thời gian trôi qua, cậu bé lớn khôn. Bạn bè anh đều tiếp quản công việc của cha mẹ mình. Còn anh vẫn giữ nguyên tình yêu với biển,</a:t>
            </a:r>
          </a:p>
          <a:p>
            <a:pPr lvl="0" algn="just" defTabSz="914377"/>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   Một ngày, anh tạm biệt cha lên đường. Anh lên tàu, trở thành thuỷ thủ, hằng ngày được nhìn thấy biển cả mênh mông. Một lần, trong đêm bão to, tàu của anh gặp hải tặc. Thuyền trưởng, thuyền phó đều gặp nạn. Anh bình tĩnh hướng dẫn mọi người đối phó với mưa bão và chiến thắng hải tặc. Tất cả mọi người trên tàu đều nể phục tài năng và sự dũng cảm của anh.</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5" name="Rectangle: Diagonal Corners Rounded 4">
            <a:extLst>
              <a:ext uri="{FF2B5EF4-FFF2-40B4-BE49-F238E27FC236}">
                <a16:creationId xmlns:a16="http://schemas.microsoft.com/office/drawing/2014/main" id="{94DE806F-8052-B2BF-9399-192F1E199571}"/>
              </a:ext>
            </a:extLst>
          </p:cNvPr>
          <p:cNvSpPr/>
          <p:nvPr/>
        </p:nvSpPr>
        <p:spPr>
          <a:xfrm>
            <a:off x="2773209" y="122184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cxnSp>
        <p:nvCxnSpPr>
          <p:cNvPr id="11" name="Straight Connector 10"/>
          <p:cNvCxnSpPr/>
          <p:nvPr/>
        </p:nvCxnSpPr>
        <p:spPr>
          <a:xfrm flipV="1">
            <a:off x="9685323" y="5608320"/>
            <a:ext cx="1470357" cy="914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9572547" y="5099304"/>
            <a:ext cx="1470357" cy="914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6012483" y="5571744"/>
            <a:ext cx="1470357" cy="914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15882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4" name="Rectangle: Rounded Corners 3">
            <a:extLst>
              <a:ext uri="{FF2B5EF4-FFF2-40B4-BE49-F238E27FC236}">
                <a16:creationId xmlns:a16="http://schemas.microsoft.com/office/drawing/2014/main" id="{EDF9CEB6-62C1-56D4-A812-623FB50D8277}"/>
              </a:ext>
            </a:extLst>
          </p:cNvPr>
          <p:cNvSpPr/>
          <p:nvPr/>
        </p:nvSpPr>
        <p:spPr>
          <a:xfrm>
            <a:off x="715059" y="2393879"/>
            <a:ext cx="11151594" cy="3821986"/>
          </a:xfrm>
          <a:custGeom>
            <a:avLst/>
            <a:gdLst>
              <a:gd name="connsiteX0" fmla="*/ 0 w 11151594"/>
              <a:gd name="connsiteY0" fmla="*/ 525294 h 3821986"/>
              <a:gd name="connsiteX1" fmla="*/ 525294 w 11151594"/>
              <a:gd name="connsiteY1" fmla="*/ 0 h 3821986"/>
              <a:gd name="connsiteX2" fmla="*/ 895664 w 11151594"/>
              <a:gd name="connsiteY2" fmla="*/ 0 h 3821986"/>
              <a:gd name="connsiteX3" fmla="*/ 1468055 w 11151594"/>
              <a:gd name="connsiteY3" fmla="*/ 0 h 3821986"/>
              <a:gd name="connsiteX4" fmla="*/ 1939435 w 11151594"/>
              <a:gd name="connsiteY4" fmla="*/ 0 h 3821986"/>
              <a:gd name="connsiteX5" fmla="*/ 2713845 w 11151594"/>
              <a:gd name="connsiteY5" fmla="*/ 0 h 3821986"/>
              <a:gd name="connsiteX6" fmla="*/ 3488256 w 11151594"/>
              <a:gd name="connsiteY6" fmla="*/ 0 h 3821986"/>
              <a:gd name="connsiteX7" fmla="*/ 4262666 w 11151594"/>
              <a:gd name="connsiteY7" fmla="*/ 0 h 3821986"/>
              <a:gd name="connsiteX8" fmla="*/ 4633036 w 11151594"/>
              <a:gd name="connsiteY8" fmla="*/ 0 h 3821986"/>
              <a:gd name="connsiteX9" fmla="*/ 5003407 w 11151594"/>
              <a:gd name="connsiteY9" fmla="*/ 0 h 3821986"/>
              <a:gd name="connsiteX10" fmla="*/ 5676807 w 11151594"/>
              <a:gd name="connsiteY10" fmla="*/ 0 h 3821986"/>
              <a:gd name="connsiteX11" fmla="*/ 6451218 w 11151594"/>
              <a:gd name="connsiteY11" fmla="*/ 0 h 3821986"/>
              <a:gd name="connsiteX12" fmla="*/ 6821588 w 11151594"/>
              <a:gd name="connsiteY12" fmla="*/ 0 h 3821986"/>
              <a:gd name="connsiteX13" fmla="*/ 7697008 w 11151594"/>
              <a:gd name="connsiteY13" fmla="*/ 0 h 3821986"/>
              <a:gd name="connsiteX14" fmla="*/ 8269399 w 11151594"/>
              <a:gd name="connsiteY14" fmla="*/ 0 h 3821986"/>
              <a:gd name="connsiteX15" fmla="*/ 8841789 w 11151594"/>
              <a:gd name="connsiteY15" fmla="*/ 0 h 3821986"/>
              <a:gd name="connsiteX16" fmla="*/ 9212159 w 11151594"/>
              <a:gd name="connsiteY16" fmla="*/ 0 h 3821986"/>
              <a:gd name="connsiteX17" fmla="*/ 9986570 w 11151594"/>
              <a:gd name="connsiteY17" fmla="*/ 0 h 3821986"/>
              <a:gd name="connsiteX18" fmla="*/ 10626300 w 11151594"/>
              <a:gd name="connsiteY18" fmla="*/ 0 h 3821986"/>
              <a:gd name="connsiteX19" fmla="*/ 11151594 w 11151594"/>
              <a:gd name="connsiteY19" fmla="*/ 525294 h 3821986"/>
              <a:gd name="connsiteX20" fmla="*/ 11151594 w 11151594"/>
              <a:gd name="connsiteY20" fmla="*/ 1245857 h 3821986"/>
              <a:gd name="connsiteX21" fmla="*/ 11151594 w 11151594"/>
              <a:gd name="connsiteY21" fmla="*/ 1938707 h 3821986"/>
              <a:gd name="connsiteX22" fmla="*/ 11151594 w 11151594"/>
              <a:gd name="connsiteY22" fmla="*/ 2548415 h 3821986"/>
              <a:gd name="connsiteX23" fmla="*/ 11151594 w 11151594"/>
              <a:gd name="connsiteY23" fmla="*/ 3296692 h 3821986"/>
              <a:gd name="connsiteX24" fmla="*/ 10626300 w 11151594"/>
              <a:gd name="connsiteY24" fmla="*/ 3821986 h 3821986"/>
              <a:gd name="connsiteX25" fmla="*/ 10053910 w 11151594"/>
              <a:gd name="connsiteY25" fmla="*/ 3821986 h 3821986"/>
              <a:gd name="connsiteX26" fmla="*/ 9481519 w 11151594"/>
              <a:gd name="connsiteY26" fmla="*/ 3821986 h 3821986"/>
              <a:gd name="connsiteX27" fmla="*/ 8808119 w 11151594"/>
              <a:gd name="connsiteY27" fmla="*/ 3821986 h 3821986"/>
              <a:gd name="connsiteX28" fmla="*/ 8336739 w 11151594"/>
              <a:gd name="connsiteY28" fmla="*/ 3821986 h 3821986"/>
              <a:gd name="connsiteX29" fmla="*/ 7865358 w 11151594"/>
              <a:gd name="connsiteY29" fmla="*/ 3821986 h 3821986"/>
              <a:gd name="connsiteX30" fmla="*/ 7494988 w 11151594"/>
              <a:gd name="connsiteY30" fmla="*/ 3821986 h 3821986"/>
              <a:gd name="connsiteX31" fmla="*/ 6922598 w 11151594"/>
              <a:gd name="connsiteY31" fmla="*/ 3821986 h 3821986"/>
              <a:gd name="connsiteX32" fmla="*/ 6148187 w 11151594"/>
              <a:gd name="connsiteY32" fmla="*/ 3821986 h 3821986"/>
              <a:gd name="connsiteX33" fmla="*/ 5474787 w 11151594"/>
              <a:gd name="connsiteY33" fmla="*/ 3821986 h 3821986"/>
              <a:gd name="connsiteX34" fmla="*/ 5003407 w 11151594"/>
              <a:gd name="connsiteY34" fmla="*/ 3821986 h 3821986"/>
              <a:gd name="connsiteX35" fmla="*/ 4633036 w 11151594"/>
              <a:gd name="connsiteY35" fmla="*/ 3821986 h 3821986"/>
              <a:gd name="connsiteX36" fmla="*/ 3757616 w 11151594"/>
              <a:gd name="connsiteY36" fmla="*/ 3821986 h 3821986"/>
              <a:gd name="connsiteX37" fmla="*/ 3185226 w 11151594"/>
              <a:gd name="connsiteY37" fmla="*/ 3821986 h 3821986"/>
              <a:gd name="connsiteX38" fmla="*/ 2410815 w 11151594"/>
              <a:gd name="connsiteY38" fmla="*/ 3821986 h 3821986"/>
              <a:gd name="connsiteX39" fmla="*/ 2040445 w 11151594"/>
              <a:gd name="connsiteY39" fmla="*/ 3821986 h 3821986"/>
              <a:gd name="connsiteX40" fmla="*/ 1569065 w 11151594"/>
              <a:gd name="connsiteY40" fmla="*/ 3821986 h 3821986"/>
              <a:gd name="connsiteX41" fmla="*/ 525294 w 11151594"/>
              <a:gd name="connsiteY41" fmla="*/ 3821986 h 3821986"/>
              <a:gd name="connsiteX42" fmla="*/ 0 w 11151594"/>
              <a:gd name="connsiteY42" fmla="*/ 3296692 h 3821986"/>
              <a:gd name="connsiteX43" fmla="*/ 0 w 11151594"/>
              <a:gd name="connsiteY43" fmla="*/ 2686984 h 3821986"/>
              <a:gd name="connsiteX44" fmla="*/ 0 w 11151594"/>
              <a:gd name="connsiteY44" fmla="*/ 2021849 h 3821986"/>
              <a:gd name="connsiteX45" fmla="*/ 0 w 11151594"/>
              <a:gd name="connsiteY45" fmla="*/ 1301285 h 3821986"/>
              <a:gd name="connsiteX46" fmla="*/ 0 w 11151594"/>
              <a:gd name="connsiteY46" fmla="*/ 525294 h 382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821986" fill="none" extrusionOk="0">
                <a:moveTo>
                  <a:pt x="0" y="525294"/>
                </a:moveTo>
                <a:cubicBezTo>
                  <a:pt x="-50768" y="253679"/>
                  <a:pt x="184962" y="23195"/>
                  <a:pt x="525294" y="0"/>
                </a:cubicBezTo>
                <a:cubicBezTo>
                  <a:pt x="684306" y="-9350"/>
                  <a:pt x="761884" y="-15507"/>
                  <a:pt x="895664" y="0"/>
                </a:cubicBezTo>
                <a:cubicBezTo>
                  <a:pt x="1029444" y="15507"/>
                  <a:pt x="1214976" y="4732"/>
                  <a:pt x="1468055" y="0"/>
                </a:cubicBezTo>
                <a:cubicBezTo>
                  <a:pt x="1721134" y="-4732"/>
                  <a:pt x="1796162" y="-22441"/>
                  <a:pt x="1939435" y="0"/>
                </a:cubicBezTo>
                <a:cubicBezTo>
                  <a:pt x="2082708" y="22441"/>
                  <a:pt x="2405338" y="-37292"/>
                  <a:pt x="2713845" y="0"/>
                </a:cubicBezTo>
                <a:cubicBezTo>
                  <a:pt x="3022352" y="37292"/>
                  <a:pt x="3179307" y="-36169"/>
                  <a:pt x="3488256" y="0"/>
                </a:cubicBezTo>
                <a:cubicBezTo>
                  <a:pt x="3797205" y="36169"/>
                  <a:pt x="3925616" y="-20419"/>
                  <a:pt x="4262666" y="0"/>
                </a:cubicBezTo>
                <a:cubicBezTo>
                  <a:pt x="4599716" y="20419"/>
                  <a:pt x="4507450" y="-10613"/>
                  <a:pt x="4633036" y="0"/>
                </a:cubicBezTo>
                <a:cubicBezTo>
                  <a:pt x="4758622" y="10613"/>
                  <a:pt x="4864230" y="-3253"/>
                  <a:pt x="5003407" y="0"/>
                </a:cubicBezTo>
                <a:cubicBezTo>
                  <a:pt x="5142584" y="3253"/>
                  <a:pt x="5394506" y="-6001"/>
                  <a:pt x="5676807" y="0"/>
                </a:cubicBezTo>
                <a:cubicBezTo>
                  <a:pt x="5959108" y="6001"/>
                  <a:pt x="6078621" y="-10043"/>
                  <a:pt x="6451218" y="0"/>
                </a:cubicBezTo>
                <a:cubicBezTo>
                  <a:pt x="6823815" y="10043"/>
                  <a:pt x="6697264" y="-14503"/>
                  <a:pt x="6821588" y="0"/>
                </a:cubicBezTo>
                <a:cubicBezTo>
                  <a:pt x="6945912" y="14503"/>
                  <a:pt x="7393067" y="471"/>
                  <a:pt x="7697008" y="0"/>
                </a:cubicBezTo>
                <a:cubicBezTo>
                  <a:pt x="8000949" y="-471"/>
                  <a:pt x="8002405" y="19777"/>
                  <a:pt x="8269399" y="0"/>
                </a:cubicBezTo>
                <a:cubicBezTo>
                  <a:pt x="8536393" y="-19777"/>
                  <a:pt x="8606575" y="-27680"/>
                  <a:pt x="8841789" y="0"/>
                </a:cubicBezTo>
                <a:cubicBezTo>
                  <a:pt x="9077003" y="27680"/>
                  <a:pt x="9032216" y="15975"/>
                  <a:pt x="9212159" y="0"/>
                </a:cubicBezTo>
                <a:cubicBezTo>
                  <a:pt x="9392102" y="-15975"/>
                  <a:pt x="9674674" y="27122"/>
                  <a:pt x="9986570" y="0"/>
                </a:cubicBezTo>
                <a:cubicBezTo>
                  <a:pt x="10298466" y="-27122"/>
                  <a:pt x="10392365" y="-17626"/>
                  <a:pt x="10626300" y="0"/>
                </a:cubicBezTo>
                <a:cubicBezTo>
                  <a:pt x="10885873" y="-1730"/>
                  <a:pt x="11219222" y="224487"/>
                  <a:pt x="11151594" y="525294"/>
                </a:cubicBezTo>
                <a:cubicBezTo>
                  <a:pt x="11153136" y="704086"/>
                  <a:pt x="11156198" y="1054973"/>
                  <a:pt x="11151594" y="1245857"/>
                </a:cubicBezTo>
                <a:cubicBezTo>
                  <a:pt x="11146990" y="1436741"/>
                  <a:pt x="11168002" y="1709460"/>
                  <a:pt x="11151594" y="1938707"/>
                </a:cubicBezTo>
                <a:cubicBezTo>
                  <a:pt x="11135187" y="2167954"/>
                  <a:pt x="11166610" y="2398301"/>
                  <a:pt x="11151594" y="2548415"/>
                </a:cubicBezTo>
                <a:cubicBezTo>
                  <a:pt x="11136578" y="2698529"/>
                  <a:pt x="11151941" y="3045704"/>
                  <a:pt x="11151594" y="3296692"/>
                </a:cubicBezTo>
                <a:cubicBezTo>
                  <a:pt x="11120983" y="3548618"/>
                  <a:pt x="10865332" y="3825589"/>
                  <a:pt x="10626300" y="3821986"/>
                </a:cubicBezTo>
                <a:cubicBezTo>
                  <a:pt x="10456243" y="3835305"/>
                  <a:pt x="10177220" y="3828395"/>
                  <a:pt x="10053910" y="3821986"/>
                </a:cubicBezTo>
                <a:cubicBezTo>
                  <a:pt x="9930600" y="3815578"/>
                  <a:pt x="9713366" y="3813714"/>
                  <a:pt x="9481519" y="3821986"/>
                </a:cubicBezTo>
                <a:cubicBezTo>
                  <a:pt x="9249672" y="3830258"/>
                  <a:pt x="8959412" y="3841503"/>
                  <a:pt x="8808119" y="3821986"/>
                </a:cubicBezTo>
                <a:cubicBezTo>
                  <a:pt x="8656826" y="3802469"/>
                  <a:pt x="8499616" y="3815669"/>
                  <a:pt x="8336739" y="3821986"/>
                </a:cubicBezTo>
                <a:cubicBezTo>
                  <a:pt x="8173862" y="3828303"/>
                  <a:pt x="7997072" y="3812283"/>
                  <a:pt x="7865358" y="3821986"/>
                </a:cubicBezTo>
                <a:cubicBezTo>
                  <a:pt x="7733644" y="3831689"/>
                  <a:pt x="7640911" y="3822739"/>
                  <a:pt x="7494988" y="3821986"/>
                </a:cubicBezTo>
                <a:cubicBezTo>
                  <a:pt x="7349065" y="3821234"/>
                  <a:pt x="7177092" y="3796754"/>
                  <a:pt x="6922598" y="3821986"/>
                </a:cubicBezTo>
                <a:cubicBezTo>
                  <a:pt x="6668104" y="3847219"/>
                  <a:pt x="6337697" y="3822531"/>
                  <a:pt x="6148187" y="3821986"/>
                </a:cubicBezTo>
                <a:cubicBezTo>
                  <a:pt x="5958677" y="3821441"/>
                  <a:pt x="5656468" y="3815306"/>
                  <a:pt x="5474787" y="3821986"/>
                </a:cubicBezTo>
                <a:cubicBezTo>
                  <a:pt x="5293106" y="3828666"/>
                  <a:pt x="5107929" y="3802531"/>
                  <a:pt x="5003407" y="3821986"/>
                </a:cubicBezTo>
                <a:cubicBezTo>
                  <a:pt x="4898885" y="3841441"/>
                  <a:pt x="4729619" y="3803661"/>
                  <a:pt x="4633036" y="3821986"/>
                </a:cubicBezTo>
                <a:cubicBezTo>
                  <a:pt x="4536453" y="3840311"/>
                  <a:pt x="3986850" y="3789029"/>
                  <a:pt x="3757616" y="3821986"/>
                </a:cubicBezTo>
                <a:cubicBezTo>
                  <a:pt x="3528382" y="3854943"/>
                  <a:pt x="3451060" y="3825151"/>
                  <a:pt x="3185226" y="3821986"/>
                </a:cubicBezTo>
                <a:cubicBezTo>
                  <a:pt x="2919392" y="3818822"/>
                  <a:pt x="2632415" y="3812716"/>
                  <a:pt x="2410815" y="3821986"/>
                </a:cubicBezTo>
                <a:cubicBezTo>
                  <a:pt x="2189215" y="3831256"/>
                  <a:pt x="2196658" y="3837060"/>
                  <a:pt x="2040445" y="3821986"/>
                </a:cubicBezTo>
                <a:cubicBezTo>
                  <a:pt x="1884232" y="3806913"/>
                  <a:pt x="1777620" y="3820965"/>
                  <a:pt x="1569065" y="3821986"/>
                </a:cubicBezTo>
                <a:cubicBezTo>
                  <a:pt x="1360510" y="3823007"/>
                  <a:pt x="827708" y="3777108"/>
                  <a:pt x="525294" y="3821986"/>
                </a:cubicBezTo>
                <a:cubicBezTo>
                  <a:pt x="260814" y="3764606"/>
                  <a:pt x="-39718" y="3616804"/>
                  <a:pt x="0" y="3296692"/>
                </a:cubicBezTo>
                <a:cubicBezTo>
                  <a:pt x="557" y="3123345"/>
                  <a:pt x="-25854" y="2822826"/>
                  <a:pt x="0" y="2686984"/>
                </a:cubicBezTo>
                <a:cubicBezTo>
                  <a:pt x="25854" y="2551142"/>
                  <a:pt x="29395" y="2246795"/>
                  <a:pt x="0" y="2021849"/>
                </a:cubicBezTo>
                <a:cubicBezTo>
                  <a:pt x="-29395" y="1796904"/>
                  <a:pt x="-27524" y="1486441"/>
                  <a:pt x="0" y="1301285"/>
                </a:cubicBezTo>
                <a:cubicBezTo>
                  <a:pt x="27524" y="1116129"/>
                  <a:pt x="38052" y="776967"/>
                  <a:pt x="0" y="525294"/>
                </a:cubicBezTo>
                <a:close/>
              </a:path>
              <a:path w="11151594" h="3821986" stroke="0" extrusionOk="0">
                <a:moveTo>
                  <a:pt x="0" y="525294"/>
                </a:moveTo>
                <a:cubicBezTo>
                  <a:pt x="-31294" y="221617"/>
                  <a:pt x="236839" y="42467"/>
                  <a:pt x="525294" y="0"/>
                </a:cubicBezTo>
                <a:cubicBezTo>
                  <a:pt x="675293" y="-13771"/>
                  <a:pt x="897120" y="-1771"/>
                  <a:pt x="1097684" y="0"/>
                </a:cubicBezTo>
                <a:cubicBezTo>
                  <a:pt x="1298248" y="1771"/>
                  <a:pt x="1686392" y="-3606"/>
                  <a:pt x="1872095" y="0"/>
                </a:cubicBezTo>
                <a:cubicBezTo>
                  <a:pt x="2057798" y="3606"/>
                  <a:pt x="2147478" y="5627"/>
                  <a:pt x="2242465" y="0"/>
                </a:cubicBezTo>
                <a:cubicBezTo>
                  <a:pt x="2337452" y="-5627"/>
                  <a:pt x="2785023" y="20049"/>
                  <a:pt x="3016875" y="0"/>
                </a:cubicBezTo>
                <a:cubicBezTo>
                  <a:pt x="3248727" y="-20049"/>
                  <a:pt x="3261366" y="12333"/>
                  <a:pt x="3387246" y="0"/>
                </a:cubicBezTo>
                <a:cubicBezTo>
                  <a:pt x="3513126" y="-12333"/>
                  <a:pt x="3890882" y="-36520"/>
                  <a:pt x="4161656" y="0"/>
                </a:cubicBezTo>
                <a:cubicBezTo>
                  <a:pt x="4432430" y="36520"/>
                  <a:pt x="4671742" y="19583"/>
                  <a:pt x="4835057" y="0"/>
                </a:cubicBezTo>
                <a:cubicBezTo>
                  <a:pt x="4998372" y="-19583"/>
                  <a:pt x="5213471" y="-3653"/>
                  <a:pt x="5407447" y="0"/>
                </a:cubicBezTo>
                <a:cubicBezTo>
                  <a:pt x="5601423" y="3653"/>
                  <a:pt x="5915332" y="-4751"/>
                  <a:pt x="6080847" y="0"/>
                </a:cubicBezTo>
                <a:cubicBezTo>
                  <a:pt x="6246362" y="4751"/>
                  <a:pt x="6656365" y="287"/>
                  <a:pt x="6855258" y="0"/>
                </a:cubicBezTo>
                <a:cubicBezTo>
                  <a:pt x="7054151" y="-287"/>
                  <a:pt x="7338048" y="-4172"/>
                  <a:pt x="7528658" y="0"/>
                </a:cubicBezTo>
                <a:cubicBezTo>
                  <a:pt x="7719268" y="4172"/>
                  <a:pt x="7805287" y="-22083"/>
                  <a:pt x="8000038" y="0"/>
                </a:cubicBezTo>
                <a:cubicBezTo>
                  <a:pt x="8194789" y="22083"/>
                  <a:pt x="8360238" y="-12579"/>
                  <a:pt x="8471419" y="0"/>
                </a:cubicBezTo>
                <a:cubicBezTo>
                  <a:pt x="8582600" y="12579"/>
                  <a:pt x="8743655" y="-9465"/>
                  <a:pt x="8942799" y="0"/>
                </a:cubicBezTo>
                <a:cubicBezTo>
                  <a:pt x="9141943" y="9465"/>
                  <a:pt x="9202585" y="-3701"/>
                  <a:pt x="9414179" y="0"/>
                </a:cubicBezTo>
                <a:cubicBezTo>
                  <a:pt x="9625773" y="3701"/>
                  <a:pt x="10090066" y="10579"/>
                  <a:pt x="10626300" y="0"/>
                </a:cubicBezTo>
                <a:cubicBezTo>
                  <a:pt x="10946209" y="5155"/>
                  <a:pt x="11212665" y="222984"/>
                  <a:pt x="11151594" y="525294"/>
                </a:cubicBezTo>
                <a:cubicBezTo>
                  <a:pt x="11174873" y="708796"/>
                  <a:pt x="11118321" y="902228"/>
                  <a:pt x="11151594" y="1245857"/>
                </a:cubicBezTo>
                <a:cubicBezTo>
                  <a:pt x="11184867" y="1589486"/>
                  <a:pt x="11151327" y="1679630"/>
                  <a:pt x="11151594" y="1938707"/>
                </a:cubicBezTo>
                <a:cubicBezTo>
                  <a:pt x="11151862" y="2197784"/>
                  <a:pt x="11173536" y="2342071"/>
                  <a:pt x="11151594" y="2631556"/>
                </a:cubicBezTo>
                <a:cubicBezTo>
                  <a:pt x="11129652" y="2921041"/>
                  <a:pt x="11169812" y="3049200"/>
                  <a:pt x="11151594" y="3296692"/>
                </a:cubicBezTo>
                <a:cubicBezTo>
                  <a:pt x="11139868" y="3542061"/>
                  <a:pt x="10860842" y="3838503"/>
                  <a:pt x="10626300" y="3821986"/>
                </a:cubicBezTo>
                <a:cubicBezTo>
                  <a:pt x="10357225" y="3834807"/>
                  <a:pt x="10282672" y="3824069"/>
                  <a:pt x="10053910" y="3821986"/>
                </a:cubicBezTo>
                <a:cubicBezTo>
                  <a:pt x="9825148" y="3819904"/>
                  <a:pt x="9665031" y="3805913"/>
                  <a:pt x="9481519" y="3821986"/>
                </a:cubicBezTo>
                <a:cubicBezTo>
                  <a:pt x="9298007" y="3838059"/>
                  <a:pt x="9114649" y="3848824"/>
                  <a:pt x="8909129" y="3821986"/>
                </a:cubicBezTo>
                <a:cubicBezTo>
                  <a:pt x="8703609" y="3795149"/>
                  <a:pt x="8723121" y="3829812"/>
                  <a:pt x="8538759" y="3821986"/>
                </a:cubicBezTo>
                <a:cubicBezTo>
                  <a:pt x="8354397" y="3814161"/>
                  <a:pt x="8263893" y="3826826"/>
                  <a:pt x="8168389" y="3821986"/>
                </a:cubicBezTo>
                <a:cubicBezTo>
                  <a:pt x="8072885" y="3817147"/>
                  <a:pt x="7980835" y="3837887"/>
                  <a:pt x="7798018" y="3821986"/>
                </a:cubicBezTo>
                <a:cubicBezTo>
                  <a:pt x="7615201" y="3806085"/>
                  <a:pt x="7489283" y="3845007"/>
                  <a:pt x="7225628" y="3821986"/>
                </a:cubicBezTo>
                <a:cubicBezTo>
                  <a:pt x="6961973" y="3798966"/>
                  <a:pt x="6740621" y="3813864"/>
                  <a:pt x="6552228" y="3821986"/>
                </a:cubicBezTo>
                <a:cubicBezTo>
                  <a:pt x="6363835" y="3830108"/>
                  <a:pt x="5921309" y="3837492"/>
                  <a:pt x="5676807" y="3821986"/>
                </a:cubicBezTo>
                <a:cubicBezTo>
                  <a:pt x="5432305" y="3806480"/>
                  <a:pt x="5244299" y="3825140"/>
                  <a:pt x="5003407" y="3821986"/>
                </a:cubicBezTo>
                <a:cubicBezTo>
                  <a:pt x="4762515" y="3818832"/>
                  <a:pt x="4775906" y="3813604"/>
                  <a:pt x="4633036" y="3821986"/>
                </a:cubicBezTo>
                <a:cubicBezTo>
                  <a:pt x="4490166" y="3830368"/>
                  <a:pt x="4178042" y="3840608"/>
                  <a:pt x="3858626" y="3821986"/>
                </a:cubicBezTo>
                <a:cubicBezTo>
                  <a:pt x="3539210" y="3803365"/>
                  <a:pt x="3554625" y="3816505"/>
                  <a:pt x="3387246" y="3821986"/>
                </a:cubicBezTo>
                <a:cubicBezTo>
                  <a:pt x="3219867" y="3827467"/>
                  <a:pt x="2843115" y="3837072"/>
                  <a:pt x="2612835" y="3821986"/>
                </a:cubicBezTo>
                <a:cubicBezTo>
                  <a:pt x="2382555" y="3806900"/>
                  <a:pt x="2176377" y="3826413"/>
                  <a:pt x="1939435" y="3821986"/>
                </a:cubicBezTo>
                <a:cubicBezTo>
                  <a:pt x="1702493" y="3817559"/>
                  <a:pt x="1579353" y="3844850"/>
                  <a:pt x="1468055" y="3821986"/>
                </a:cubicBezTo>
                <a:cubicBezTo>
                  <a:pt x="1356757" y="3799122"/>
                  <a:pt x="954661" y="3863224"/>
                  <a:pt x="525294" y="3821986"/>
                </a:cubicBezTo>
                <a:cubicBezTo>
                  <a:pt x="214527" y="3774713"/>
                  <a:pt x="22419" y="3637406"/>
                  <a:pt x="0" y="3296692"/>
                </a:cubicBezTo>
                <a:cubicBezTo>
                  <a:pt x="-22953" y="3131175"/>
                  <a:pt x="-11234" y="2918331"/>
                  <a:pt x="0" y="2686984"/>
                </a:cubicBezTo>
                <a:cubicBezTo>
                  <a:pt x="11234" y="2455637"/>
                  <a:pt x="34236" y="2168213"/>
                  <a:pt x="0" y="1938707"/>
                </a:cubicBezTo>
                <a:cubicBezTo>
                  <a:pt x="-34236" y="1709201"/>
                  <a:pt x="-7263" y="1570488"/>
                  <a:pt x="0" y="1328999"/>
                </a:cubicBezTo>
                <a:cubicBezTo>
                  <a:pt x="7263" y="1087510"/>
                  <a:pt x="19147" y="840915"/>
                  <a:pt x="0" y="525294"/>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000" dirty="0">
                <a:solidFill>
                  <a:prstClr val="black"/>
                </a:solidFill>
                <a:latin typeface="Cambria" panose="02040503050406030204" pitchFamily="18" charset="0"/>
                <a:ea typeface="Cambria" panose="02040503050406030204" pitchFamily="18" charset="0"/>
                <a:cs typeface="Calibri" panose="020F0502020204030204" pitchFamily="34" charset="0"/>
              </a:rPr>
              <a:t> Nhiều năm sau, khi đã là một thuyền trưởng, anh trở về thăm cha. Nhìn anh tràn trề sinh lực, sắc mặt tươi tắn, bờ vai to khoẻ, người cha cảm động rơi nước mắt:</a:t>
            </a:r>
          </a:p>
          <a:p>
            <a:pPr lvl="0" algn="just" defTabSz="914377"/>
            <a:r>
              <a:rPr lang="vi-VN" sz="3000" dirty="0">
                <a:solidFill>
                  <a:prstClr val="black"/>
                </a:solidFill>
                <a:latin typeface="Cambria" panose="02040503050406030204" pitchFamily="18" charset="0"/>
                <a:ea typeface="Cambria" panose="02040503050406030204" pitchFamily="18" charset="0"/>
                <a:cs typeface="Calibri" panose="020F0502020204030204" pitchFamily="34" charset="0"/>
              </a:rPr>
              <a:t>   – Con trai, bằng lòng kiên trì, con đã chứng minh được ước mơ của con không phải là hão huyền. Cha đã sai rồi.</a:t>
            </a:r>
          </a:p>
          <a:p>
            <a:pPr lvl="0" algn="just" defTabSz="914377"/>
            <a:r>
              <a:rPr lang="vi-VN" sz="3000" dirty="0">
                <a:solidFill>
                  <a:prstClr val="black"/>
                </a:solidFill>
                <a:latin typeface="Cambria" panose="02040503050406030204" pitchFamily="18" charset="0"/>
                <a:ea typeface="Cambria" panose="02040503050406030204" pitchFamily="18" charset="0"/>
                <a:cs typeface="Calibri" panose="020F0502020204030204" pitchFamily="34" charset="0"/>
              </a:rPr>
              <a:t>   Thuyền trưởng cao lớn cũng rơi lệ. Đó là những giọt nước mắt của niềm tự hào, hạnh phúc.</a:t>
            </a:r>
            <a:endPar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5" name="Rectangle: Diagonal Corners Rounded 4">
            <a:extLst>
              <a:ext uri="{FF2B5EF4-FFF2-40B4-BE49-F238E27FC236}">
                <a16:creationId xmlns:a16="http://schemas.microsoft.com/office/drawing/2014/main" id="{94DE806F-8052-B2BF-9399-192F1E199571}"/>
              </a:ext>
            </a:extLst>
          </p:cNvPr>
          <p:cNvSpPr/>
          <p:nvPr/>
        </p:nvSpPr>
        <p:spPr>
          <a:xfrm>
            <a:off x="2773209" y="122184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cxnSp>
        <p:nvCxnSpPr>
          <p:cNvPr id="12" name="Straight Connector 11"/>
          <p:cNvCxnSpPr/>
          <p:nvPr/>
        </p:nvCxnSpPr>
        <p:spPr>
          <a:xfrm flipV="1">
            <a:off x="4637835" y="4558062"/>
            <a:ext cx="1470357" cy="914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4515915" y="4998720"/>
            <a:ext cx="1470357" cy="914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3064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a:extLst>
              <a:ext uri="{FF2B5EF4-FFF2-40B4-BE49-F238E27FC236}">
                <a16:creationId xmlns:a16="http://schemas.microsoft.com/office/drawing/2014/main" id="{F4386D64-0812-3284-D796-DF5C72ECADCD}"/>
              </a:ext>
            </a:extLst>
          </p:cNvPr>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3" name="Picture 2">
            <a:extLst>
              <a:ext uri="{FF2B5EF4-FFF2-40B4-BE49-F238E27FC236}">
                <a16:creationId xmlns:a16="http://schemas.microsoft.com/office/drawing/2014/main" id="{534934D8-384E-D0DB-EFD9-EDA19C0FC7EE}"/>
              </a:ext>
            </a:extLst>
          </p:cNvPr>
          <p:cNvPicPr>
            <a:picLocks noChangeAspect="1"/>
          </p:cNvPicPr>
          <p:nvPr/>
        </p:nvPicPr>
        <p:blipFill>
          <a:blip r:embed="rId2"/>
          <a:stretch>
            <a:fillRect/>
          </a:stretch>
        </p:blipFill>
        <p:spPr>
          <a:xfrm>
            <a:off x="860850" y="503079"/>
            <a:ext cx="10701219" cy="1803281"/>
          </a:xfrm>
          <a:prstGeom prst="rect">
            <a:avLst/>
          </a:prstGeom>
        </p:spPr>
      </p:pic>
      <p:sp>
        <p:nvSpPr>
          <p:cNvPr id="4" name="TextBox 3">
            <a:extLst>
              <a:ext uri="{FF2B5EF4-FFF2-40B4-BE49-F238E27FC236}">
                <a16:creationId xmlns:a16="http://schemas.microsoft.com/office/drawing/2014/main" id="{B80FD33C-4DE9-5AD3-F8BB-955CB56D26F5}"/>
              </a:ext>
            </a:extLst>
          </p:cNvPr>
          <p:cNvSpPr txBox="1"/>
          <p:nvPr/>
        </p:nvSpPr>
        <p:spPr>
          <a:xfrm>
            <a:off x="665203" y="2187158"/>
            <a:ext cx="10964333" cy="3046988"/>
          </a:xfrm>
          <a:prstGeom prst="rect">
            <a:avLst/>
          </a:prstGeom>
          <a:noFill/>
        </p:spPr>
        <p:txBody>
          <a:bodyPr wrap="square" rtlCol="0">
            <a:spAutoFit/>
          </a:bodyPr>
          <a:lstStyle/>
          <a:p>
            <a:pPr lvl="0" algn="just">
              <a:defRPr/>
            </a:pPr>
            <a:r>
              <a:rPr lang="vi-VN" sz="4800" dirty="0">
                <a:solidFill>
                  <a:prstClr val="black"/>
                </a:solidFill>
                <a:latin typeface="Cambria" panose="02040503050406030204" pitchFamily="18" charset="0"/>
                <a:ea typeface="Cambria" panose="02040503050406030204" pitchFamily="18" charset="0"/>
              </a:rPr>
              <a:t>Đọc diễn cảm toàn bài, nhấn giọng vào những từ ngữ thể hiện cảm xúc của các nhân vật như: </a:t>
            </a:r>
            <a:r>
              <a:rPr lang="en-US" sz="4800" dirty="0">
                <a:solidFill>
                  <a:prstClr val="black"/>
                </a:solidFill>
                <a:latin typeface="Cambria" panose="02040503050406030204" pitchFamily="18" charset="0"/>
                <a:ea typeface="Cambria" panose="02040503050406030204" pitchFamily="18" charset="0"/>
              </a:rPr>
              <a:t> </a:t>
            </a:r>
            <a:r>
              <a:rPr lang="vi-VN" sz="4800" i="1" dirty="0">
                <a:solidFill>
                  <a:prstClr val="black"/>
                </a:solidFill>
                <a:latin typeface="Cambria" panose="02040503050406030204" pitchFamily="18" charset="0"/>
                <a:ea typeface="Cambria" panose="02040503050406030204" pitchFamily="18" charset="0"/>
              </a:rPr>
              <a:t>Vô cùng, giảng giải, khát khao,</a:t>
            </a:r>
            <a:r>
              <a:rPr lang="en-US" sz="4800" i="1" dirty="0">
                <a:solidFill>
                  <a:prstClr val="black"/>
                </a:solidFill>
                <a:latin typeface="Cambria" panose="02040503050406030204" pitchFamily="18" charset="0"/>
                <a:ea typeface="Cambria" panose="02040503050406030204" pitchFamily="18" charset="0"/>
              </a:rPr>
              <a:t> </a:t>
            </a:r>
            <a:r>
              <a:rPr lang="vi-VN" sz="4800" i="1" dirty="0">
                <a:solidFill>
                  <a:prstClr val="black"/>
                </a:solidFill>
                <a:latin typeface="Cambria" panose="02040503050406030204" pitchFamily="18" charset="0"/>
                <a:ea typeface="Cambria" panose="02040503050406030204" pitchFamily="18" charset="0"/>
              </a:rPr>
              <a:t>mãnh liệt, giữ nguyên, …</a:t>
            </a:r>
          </a:p>
        </p:txBody>
      </p:sp>
    </p:spTree>
    <p:extLst>
      <p:ext uri="{BB962C8B-B14F-4D97-AF65-F5344CB8AC3E}">
        <p14:creationId xmlns:p14="http://schemas.microsoft.com/office/powerpoint/2010/main" val="1187222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36192" y="1828800"/>
            <a:ext cx="5138928" cy="70788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4000" b="1" dirty="0" err="1" smtClean="0">
                <a:solidFill>
                  <a:srgbClr val="FF0000"/>
                </a:solidFill>
                <a:latin typeface="Times New Roman" panose="02020603050405020304" pitchFamily="18" charset="0"/>
                <a:cs typeface="Times New Roman" panose="02020603050405020304" pitchFamily="18" charset="0"/>
              </a:rPr>
              <a:t>Đọc</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đoạn</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mình</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thích</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7970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65376" y="1746504"/>
            <a:ext cx="5257800" cy="70788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4000" b="1" dirty="0" err="1" smtClean="0">
                <a:solidFill>
                  <a:srgbClr val="FF0000"/>
                </a:solidFill>
                <a:latin typeface="Times New Roman" panose="02020603050405020304" pitchFamily="18" charset="0"/>
                <a:cs typeface="Times New Roman" panose="02020603050405020304" pitchFamily="18" charset="0"/>
              </a:rPr>
              <a:t>Đọc</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phân</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vai</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036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Trang bìa"/>
  <p:tag name="ISPRING_SLIDE_INDENT_LEVEL" val="0"/>
  <p:tag name="ISPRING_PRESENTER_ID" val="{6C780E61-BFEA-4E47-82C3-FE8627A7CCF1}"/>
  <p:tag name="ISPRING_SLIDE_BRANCHING_PROPERTIES" val="&lt;BranchingProperties&gt;&lt;nextAction&gt;&lt;action&gt;0&lt;/action&gt;&lt;/nextAction&gt;&lt;prevAction&gt;&lt;action&gt;0&lt;/action&gt;&lt;/prevAction&gt;&lt;lock&gt;0&lt;/lock&gt;&lt;/BranchingProperties&gt;&#10;"/>
  <p:tag name="TIMING" val="|2.148|5.178|3.572|9.532|2.622|3.824|2.747"/>
  <p:tag name="GENSWF_ADVANCE_TIME" val="37.407"/>
  <p:tag name="ISPRING_SLIDE_ID_2" val="{7443E11B-4984-46DE-A06B-66C94EFCEFC2}"/>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TotalTime>
  <Words>884</Words>
  <Application>Microsoft Office PowerPoint</Application>
  <PresentationFormat>Widescreen</PresentationFormat>
  <Paragraphs>54</Paragraphs>
  <Slides>15</Slides>
  <Notes>8</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15</vt:i4>
      </vt:variant>
    </vt:vector>
  </HeadingPairs>
  <TitlesOfParts>
    <vt:vector size="33" baseType="lpstr">
      <vt:lpstr>微软雅黑</vt:lpstr>
      <vt:lpstr>#9Slide07 HoneyCream</vt:lpstr>
      <vt:lpstr>Arial</vt:lpstr>
      <vt:lpstr>Calibri</vt:lpstr>
      <vt:lpstr>Calibri Light</vt:lpstr>
      <vt:lpstr>Cambria</vt:lpstr>
      <vt:lpstr>等线</vt:lpstr>
      <vt:lpstr>等线 Light</vt:lpstr>
      <vt:lpstr>Segoe UI Historic</vt:lpstr>
      <vt:lpstr>Times New Roman</vt:lpstr>
      <vt:lpstr>UTM Wedding K&amp;T</vt:lpstr>
      <vt:lpstr>Wingdings</vt:lpstr>
      <vt:lpstr>字魂17号-萌趣果冻体</vt:lpstr>
      <vt:lpstr>思源黑体 CN Bold</vt:lpstr>
      <vt:lpstr>1_Office Theme</vt:lpstr>
      <vt:lpstr>Office 主题​​</vt:lpstr>
      <vt:lpstr>2_Office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58</cp:revision>
  <dcterms:created xsi:type="dcterms:W3CDTF">2023-10-09T10:55:10Z</dcterms:created>
  <dcterms:modified xsi:type="dcterms:W3CDTF">2024-12-10T12:08:19Z</dcterms:modified>
</cp:coreProperties>
</file>