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8" r:id="rId3"/>
    <p:sldMasterId id="2147483690" r:id="rId4"/>
  </p:sldMasterIdLst>
  <p:notesMasterIdLst>
    <p:notesMasterId r:id="rId17"/>
  </p:notesMasterIdLst>
  <p:sldIdLst>
    <p:sldId id="2007577197" r:id="rId5"/>
    <p:sldId id="292" r:id="rId6"/>
    <p:sldId id="293" r:id="rId7"/>
    <p:sldId id="2007577195" r:id="rId8"/>
    <p:sldId id="2007577196" r:id="rId9"/>
    <p:sldId id="2007577187" r:id="rId10"/>
    <p:sldId id="2007577188" r:id="rId11"/>
    <p:sldId id="2007577189" r:id="rId12"/>
    <p:sldId id="2007577190" r:id="rId13"/>
    <p:sldId id="2007577198" r:id="rId14"/>
    <p:sldId id="340" r:id="rId15"/>
    <p:sldId id="200757719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9" d="100"/>
          <a:sy n="69" d="100"/>
        </p:scale>
        <p:origin x="46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0CA5CF-02C4-426D-9969-311B9028C2C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5961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smtClean="0">
                <a:solidFill>
                  <a:srgbClr val="FF0000"/>
                </a:solidFill>
                <a:latin typeface="Times New Roman" panose="02020603050405020304" pitchFamily="18" charset="0"/>
                <a:cs typeface="Times New Roman" panose="02020603050405020304" pitchFamily="18" charset="0"/>
              </a:rPr>
              <a:t>Xa</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smtClean="0">
                <a:solidFill>
                  <a:srgbClr val="FF0000"/>
                </a:solidFill>
                <a:latin typeface="Times New Roman" panose="02020603050405020304" pitchFamily="18" charset="0"/>
                <a:cs typeface="Times New Roman" panose="02020603050405020304" pitchFamily="18" charset="0"/>
              </a:rPr>
              <a:t>xăm</a:t>
            </a:r>
            <a:r>
              <a:rPr lang="en-US" dirty="0" smtClean="0">
                <a:solidFill>
                  <a:srgbClr val="FF0000"/>
                </a:solidFill>
                <a:latin typeface="Times New Roman" panose="02020603050405020304" pitchFamily="18" charset="0"/>
                <a:cs typeface="Times New Roman" panose="02020603050405020304" pitchFamily="18" charset="0"/>
              </a:rPr>
              <a:t>: C</a:t>
            </a:r>
            <a:r>
              <a:rPr lang="vi-VN" dirty="0" smtClean="0">
                <a:solidFill>
                  <a:srgbClr val="FF0000"/>
                </a:solidFill>
                <a:latin typeface="Times New Roman" panose="02020603050405020304" pitchFamily="18" charset="0"/>
                <a:cs typeface="Times New Roman" panose="02020603050405020304" pitchFamily="18" charset="0"/>
              </a:rPr>
              <a:t>ó vẻ như đang mơ màng, chìm đắm vào một nơi nào đó rất xa.</a:t>
            </a:r>
            <a:endParaRPr lang="en-US" dirty="0"/>
          </a:p>
        </p:txBody>
      </p:sp>
      <p:sp>
        <p:nvSpPr>
          <p:cNvPr id="4" name="Slide Number Placeholder 3"/>
          <p:cNvSpPr>
            <a:spLocks noGrp="1"/>
          </p:cNvSpPr>
          <p:nvPr>
            <p:ph type="sldNum" sz="quarter" idx="10"/>
          </p:nvPr>
        </p:nvSpPr>
        <p:spPr/>
        <p:txBody>
          <a:bodyPr/>
          <a:lstStyle/>
          <a:p>
            <a:fld id="{FF25FDF3-57EC-465E-867B-E05A3AD316B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53600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3408877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0197005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5506742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5575365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5909978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7670676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1661362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7471108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4295741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6490103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solidFill>
                  <a:prstClr val="black"/>
                </a:solidFill>
              </a:rPr>
              <a:pPr/>
              <a:t>2024/12/10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0849408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60410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259271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55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280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2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891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397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228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063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2944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45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290397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7.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white circle with leaves and blue text&#10;&#10;Description automatically generated">
            <a:extLst>
              <a:ext uri="{FF2B5EF4-FFF2-40B4-BE49-F238E27FC236}">
                <a16:creationId xmlns:a16="http://schemas.microsoft.com/office/drawing/2014/main" id="{59E51A87-A9AA-ECE0-D462-BABEC68C8A5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344400" y="171450"/>
            <a:ext cx="1314450" cy="1314450"/>
          </a:xfrm>
          <a:prstGeom prst="rect">
            <a:avLst/>
          </a:prstGeom>
        </p:spPr>
      </p:pic>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36500801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solidFill>
                  <a:prstClr val="black">
                    <a:tint val="75000"/>
                  </a:prstClr>
                </a:solidFill>
              </a:rPr>
              <a:pPr/>
              <a:t>2024/12/10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55577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xml"/><Relationship Id="rId7" Type="http://schemas.openxmlformats.org/officeDocument/2006/relationships/image" Target="../media/image15.gif"/><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 Id="rId9" Type="http://schemas.openxmlformats.org/officeDocument/2006/relationships/image" Target="../media/image17.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r2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647" y="-110580"/>
            <a:ext cx="12848647" cy="70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_657574da94uppjxp"/>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31067">
            <a:off x="404881" y="4059619"/>
            <a:ext cx="6318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_659204qfhni5vgxw"/>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017127" y="322223"/>
            <a:ext cx="101441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utterfly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15438" y="5425283"/>
            <a:ext cx="1131888" cy="1120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2703" y="3070526"/>
            <a:ext cx="1143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656183" y="435046"/>
            <a:ext cx="7333100" cy="830997"/>
          </a:xfrm>
          <a:prstGeom prst="rect">
            <a:avLst/>
          </a:prstGeom>
          <a:noFill/>
        </p:spPr>
        <p:txBody>
          <a:bodyPr wrap="square" lIns="91440" tIns="45720" rIns="91440" bIns="45720">
            <a:spAutoFit/>
          </a:bodyPr>
          <a:lstStyle/>
          <a:p>
            <a:pPr algn="ctr"/>
            <a:r>
              <a:rPr lang="en-US" sz="24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ỦY BAN NHÂN DÂN HUYỆN AN LÃO</a:t>
            </a:r>
          </a:p>
          <a:p>
            <a:pPr algn="ctr"/>
            <a:r>
              <a:rPr lang="en-US" sz="24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TRƯỜNG TIỂU HỌC MỸ ĐỨC II</a:t>
            </a:r>
          </a:p>
        </p:txBody>
      </p:sp>
      <p:pic>
        <p:nvPicPr>
          <p:cNvPr id="12" name="Picture 11"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97054" y="974188"/>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75276" y="3467099"/>
            <a:ext cx="1463675" cy="26571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14638" y="3035837"/>
            <a:ext cx="118903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879436" y="3657600"/>
            <a:ext cx="12350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6" name="WordArt 9"/>
          <p:cNvSpPr>
            <a:spLocks noChangeArrowheads="1" noChangeShapeType="1"/>
          </p:cNvSpPr>
          <p:nvPr/>
        </p:nvSpPr>
        <p:spPr bwMode="auto">
          <a:xfrm>
            <a:off x="1485778" y="3288032"/>
            <a:ext cx="9905207" cy="1087716"/>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dirty="0" smtClean="0">
                <a:ln w="9525">
                  <a:solidFill>
                    <a:srgbClr val="6600CC"/>
                  </a:solidFill>
                  <a:round/>
                  <a:headEnd/>
                  <a:tailEnd/>
                </a:ln>
                <a:solidFill>
                  <a:srgbClr val="FF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MÔN: TIẾNG VIỆT</a:t>
            </a:r>
            <a:endParaRPr lang="en-US" sz="3600" dirty="0">
              <a:ln w="9525">
                <a:solidFill>
                  <a:srgbClr val="6600CC"/>
                </a:solidFill>
                <a:round/>
                <a:headEnd/>
                <a:tailEnd/>
              </a:ln>
              <a:solidFill>
                <a:srgbClr val="FF0066"/>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Đọc</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Con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trai</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người</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làm</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vườn</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600" dirty="0" err="1"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600" dirty="0" smtClean="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2 )</a:t>
            </a:r>
            <a:endParaRPr lang="vi-VN" sz="3600" dirty="0">
              <a:ln w="9525">
                <a:solidFill>
                  <a:srgbClr val="6600CC"/>
                </a:solidFill>
                <a:round/>
                <a:headEnd/>
                <a:tailEnd/>
              </a:ln>
              <a:solidFill>
                <a:srgbClr val="FF000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7" name="WordArt 10"/>
          <p:cNvSpPr>
            <a:spLocks noChangeArrowheads="1" noChangeShapeType="1"/>
          </p:cNvSpPr>
          <p:nvPr/>
        </p:nvSpPr>
        <p:spPr bwMode="auto">
          <a:xfrm>
            <a:off x="3931920" y="4870696"/>
            <a:ext cx="3770411" cy="467038"/>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i="1" dirty="0" err="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i="1" dirty="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i="1" dirty="0" err="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3600" i="1">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600" i="1" smtClean="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rPr>
              <a:t>Đỗ Thị Tâm</a:t>
            </a:r>
            <a:endParaRPr lang="vi-VN" sz="3600" i="1" dirty="0">
              <a:ln w="9525">
                <a:solidFill>
                  <a:srgbClr val="000066"/>
                </a:solidFill>
                <a:round/>
                <a:headEnd/>
                <a:tailEnd/>
              </a:ln>
              <a:solidFill>
                <a:srgbClr val="0070C0"/>
              </a:solidFill>
              <a:effectLst>
                <a:outerShdw dist="38100"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5893312" y="742589"/>
            <a:ext cx="184730" cy="477054"/>
          </a:xfrm>
          <a:prstGeom prst="rect">
            <a:avLst/>
          </a:prstGeom>
          <a:noFill/>
        </p:spPr>
        <p:txBody>
          <a:bodyPr wrap="none" lIns="91440" tIns="45720" rIns="91440" bIns="45720">
            <a:spAutoFit/>
          </a:bodyPr>
          <a:lstStyle/>
          <a:p>
            <a:pPr algn="ctr"/>
            <a:endParaRPr lang="en-US" sz="2500" b="1" dirty="0">
              <a:ln w="0"/>
              <a:solidFill>
                <a:srgbClr val="009900"/>
              </a:solidFill>
              <a:effectLst>
                <a:outerShdw blurRad="38100" dist="25400" dir="5400000" algn="ctr" rotWithShape="0">
                  <a:srgbClr val="6E747A">
                    <a:alpha val="43000"/>
                  </a:srgbClr>
                </a:outerShdw>
              </a:effectLst>
            </a:endParaRPr>
          </a:p>
        </p:txBody>
      </p:sp>
      <p:pic>
        <p:nvPicPr>
          <p:cNvPr id="18" name="Picture 17"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870826" y="588923"/>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63463" y="850544"/>
            <a:ext cx="14636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707618jyfmp3jbx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046414" y="762862"/>
            <a:ext cx="1463675"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2165B03E-6730-4D30-B6D1-46DF8B02DB62}"/>
              </a:ext>
            </a:extLst>
          </p:cNvPr>
          <p:cNvCxnSpPr/>
          <p:nvPr/>
        </p:nvCxnSpPr>
        <p:spPr>
          <a:xfrm>
            <a:off x="4764024" y="1215336"/>
            <a:ext cx="327355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23" name="Picture 22" descr="707618jyfmp3jbxr">
            <a:extLst>
              <a:ext uri="{FF2B5EF4-FFF2-40B4-BE49-F238E27FC236}">
                <a16:creationId xmlns:a16="http://schemas.microsoft.com/office/drawing/2014/main" id="{7F5E9A52-87B5-4DD5-A780-01B50DCD9BB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7107" y="3309696"/>
            <a:ext cx="1463675" cy="2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WordArt 10">
            <a:extLst>
              <a:ext uri="{FF2B5EF4-FFF2-40B4-BE49-F238E27FC236}">
                <a16:creationId xmlns:a16="http://schemas.microsoft.com/office/drawing/2014/main" id="{19C8FAFC-DAD1-46AD-9877-A9F067B1E707}"/>
              </a:ext>
            </a:extLst>
          </p:cNvPr>
          <p:cNvSpPr>
            <a:spLocks noChangeArrowheads="1" noChangeShapeType="1"/>
          </p:cNvSpPr>
          <p:nvPr/>
        </p:nvSpPr>
        <p:spPr bwMode="auto">
          <a:xfrm>
            <a:off x="4582792" y="5596128"/>
            <a:ext cx="2717236" cy="236554"/>
          </a:xfrm>
          <a:prstGeom prst="rect">
            <a:avLst/>
          </a:prstGeom>
        </p:spPr>
        <p:txBody>
          <a:bodyPr wrap="none" numCol="1"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b="1" smtClean="0">
                <a:ln/>
                <a:solidFill>
                  <a:srgbClr val="FF0000"/>
                </a:solidFill>
                <a:latin typeface="Times New Roman" panose="02020603050405020304" pitchFamily="18" charset="0"/>
                <a:cs typeface="Times New Roman" panose="02020603050405020304" pitchFamily="18" charset="0"/>
              </a:rPr>
              <a:t>Năm sinh: </a:t>
            </a:r>
            <a:r>
              <a:rPr lang="vi-VN" sz="3600" b="1" smtClean="0">
                <a:ln/>
                <a:solidFill>
                  <a:srgbClr val="FF0000"/>
                </a:solidFill>
                <a:latin typeface="Times New Roman" panose="02020603050405020304" pitchFamily="18" charset="0"/>
                <a:cs typeface="Times New Roman" panose="02020603050405020304" pitchFamily="18" charset="0"/>
              </a:rPr>
              <a:t>1984</a:t>
            </a:r>
            <a:endParaRPr lang="vi-VN" sz="3600" b="1" dirty="0">
              <a:ln/>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C928A0D-D469-40EB-8371-E400158EF63E}"/>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en-US" sz="54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endParaRPr>
          </a:p>
        </p:txBody>
      </p:sp>
      <p:sp>
        <p:nvSpPr>
          <p:cNvPr id="25" name="WordArt 6"/>
          <p:cNvSpPr>
            <a:spLocks noChangeArrowheads="1" noChangeShapeType="1" noTextEdit="1"/>
          </p:cNvSpPr>
          <p:nvPr/>
        </p:nvSpPr>
        <p:spPr bwMode="auto">
          <a:xfrm>
            <a:off x="1684420" y="1884882"/>
            <a:ext cx="8954245" cy="685800"/>
          </a:xfrm>
          <a:prstGeom prst="rect">
            <a:avLst/>
          </a:prstGeom>
        </p:spPr>
        <p:txBody>
          <a:bodyPr wrap="none" fromWordArt="1">
            <a:prstTxWarp prst="textPlain">
              <a:avLst>
                <a:gd name="adj" fmla="val 50000"/>
              </a:avLst>
            </a:prstTxWarp>
          </a:bodyPr>
          <a:lstStyle/>
          <a:p>
            <a:pPr algn="ctr" defTabSz="914378"/>
            <a:r>
              <a:rPr lang="vi-VN" sz="3200" kern="10" dirty="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Nhiệt liệt chào mừng các thầy cô giáo về dự giờ lớp </a:t>
            </a:r>
            <a:r>
              <a:rPr lang="vi-VN" sz="3200"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4</a:t>
            </a:r>
            <a:r>
              <a:rPr lang="en-US" sz="3200"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a:t>
            </a:r>
            <a:endParaRPr lang="vi-VN" sz="3200" kern="10" dirty="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13018577"/>
      </p:ext>
    </p:extLst>
  </p:cSld>
  <p:clrMapOvr>
    <a:masterClrMapping/>
  </p:clrMapOvr>
  <mc:AlternateContent xmlns:mc="http://schemas.openxmlformats.org/markup-compatibility/2006" xmlns:p14="http://schemas.microsoft.com/office/powerpoint/2010/main">
    <mc:Choice Requires="p14">
      <p:transition p14:dur="0" advClick="0" advTm="37407"/>
    </mc:Choice>
    <mc:Fallback xmlns="">
      <p:transition advClick="0" advTm="37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40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4000"/>
                                        <p:tgtEl>
                                          <p:spTgt spid="21"/>
                                        </p:tgtEl>
                                      </p:cBhvr>
                                    </p:animEffect>
                                  </p:childTnLst>
                                </p:cTn>
                              </p:par>
                              <p:par>
                                <p:cTn id="8" presetID="16" presetClass="entr" presetSubtype="21" fill="hold" nodeType="withEffect">
                                  <p:stCondLst>
                                    <p:cond delay="40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2"/>
                                        </p:tgtEl>
                                        <p:attrNameLst>
                                          <p:attrName>style.visibility</p:attrName>
                                        </p:attrNameLst>
                                      </p:cBhvr>
                                      <p:to>
                                        <p:strVal val="visible"/>
                                      </p:to>
                                    </p:set>
                                    <p:animEffect transition="in" filter="fade">
                                      <p:cBhvr>
                                        <p:cTn id="15" dur="3000"/>
                                        <p:tgtEl>
                                          <p:spTgt spid="22"/>
                                        </p:tgtEl>
                                      </p:cBhvr>
                                    </p:animEffect>
                                    <p:anim calcmode="lin" valueType="num">
                                      <p:cBhvr>
                                        <p:cTn id="16" dur="3000" fill="hold"/>
                                        <p:tgtEl>
                                          <p:spTgt spid="22"/>
                                        </p:tgtEl>
                                        <p:attrNameLst>
                                          <p:attrName>ppt_x</p:attrName>
                                        </p:attrNameLst>
                                      </p:cBhvr>
                                      <p:tavLst>
                                        <p:tav tm="0">
                                          <p:val>
                                            <p:strVal val="#ppt_x"/>
                                          </p:val>
                                        </p:tav>
                                        <p:tav tm="100000">
                                          <p:val>
                                            <p:strVal val="#ppt_x"/>
                                          </p:val>
                                        </p:tav>
                                      </p:tavLst>
                                    </p:anim>
                                    <p:anim calcmode="lin" valueType="num">
                                      <p:cBhvr>
                                        <p:cTn id="17" dur="3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4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edge">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edge">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7" grpId="0"/>
      <p:bldP spid="22"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801A22F8-F463-DE4A-0CC6-64815DD2D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651" y="517358"/>
            <a:ext cx="5714518" cy="5714518"/>
          </a:xfrm>
          <a:prstGeom prst="rect">
            <a:avLst/>
          </a:prstGeom>
        </p:spPr>
      </p:pic>
      <p:sp>
        <p:nvSpPr>
          <p:cNvPr id="5" name="TextBox 4"/>
          <p:cNvSpPr txBox="1"/>
          <p:nvPr/>
        </p:nvSpPr>
        <p:spPr>
          <a:xfrm>
            <a:off x="1143481" y="1650732"/>
            <a:ext cx="3950208" cy="830997"/>
          </a:xfrm>
          <a:prstGeom prst="rect">
            <a:avLst/>
          </a:prstGeom>
          <a:gradFill rotWithShape="1">
            <a:gsLst>
              <a:gs pos="0">
                <a:srgbClr val="DD4A5E">
                  <a:lumMod val="110000"/>
                  <a:satMod val="105000"/>
                  <a:tint val="67000"/>
                </a:srgbClr>
              </a:gs>
              <a:gs pos="50000">
                <a:srgbClr val="DD4A5E">
                  <a:lumMod val="105000"/>
                  <a:satMod val="103000"/>
                  <a:tint val="73000"/>
                </a:srgbClr>
              </a:gs>
              <a:gs pos="100000">
                <a:srgbClr val="DD4A5E">
                  <a:lumMod val="105000"/>
                  <a:satMod val="109000"/>
                  <a:tint val="81000"/>
                </a:srgbClr>
              </a:gs>
            </a:gsLst>
            <a:lin ang="5400000" scaled="0"/>
          </a:gradFill>
          <a:ln w="6350" cap="flat" cmpd="sng" algn="ctr">
            <a:solidFill>
              <a:srgbClr val="DD4A5E"/>
            </a:solidFill>
            <a:prstDash val="solid"/>
            <a:miter lim="800000"/>
          </a:ln>
          <a:effectLst/>
        </p:spPr>
        <p:txBody>
          <a:bodyPr wrap="square" rtlCol="0">
            <a:spAutoFit/>
          </a:bodyPr>
          <a:lstStyle/>
          <a:p>
            <a:pPr algn="ctr">
              <a:defRPr/>
            </a:pPr>
            <a:r>
              <a:rPr lang="en-US" sz="4800" b="1" kern="0" dirty="0" smtClean="0">
                <a:solidFill>
                  <a:srgbClr val="FF0000"/>
                </a:solidFill>
                <a:latin typeface="Times New Roman" panose="02020603050405020304" pitchFamily="18" charset="0"/>
                <a:cs typeface="Times New Roman" panose="02020603050405020304" pitchFamily="18" charset="0"/>
              </a:rPr>
              <a:t>Chia </a:t>
            </a:r>
            <a:r>
              <a:rPr lang="en-US" sz="4800" b="1" kern="0" dirty="0" err="1" smtClean="0">
                <a:solidFill>
                  <a:srgbClr val="FF0000"/>
                </a:solidFill>
                <a:latin typeface="Times New Roman" panose="02020603050405020304" pitchFamily="18" charset="0"/>
                <a:cs typeface="Times New Roman" panose="02020603050405020304" pitchFamily="18" charset="0"/>
              </a:rPr>
              <a:t>sẻ</a:t>
            </a:r>
            <a:endParaRPr lang="en-US" sz="4800" b="1" kern="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88756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483" y="572654"/>
            <a:ext cx="5138928"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Đọc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đoạn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mình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thích</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3"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2"/>
          <a:stretch>
            <a:fillRect/>
          </a:stretch>
        </p:blipFill>
        <p:spPr>
          <a:xfrm>
            <a:off x="2811964" y="1850425"/>
            <a:ext cx="7923727" cy="4538133"/>
          </a:xfrm>
          <a:prstGeom prst="rect">
            <a:avLst/>
          </a:prstGeom>
          <a:effectLst/>
        </p:spPr>
      </p:pic>
    </p:spTree>
    <p:extLst>
      <p:ext uri="{BB962C8B-B14F-4D97-AF65-F5344CB8AC3E}">
        <p14:creationId xmlns:p14="http://schemas.microsoft.com/office/powerpoint/2010/main" val="12379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5376" y="1746504"/>
            <a:ext cx="52578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Đọc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phân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vai</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3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2"/>
          <a:stretch>
            <a:fillRect/>
          </a:stretch>
        </p:blipFill>
        <p:spPr>
          <a:xfrm>
            <a:off x="1712837" y="1868898"/>
            <a:ext cx="7923727" cy="4538133"/>
          </a:xfrm>
          <a:prstGeom prst="rect">
            <a:avLst/>
          </a:prstGeom>
          <a:effectLst/>
        </p:spPr>
      </p:pic>
      <p:sp>
        <p:nvSpPr>
          <p:cNvPr id="3" name="TextBox 2"/>
          <p:cNvSpPr txBox="1"/>
          <p:nvPr/>
        </p:nvSpPr>
        <p:spPr>
          <a:xfrm>
            <a:off x="1627632" y="1252728"/>
            <a:ext cx="8275320" cy="58477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BÌNH CHỌN BẠN ĐỌC HAY NHẤT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x-none"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rang bìa"/>
  <p:tag name="ISPRING_SLIDE_INDENT_LEVEL" val="0"/>
  <p:tag name="ISPRING_PRESENTER_ID" val="{6C780E61-BFEA-4E47-82C3-FE8627A7CCF1}"/>
  <p:tag name="ISPRING_SLIDE_BRANCHING_PROPERTIES" val="&lt;BranchingProperties&gt;&lt;nextAction&gt;&lt;action&gt;0&lt;/action&gt;&lt;/nextAction&gt;&lt;prevAction&gt;&lt;action&gt;0&lt;/action&gt;&lt;/prevAction&gt;&lt;lock&gt;0&lt;/lock&gt;&lt;/BranchingProperties&gt;&#10;"/>
  <p:tag name="TIMING" val="|2.148|5.178|3.572|9.532|2.622|3.824|2.747"/>
  <p:tag name="GENSWF_ADVANCE_TIME" val="37.407"/>
  <p:tag name="ISPRING_SLIDE_ID_2" val="{7443E11B-4984-46DE-A06B-66C94EFCEFC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342</Words>
  <Application>Microsoft Office PowerPoint</Application>
  <PresentationFormat>Widescreen</PresentationFormat>
  <Paragraphs>32</Paragraphs>
  <Slides>12</Slides>
  <Notes>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12</vt:i4>
      </vt:variant>
    </vt:vector>
  </HeadingPairs>
  <TitlesOfParts>
    <vt:vector size="30" baseType="lpstr">
      <vt:lpstr>微软雅黑</vt:lpstr>
      <vt:lpstr>#9Slide07 HoneyCream</vt:lpstr>
      <vt:lpstr>Arial</vt:lpstr>
      <vt:lpstr>Calibri</vt:lpstr>
      <vt:lpstr>Calibri Light</vt:lpstr>
      <vt:lpstr>Cambria</vt:lpstr>
      <vt:lpstr>等线</vt:lpstr>
      <vt:lpstr>等线 Light</vt:lpstr>
      <vt:lpstr>Times New Roman</vt:lpstr>
      <vt:lpstr>UTM Androgyne</vt:lpstr>
      <vt:lpstr>UTM Wedding K&amp;T</vt:lpstr>
      <vt:lpstr>Wingdings</vt:lpstr>
      <vt:lpstr>字魂17号-萌趣果冻体</vt:lpstr>
      <vt:lpstr>思源黑体 CN Bold</vt:lpstr>
      <vt:lpstr>1_Office Theme</vt:lpstr>
      <vt:lpstr>Office 主题​​</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2023-10-09T10:55:10Z</dcterms:created>
  <dcterms:modified xsi:type="dcterms:W3CDTF">2024-12-10T15:24:37Z</dcterms:modified>
</cp:coreProperties>
</file>