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7" r:id="rId2"/>
    <p:sldMasterId id="2147483699" r:id="rId3"/>
    <p:sldMasterId id="2147483711" r:id="rId4"/>
    <p:sldMasterId id="2147483725" r:id="rId5"/>
  </p:sldMasterIdLst>
  <p:notesMasterIdLst>
    <p:notesMasterId r:id="rId17"/>
  </p:notesMasterIdLst>
  <p:sldIdLst>
    <p:sldId id="505" r:id="rId6"/>
    <p:sldId id="302" r:id="rId7"/>
    <p:sldId id="512" r:id="rId8"/>
    <p:sldId id="514" r:id="rId9"/>
    <p:sldId id="510" r:id="rId10"/>
    <p:sldId id="499" r:id="rId11"/>
    <p:sldId id="513" r:id="rId12"/>
    <p:sldId id="256" r:id="rId13"/>
    <p:sldId id="500" r:id="rId14"/>
    <p:sldId id="509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F8482-37ED-497C-BF25-BBC0815F95B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FECBE-4DE5-4A5F-A75B-D3DB82294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0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1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33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56EE8-EFA4-4B13-9986-9F9C08AEC9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71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8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6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48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460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821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472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344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 rot="21600000">
            <a:off x="578476" y="-152935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729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35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4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91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45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16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98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16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49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6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74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49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79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01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3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1"/>
            <a:ext cx="8769096" cy="13638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73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3"/>
            <a:ext cx="4754880" cy="3383280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8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6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4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5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9" y="6223828"/>
            <a:ext cx="47177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2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9F1B-70EE-E120-8A34-03246ED65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B2551-58F5-A622-D9B5-539C1A289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5257F-28F0-3886-07D7-7FDA8BC9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778EF-8D0A-4CA1-848D-B2549BFA5F48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D2D2A-E5C2-ADEA-6C2D-8434B4791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96761-48AB-B560-8156-B5D074AF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B7864-D3E9-445A-8E36-3B27C59C1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48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9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1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99" b="1"/>
            </a:lvl2pPr>
            <a:lvl3pPr marL="1218844" indent="0">
              <a:buNone/>
              <a:defRPr sz="2400" b="1"/>
            </a:lvl3pPr>
            <a:lvl4pPr marL="1828266" indent="0">
              <a:buNone/>
              <a:defRPr sz="2200" b="1"/>
            </a:lvl4pPr>
            <a:lvl5pPr marL="2437688" indent="0">
              <a:buNone/>
              <a:defRPr sz="2200" b="1"/>
            </a:lvl5pPr>
            <a:lvl6pPr marL="3047110" indent="0">
              <a:buNone/>
              <a:defRPr sz="2200" b="1"/>
            </a:lvl6pPr>
            <a:lvl7pPr marL="3656533" indent="0">
              <a:buNone/>
              <a:defRPr sz="2200" b="1"/>
            </a:lvl7pPr>
            <a:lvl8pPr marL="4265956" indent="0">
              <a:buNone/>
              <a:defRPr sz="2200" b="1"/>
            </a:lvl8pPr>
            <a:lvl9pPr marL="48753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0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1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22" indent="0">
              <a:buNone/>
              <a:defRPr sz="3799"/>
            </a:lvl2pPr>
            <a:lvl3pPr marL="1218844" indent="0">
              <a:buNone/>
              <a:defRPr sz="3199"/>
            </a:lvl3pPr>
            <a:lvl4pPr marL="1828266" indent="0">
              <a:buNone/>
              <a:defRPr sz="2699"/>
            </a:lvl4pPr>
            <a:lvl5pPr marL="2437688" indent="0">
              <a:buNone/>
              <a:defRPr sz="2699"/>
            </a:lvl5pPr>
            <a:lvl6pPr marL="3047110" indent="0">
              <a:buNone/>
              <a:defRPr sz="2699"/>
            </a:lvl6pPr>
            <a:lvl7pPr marL="3656533" indent="0">
              <a:buNone/>
              <a:defRPr sz="2699"/>
            </a:lvl7pPr>
            <a:lvl8pPr marL="4265956" indent="0">
              <a:buNone/>
              <a:defRPr sz="2699"/>
            </a:lvl8pPr>
            <a:lvl9pPr marL="4875378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2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3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2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1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9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7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901"/>
            <a:ext cx="391889" cy="220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0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3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22" indent="0">
              <a:buNone/>
              <a:defRPr sz="1600"/>
            </a:lvl2pPr>
            <a:lvl3pPr marL="1218844" indent="0">
              <a:buNone/>
              <a:defRPr sz="1400"/>
            </a:lvl3pPr>
            <a:lvl4pPr marL="1828266" indent="0">
              <a:buNone/>
              <a:defRPr sz="1200"/>
            </a:lvl4pPr>
            <a:lvl5pPr marL="2437688" indent="0">
              <a:buNone/>
              <a:defRPr sz="1200"/>
            </a:lvl5pPr>
            <a:lvl6pPr marL="3047110" indent="0">
              <a:buNone/>
              <a:defRPr sz="1200"/>
            </a:lvl6pPr>
            <a:lvl7pPr marL="3656533" indent="0">
              <a:buNone/>
              <a:defRPr sz="1200"/>
            </a:lvl7pPr>
            <a:lvl8pPr marL="4265956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4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7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50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 hidden="1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-3276902" y="357690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5" name="Picture 14" hidden="1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6"/>
            <a:ext cx="2773379" cy="28289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84D98-7745-46D5-BDE8-711B90D0DE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3546A-AD1B-40AA-9C3F-5A78DF479C1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1EA91-6C5D-4B9A-9C6D-D914CC52AA9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B10DCB-EA53-40AF-B3EE-968E9D2488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371E7-E38A-4169-8673-B5671D198BB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690C0-07EE-4649-AC0E-0DDBFBDD4E7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6D640-D26E-4A1B-A392-E49CE3D7F46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832E0-629B-4C6B-A20C-7D6670ED972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40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A94153-2851-4118-8DAE-73FBE852904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6879" y="28458209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B827F2-807D-46AD-9709-EB43C6E34EE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01" y="-36582878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AA8A0-DC2F-42A8-95E9-CCD170E6F72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59" y="26550295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E28B2-4C0F-4D7A-A207-4BE71CF5020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6795" y="37711916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DACB6-F5F7-44A7-9F47-8AAAB2D1DF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18779" y="-1313522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01276-1398-422C-A89D-93851973D89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5461" y="-36582877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AAE2A6-F52F-4DD7-9B39-F70E43554A9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199" y="-21472590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0F81FE-C2E1-4029-9B7A-5DD94F237C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845" y="37167773"/>
            <a:ext cx="7134012" cy="7136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12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210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11" indent="-380889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55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7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9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1822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5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7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1" algn="l" defTabSz="12182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3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6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106DE-82AF-4959-ABBD-AE80F29DA5F3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media2.wav"/><Relationship Id="rId7" Type="http://schemas.openxmlformats.org/officeDocument/2006/relationships/image" Target="../media/image44.gif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3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-152400"/>
            <a:ext cx="13041275" cy="74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/>
          </p:cNvPr>
          <p:cNvSpPr/>
          <p:nvPr/>
        </p:nvSpPr>
        <p:spPr>
          <a:xfrm>
            <a:off x="-271380" y="1989950"/>
            <a:ext cx="12856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3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  <a:p>
            <a:pPr algn="ctr" defTabSz="609585"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35: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5867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" y="44370"/>
            <a:ext cx="12584885" cy="1748810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b="1" i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MỸ ĐỨC II</a:t>
            </a:r>
            <a:endParaRPr lang="en-US" sz="3200" b="1" i="1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LIỆT CHÀO MỪNG</a:t>
            </a: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QUÝ THẦY CÔ VỀ THĂM LỚP, DỰ GIỜ LỚP </a:t>
            </a:r>
            <a:r>
              <a:rPr lang="vi-VN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733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887" y="4140200"/>
            <a:ext cx="12192000" cy="681916"/>
          </a:xfrm>
          <a:prstGeom prst="rect">
            <a:avLst/>
          </a:prstGeom>
        </p:spPr>
        <p:txBody>
          <a:bodyPr lIns="106424" tIns="53212" rIns="106424" bIns="53212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733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5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4449660" y="208111"/>
            <a:ext cx="6218009" cy="6326245"/>
            <a:chOff x="3775076" y="233265"/>
            <a:chExt cx="6218010" cy="63262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3"/>
              <a:chOff x="3775076" y="941970"/>
              <a:chExt cx="5581650" cy="5564188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88218" y="958776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8327" y="2593286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2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8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2743025">
              <a:off x="4569294" y="1455525"/>
              <a:ext cx="1557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Bảo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Anh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 rot="2315560">
              <a:off x="4245047" y="1784819"/>
              <a:ext cx="1861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Đức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Phúc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2000338">
              <a:off x="4119589" y="1995491"/>
              <a:ext cx="14216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Hoàng</a:t>
              </a:r>
              <a:endParaRPr lang="en-US" sz="1867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 rot="1169718">
              <a:off x="3957627" y="2459189"/>
              <a:ext cx="18952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/>
                <a:t>Q. </a:t>
              </a:r>
              <a:r>
                <a:rPr lang="en-US" sz="2400" dirty="0" err="1" smtClean="0"/>
                <a:t>Phương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 rot="442195">
              <a:off x="3854981" y="2764590"/>
              <a:ext cx="20580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/>
                <a:t>T</a:t>
              </a:r>
              <a:r>
                <a:rPr lang="en-US" sz="2400" dirty="0" err="1" smtClean="0"/>
                <a:t>ùng</a:t>
              </a:r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779785" y="3163333"/>
              <a:ext cx="6751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/>
                <a:t>Duy</a:t>
              </a:r>
              <a:endParaRPr lang="en-US" dirty="0"/>
            </a:p>
          </p:txBody>
        </p:sp>
        <p:sp>
          <p:nvSpPr>
            <p:cNvPr id="88" name="Rectangle 87"/>
            <p:cNvSpPr/>
            <p:nvPr/>
          </p:nvSpPr>
          <p:spPr>
            <a:xfrm rot="21074214">
              <a:off x="3822445" y="3513150"/>
              <a:ext cx="17961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Trâm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 rot="20371367">
              <a:off x="3956116" y="3873703"/>
              <a:ext cx="16333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Thanh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 rot="19810765">
              <a:off x="4033352" y="4173010"/>
              <a:ext cx="18019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Hà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Phương</a:t>
              </a:r>
              <a:endParaRPr lang="en-US" dirty="0"/>
            </a:p>
          </p:txBody>
        </p:sp>
        <p:sp>
          <p:nvSpPr>
            <p:cNvPr id="171" name="Rectangle 170"/>
            <p:cNvSpPr/>
            <p:nvPr/>
          </p:nvSpPr>
          <p:spPr>
            <a:xfrm rot="19335717">
              <a:off x="4245249" y="4520978"/>
              <a:ext cx="15696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Đức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Phúc</a:t>
              </a:r>
              <a:endParaRPr lang="en-US" dirty="0"/>
            </a:p>
          </p:txBody>
        </p:sp>
        <p:sp>
          <p:nvSpPr>
            <p:cNvPr id="212" name="Rectangle 211"/>
            <p:cNvSpPr/>
            <p:nvPr/>
          </p:nvSpPr>
          <p:spPr>
            <a:xfrm rot="18715702">
              <a:off x="4546760" y="4894331"/>
              <a:ext cx="15045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Bảo Nam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 rot="18240879">
              <a:off x="4778082" y="4952670"/>
              <a:ext cx="18010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Thiên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Phúc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 rot="17635105">
              <a:off x="5042758" y="5164434"/>
              <a:ext cx="17862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Thiện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 rot="17081983">
              <a:off x="5585578" y="5499682"/>
              <a:ext cx="14367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Phong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 rot="16674872">
              <a:off x="6006266" y="5447358"/>
              <a:ext cx="13885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Như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 rot="15672824">
              <a:off x="6371155" y="5604325"/>
              <a:ext cx="144870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K. Nam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 rot="15388490">
              <a:off x="6629748" y="5369532"/>
              <a:ext cx="155367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/>
                <a:t>Nam A</a:t>
              </a:r>
              <a:endParaRPr lang="en-US" dirty="0"/>
            </a:p>
          </p:txBody>
        </p:sp>
        <p:sp>
          <p:nvSpPr>
            <p:cNvPr id="339" name="Rectangle 338"/>
            <p:cNvSpPr/>
            <p:nvPr/>
          </p:nvSpPr>
          <p:spPr>
            <a:xfrm rot="14952899">
              <a:off x="6942198" y="5203499"/>
              <a:ext cx="17064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Gia</a:t>
              </a:r>
              <a:r>
                <a:rPr lang="en-US" sz="2400" dirty="0" smtClean="0">
                  <a:solidFill>
                    <a:schemeClr val="bg1"/>
                  </a:solidFill>
                </a:rPr>
                <a:t> Minh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1" name="Rectangle 460"/>
            <p:cNvSpPr/>
            <p:nvPr/>
          </p:nvSpPr>
          <p:spPr>
            <a:xfrm rot="14378777">
              <a:off x="7198794" y="4986108"/>
              <a:ext cx="16641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Tuệ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Lâm</a:t>
              </a:r>
              <a:endParaRPr lang="en-US" dirty="0"/>
            </a:p>
          </p:txBody>
        </p:sp>
        <p:sp>
          <p:nvSpPr>
            <p:cNvPr id="462" name="Rectangle 461"/>
            <p:cNvSpPr/>
            <p:nvPr/>
          </p:nvSpPr>
          <p:spPr>
            <a:xfrm rot="14034535">
              <a:off x="7301631" y="4743336"/>
              <a:ext cx="20162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Trúc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Lâm</a:t>
              </a:r>
              <a:endParaRPr lang="en-US" dirty="0"/>
            </a:p>
          </p:txBody>
        </p:sp>
        <p:sp>
          <p:nvSpPr>
            <p:cNvPr id="465" name="Rectangle 464"/>
            <p:cNvSpPr/>
            <p:nvPr/>
          </p:nvSpPr>
          <p:spPr>
            <a:xfrm rot="13411150">
              <a:off x="7494166" y="4494858"/>
              <a:ext cx="20591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Khôi</a:t>
              </a:r>
              <a:endParaRPr lang="en-US" dirty="0"/>
            </a:p>
          </p:txBody>
        </p:sp>
        <p:sp>
          <p:nvSpPr>
            <p:cNvPr id="466" name="Rectangle 465"/>
            <p:cNvSpPr/>
            <p:nvPr/>
          </p:nvSpPr>
          <p:spPr>
            <a:xfrm rot="12531984">
              <a:off x="7646116" y="4194483"/>
              <a:ext cx="20616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Minh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Huy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7" name="Rectangle 466"/>
            <p:cNvSpPr/>
            <p:nvPr/>
          </p:nvSpPr>
          <p:spPr>
            <a:xfrm rot="12177149">
              <a:off x="8458819" y="3925864"/>
              <a:ext cx="14225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Bảo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Huy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8" name="Rectangle 467"/>
            <p:cNvSpPr/>
            <p:nvPr/>
          </p:nvSpPr>
          <p:spPr>
            <a:xfrm rot="11582443">
              <a:off x="8535767" y="3551215"/>
              <a:ext cx="14225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Hải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9" name="Rectangle 468"/>
            <p:cNvSpPr/>
            <p:nvPr/>
          </p:nvSpPr>
          <p:spPr>
            <a:xfrm rot="11041461">
              <a:off x="8565599" y="3170145"/>
              <a:ext cx="14225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Giang</a:t>
              </a:r>
              <a:endParaRPr lang="en-US" dirty="0"/>
            </a:p>
          </p:txBody>
        </p:sp>
        <p:sp>
          <p:nvSpPr>
            <p:cNvPr id="470" name="Rectangle 469"/>
            <p:cNvSpPr/>
            <p:nvPr/>
          </p:nvSpPr>
          <p:spPr>
            <a:xfrm rot="10308523">
              <a:off x="7649995" y="2858689"/>
              <a:ext cx="22627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Ánh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Dương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1" name="Rectangle 470"/>
            <p:cNvSpPr/>
            <p:nvPr/>
          </p:nvSpPr>
          <p:spPr>
            <a:xfrm rot="9635059">
              <a:off x="8170460" y="2373986"/>
              <a:ext cx="167770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Phương</a:t>
              </a:r>
              <a:r>
                <a:rPr lang="en-US" sz="2400" dirty="0" smtClean="0">
                  <a:solidFill>
                    <a:schemeClr val="bg1"/>
                  </a:solidFill>
                </a:rPr>
                <a:t> Chi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 rot="9635059">
              <a:off x="8221838" y="2015586"/>
              <a:ext cx="14225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Bảo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 rot="8338032">
              <a:off x="7992463" y="1652895"/>
              <a:ext cx="150823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Đức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 rot="8338032">
              <a:off x="7812331" y="1354113"/>
              <a:ext cx="14225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Lan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Anh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7204373">
              <a:off x="7230769" y="1330638"/>
              <a:ext cx="17603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/>
                <a:t>Giang</a:t>
              </a:r>
              <a:endParaRPr lang="en-US" dirty="0"/>
            </a:p>
          </p:txBody>
        </p:sp>
        <p:sp>
          <p:nvSpPr>
            <p:cNvPr id="476" name="Rectangle 475"/>
            <p:cNvSpPr/>
            <p:nvPr/>
          </p:nvSpPr>
          <p:spPr>
            <a:xfrm rot="6839477">
              <a:off x="6952406" y="1108938"/>
              <a:ext cx="17064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Trúc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Lâm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6142633">
              <a:off x="6491852" y="1028035"/>
              <a:ext cx="19032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Thanh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Thảo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5744907">
              <a:off x="6408008" y="737323"/>
              <a:ext cx="14225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K. Chi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5400000">
              <a:off x="6008192" y="764538"/>
              <a:ext cx="14225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/>
                <a:t>Lan </a:t>
              </a:r>
              <a:r>
                <a:rPr lang="en-US" sz="2400" dirty="0" err="1" smtClean="0"/>
                <a:t>Anh</a:t>
              </a:r>
              <a:endParaRPr lang="en-US" dirty="0"/>
            </a:p>
          </p:txBody>
        </p:sp>
        <p:sp>
          <p:nvSpPr>
            <p:cNvPr id="480" name="Rectangle 479"/>
            <p:cNvSpPr/>
            <p:nvPr/>
          </p:nvSpPr>
          <p:spPr>
            <a:xfrm rot="4466550">
              <a:off x="5480798" y="979603"/>
              <a:ext cx="17160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Thiện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4054158">
              <a:off x="5242822" y="959311"/>
              <a:ext cx="142256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Minh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3420947">
              <a:off x="4818472" y="1266210"/>
              <a:ext cx="17752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Khôi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79117" y="2790676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48588" y="1149098"/>
            <a:ext cx="34195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sp>
        <p:nvSpPr>
          <p:cNvPr id="92" name="quay dung"/>
          <p:cNvSpPr/>
          <p:nvPr/>
        </p:nvSpPr>
        <p:spPr>
          <a:xfrm>
            <a:off x="9772446" y="5914185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7" y="1149098"/>
            <a:ext cx="495300" cy="43815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9" y="1511038"/>
            <a:ext cx="495300" cy="438151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7" y="291503"/>
            <a:ext cx="826579" cy="13776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5" cy="1155064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ight Arrow 3">
            <a:hlinkClick r:id="" action="ppaction://noaction"/>
          </p:cNvPr>
          <p:cNvSpPr/>
          <p:nvPr/>
        </p:nvSpPr>
        <p:spPr>
          <a:xfrm>
            <a:off x="3773034" y="6337019"/>
            <a:ext cx="749548" cy="356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2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575175" y="497905"/>
            <a:ext cx="6994267" cy="4672520"/>
            <a:chOff x="2049919" y="1325464"/>
            <a:chExt cx="8119524" cy="4170716"/>
          </a:xfrm>
        </p:grpSpPr>
        <p:grpSp>
          <p:nvGrpSpPr>
            <p:cNvPr id="26" name="组合 25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9" name="组合 28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9" name="Picture 38" descr="Picture2">
            <a:extLst>
              <a:ext uri="{FF2B5EF4-FFF2-40B4-BE49-F238E27FC236}">
                <a16:creationId xmlns:a16="http://schemas.microsoft.com/office/drawing/2014/main" id="{D94E65F6-9C43-48F0-BDFE-D101F07A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56" y="1189126"/>
            <a:ext cx="6339840" cy="3608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113915"/>
            <a:ext cx="8461587" cy="2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3926" y="276726"/>
            <a:ext cx="10395285" cy="656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nl-NL" sz="3600">
                <a:latin typeface="Times New Roman" panose="02020603050405020304" pitchFamily="18" charset="0"/>
                <a:ea typeface="Times New Roman" panose="02020603050405020304" pitchFamily="18" charset="0"/>
              </a:rPr>
              <a:t>Video Lớp chúng ta đoàn kết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" name="_ Karaoke HD _ Lớp Chúng Ta Đoàn Kết - Âm Nhạc Lớp 3 - Trim">
            <a:hlinkClick r:id="" action="ppaction://media"/>
            <a:extLst>
              <a:ext uri="{FF2B5EF4-FFF2-40B4-BE49-F238E27FC236}">
                <a16:creationId xmlns:a16="http://schemas.microsoft.com/office/drawing/2014/main" id="{D4A7004E-0CA3-450B-A23B-882F0FC67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3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120888" y="176505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F4143F-11CC-4868-805F-F8CB42E1139A}"/>
              </a:ext>
            </a:extLst>
          </p:cNvPr>
          <p:cNvGrpSpPr/>
          <p:nvPr/>
        </p:nvGrpSpPr>
        <p:grpSpPr>
          <a:xfrm>
            <a:off x="1808922" y="1222513"/>
            <a:ext cx="7354957" cy="894810"/>
            <a:chOff x="556591" y="795130"/>
            <a:chExt cx="7354957" cy="8948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C14F45-1D6A-4E3D-9C41-5E2A9DB6AB6F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79E23C-FB38-4A09-9F1B-ED9AE21BCD62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8 ml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6806378-CF1A-43A0-B038-50799C4DE24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DD4710-1C17-45CF-BF25-51F9AC550DD0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328680-746E-4ABC-A378-23070969247D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29E78-3125-487A-AE41-AED5FA9692F4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8DB933-574D-48EB-84AB-FF7996FEFC04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E09527-12BA-42FF-A677-78BD0D716090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6A61ED-23DB-4D11-A852-0E50EB0811CA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2CBD34-844B-42DA-B35A-6E3B01FF9CE4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BCF164-8D2D-4C33-9CE3-3BE9402D2801}"/>
              </a:ext>
            </a:extLst>
          </p:cNvPr>
          <p:cNvGrpSpPr/>
          <p:nvPr/>
        </p:nvGrpSpPr>
        <p:grpSpPr>
          <a:xfrm>
            <a:off x="1928192" y="2594113"/>
            <a:ext cx="7354957" cy="894810"/>
            <a:chOff x="556591" y="795130"/>
            <a:chExt cx="7354957" cy="8948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49EAC1-A7CC-437D-BB6A-BF215D18EE62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3BEC40-41C8-4529-BEAC-4FB40904F7D3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42 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3A9ECF-8553-4DD9-8D0A-C1FDC608736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365927-1ADB-4B58-8515-FE212300293B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g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7EE794D-554E-48F9-88E6-C28030AA6BDE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806E45-7EA3-406F-BFAC-5178C3B01661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75D5179-4E4E-4167-8CA5-135B28933D52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25087EA-C53A-4477-8348-9B169CDA1CCE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FFB2A4-0344-429A-8080-E2FB8E1A9EA2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7DE690-71B5-4C95-951A-FAE5D6AAA50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392DB7-AEB7-4AFF-85EA-D442F045DB28}"/>
              </a:ext>
            </a:extLst>
          </p:cNvPr>
          <p:cNvGrpSpPr/>
          <p:nvPr/>
        </p:nvGrpSpPr>
        <p:grpSpPr>
          <a:xfrm>
            <a:off x="1967949" y="3916018"/>
            <a:ext cx="7533860" cy="894810"/>
            <a:chOff x="556591" y="795130"/>
            <a:chExt cx="7533860" cy="89481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660B01-6567-4B6F-AA45-AF763DA76AB1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0439F2-CE76-411E-AF16-814AF8C0534F}"/>
                </a:ext>
              </a:extLst>
            </p:cNvPr>
            <p:cNvSpPr/>
            <p:nvPr/>
          </p:nvSpPr>
          <p:spPr>
            <a:xfrm>
              <a:off x="1212573" y="1043609"/>
              <a:ext cx="1351724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20 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5978377-CE75-4840-BDFB-FC7BC15EE46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96EA72-ED69-4266-962D-4D65D2EED551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531976-CD03-42D8-B99A-CAECF75F3368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349E0B-52EE-47A5-B16F-22493242E9CC}"/>
                </a:ext>
              </a:extLst>
            </p:cNvPr>
            <p:cNvSpPr/>
            <p:nvPr/>
          </p:nvSpPr>
          <p:spPr>
            <a:xfrm>
              <a:off x="6341165" y="1013792"/>
              <a:ext cx="1749286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mm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62FA1F-056C-4AD1-8563-C250AB8D8FB6}"/>
                </a:ext>
              </a:extLst>
            </p:cNvPr>
            <p:cNvSpPr/>
            <p:nvPr/>
          </p:nvSpPr>
          <p:spPr>
            <a:xfrm>
              <a:off x="3717235" y="1103244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13590C0-9E6F-4084-BC5F-67963321DFCB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588877-9E34-41C1-B760-243EEDA86297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B87725-42B8-4820-9C45-83C48A5071F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8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3B674B-6BE1-4EA1-9F4A-5370ABCF17C8}"/>
              </a:ext>
            </a:extLst>
          </p:cNvPr>
          <p:cNvSpPr/>
          <p:nvPr/>
        </p:nvSpPr>
        <p:spPr>
          <a:xfrm>
            <a:off x="7735957" y="148093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681C2E-C995-4E6B-AE5F-8D1003B6F12D}"/>
              </a:ext>
            </a:extLst>
          </p:cNvPr>
          <p:cNvSpPr txBox="1"/>
          <p:nvPr/>
        </p:nvSpPr>
        <p:spPr>
          <a:xfrm>
            <a:off x="2120887" y="176505"/>
            <a:ext cx="9001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 nào nặng nhất trong ba túi A, B, C như hình dưới đây?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2C59B9-0265-4827-B1DF-1F7EF68186DE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iCiel Panton Black" panose="00000A00000000000000" pitchFamily="50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78447-A087-4072-BBE2-66652F4C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804" y="1979336"/>
            <a:ext cx="10196927" cy="166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D68FBD-2509-4B84-9AFE-882F534EE668}"/>
              </a:ext>
            </a:extLst>
          </p:cNvPr>
          <p:cNvSpPr txBox="1"/>
          <p:nvPr/>
        </p:nvSpPr>
        <p:spPr>
          <a:xfrm>
            <a:off x="2166731" y="3925957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Cân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nặng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túi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: 100 + 200 = 300 (g)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98ACA-F107-4E8F-8641-31D12578BDFA}"/>
              </a:ext>
            </a:extLst>
          </p:cNvPr>
          <p:cNvSpPr txBox="1"/>
          <p:nvPr/>
        </p:nvSpPr>
        <p:spPr>
          <a:xfrm>
            <a:off x="2166731" y="4532244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B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: 500 – 200 = 300 (g)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B7539-AB74-4873-928C-07F198BD3CAB}"/>
              </a:ext>
            </a:extLst>
          </p:cNvPr>
          <p:cNvSpPr txBox="1"/>
          <p:nvPr/>
        </p:nvSpPr>
        <p:spPr>
          <a:xfrm>
            <a:off x="2186609" y="5168347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 A bằng túi </a:t>
            </a:r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78447-A087-4072-BBE2-66652F4CC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44"/>
          <a:stretch/>
        </p:blipFill>
        <p:spPr>
          <a:xfrm>
            <a:off x="1676399" y="327122"/>
            <a:ext cx="8500513" cy="453534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926655" y="3364882"/>
            <a:ext cx="267536" cy="17272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B7539-AB74-4873-928C-07F198BD3CAB}"/>
              </a:ext>
            </a:extLst>
          </p:cNvPr>
          <p:cNvSpPr txBox="1"/>
          <p:nvPr/>
        </p:nvSpPr>
        <p:spPr>
          <a:xfrm>
            <a:off x="2186609" y="5168347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úi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nhẹ hơn túi C.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BAC93-4E5C-408F-9266-25F493CE4B53}"/>
              </a:ext>
            </a:extLst>
          </p:cNvPr>
          <p:cNvSpPr txBox="1"/>
          <p:nvPr/>
        </p:nvSpPr>
        <p:spPr>
          <a:xfrm>
            <a:off x="2186609" y="5714999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túi C nặng nhất.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1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4733925"/>
            <a:ext cx="12048958" cy="2124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 N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gười chơi bắt đầu từ ô xuất phát. Khi đến lượt người chơi gieo xúc xắc. Đếm số chấm ở mặt trên xúc xắc rồi di chuyển số ô bằng số chấm đó. Nếu đến ô có hình con vật thì di chuyển theo hướng mũi tên.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-Nêu kết quả của phép tính tại ô đến, nếu sai kết quả thì quay về ô xuất phát trước đó.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-Trò chơi kết thúc khi đưa dế mèn đi được đúng một vòng, tức là trở lại ô xuất phát.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1A1C0E-FE6F-4B82-89DA-5CD53414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31" y="509715"/>
            <a:ext cx="10559187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6D25E-48DB-4F2E-A966-064EB0CE4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49" y="157576"/>
            <a:ext cx="80200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39185B8-C9D1-417B-B745-DF03C3EEF90E}"/>
  <p:tag name="GENSWF_ADVANCE_TIME" val="10.001"/>
  <p:tag name="TIMING" val="|0.001|0.5|0.5|0.5|0.5|0.5|0.5|0.5|0.5|0.5|0.5|0.5|0.5|0.5|0.5|0.5|0.5|0.5|0.5|0.5"/>
  <p:tag name="ISPRING_CUSTOM_TIMING_USED" val="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asi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334</Words>
  <Application>Microsoft Office PowerPoint</Application>
  <PresentationFormat>Widescreen</PresentationFormat>
  <Paragraphs>88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宋体</vt:lpstr>
      <vt:lpstr>Arial</vt:lpstr>
      <vt:lpstr>Calibri</vt:lpstr>
      <vt:lpstr>Corbel</vt:lpstr>
      <vt:lpstr>等线</vt:lpstr>
      <vt:lpstr>iCiel Panton Black</vt:lpstr>
      <vt:lpstr>ITC Avant Garde Std Bk</vt:lpstr>
      <vt:lpstr>Revue</vt:lpstr>
      <vt:lpstr>Tahoma</vt:lpstr>
      <vt:lpstr>Times New Roman</vt:lpstr>
      <vt:lpstr>1_Office Theme</vt:lpstr>
      <vt:lpstr>Office 主题​​</vt:lpstr>
      <vt:lpstr>Basis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2022-09-05T10:50:51Z</dcterms:created>
  <dcterms:modified xsi:type="dcterms:W3CDTF">2024-12-10T13:06:17Z</dcterms:modified>
</cp:coreProperties>
</file>