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0" r:id="rId2"/>
    <p:sldId id="413" r:id="rId3"/>
    <p:sldId id="259" r:id="rId4"/>
    <p:sldId id="401" r:id="rId5"/>
    <p:sldId id="402" r:id="rId6"/>
    <p:sldId id="260" r:id="rId7"/>
    <p:sldId id="336" r:id="rId8"/>
    <p:sldId id="263" r:id="rId9"/>
    <p:sldId id="282" r:id="rId10"/>
    <p:sldId id="283" r:id="rId11"/>
    <p:sldId id="284" r:id="rId12"/>
    <p:sldId id="264" r:id="rId13"/>
    <p:sldId id="372" r:id="rId14"/>
    <p:sldId id="403" r:id="rId15"/>
    <p:sldId id="355" r:id="rId16"/>
    <p:sldId id="409" r:id="rId17"/>
    <p:sldId id="357" r:id="rId18"/>
    <p:sldId id="350" r:id="rId19"/>
    <p:sldId id="356" r:id="rId20"/>
    <p:sldId id="320" r:id="rId21"/>
    <p:sldId id="396" r:id="rId22"/>
    <p:sldId id="397" r:id="rId23"/>
    <p:sldId id="404" r:id="rId24"/>
    <p:sldId id="407" r:id="rId25"/>
    <p:sldId id="382" r:id="rId26"/>
    <p:sldId id="406" r:id="rId2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89324" autoAdjust="0"/>
  </p:normalViewPr>
  <p:slideViewPr>
    <p:cSldViewPr>
      <p:cViewPr varScale="1">
        <p:scale>
          <a:sx n="78" d="100"/>
          <a:sy n="78" d="100"/>
        </p:scale>
        <p:origin x="701" y="-22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69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4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9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My%20Documents\Downloads\ChungEmVoiAnToanGiaoThong-NhomHoa_33fsd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4a"/><Relationship Id="rId7" Type="http://schemas.openxmlformats.org/officeDocument/2006/relationships/image" Target="../media/image20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../media/media4.wmv"/><Relationship Id="rId7" Type="http://schemas.openxmlformats.org/officeDocument/2006/relationships/image" Target="../media/image21.png"/><Relationship Id="rId2" Type="http://schemas.microsoft.com/office/2007/relationships/media" Target="../media/media4.wmv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5.m4a"/><Relationship Id="rId4" Type="http://schemas.microsoft.com/office/2007/relationships/media" Target="../media/media5.m4a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../media/media6.wmv"/><Relationship Id="rId7" Type="http://schemas.openxmlformats.org/officeDocument/2006/relationships/image" Target="../media/image22.png"/><Relationship Id="rId2" Type="http://schemas.microsoft.com/office/2007/relationships/media" Target="../media/media6.wmv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7.m4a"/><Relationship Id="rId4" Type="http://schemas.microsoft.com/office/2007/relationships/media" Target="../media/media7.m4a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../media/media8.wmv"/><Relationship Id="rId7" Type="http://schemas.openxmlformats.org/officeDocument/2006/relationships/image" Target="../media/image23.png"/><Relationship Id="rId2" Type="http://schemas.microsoft.com/office/2007/relationships/media" Target="../media/media8.wmv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9.m4a"/><Relationship Id="rId4" Type="http://schemas.microsoft.com/office/2007/relationships/media" Target="../media/media9.m4a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3076" name="Picture 6" descr="10 Hình Nền Hoa Hồng Đẹp Nhất Trên Thế Giới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1" y="0"/>
            <a:ext cx="12344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55233" y="3782263"/>
            <a:ext cx="4857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1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21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sz="21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1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Đặng</a:t>
            </a:r>
            <a:r>
              <a:rPr lang="en-US" altLang="vi-VN" sz="21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sz="21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vi-VN" sz="21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Huế</a:t>
            </a:r>
            <a:endParaRPr lang="en-US" altLang="vi-VN" sz="2100" b="1" dirty="0"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pic>
        <p:nvPicPr>
          <p:cNvPr id="10" name="ChungEmVoiAnToanGiaoThong-NhomHoa_33fs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19" y="4743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077369" y="2903538"/>
            <a:ext cx="6057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altLang="vi-VN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vi-V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1A</a:t>
            </a:r>
            <a:endParaRPr lang="en-US" altLang="vi-VN" sz="3600" b="1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8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82" y="3046414"/>
            <a:ext cx="7429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32" y="3424238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969" y="4729163"/>
            <a:ext cx="4000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07" y="4729163"/>
            <a:ext cx="4000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32" y="3965576"/>
            <a:ext cx="647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69" y="2119314"/>
            <a:ext cx="6858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5" y="1041401"/>
            <a:ext cx="8731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44" y="1174751"/>
            <a:ext cx="7429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4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5543551"/>
            <a:ext cx="3429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35" descr="pinksparkle6df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19" y="4202114"/>
            <a:ext cx="5143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7" descr="POINSE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5926" y="961232"/>
            <a:ext cx="250983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6"/>
          <p:cNvSpPr>
            <a:spLocks noChangeArrowheads="1" noChangeShapeType="1" noTextEdit="1"/>
          </p:cNvSpPr>
          <p:nvPr/>
        </p:nvSpPr>
        <p:spPr bwMode="auto">
          <a:xfrm>
            <a:off x="3077370" y="1098948"/>
            <a:ext cx="6213477" cy="15030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thầy cô về dự g</a:t>
            </a:r>
            <a:r>
              <a:rPr lang="vi-VN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iờ  </a:t>
            </a:r>
          </a:p>
        </p:txBody>
      </p:sp>
    </p:spTree>
    <p:extLst>
      <p:ext uri="{BB962C8B-B14F-4D97-AF65-F5344CB8AC3E}">
        <p14:creationId xmlns:p14="http://schemas.microsoft.com/office/powerpoint/2010/main" val="5555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69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820502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9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súng</a:t>
            </a:r>
            <a:endParaRPr lang="en-US" sz="9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72429" y="5810475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5735" y="5810475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Hoa súng (nenuphar flower - Fleur nénuphar) | Hoa súng ở Hồ 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76200"/>
            <a:ext cx="89915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04319" y="5791200"/>
            <a:ext cx="75438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sz="9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chưng</a:t>
            </a:r>
            <a:endParaRPr lang="en-US" sz="9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5791199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ưng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ách Làm Bánh Chưng Chuẩn Vị Truyền Th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160338"/>
            <a:ext cx="8382000" cy="51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519425" y="53340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súng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208513" y="52871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23565" y="5363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chưng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 descr="Cách Làm Bánh Chưng Chuẩn Vị Truyền Thố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4909"/>
          <a:stretch/>
        </p:blipFill>
        <p:spPr bwMode="auto">
          <a:xfrm>
            <a:off x="8119748" y="304800"/>
            <a:ext cx="37864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a súng (nenuphar flower - Fleur nénuphar) | Hoa súng ở Hồ 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19" y="304800"/>
            <a:ext cx="35769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óc Thuỷ tinh: Gió nhẹ chong chóng qu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304800"/>
            <a:ext cx="390029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19425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 súng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08513" y="58967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 chóng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23565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 chưng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3822" y="3755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59122" y="3776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335904" y="3773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231504" y="3757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2119" y="49746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357419" y="49961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334201" y="49924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ựng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229801" y="4976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hửng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65" y="-208971"/>
            <a:ext cx="7366624" cy="36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Ϊ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g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2075" y="621823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"/>
    </mc:Choice>
    <mc:Fallback xmlns="">
      <p:transition spd="slow" advTm="2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78" y="-291847"/>
            <a:ext cx="12048113" cy="6024057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22075" y="621823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7"/>
    </mc:Choice>
    <mc:Fallback xmlns="">
      <p:transition spd="slow" advTm="28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96" objId="4"/>
        <p14:stopEvt time="27006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9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Ūg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NG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24" y="-309057"/>
            <a:ext cx="119974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22075" y="6218238"/>
            <a:ext cx="487363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43"/>
    </mc:Choice>
    <mc:Fallback xmlns="">
      <p:transition spd="slow" advTm="34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206" objId="3"/>
        <p14:stopEvt time="31294" objId="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 smtClean="0">
                <a:solidFill>
                  <a:srgbClr val="FF0000"/>
                </a:solidFill>
                <a:latin typeface="HP001 4 hàng"/>
              </a:rPr>
              <a:t>Ďng</a:t>
            </a:r>
            <a:r>
              <a:rPr lang="en-US" sz="28600" dirty="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6CF18-3BAA-4B7D-88C9-D33FEF192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13891"/>
              </p:ext>
            </p:extLst>
          </p:nvPr>
        </p:nvGraphicFramePr>
        <p:xfrm>
          <a:off x="2272563" y="863181"/>
          <a:ext cx="9294755" cy="576621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7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722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410" marR="68410" marT="34204" marB="34204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410" marR="68410" marT="34204" marB="342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99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410" marR="68410" marT="34204" marB="34204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410" marR="68410" marT="34204" marB="342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3" name="TextBox 4">
            <a:extLst>
              <a:ext uri="{FF2B5EF4-FFF2-40B4-BE49-F238E27FC236}">
                <a16:creationId xmlns:a16="http://schemas.microsoft.com/office/drawing/2014/main" id="{B79F452A-C4B9-45FD-AA7F-C12FD2F13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58" y="1464395"/>
            <a:ext cx="3845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27"/>
          <p:cNvSpPr>
            <a:spLocks noChangeArrowheads="1" noChangeShapeType="1" noTextEdit="1"/>
          </p:cNvSpPr>
          <p:nvPr/>
        </p:nvSpPr>
        <p:spPr bwMode="auto">
          <a:xfrm>
            <a:off x="3025935" y="144079"/>
            <a:ext cx="7788010" cy="532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93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Ô CỬA BÍ MẬT </a:t>
            </a:r>
            <a:endParaRPr lang="en-US" sz="2793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S128x128P_105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48" y="886979"/>
            <a:ext cx="4570356" cy="295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B79F452A-C4B9-45FD-AA7F-C12FD2F13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719" y="1385557"/>
            <a:ext cx="3845237" cy="10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B79F452A-C4B9-45FD-AA7F-C12FD2F13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217" y="4043846"/>
            <a:ext cx="46537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B79F452A-C4B9-45FD-AA7F-C12FD2F13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853" y="4171972"/>
            <a:ext cx="4592802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sang, </a:t>
            </a:r>
            <a:r>
              <a:rPr lang="en-US" alt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ò ó o</a:t>
            </a:r>
            <a:endParaRPr lang="en-US" alt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D:\d\ChuyenDe\images.jpg">
            <a:extLst>
              <a:ext uri="{FF2B5EF4-FFF2-40B4-BE49-F238E27FC236}">
                <a16:creationId xmlns:a16="http://schemas.microsoft.com/office/drawing/2014/main" id="{E440E67A-EC6B-465A-BD57-E947082F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15" y="3866114"/>
            <a:ext cx="4620153" cy="278641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D:\d\ChuyenDe\qua tao.jpg">
            <a:extLst>
              <a:ext uri="{FF2B5EF4-FFF2-40B4-BE49-F238E27FC236}">
                <a16:creationId xmlns:a16="http://schemas.microsoft.com/office/drawing/2014/main" id="{D081D194-2E59-4E0B-A1A4-6D698244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768" y="863181"/>
            <a:ext cx="4640006" cy="278641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29" name="Picture 28" descr="hoa hong">
            <a:extLst>
              <a:ext uri="{FF2B5EF4-FFF2-40B4-BE49-F238E27FC236}">
                <a16:creationId xmlns:a16="http://schemas.microsoft.com/office/drawing/2014/main" id="{E64B458D-636F-4CB6-B754-6A063C766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46" y="3797928"/>
            <a:ext cx="4565836" cy="30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G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518" y="-461457"/>
            <a:ext cx="119488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22075" y="6218238"/>
            <a:ext cx="487363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50"/>
    </mc:Choice>
    <mc:Fallback xmlns="">
      <p:transition spd="slow" advTm="47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787" objId="4"/>
        <p14:stopEvt time="47150" objId="4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30652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Ŕng 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ƯNG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646" y="-18026"/>
            <a:ext cx="10862547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22075" y="6218238"/>
            <a:ext cx="487363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0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3"/>
    </mc:Choice>
    <mc:Fallback xmlns="">
      <p:transition spd="slow" advTm="36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205" objId="3"/>
        <p14:stopEvt time="35117" objId="3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343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bŪg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138797" y="1689844"/>
            <a:ext cx="13352701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εưng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96" y="14211"/>
            <a:ext cx="2239303" cy="141515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21206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29086" y="1183168"/>
            <a:ext cx="10626225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εΪ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g </a:t>
            </a:r>
          </a:p>
        </p:txBody>
      </p:sp>
    </p:spTree>
    <p:extLst>
      <p:ext uri="{BB962C8B-B14F-4D97-AF65-F5344CB8AC3E}">
        <p14:creationId xmlns:p14="http://schemas.microsoft.com/office/powerpoint/2010/main" val="1416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2119" y="1686353"/>
            <a:ext cx="11873346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dirty="0" err="1" smtClean="0">
                <a:solidFill>
                  <a:srgbClr val="FF0000"/>
                </a:solidFill>
                <a:latin typeface="HP001 4 hàng" pitchFamily="34" charset="0"/>
              </a:rPr>
              <a:t>trung</a:t>
            </a:r>
            <a:r>
              <a:rPr lang="en-US" sz="28700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b="71178"/>
          <a:stretch/>
        </p:blipFill>
        <p:spPr>
          <a:xfrm>
            <a:off x="-37274" y="-138237"/>
            <a:ext cx="12142101" cy="5085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358" y="-122649"/>
            <a:ext cx="11696009" cy="180667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879688" y="519830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5300" b="1" dirty="0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5437" y="-146975"/>
            <a:ext cx="11372481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r>
              <a:rPr lang="en-US" sz="66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66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r>
              <a:rPr lang="en-US" sz="66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ưng</a:t>
            </a:r>
            <a:endParaRPr lang="en-US" sz="6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894841" y="-2638683"/>
            <a:ext cx="5019081" cy="1617453"/>
            <a:chOff x="1562312" y="5364109"/>
            <a:chExt cx="4597195" cy="1617453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4325771" y="536410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562312" y="548047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͂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3256" y="5071620"/>
            <a:ext cx="11928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rung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rinh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5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8233" y="5052289"/>
            <a:ext cx="1446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5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5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5830" y="5071620"/>
            <a:ext cx="1446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ưng</a:t>
            </a:r>
            <a:endParaRPr lang="en-US" sz="5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7547" y="5071620"/>
            <a:ext cx="1446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5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7561" y="5079994"/>
            <a:ext cx="1446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5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5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7519" y="5090951"/>
            <a:ext cx="1446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5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7274" y="-218936"/>
            <a:ext cx="1603076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48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5300" b="1" dirty="0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46" y="-461715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43190" y="39665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5300" b="1" dirty="0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5" grpId="0"/>
      <p:bldP spid="6" grpId="0"/>
      <p:bldP spid="8" grpId="0"/>
      <p:bldP spid="17" grpId="0"/>
      <p:bldP spid="19" grpId="0"/>
      <p:bldP spid="20" grpId="0"/>
      <p:bldP spid="22" grpId="0"/>
      <p:bldP spid="21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27919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15111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33319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47919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9" name="Rounded Rectangle 8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3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31" y="3512966"/>
            <a:ext cx="28079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0826" y="3505200"/>
            <a:ext cx="25527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213" y="3512966"/>
            <a:ext cx="2109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0368" y="3496924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16458" y="3514445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96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7478" y="3499567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5443" y="3512966"/>
            <a:ext cx="28079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0426" y="3512966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6095" y="3517229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9236" y="3505200"/>
            <a:ext cx="28079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1472" y="3505200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0189" y="3500889"/>
            <a:ext cx="232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chemeClr val="tx1">
                    <a:lumMod val="95000"/>
                    <a:lumOff val="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34058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8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127919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615111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33319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747919" y="1558147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822" y="20028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9122" y="20243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35904" y="20206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bổng</a:t>
            </a:r>
            <a:endParaRPr lang="en-US" sz="6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63529" y="176733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43564" y="18443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9475" y="18265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231504" y="20050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endParaRPr lang="en-US" sz="6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799405" y="18265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42119" y="3374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357419" y="3395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334201" y="3392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255696" y="3198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024176" y="32205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732000" y="3217830"/>
            <a:ext cx="199986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229801" y="3376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hửng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662319" y="3198165"/>
            <a:ext cx="197213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924431" y="1552437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21244" y="1552437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25738" y="2941895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7919" y="228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15111" y="228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33319" y="228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47919" y="228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43822" y="47460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359122" y="4767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335904" y="47638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164064" y="45697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033553" y="4591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941179" y="45875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231504" y="4748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785020" y="4572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42119" y="59652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357419" y="5986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334201" y="59830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60685" y="57889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020964" y="5810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844271" y="5806723"/>
            <a:ext cx="180844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229801" y="59674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hửng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670087" y="5777226"/>
            <a:ext cx="1895529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r>
              <a:rPr lang="en-US" sz="6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3741" y="5641154"/>
            <a:ext cx="935591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9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hong</a:t>
            </a:r>
            <a:r>
              <a:rPr lang="en-US" sz="96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endParaRPr lang="en-US" sz="9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09119" y="5633882"/>
            <a:ext cx="31633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66719" y="5648426"/>
            <a:ext cx="31633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2" descr="Sóc Thuỷ tinh: Gió nhẹ chong chóng qu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160337"/>
            <a:ext cx="8610600" cy="51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234</Words>
  <Application>Microsoft Office PowerPoint</Application>
  <PresentationFormat>Custom</PresentationFormat>
  <Paragraphs>141</Paragraphs>
  <Slides>26</Slides>
  <Notes>17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.VnCooper</vt:lpstr>
      <vt:lpstr>.VnTimeH</vt:lpstr>
      <vt:lpstr>Arial</vt:lpstr>
      <vt:lpstr>Arial Rounded MT Bold</vt:lpstr>
      <vt:lpstr>Arial-Rounded</vt:lpstr>
      <vt:lpstr>Arrus-Black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602</cp:revision>
  <dcterms:created xsi:type="dcterms:W3CDTF">2021-05-08T14:00:55Z</dcterms:created>
  <dcterms:modified xsi:type="dcterms:W3CDTF">2024-12-15T14:28:28Z</dcterms:modified>
</cp:coreProperties>
</file>