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</p:sldMasterIdLst>
  <p:notesMasterIdLst>
    <p:notesMasterId r:id="rId23"/>
  </p:notesMasterIdLst>
  <p:sldIdLst>
    <p:sldId id="299" r:id="rId5"/>
    <p:sldId id="263" r:id="rId6"/>
    <p:sldId id="304" r:id="rId7"/>
    <p:sldId id="287" r:id="rId8"/>
    <p:sldId id="288" r:id="rId9"/>
    <p:sldId id="290" r:id="rId10"/>
    <p:sldId id="307" r:id="rId11"/>
    <p:sldId id="308" r:id="rId12"/>
    <p:sldId id="303" r:id="rId13"/>
    <p:sldId id="302" r:id="rId14"/>
    <p:sldId id="309" r:id="rId15"/>
    <p:sldId id="291" r:id="rId16"/>
    <p:sldId id="293" r:id="rId17"/>
    <p:sldId id="294" r:id="rId18"/>
    <p:sldId id="295" r:id="rId19"/>
    <p:sldId id="296" r:id="rId20"/>
    <p:sldId id="271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08" autoAdjust="0"/>
  </p:normalViewPr>
  <p:slideViewPr>
    <p:cSldViewPr snapToGrid="0">
      <p:cViewPr varScale="1">
        <p:scale>
          <a:sx n="73" d="100"/>
          <a:sy n="73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FE3E1-4C0A-4EFC-B533-4A012CCA6C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9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4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4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51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6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54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19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55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64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1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1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821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79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16246-0A72-4529-B4F8-9690EF29A2C1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74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4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2024/12/10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6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svg"/><Relationship Id="rId3" Type="http://schemas.openxmlformats.org/officeDocument/2006/relationships/image" Target="../media/image14.jpeg"/><Relationship Id="rId7" Type="http://schemas.openxmlformats.org/officeDocument/2006/relationships/image" Target="../media/image20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447" y="1033033"/>
            <a:ext cx="1595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2157" y="1392061"/>
            <a:ext cx="839781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&amp; ĐÀO 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HUYỆN</a:t>
            </a:r>
            <a:r>
              <a:rPr kumimoji="0" lang="en-US" sz="2800" b="1" i="0" u="none" strike="noStrike" kern="1200" cap="none" spc="0" normalizeH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LÃO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vi-VN" sz="2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MỸ</a:t>
            </a:r>
            <a:r>
              <a:rPr kumimoji="0" lang="vi-VN" sz="2800" b="1" i="0" u="none" strike="noStrike" kern="1200" cap="none" spc="0" normalizeH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ĐỨC II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8" y="1033033"/>
            <a:ext cx="9001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7689" y="2620501"/>
            <a:ext cx="8092281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6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3600" b="1" i="0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9524" y="4372163"/>
            <a:ext cx="61196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Lớp:3A </a:t>
            </a:r>
            <a:endParaRPr kumimoji="0" lang="en-US" sz="32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viên:Trịnh</a:t>
            </a:r>
            <a:r>
              <a:rPr kumimoji="0" lang="en-US" sz="3200" b="1" i="1" u="none" strike="noStrike" kern="1200" cap="none" spc="0" normalizeH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1" u="none" strike="noStrike" kern="1200" cap="none" spc="0" normalizeH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3200" b="1" i="1" u="none" strike="noStrike" kern="1200" cap="none" spc="0" normalizeH="0" noProof="0" dirty="0" err="1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endParaRPr kumimoji="0" lang="en-US" sz="3200" b="1" i="1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87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176051"/>
            <a:ext cx="5774201" cy="5619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91" y="176049"/>
            <a:ext cx="5772455" cy="559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2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" y="-143691"/>
            <a:ext cx="12252960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6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3097196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59735113307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280" y="2311196"/>
            <a:ext cx="317182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898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80" y="0"/>
            <a:ext cx="601302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10" y="3657600"/>
            <a:ext cx="61789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3926" y="276726"/>
            <a:ext cx="10395285" cy="65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Video Lớp chúng ta đoàn kết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_ Karaoke HD _ Lớp Chúng Ta Đoàn Kết - Âm Nhạc Lớp 3 - Trim">
            <a:hlinkClick r:id="" action="ppaction://media"/>
            <a:extLst>
              <a:ext uri="{FF2B5EF4-FFF2-40B4-BE49-F238E27FC236}">
                <a16:creationId xmlns:a16="http://schemas.microsoft.com/office/drawing/2014/main" id="{D4A7004E-0CA3-450B-A23B-882F0FC67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46091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81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435" y="355876"/>
            <a:ext cx="4986960" cy="175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83459" y="1982211"/>
            <a:ext cx="73320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 ở nhà của em</a:t>
            </a:r>
            <a:r>
              <a:rPr lang="nl-N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473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85" y="0"/>
            <a:ext cx="6344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96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5905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0"/>
            <a:ext cx="590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2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178" y="2556596"/>
            <a:ext cx="103952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 ý:</a:t>
            </a:r>
            <a:endParaRPr lang="nl-NL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 mặt bàn nên để những gì?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cần làm hộp để đựng đồ dùng học tập không?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Balô, cặp đi học về để ở đâu? Có nên trang trí gì trên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 hay giá sách không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khóa biểu trang trí thế nào và nên dán, treo ở đâu cho dễ thấy?...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685800" y="709749"/>
            <a:ext cx="10852484" cy="145582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8462" y="745957"/>
            <a:ext cx="1039528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Thảo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luận thêm về các ý tưởng sắp xếp </a:t>
            </a:r>
            <a:endParaRPr lang="nl-NL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trang trí góc học tập</a:t>
            </a:r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41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8|2.6|3.5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225</Words>
  <Application>Microsoft Office PowerPoint</Application>
  <PresentationFormat>Widescreen</PresentationFormat>
  <Paragraphs>35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Amiri</vt:lpstr>
      <vt:lpstr>Arial</vt:lpstr>
      <vt:lpstr>Baloo 2 ExtraBold</vt:lpstr>
      <vt:lpstr>Calibri</vt:lpstr>
      <vt:lpstr>Calibri Light</vt:lpstr>
      <vt:lpstr>Coiny</vt:lpstr>
      <vt:lpstr>等线</vt:lpstr>
      <vt:lpstr>等线 Light</vt:lpstr>
      <vt:lpstr>Times New Roman</vt:lpstr>
      <vt:lpstr>字魂35号-经典雅黑</vt:lpstr>
      <vt:lpstr>小考拉体</vt:lpstr>
      <vt:lpstr>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76</cp:revision>
  <dcterms:created xsi:type="dcterms:W3CDTF">2022-08-07T03:46:55Z</dcterms:created>
  <dcterms:modified xsi:type="dcterms:W3CDTF">2024-12-10T13:57:44Z</dcterms:modified>
</cp:coreProperties>
</file>