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media/audio4.wav" ContentType="audio/x-wav"/>
  <Override PartName="/ppt/media/media2.wav" ContentType="audio/x-wav"/>
  <Override PartName="/ppt/media/media3.wav" ContentType="audio/x-wav"/>
  <Override PartName="/ppt/media/media12.wav" ContentType="audio/x-wav"/>
  <Override PartName="/ppt/media/media14.wav" ContentType="audio/x-wav"/>
  <Override PartName="/ppt/media/media16.wav" ContentType="audio/x-wav"/>
  <Override PartName="/ppt/notesSlides/notesSlide1.xml" ContentType="application/vnd.openxmlformats-officedocument.presentationml.notesSlide+xml"/>
  <Override PartName="/ppt/media/audio5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88" r:id="rId3"/>
    <p:sldId id="280" r:id="rId4"/>
    <p:sldId id="281" r:id="rId5"/>
    <p:sldId id="282" r:id="rId6"/>
    <p:sldId id="2007577377" r:id="rId7"/>
    <p:sldId id="2007577376" r:id="rId8"/>
    <p:sldId id="289" r:id="rId9"/>
    <p:sldId id="290" r:id="rId10"/>
    <p:sldId id="291" r:id="rId11"/>
    <p:sldId id="292" r:id="rId12"/>
    <p:sldId id="314" r:id="rId13"/>
    <p:sldId id="2007577262" r:id="rId14"/>
    <p:sldId id="528" r:id="rId15"/>
    <p:sldId id="2007577375" r:id="rId16"/>
    <p:sldId id="2007577374" r:id="rId17"/>
    <p:sldId id="47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Berlin Sans FB Demi" panose="020E0802020502020306" pitchFamily="34" charset="0"/>
      <p:bold r:id="rId28"/>
    </p:embeddedFont>
    <p:embeddedFont>
      <p:font typeface=".VnHelvetInsH" panose="020B7200000000000000" pitchFamily="34" charset="0"/>
      <p:regular r:id="rId29"/>
    </p:embeddedFont>
    <p:embeddedFont>
      <p:font typeface="Amasis MT Pro Black" panose="020B0604020202020204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EFDFE"/>
    <a:srgbClr val="29A147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4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4E89D-6326-4C1E-ABE8-4988B21D8D30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5A60-A5F4-4A53-8664-F92FF0F39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5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179501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F5E71-CE33-20F8-CDAA-B5BE76148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D621AC-F099-95F5-9694-B625E0035A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9FBB8-F486-867D-64D4-E499158B2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256500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02E91-80A0-D6D0-B433-86AAF6A2B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354277-0A70-24F6-DBF5-3A561864A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1538F3-80E9-E525-1CEC-A71603CAE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76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436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4054-558E-F4D0-59F2-504622A17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CCD80-F1BC-89FA-0F1B-09F3EE16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23C67-F6EA-9BAC-2A22-EB708B93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A992C-2C4A-08BA-5A9B-11C2223B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589F-13C4-B43A-B4D4-21FB0EDA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3B9B-736F-43AA-B704-30B078C0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B2E4D-6AF9-433E-ADF1-E09DD2C0B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426E-415B-97DA-DA6D-825A062C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344E-BB19-A16C-3D4D-86B4BACF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44BC-F517-1942-5E2A-AC78E529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3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8D328-25EC-ACB9-CBA6-0CDD1B2B8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9DA91-111B-8CA1-17D2-9A0A92D7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31A4-7943-C5F3-E820-BA1B3F05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9AE50-7212-BBBE-D3B0-CB8C5C6B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4898-F460-0CB1-7741-C7BF71D0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123444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8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A499-A9F7-9851-D303-42CDF676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A90C2-8EA7-1550-1C74-F309C68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0485-43C7-4006-7853-B352270D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CE47-FFD1-8369-6989-431F5301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231D0-BD00-7703-56AD-FCB38DF9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6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8D4E-1E5A-3084-8AB1-538414A7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CF29D-0A53-0A45-0C4A-BF9D28A41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BC3A-9428-D40B-AC63-0F260F04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91FAA-1F54-8F3A-264B-106F6F4F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C39F-865E-94C3-F9D0-D8B091DA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7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59E9-F16B-0771-0218-F4099D24E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4F6-2493-18BB-8456-5D2C06DD8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55391-8987-5E79-FC6D-D094A9BB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A5FAD-EB1B-1E22-432E-DB4D2A7E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B5C1A-2A07-7511-D475-68CD24A0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D83E6-3687-EC89-40D9-463B5D8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3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D2C8-25B3-9D2A-0602-CC34934C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70CAA-1BC5-F13B-3E3F-F613A6D9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57E5-ABDF-C77B-7A37-C297805C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C7DA1-86B1-DF42-DF5B-CE95D0CF1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70E17-063E-F12D-E88B-0832587F3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E8840-E89B-7728-E145-5D6B8C6C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08C58-9098-CFDE-7ACA-5235D4EE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BBBBA-EA03-2E37-ED6C-90B23C43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7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4F0B-170F-3F2C-B655-EC80B267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581F4-286C-29A4-0903-D0DEB3E4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64278-9E8C-858D-1206-912C87C7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47B7A-674A-E4DC-1C8F-4C7BC165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FA0F2-61FF-A946-93BD-FE4B8E3B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F0F42-1DBA-7D65-5F57-5CF84AF9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E910B-FB82-B023-85D6-DF60775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7A9A-C147-4407-835C-F54B96E4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24623-6C3E-5AFC-35C4-B5503ADEB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14022-4A4A-7572-8E82-C32154851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AEAD-E900-B34A-D44D-629636BF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44A7-5D53-1D17-0916-1D3150BD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A3A08-0450-D9F6-0799-5EDF2CC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7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A176-9BF8-2391-F4D0-4CB037AA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FED5B-654B-F746-6D75-63AD10481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811D9-45B3-9D8D-9829-E5434D770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5EC5E-BCEB-2AC0-2D22-E5D61F34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85A46-CF9B-3443-AC44-BBBE3AB2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365B-FD11-EFF9-4D98-2DF23468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FEFDA-C389-1D9E-A6A5-7BA26DDA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25783-D35D-3B9A-9543-529DE4D2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267CE-AFC3-0DD7-8B2E-57665CE5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815DC8-E7B5-46F1-93B6-89DE11A2D2E1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EB693-C5C2-CC0D-2D20-24E47905E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0A32-A02A-2B87-F253-AF52D3D2B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green border&#10;&#10;Description automatically generated">
            <a:extLst>
              <a:ext uri="{FF2B5EF4-FFF2-40B4-BE49-F238E27FC236}">
                <a16:creationId xmlns:a16="http://schemas.microsoft.com/office/drawing/2014/main" id="{8A64D8A0-9885-5EE4-0E30-F1DA673FC48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15.wmv"/><Relationship Id="rId1" Type="http://schemas.microsoft.com/office/2007/relationships/media" Target="../media/media15.wm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17.xml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1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microsoft.com/office/2007/relationships/media" Target="../media/media16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slide" Target="slide14.xml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microsoft.com/office/2007/relationships/hdphoto" Target="../media/hdphoto1.wdp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slide" Target="slide13.xml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slide" Target="slide13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slide" Target="slide13.xml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image" Target="../media/image6.pn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image" Target="../media/image22.png"/><Relationship Id="rId2" Type="http://schemas.openxmlformats.org/officeDocument/2006/relationships/audio" Target="../media/media5.mp3"/><Relationship Id="rId16" Type="http://schemas.openxmlformats.org/officeDocument/2006/relationships/image" Target="../media/image21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5" Type="http://schemas.microsoft.com/office/2007/relationships/media" Target="../media/media7.mp3"/><Relationship Id="rId15" Type="http://schemas.openxmlformats.org/officeDocument/2006/relationships/slideLayout" Target="../slideLayouts/slideLayout13.xml"/><Relationship Id="rId10" Type="http://schemas.openxmlformats.org/officeDocument/2006/relationships/audio" Target="../media/media9.mp3"/><Relationship Id="rId19" Type="http://schemas.microsoft.com/office/2007/relationships/hdphoto" Target="../media/hdphoto1.wdp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3.mp3"/><Relationship Id="rId7" Type="http://schemas.openxmlformats.org/officeDocument/2006/relationships/image" Target="../media/image23.png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microsoft.com/office/2007/relationships/hdphoto" Target="../media/hdphoto1.wdp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.png"/><Relationship Id="rId4" Type="http://schemas.openxmlformats.org/officeDocument/2006/relationships/audio" Target="../media/media13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/>
          <p:nvPr/>
        </p:nvSpPr>
        <p:spPr>
          <a:xfrm>
            <a:off x="832113" y="1985653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 txBox="1"/>
          <p:nvPr/>
        </p:nvSpPr>
        <p:spPr>
          <a:xfrm>
            <a:off x="1705640" y="935259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 Sans FB Demi" panose="020E0802020502020306" pitchFamily="34" charset="0"/>
              </a:rPr>
              <a:t>Wednesday, December 11</a:t>
            </a:r>
            <a:r>
              <a:rPr lang="en-US" sz="4400" baseline="30000" dirty="0">
                <a:latin typeface="Berlin Sans FB Demi" panose="020E0802020502020306" pitchFamily="34" charset="0"/>
              </a:rPr>
              <a:t>th</a:t>
            </a:r>
            <a:r>
              <a:rPr lang="en-US" sz="4400" dirty="0">
                <a:latin typeface="Berlin Sans FB Demi" panose="020E0802020502020306" pitchFamily="34" charset="0"/>
              </a:rPr>
              <a:t>  2024.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2376458" y="2097329"/>
            <a:ext cx="609600" cy="546090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Berlin Sans FB Demi" panose="020E0802020502020306" pitchFamily="34" charset="0"/>
              </a:rPr>
              <a:t>8</a:t>
            </a:r>
          </a:p>
        </p:txBody>
      </p:sp>
      <p:sp>
        <p:nvSpPr>
          <p:cNvPr id="6" name="Bùi Liễu 0968142780"/>
          <p:cNvSpPr txBox="1"/>
          <p:nvPr/>
        </p:nvSpPr>
        <p:spPr>
          <a:xfrm>
            <a:off x="2895600" y="1698240"/>
            <a:ext cx="8032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school things</a:t>
            </a:r>
          </a:p>
        </p:txBody>
      </p:sp>
      <p:sp>
        <p:nvSpPr>
          <p:cNvPr id="9" name="Bùi Liễu 0968142780"/>
          <p:cNvSpPr txBox="1"/>
          <p:nvPr/>
        </p:nvSpPr>
        <p:spPr>
          <a:xfrm>
            <a:off x="4534786" y="283704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3 (1+2+3)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075786"/>
            <a:ext cx="2025824" cy="1913439"/>
          </a:xfrm>
          <a:prstGeom prst="cloud">
            <a:avLst/>
          </a:prstGeom>
          <a:solidFill>
            <a:schemeClr val="accent5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075786"/>
            <a:ext cx="1897142" cy="1897142"/>
          </a:xfrm>
          <a:prstGeom prst="cloud">
            <a:avLst/>
          </a:prstGeom>
          <a:solidFill>
            <a:schemeClr val="accent5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0455BE-065E-1522-981C-CC55F28A6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8645" y="-459378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55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1295400" y="490520"/>
            <a:ext cx="4038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114800" y="1600200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Book, book, book.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en-US" sz="3200" dirty="0"/>
          </a:p>
        </p:txBody>
      </p:sp>
      <p:sp>
        <p:nvSpPr>
          <p:cNvPr id="4" name="Bùi Liễu 0968142780"/>
          <p:cNvSpPr/>
          <p:nvPr/>
        </p:nvSpPr>
        <p:spPr>
          <a:xfrm>
            <a:off x="4114800" y="2135777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 have a book.</a:t>
            </a:r>
            <a:endParaRPr lang="en-US" sz="3200" dirty="0"/>
          </a:p>
        </p:txBody>
      </p:sp>
      <p:sp>
        <p:nvSpPr>
          <p:cNvPr id="5" name="Bùi Liễu 0968142780"/>
          <p:cNvSpPr/>
          <p:nvPr/>
        </p:nvSpPr>
        <p:spPr>
          <a:xfrm>
            <a:off x="4114800" y="2671354"/>
            <a:ext cx="4055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Do you have a book?</a:t>
            </a:r>
            <a:endParaRPr lang="en-US" sz="3200" dirty="0"/>
          </a:p>
        </p:txBody>
      </p:sp>
      <p:sp>
        <p:nvSpPr>
          <p:cNvPr id="6" name="Bùi Liễu 0968142780"/>
          <p:cNvSpPr/>
          <p:nvPr/>
        </p:nvSpPr>
        <p:spPr>
          <a:xfrm>
            <a:off x="4114800" y="3206931"/>
            <a:ext cx="3678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 do. Yes, I do.</a:t>
            </a:r>
            <a:endParaRPr lang="en-US" sz="3200" dirty="0"/>
          </a:p>
        </p:txBody>
      </p:sp>
      <p:sp>
        <p:nvSpPr>
          <p:cNvPr id="7" name="Bùi Liễu 0968142780"/>
          <p:cNvSpPr/>
          <p:nvPr/>
        </p:nvSpPr>
        <p:spPr>
          <a:xfrm>
            <a:off x="4114800" y="4095206"/>
            <a:ext cx="4327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Eraser, eraser, eraser. </a:t>
            </a:r>
            <a:endParaRPr lang="en-US" sz="3200" dirty="0"/>
          </a:p>
        </p:txBody>
      </p:sp>
      <p:sp>
        <p:nvSpPr>
          <p:cNvPr id="8" name="Bùi Liễu 0968142780"/>
          <p:cNvSpPr/>
          <p:nvPr/>
        </p:nvSpPr>
        <p:spPr>
          <a:xfrm>
            <a:off x="4114800" y="4630783"/>
            <a:ext cx="3234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 have an eraser.</a:t>
            </a:r>
            <a:endParaRPr lang="en-US" sz="3200" dirty="0"/>
          </a:p>
        </p:txBody>
      </p:sp>
      <p:sp>
        <p:nvSpPr>
          <p:cNvPr id="9" name="Bùi Liễu 0968142780"/>
          <p:cNvSpPr/>
          <p:nvPr/>
        </p:nvSpPr>
        <p:spPr>
          <a:xfrm>
            <a:off x="4114800" y="5149726"/>
            <a:ext cx="4556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Do you have an eraser?</a:t>
            </a:r>
            <a:endParaRPr lang="en-US" sz="3200" dirty="0"/>
          </a:p>
        </p:txBody>
      </p:sp>
      <p:sp>
        <p:nvSpPr>
          <p:cNvPr id="10" name="Bùi Liễu 0968142780"/>
          <p:cNvSpPr/>
          <p:nvPr/>
        </p:nvSpPr>
        <p:spPr>
          <a:xfrm>
            <a:off x="4114800" y="5685303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No, I don’t. No, I don’t.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51" y="1756660"/>
            <a:ext cx="3061229" cy="2998937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60" y="1892587"/>
            <a:ext cx="2959374" cy="3577470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4"/>
                  <p14:bmkLst>
                    <p14:bmk name="Bookmark 1" time="15045.7708"/>
                    <p14:bmk name="Bookmark 2" time="17926.4102"/>
                    <p14:bmk name="Bookmark 3" time="20763.4606"/>
                    <p14:bmk name="Bookmark 4" time="24073.3527"/>
                    <p14:bmk name="Bookmark 5" time="30127.9928"/>
                    <p14:bmk name="Bookmark 6" time="34003.029"/>
                    <p14:bmk name="Bookmark 7" time="36595.9457"/>
                    <p14:bmk name="Bookmark 8" time="41075.9457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03" y="733062"/>
            <a:ext cx="609600" cy="517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014A5C-81E2-98A8-3727-E7BDDF1C6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4209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51066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5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4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5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1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2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5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8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9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6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6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7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audio>
                  <p:cMediaNode vol="10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51066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351" t="3846" r="1351" b="6410"/>
          <a:stretch/>
        </p:blipFill>
        <p:spPr>
          <a:xfrm>
            <a:off x="3276600" y="691838"/>
            <a:ext cx="5638800" cy="5650876"/>
          </a:xfrm>
          <a:prstGeom prst="rect">
            <a:avLst/>
          </a:prstGeom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914400" y="381000"/>
            <a:ext cx="4038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91" y="1677050"/>
            <a:ext cx="3061229" cy="2998937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12977"/>
            <a:ext cx="2959374" cy="3577470"/>
          </a:xfrm>
          <a:prstGeom prst="rect">
            <a:avLst/>
          </a:prstGeom>
        </p:spPr>
      </p:pic>
      <p:sp>
        <p:nvSpPr>
          <p:cNvPr id="6" name="Bùi Liễu 0968142780"/>
          <p:cNvSpPr txBox="1">
            <a:spLocks/>
          </p:cNvSpPr>
          <p:nvPr/>
        </p:nvSpPr>
        <p:spPr>
          <a:xfrm>
            <a:off x="8915400" y="4774662"/>
            <a:ext cx="537902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Click on the video </a:t>
            </a:r>
          </a:p>
          <a:p>
            <a:pPr algn="l">
              <a:spcBef>
                <a:spcPts val="0"/>
              </a:spcBef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watch and chant.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95EDA1-60B4-BA10-587E-3E0AF5841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63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590800" y="1828800"/>
            <a:ext cx="7162800" cy="3886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0" dirty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 Unit 8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91038F-DFA6-016F-6DA7-C2F1592FF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7062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6C5A7-3889-E320-9B65-E7FB9C97622D}"/>
              </a:ext>
            </a:extLst>
          </p:cNvPr>
          <p:cNvGrpSpPr/>
          <p:nvPr/>
        </p:nvGrpSpPr>
        <p:grpSpPr>
          <a:xfrm>
            <a:off x="4506001" y="2696747"/>
            <a:ext cx="1292781" cy="848840"/>
            <a:chOff x="3709758" y="3204070"/>
            <a:chExt cx="1768014" cy="1160877"/>
          </a:xfrm>
        </p:grpSpPr>
        <p:sp>
          <p:nvSpPr>
            <p:cNvPr id="50" name="Mspham-0936082789">
              <a:extLst>
                <a:ext uri="{FF2B5EF4-FFF2-40B4-BE49-F238E27FC236}">
                  <a16:creationId xmlns:a16="http://schemas.microsoft.com/office/drawing/2014/main" id="{EEC5199F-8E85-3DB2-43B5-D30166589BD5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1" name="MsPham-0936082789">
              <a:extLst>
                <a:ext uri="{FF2B5EF4-FFF2-40B4-BE49-F238E27FC236}">
                  <a16:creationId xmlns:a16="http://schemas.microsoft.com/office/drawing/2014/main" id="{EAB642CD-1330-514B-2B01-53657A56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E70A63-C27D-7574-3E6C-D760ED696DA8}"/>
              </a:ext>
            </a:extLst>
          </p:cNvPr>
          <p:cNvGrpSpPr/>
          <p:nvPr/>
        </p:nvGrpSpPr>
        <p:grpSpPr>
          <a:xfrm>
            <a:off x="513663" y="396968"/>
            <a:ext cx="5943600" cy="6024841"/>
            <a:chOff x="1461348" y="659844"/>
            <a:chExt cx="8915400" cy="9037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7875A8-6736-1976-6F68-24285EE5A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22" t="168" r="16728" b="-168"/>
            <a:stretch/>
          </p:blipFill>
          <p:spPr>
            <a:xfrm>
              <a:off x="1461348" y="781705"/>
              <a:ext cx="8915400" cy="891540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BE4601A6-846C-EBF7-5D04-6967001550F9}"/>
                </a:ext>
              </a:extLst>
            </p:cNvPr>
            <p:cNvSpPr/>
            <p:nvPr/>
          </p:nvSpPr>
          <p:spPr>
            <a:xfrm rot="11567349">
              <a:off x="1654083" y="4246795"/>
              <a:ext cx="3697760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+ 20</a:t>
              </a:r>
            </a:p>
          </p:txBody>
        </p:sp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D04B1990-FDF1-908D-B089-AE931E2DDD23}"/>
                </a:ext>
              </a:extLst>
            </p:cNvPr>
            <p:cNvSpPr/>
            <p:nvPr/>
          </p:nvSpPr>
          <p:spPr>
            <a:xfrm rot="14700005">
              <a:off x="2953639" y="2482887"/>
              <a:ext cx="3788193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+ 10</a:t>
              </a: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0C2F94BE-E970-5B90-DCB0-EDBD3499F819}"/>
                </a:ext>
              </a:extLst>
            </p:cNvPr>
            <p:cNvSpPr/>
            <p:nvPr/>
          </p:nvSpPr>
          <p:spPr>
            <a:xfrm rot="17855466">
              <a:off x="4988797" y="2265220"/>
              <a:ext cx="4259866" cy="1049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+ 20</a:t>
              </a: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DC248E8F-7F85-7ED4-B386-89E75BA98951}"/>
                </a:ext>
              </a:extLst>
            </p:cNvPr>
            <p:cNvSpPr/>
            <p:nvPr/>
          </p:nvSpPr>
          <p:spPr>
            <a:xfrm rot="20807584">
              <a:off x="6493110" y="4328775"/>
              <a:ext cx="3630874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+ 10</a:t>
              </a:r>
            </a:p>
          </p:txBody>
        </p:sp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B7EDA83-A014-DC4C-18AE-A0B7E942AAD5}"/>
                </a:ext>
              </a:extLst>
            </p:cNvPr>
            <p:cNvSpPr/>
            <p:nvPr/>
          </p:nvSpPr>
          <p:spPr>
            <a:xfrm rot="8404755">
              <a:off x="2210316" y="6351029"/>
              <a:ext cx="354087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69576FC8-8D3F-8034-2698-26A47F228983}"/>
                </a:ext>
              </a:extLst>
            </p:cNvPr>
            <p:cNvSpPr/>
            <p:nvPr/>
          </p:nvSpPr>
          <p:spPr>
            <a:xfrm rot="5400000">
              <a:off x="4148585" y="7179153"/>
              <a:ext cx="3460689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+10</a:t>
              </a:r>
            </a:p>
          </p:txBody>
        </p:sp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BAFDE16D-3084-06BC-628C-83058135A110}"/>
                </a:ext>
              </a:extLst>
            </p:cNvPr>
            <p:cNvSpPr/>
            <p:nvPr/>
          </p:nvSpPr>
          <p:spPr>
            <a:xfrm rot="2336011">
              <a:off x="6021176" y="6322908"/>
              <a:ext cx="3515038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E3F247-D76B-4F4E-F32A-CD1A21B138C0}"/>
              </a:ext>
            </a:extLst>
          </p:cNvPr>
          <p:cNvGrpSpPr/>
          <p:nvPr/>
        </p:nvGrpSpPr>
        <p:grpSpPr>
          <a:xfrm>
            <a:off x="3095431" y="3014232"/>
            <a:ext cx="1162199" cy="812800"/>
            <a:chOff x="5334000" y="4585741"/>
            <a:chExt cx="1743298" cy="12192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F589C20-FD63-02B3-5A65-C3C260A78619}"/>
                </a:ext>
              </a:extLst>
            </p:cNvPr>
            <p:cNvSpPr/>
            <p:nvPr/>
          </p:nvSpPr>
          <p:spPr>
            <a:xfrm>
              <a:off x="5846596" y="4905531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822AB5-5D76-7119-6C4B-FD06F7B38C21}"/>
                </a:ext>
              </a:extLst>
            </p:cNvPr>
            <p:cNvSpPr/>
            <p:nvPr/>
          </p:nvSpPr>
          <p:spPr>
            <a:xfrm>
              <a:off x="5334000" y="4585741"/>
              <a:ext cx="1219200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33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Spin/</a:t>
              </a:r>
            </a:p>
            <a:p>
              <a:pPr algn="ctr"/>
              <a:r>
                <a:rPr lang="en-US" sz="1333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973259-A3CF-4893-4869-F45AED7720BE}"/>
              </a:ext>
            </a:extLst>
          </p:cNvPr>
          <p:cNvGrpSpPr/>
          <p:nvPr/>
        </p:nvGrpSpPr>
        <p:grpSpPr>
          <a:xfrm>
            <a:off x="4374534" y="-1522205"/>
            <a:ext cx="3753466" cy="812800"/>
            <a:chOff x="3057579" y="4585741"/>
            <a:chExt cx="5630199" cy="1219200"/>
          </a:xfrm>
        </p:grpSpPr>
        <p:sp>
          <p:nvSpPr>
            <p:cNvPr id="43" name="Arrow: Pentagon 42">
              <a:extLst>
                <a:ext uri="{FF2B5EF4-FFF2-40B4-BE49-F238E27FC236}">
                  <a16:creationId xmlns:a16="http://schemas.microsoft.com/office/drawing/2014/main" id="{7D672355-6D48-EE15-DA9C-2D51DBB1C827}"/>
                </a:ext>
              </a:extLst>
            </p:cNvPr>
            <p:cNvSpPr/>
            <p:nvPr/>
          </p:nvSpPr>
          <p:spPr>
            <a:xfrm>
              <a:off x="5392066" y="4962057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2D9D4-E1F8-EE51-44DA-774FFB115E4C}"/>
                </a:ext>
              </a:extLst>
            </p:cNvPr>
            <p:cNvSpPr/>
            <p:nvPr/>
          </p:nvSpPr>
          <p:spPr>
            <a:xfrm>
              <a:off x="3057579" y="4585741"/>
              <a:ext cx="5630199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33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sz="1333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</p:grpSp>
      <p:pic>
        <p:nvPicPr>
          <p:cNvPr id="4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9B2B144-6E1B-2CA1-4642-C03FBC3074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2745" y="-789890"/>
            <a:ext cx="406400" cy="40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C25E04-E9BC-7279-2578-28B71FDAA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631" y="1833933"/>
            <a:ext cx="1459963" cy="157554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CC1FF53-9FAE-AE13-0643-CBAF5075D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7383" y="3958009"/>
            <a:ext cx="5930019" cy="3947988"/>
          </a:xfrm>
          <a:prstGeom prst="rect">
            <a:avLst/>
          </a:prstGeom>
        </p:spPr>
      </p:pic>
      <p:sp>
        <p:nvSpPr>
          <p:cNvPr id="62" name="MsPham-0936082789" hidden="1">
            <a:extLst>
              <a:ext uri="{FF2B5EF4-FFF2-40B4-BE49-F238E27FC236}">
                <a16:creationId xmlns:a16="http://schemas.microsoft.com/office/drawing/2014/main" id="{4FFA8757-B56C-9B84-42E0-CDE920636F88}"/>
              </a:ext>
            </a:extLst>
          </p:cNvPr>
          <p:cNvSpPr/>
          <p:nvPr/>
        </p:nvSpPr>
        <p:spPr>
          <a:xfrm>
            <a:off x="687139" y="1262185"/>
            <a:ext cx="10552497" cy="4843115"/>
          </a:xfrm>
          <a:prstGeom prst="horizontalScroll">
            <a:avLst>
              <a:gd name="adj" fmla="val 5249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chơi: 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Chia lớp thành các đội và đặt tên đội.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đội lần lượt quay vòng quay để chọn số điểm được cộng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lần lượt những chiếc bánh số 1-9 để trả lời câu hỏi.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Đội nào trả lời đúng và nhanh nhất sẽ được cộng số điểm vừa quay.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Đội chiến thắng là đội dành được nhiều điểm nhất, được nhận phần thưởng từ thầy/cô giáo.</a:t>
            </a:r>
          </a:p>
        </p:txBody>
      </p:sp>
      <p:pic>
        <p:nvPicPr>
          <p:cNvPr id="64" name="MsPham-0936082789" hidden="1">
            <a:extLst>
              <a:ext uri="{FF2B5EF4-FFF2-40B4-BE49-F238E27FC236}">
                <a16:creationId xmlns:a16="http://schemas.microsoft.com/office/drawing/2014/main" id="{3F315555-DA09-19F8-C24C-723E71ED84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6144" y="5412368"/>
            <a:ext cx="1865538" cy="951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1777D1-64CC-80CA-8B0A-68D7C7D026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1031" y="937478"/>
            <a:ext cx="5364306" cy="1715111"/>
          </a:xfrm>
          <a:prstGeom prst="rect">
            <a:avLst/>
          </a:prstGeom>
        </p:spPr>
      </p:pic>
      <p:pic>
        <p:nvPicPr>
          <p:cNvPr id="85" name="Picture 84">
            <a:hlinkClick r:id="rId11" action="ppaction://hlinksldjump"/>
            <a:extLst>
              <a:ext uri="{FF2B5EF4-FFF2-40B4-BE49-F238E27FC236}">
                <a16:creationId xmlns:a16="http://schemas.microsoft.com/office/drawing/2014/main" id="{B196EEF2-29F7-5707-F08F-BE60D5FA7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4927" y="4075357"/>
            <a:ext cx="926672" cy="686875"/>
          </a:xfrm>
          <a:prstGeom prst="rect">
            <a:avLst/>
          </a:prstGeom>
        </p:spPr>
      </p:pic>
      <p:pic>
        <p:nvPicPr>
          <p:cNvPr id="86" name="Picture 85">
            <a:hlinkClick r:id="rId13" action="ppaction://hlinksldjump"/>
            <a:extLst>
              <a:ext uri="{FF2B5EF4-FFF2-40B4-BE49-F238E27FC236}">
                <a16:creationId xmlns:a16="http://schemas.microsoft.com/office/drawing/2014/main" id="{66BF2B4E-D5FD-8AAD-56DC-F3C10AD805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3363" y="3681820"/>
            <a:ext cx="926672" cy="711261"/>
          </a:xfrm>
          <a:prstGeom prst="rect">
            <a:avLst/>
          </a:prstGeom>
        </p:spPr>
      </p:pic>
      <p:pic>
        <p:nvPicPr>
          <p:cNvPr id="87" name="Picture 86">
            <a:hlinkClick r:id="" action="ppaction://noaction"/>
            <a:extLst>
              <a:ext uri="{FF2B5EF4-FFF2-40B4-BE49-F238E27FC236}">
                <a16:creationId xmlns:a16="http://schemas.microsoft.com/office/drawing/2014/main" id="{81742BE1-B033-8220-896E-A4C7A2E482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47699" y="3695627"/>
            <a:ext cx="926672" cy="743777"/>
          </a:xfrm>
          <a:prstGeom prst="rect">
            <a:avLst/>
          </a:prstGeom>
        </p:spPr>
      </p:pic>
      <p:pic>
        <p:nvPicPr>
          <p:cNvPr id="88" name="Picture 87">
            <a:hlinkClick r:id="" action="ppaction://noaction"/>
            <a:extLst>
              <a:ext uri="{FF2B5EF4-FFF2-40B4-BE49-F238E27FC236}">
                <a16:creationId xmlns:a16="http://schemas.microsoft.com/office/drawing/2014/main" id="{23B24737-D43E-9F1B-C273-0286A4A8CF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2513" y="4438707"/>
            <a:ext cx="926672" cy="699069"/>
          </a:xfrm>
          <a:prstGeom prst="rect">
            <a:avLst/>
          </a:prstGeom>
        </p:spPr>
      </p:pic>
      <p:pic>
        <p:nvPicPr>
          <p:cNvPr id="89" name="Picture 88">
            <a:hlinkClick r:id="" action="ppaction://noaction"/>
            <a:extLst>
              <a:ext uri="{FF2B5EF4-FFF2-40B4-BE49-F238E27FC236}">
                <a16:creationId xmlns:a16="http://schemas.microsoft.com/office/drawing/2014/main" id="{35652227-1282-600C-B3A2-92E1BF7D763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2011" y="4393081"/>
            <a:ext cx="926672" cy="666554"/>
          </a:xfrm>
          <a:prstGeom prst="rect">
            <a:avLst/>
          </a:prstGeom>
        </p:spPr>
      </p:pic>
      <p:pic>
        <p:nvPicPr>
          <p:cNvPr id="90" name="Picture 89">
            <a:hlinkClick r:id="" action="ppaction://noaction"/>
            <a:extLst>
              <a:ext uri="{FF2B5EF4-FFF2-40B4-BE49-F238E27FC236}">
                <a16:creationId xmlns:a16="http://schemas.microsoft.com/office/drawing/2014/main" id="{D979D593-AB55-0105-E4E1-83ECA6B1B5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4371" y="4413543"/>
            <a:ext cx="926672" cy="666554"/>
          </a:xfrm>
          <a:prstGeom prst="rect">
            <a:avLst/>
          </a:prstGeom>
        </p:spPr>
      </p:pic>
      <p:pic>
        <p:nvPicPr>
          <p:cNvPr id="91" name="Picture 90">
            <a:hlinkClick r:id="" action="ppaction://noaction"/>
            <a:extLst>
              <a:ext uri="{FF2B5EF4-FFF2-40B4-BE49-F238E27FC236}">
                <a16:creationId xmlns:a16="http://schemas.microsoft.com/office/drawing/2014/main" id="{1E4850A3-9C55-01C0-1FB9-429188221E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55384" y="4978436"/>
            <a:ext cx="926672" cy="674683"/>
          </a:xfrm>
          <a:prstGeom prst="rect">
            <a:avLst/>
          </a:prstGeom>
        </p:spPr>
      </p:pic>
      <p:pic>
        <p:nvPicPr>
          <p:cNvPr id="92" name="Picture 91">
            <a:hlinkClick r:id="" action="ppaction://noaction"/>
            <a:extLst>
              <a:ext uri="{FF2B5EF4-FFF2-40B4-BE49-F238E27FC236}">
                <a16:creationId xmlns:a16="http://schemas.microsoft.com/office/drawing/2014/main" id="{F9B64D37-3044-09B2-81D7-73705EB8504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76021" y="5281132"/>
            <a:ext cx="926672" cy="674683"/>
          </a:xfrm>
          <a:prstGeom prst="rect">
            <a:avLst/>
          </a:prstGeom>
        </p:spPr>
      </p:pic>
      <p:pic>
        <p:nvPicPr>
          <p:cNvPr id="93" name="Picture 92">
            <a:hlinkClick r:id="" action="ppaction://noaction"/>
            <a:extLst>
              <a:ext uri="{FF2B5EF4-FFF2-40B4-BE49-F238E27FC236}">
                <a16:creationId xmlns:a16="http://schemas.microsoft.com/office/drawing/2014/main" id="{22BAA37A-198B-DB9D-D8C0-2C8CFB18DD2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67699" y="5147158"/>
            <a:ext cx="926672" cy="666554"/>
          </a:xfrm>
          <a:prstGeom prst="rect">
            <a:avLst/>
          </a:prstGeom>
        </p:spPr>
      </p:pic>
      <p:sp>
        <p:nvSpPr>
          <p:cNvPr id="94" name="Rectangle: Rounded Corners 93">
            <a:hlinkClick r:id="rId13" action="ppaction://hlinksldjump"/>
            <a:extLst>
              <a:ext uri="{FF2B5EF4-FFF2-40B4-BE49-F238E27FC236}">
                <a16:creationId xmlns:a16="http://schemas.microsoft.com/office/drawing/2014/main" id="{7E00024B-17B9-10F1-DBD8-E74675CEE6DA}"/>
              </a:ext>
            </a:extLst>
          </p:cNvPr>
          <p:cNvSpPr/>
          <p:nvPr/>
        </p:nvSpPr>
        <p:spPr>
          <a:xfrm>
            <a:off x="294345" y="6021407"/>
            <a:ext cx="1371600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C390E-DD7C-63F3-6AB2-AC0DF76E99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0258" y="-609317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71" y="594355"/>
            <a:ext cx="9093200" cy="762000"/>
          </a:xfrm>
        </p:spPr>
        <p:txBody>
          <a:bodyPr>
            <a:normAutofit fontScale="90000"/>
          </a:bodyPr>
          <a:lstStyle/>
          <a:p>
            <a:r>
              <a:rPr lang="en-US" sz="5334" b="1" dirty="0"/>
              <a:t>I have ______eraser.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5994400" y="3340100"/>
            <a:ext cx="44704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B. an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5994400" y="1930400"/>
            <a:ext cx="44704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A. 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5994400" y="4749800"/>
            <a:ext cx="44704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C. the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4D08F2-F9BC-89E9-D2EC-5DB110A80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65" y="1930400"/>
            <a:ext cx="4373676" cy="3295006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1BCE1-F64F-79AE-DEFF-AB60778ED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0258" y="-609317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CD134-BB0D-383C-0901-960760A88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2CD6F86-263B-7E16-C5B5-C21A42A7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684" y="558800"/>
            <a:ext cx="8132916" cy="762000"/>
          </a:xfrm>
        </p:spPr>
        <p:txBody>
          <a:bodyPr>
            <a:normAutofit fontScale="90000"/>
          </a:bodyPr>
          <a:lstStyle/>
          <a:p>
            <a:r>
              <a:rPr lang="en-US" sz="5334" b="1" dirty="0"/>
              <a:t>I have a ________.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B2D8D6E8-F203-C3FA-530C-DD1C752442B1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9554D00-1254-84DD-1AE3-9A5383E8C09F}"/>
              </a:ext>
            </a:extLst>
          </p:cNvPr>
          <p:cNvSpPr/>
          <p:nvPr/>
        </p:nvSpPr>
        <p:spPr>
          <a:xfrm>
            <a:off x="5994400" y="3340100"/>
            <a:ext cx="515538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B. book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9FA561-2ADC-227A-7C64-B74243CD17E5}"/>
              </a:ext>
            </a:extLst>
          </p:cNvPr>
          <p:cNvSpPr/>
          <p:nvPr/>
        </p:nvSpPr>
        <p:spPr>
          <a:xfrm>
            <a:off x="5994400" y="1930400"/>
            <a:ext cx="515538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A. notebook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42582A-5E7A-E373-B31C-5B92689A1B59}"/>
              </a:ext>
            </a:extLst>
          </p:cNvPr>
          <p:cNvSpPr/>
          <p:nvPr/>
        </p:nvSpPr>
        <p:spPr>
          <a:xfrm>
            <a:off x="5994399" y="4749800"/>
            <a:ext cx="5155381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C. schoolbag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11EED-7C86-B5DD-9555-04D0D6589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684" y="2057176"/>
            <a:ext cx="3871238" cy="3993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4BCA8-4A9F-602B-01E0-0DDDA8BE1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0258" y="-609317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6" grpId="0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6CDF8-5F0F-DEB5-355B-9B9855449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0E7885-5234-7AED-0B9B-088FE68FE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259" y="452681"/>
            <a:ext cx="6844890" cy="1365251"/>
          </a:xfrm>
        </p:spPr>
        <p:txBody>
          <a:bodyPr>
            <a:normAutofit fontScale="90000"/>
          </a:bodyPr>
          <a:lstStyle/>
          <a:p>
            <a:r>
              <a:rPr lang="en-US" sz="5334" b="1" dirty="0"/>
              <a:t>Bill: Do you have a book?</a:t>
            </a:r>
            <a:br>
              <a:rPr lang="en-US" sz="5334" b="1" dirty="0"/>
            </a:br>
            <a:r>
              <a:rPr lang="en-US" sz="5334" b="1" dirty="0"/>
              <a:t>Ben: _____, I don’t.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F182F733-21AB-3857-A3FD-976378152983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FABE6-BE7C-E7BE-29D7-10C21210F3C6}"/>
              </a:ext>
            </a:extLst>
          </p:cNvPr>
          <p:cNvSpPr/>
          <p:nvPr/>
        </p:nvSpPr>
        <p:spPr>
          <a:xfrm>
            <a:off x="5334000" y="3340100"/>
            <a:ext cx="57912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B. Not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DBC8DC-3BFE-9C9F-48EC-53986C1E720A}"/>
              </a:ext>
            </a:extLst>
          </p:cNvPr>
          <p:cNvSpPr/>
          <p:nvPr/>
        </p:nvSpPr>
        <p:spPr>
          <a:xfrm>
            <a:off x="5334000" y="1930400"/>
            <a:ext cx="57912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A. No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569307-E399-4428-C068-030E371CBA8E}"/>
              </a:ext>
            </a:extLst>
          </p:cNvPr>
          <p:cNvSpPr/>
          <p:nvPr/>
        </p:nvSpPr>
        <p:spPr>
          <a:xfrm>
            <a:off x="5334000" y="4749800"/>
            <a:ext cx="57912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</a:rPr>
              <a:t>C. Don’t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82FBF2-F196-1368-1593-963D459D2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6640" y="2548844"/>
            <a:ext cx="3250064" cy="2869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805499-89CE-553B-9BC1-BF7FEE4B8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70258" y="-609317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643717" y="4202624"/>
            <a:ext cx="521109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>
                <a:solidFill>
                  <a:srgbClr val="C80668"/>
                </a:solidFill>
                <a:latin typeface="Amasis MT Pro Black" panose="02040A04050005020304" pitchFamily="18" charset="0"/>
              </a:rPr>
              <a:t>For joining!</a:t>
            </a:r>
            <a:endParaRPr lang="en-US" sz="3200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0" name="MsPham-0936082789">
            <a:hlinkClick r:id="rId6"/>
            <a:extLst>
              <a:ext uri="{FF2B5EF4-FFF2-40B4-BE49-F238E27FC236}">
                <a16:creationId xmlns:a16="http://schemas.microsoft.com/office/drawing/2014/main" id="{0C8E974E-21FE-6447-4D5D-450516ACB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17" y="335602"/>
            <a:ext cx="762271" cy="762269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Thank you</a:t>
            </a:r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20" y="108168"/>
            <a:ext cx="3622481" cy="2513509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51A20-A6B9-C245-CDC7-9C5125F1FE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33230" y="2947293"/>
            <a:ext cx="191431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97382" y="525888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erlin Sans FB Demi" panose="020E0802020502020306" pitchFamily="34" charset="0"/>
              </a:rPr>
              <a:t>Contents</a:t>
            </a: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08" y="2810369"/>
            <a:ext cx="979361" cy="886334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08" y="2000500"/>
            <a:ext cx="971006" cy="868100"/>
          </a:xfrm>
          <a:prstGeom prst="rect">
            <a:avLst/>
          </a:prstGeom>
        </p:spPr>
      </p:pic>
      <p:sp>
        <p:nvSpPr>
          <p:cNvPr id="6" name="Bùi Liễu"/>
          <p:cNvSpPr txBox="1">
            <a:spLocks/>
          </p:cNvSpPr>
          <p:nvPr/>
        </p:nvSpPr>
        <p:spPr>
          <a:xfrm>
            <a:off x="5026676" y="3003859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"/>
          <p:cNvSpPr txBox="1">
            <a:spLocks/>
          </p:cNvSpPr>
          <p:nvPr/>
        </p:nvSpPr>
        <p:spPr>
          <a:xfrm>
            <a:off x="5026676" y="2203442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5026676" y="3878263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08" y="3683584"/>
            <a:ext cx="927239" cy="848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A2DC0-64A1-D6B6-34A0-FF3198F62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078194"/>
            <a:ext cx="2650241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90226"/>
            <a:ext cx="28956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171074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5791055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1982923" y="4927929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90226"/>
            <a:ext cx="2590799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3" name="Track 77-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8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77" y="1248694"/>
            <a:ext cx="609600" cy="517675"/>
          </a:xfrm>
          <a:prstGeom prst="rect">
            <a:avLst/>
          </a:prstGeom>
        </p:spPr>
      </p:pic>
      <p:sp>
        <p:nvSpPr>
          <p:cNvPr id="14" name="Bùi Liễu 0968142780"/>
          <p:cNvSpPr txBox="1"/>
          <p:nvPr/>
        </p:nvSpPr>
        <p:spPr>
          <a:xfrm>
            <a:off x="3134759" y="5867400"/>
            <a:ext cx="592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Click on the square to choose the answer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066236-AEFA-7206-FEAC-6DEF93CE2D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35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53763 0.642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88" y="3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85" y="2111457"/>
            <a:ext cx="2652415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81074"/>
            <a:ext cx="2590800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1912945" y="490277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5868233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9569306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28" y="2081074"/>
            <a:ext cx="2508426" cy="2100773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3" name="Track 77-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9.0997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8" y="1234034"/>
            <a:ext cx="609600" cy="5176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6B83B6-6F94-D5CA-C80D-1E7DF13C0A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88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87201 0.626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07" y="3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6346B-9AA5-4F6B-A18A-0B0BF60D7B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35" y="2111457"/>
            <a:ext cx="2748165" cy="2070391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4C694-F227-43A0-90E0-86DFFF8B9E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081074"/>
            <a:ext cx="2662034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E722E5-6BDA-443C-BC89-444032BCAF83}"/>
              </a:ext>
            </a:extLst>
          </p:cNvPr>
          <p:cNvSpPr/>
          <p:nvPr/>
        </p:nvSpPr>
        <p:spPr>
          <a:xfrm>
            <a:off x="1304187" y="471672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B36645-6FF9-43FE-BE67-43350C09CA90}"/>
              </a:ext>
            </a:extLst>
          </p:cNvPr>
          <p:cNvSpPr/>
          <p:nvPr/>
        </p:nvSpPr>
        <p:spPr>
          <a:xfrm>
            <a:off x="5268005" y="4748653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FC7FDD-1035-4714-B07D-27FC6990D31D}"/>
              </a:ext>
            </a:extLst>
          </p:cNvPr>
          <p:cNvSpPr/>
          <p:nvPr/>
        </p:nvSpPr>
        <p:spPr>
          <a:xfrm>
            <a:off x="8918775" y="4748653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B591F-F8AA-47BB-A959-6892A3FC85BA}"/>
              </a:ext>
            </a:extLst>
          </p:cNvPr>
          <p:cNvSpPr/>
          <p:nvPr/>
        </p:nvSpPr>
        <p:spPr>
          <a:xfrm>
            <a:off x="9674753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22620F-B035-4E8C-8A60-E2432C7617FB}"/>
              </a:ext>
            </a:extLst>
          </p:cNvPr>
          <p:cNvSpPr/>
          <p:nvPr/>
        </p:nvSpPr>
        <p:spPr>
          <a:xfrm>
            <a:off x="2055859" y="4935053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716E7-ACB6-4A63-A09C-380649DDDE79}"/>
              </a:ext>
            </a:extLst>
          </p:cNvPr>
          <p:cNvSpPr/>
          <p:nvPr/>
        </p:nvSpPr>
        <p:spPr>
          <a:xfrm>
            <a:off x="6057680" y="4935052"/>
            <a:ext cx="609890" cy="5505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031E2C-C6B5-47A2-B72C-D7FA28A8DF40}"/>
              </a:ext>
            </a:extLst>
          </p:cNvPr>
          <p:cNvSpPr txBox="1"/>
          <p:nvPr/>
        </p:nvSpPr>
        <p:spPr>
          <a:xfrm>
            <a:off x="12462781" y="255100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b="1" dirty="0">
              <a:solidFill>
                <a:srgbClr val="00B05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D3CCAB-369C-4B41-9DBF-01E492FEA4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49" y="2081074"/>
            <a:ext cx="2514599" cy="2100774"/>
          </a:xfrm>
          <a:prstGeom prst="roundRect">
            <a:avLst/>
          </a:prstGeom>
          <a:solidFill>
            <a:srgbClr val="FFFF99"/>
          </a:solidFill>
          <a:ln w="28575">
            <a:solidFill>
              <a:schemeClr val="accent6"/>
            </a:solidFill>
            <a:prstDash val="dashDot"/>
          </a:ln>
        </p:spPr>
      </p:pic>
      <p:sp>
        <p:nvSpPr>
          <p:cNvPr id="12" name="Bùi Liễu 0968142780"/>
          <p:cNvSpPr txBox="1"/>
          <p:nvPr/>
        </p:nvSpPr>
        <p:spPr>
          <a:xfrm>
            <a:off x="304800" y="489175"/>
            <a:ext cx="677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Berlin Sans FB Demi" panose="020E0802020502020306" pitchFamily="34" charset="0"/>
              </a:rPr>
              <a:t>Choose the right answer.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pic>
        <p:nvPicPr>
          <p:cNvPr id="13" name="Track 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904" end="2346.233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72" y="1345531"/>
            <a:ext cx="568004" cy="482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173BE7-5D5F-FB4C-CCA1-E55A50F44B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77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2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24415 0.644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3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FAB03-6507-1409-EDD5-B8BF4E16F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9ACDC-8EA9-924D-A9A4-C1C496CDC6BB}"/>
              </a:ext>
            </a:extLst>
          </p:cNvPr>
          <p:cNvSpPr txBox="1"/>
          <p:nvPr/>
        </p:nvSpPr>
        <p:spPr>
          <a:xfrm>
            <a:off x="4176091" y="1712603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goodbye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15F13E-4D11-AC95-FD66-7C352F9B0994}"/>
              </a:ext>
            </a:extLst>
          </p:cNvPr>
          <p:cNvSpPr txBox="1"/>
          <p:nvPr/>
        </p:nvSpPr>
        <p:spPr>
          <a:xfrm>
            <a:off x="1961316" y="803958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eraser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266B42-AB89-DD3D-3AA5-6A7104960309}"/>
              </a:ext>
            </a:extLst>
          </p:cNvPr>
          <p:cNvSpPr txBox="1"/>
          <p:nvPr/>
        </p:nvSpPr>
        <p:spPr>
          <a:xfrm>
            <a:off x="4301986" y="836417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686120-5134-0C23-7C77-612C9394F70D}"/>
              </a:ext>
            </a:extLst>
          </p:cNvPr>
          <p:cNvSpPr txBox="1"/>
          <p:nvPr/>
        </p:nvSpPr>
        <p:spPr>
          <a:xfrm>
            <a:off x="6215270" y="872060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A648C3-ABFB-9720-2C7D-EA6D33FFE6A5}"/>
              </a:ext>
            </a:extLst>
          </p:cNvPr>
          <p:cNvSpPr txBox="1"/>
          <p:nvPr/>
        </p:nvSpPr>
        <p:spPr>
          <a:xfrm>
            <a:off x="6096000" y="1732722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0A610E-2D97-9746-C74D-EE8589813743}"/>
              </a:ext>
            </a:extLst>
          </p:cNvPr>
          <p:cNvSpPr txBox="1"/>
          <p:nvPr/>
        </p:nvSpPr>
        <p:spPr>
          <a:xfrm>
            <a:off x="8128554" y="872060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DE965-24A7-F512-F872-06150C592979}"/>
              </a:ext>
            </a:extLst>
          </p:cNvPr>
          <p:cNvSpPr txBox="1"/>
          <p:nvPr/>
        </p:nvSpPr>
        <p:spPr>
          <a:xfrm>
            <a:off x="2051665" y="1722662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255F3-A15A-2FD0-A60A-E6E1EC30863D}"/>
              </a:ext>
            </a:extLst>
          </p:cNvPr>
          <p:cNvSpPr txBox="1"/>
          <p:nvPr/>
        </p:nvSpPr>
        <p:spPr>
          <a:xfrm>
            <a:off x="8015909" y="1732722"/>
            <a:ext cx="223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notebook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06EF23B-3575-980C-64BC-88C0FD8C6BB8}"/>
              </a:ext>
            </a:extLst>
          </p:cNvPr>
          <p:cNvGraphicFramePr>
            <a:graphicFrameLocks noGrp="1"/>
          </p:cNvGraphicFramePr>
          <p:nvPr/>
        </p:nvGraphicFramePr>
        <p:xfrm>
          <a:off x="1931505" y="2641366"/>
          <a:ext cx="81280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89227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796169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/ʊ/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955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11152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15A675F0-DE0F-B4C2-62E6-0823BB097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  <p:pic>
        <p:nvPicPr>
          <p:cNvPr id="11" name="1 Minute Timer Bomb [3D TIMER] ">
            <a:hlinkClick r:id="" action="ppaction://media"/>
            <a:extLst>
              <a:ext uri="{FF2B5EF4-FFF2-40B4-BE49-F238E27FC236}">
                <a16:creationId xmlns:a16="http://schemas.microsoft.com/office/drawing/2014/main" id="{D8D46257-7B6C-9669-A2D8-FC45D6EE47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3608" y="5715974"/>
            <a:ext cx="1314045" cy="7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770411-AB8F-E451-6CAB-7CE9554561CC}"/>
              </a:ext>
            </a:extLst>
          </p:cNvPr>
          <p:cNvSpPr txBox="1"/>
          <p:nvPr/>
        </p:nvSpPr>
        <p:spPr>
          <a:xfrm>
            <a:off x="4176091" y="1712603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goodbye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2E918-FC0E-B5A0-BBF0-616B09F6F954}"/>
              </a:ext>
            </a:extLst>
          </p:cNvPr>
          <p:cNvSpPr txBox="1"/>
          <p:nvPr/>
        </p:nvSpPr>
        <p:spPr>
          <a:xfrm>
            <a:off x="1931505" y="803959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eraser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DBC294-2176-EDDC-A86D-B01B92BD017C}"/>
              </a:ext>
            </a:extLst>
          </p:cNvPr>
          <p:cNvSpPr txBox="1"/>
          <p:nvPr/>
        </p:nvSpPr>
        <p:spPr>
          <a:xfrm>
            <a:off x="4301986" y="836417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02480-DC3A-CC88-6D28-63361912A8D0}"/>
              </a:ext>
            </a:extLst>
          </p:cNvPr>
          <p:cNvSpPr txBox="1"/>
          <p:nvPr/>
        </p:nvSpPr>
        <p:spPr>
          <a:xfrm>
            <a:off x="6215270" y="872060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B7AAB-3312-63ED-3C32-82A372BEF058}"/>
              </a:ext>
            </a:extLst>
          </p:cNvPr>
          <p:cNvSpPr txBox="1"/>
          <p:nvPr/>
        </p:nvSpPr>
        <p:spPr>
          <a:xfrm>
            <a:off x="6096000" y="1732722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football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CF135-5E33-1E30-806B-9C013EFA7CB9}"/>
              </a:ext>
            </a:extLst>
          </p:cNvPr>
          <p:cNvSpPr txBox="1"/>
          <p:nvPr/>
        </p:nvSpPr>
        <p:spPr>
          <a:xfrm>
            <a:off x="8128554" y="872060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cake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DDF40-78DF-E636-AD0A-250826E1DC91}"/>
              </a:ext>
            </a:extLst>
          </p:cNvPr>
          <p:cNvSpPr txBox="1"/>
          <p:nvPr/>
        </p:nvSpPr>
        <p:spPr>
          <a:xfrm>
            <a:off x="2051665" y="1722662"/>
            <a:ext cx="1485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D18C07-C99E-BE89-6728-3B4F1CB04A5F}"/>
              </a:ext>
            </a:extLst>
          </p:cNvPr>
          <p:cNvSpPr txBox="1"/>
          <p:nvPr/>
        </p:nvSpPr>
        <p:spPr>
          <a:xfrm>
            <a:off x="8015909" y="1732722"/>
            <a:ext cx="223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notebook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483822F-57E8-3EB7-0D47-1B9F110BEAC2}"/>
              </a:ext>
            </a:extLst>
          </p:cNvPr>
          <p:cNvGraphicFramePr>
            <a:graphicFrameLocks noGrp="1"/>
          </p:cNvGraphicFramePr>
          <p:nvPr/>
        </p:nvGraphicFramePr>
        <p:xfrm>
          <a:off x="1931505" y="2641366"/>
          <a:ext cx="8128000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89227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796169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/ʊ/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9955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cook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goodbye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football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notebook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eraser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cake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table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111522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28BA172-EABB-4344-13C8-C11F537C5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295400" y="990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/>
          <a:stretch/>
        </p:blipFill>
        <p:spPr>
          <a:xfrm>
            <a:off x="2110400" y="2351456"/>
            <a:ext cx="9753600" cy="2162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33"/>
          <a:stretch/>
        </p:blipFill>
        <p:spPr>
          <a:xfrm>
            <a:off x="1295400" y="2350793"/>
            <a:ext cx="990600" cy="2162047"/>
          </a:xfrm>
          <a:prstGeom prst="rect">
            <a:avLst/>
          </a:prstGeom>
        </p:spPr>
      </p:pic>
      <p:pic>
        <p:nvPicPr>
          <p:cNvPr id="8" name="Track 84 (mp3cut.net)">
            <a:hlinkClick r:id="" action="ppaction://media"/>
            <a:extLst>
              <a:ext uri="{FF2B5EF4-FFF2-40B4-BE49-F238E27FC236}">
                <a16:creationId xmlns:a16="http://schemas.microsoft.com/office/drawing/2014/main" id="{F9796AAE-8263-8276-3323-A3A65DCB4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37443" y="2566828"/>
            <a:ext cx="487363" cy="487363"/>
          </a:xfrm>
          <a:prstGeom prst="rect">
            <a:avLst/>
          </a:prstGeom>
        </p:spPr>
      </p:pic>
      <p:pic>
        <p:nvPicPr>
          <p:cNvPr id="9" name="Track 84 (mp3cut.net) (1)">
            <a:hlinkClick r:id="" action="ppaction://media"/>
            <a:extLst>
              <a:ext uri="{FF2B5EF4-FFF2-40B4-BE49-F238E27FC236}">
                <a16:creationId xmlns:a16="http://schemas.microsoft.com/office/drawing/2014/main" id="{E38BC249-2BB7-F71B-5323-520907DFCA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52800" y="2584034"/>
            <a:ext cx="487363" cy="487363"/>
          </a:xfrm>
          <a:prstGeom prst="rect">
            <a:avLst/>
          </a:prstGeom>
        </p:spPr>
      </p:pic>
      <p:pic>
        <p:nvPicPr>
          <p:cNvPr id="10" name="Track 84 (mp3cut.net) (2)">
            <a:hlinkClick r:id="" action="ppaction://media"/>
            <a:extLst>
              <a:ext uri="{FF2B5EF4-FFF2-40B4-BE49-F238E27FC236}">
                <a16:creationId xmlns:a16="http://schemas.microsoft.com/office/drawing/2014/main" id="{910E3FD9-04A0-C599-6589-49E196A488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87073" y="2621846"/>
            <a:ext cx="487363" cy="487363"/>
          </a:xfrm>
          <a:prstGeom prst="rect">
            <a:avLst/>
          </a:prstGeom>
        </p:spPr>
      </p:pic>
      <p:pic>
        <p:nvPicPr>
          <p:cNvPr id="11" name="Track 84 (mp3cut.net) (3)">
            <a:hlinkClick r:id="" action="ppaction://media"/>
            <a:extLst>
              <a:ext uri="{FF2B5EF4-FFF2-40B4-BE49-F238E27FC236}">
                <a16:creationId xmlns:a16="http://schemas.microsoft.com/office/drawing/2014/main" id="{A8B9EF9E-E273-AB12-F958-D19FA2C705C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43600" y="1095950"/>
            <a:ext cx="487363" cy="487363"/>
          </a:xfrm>
          <a:prstGeom prst="rect">
            <a:avLst/>
          </a:prstGeom>
        </p:spPr>
      </p:pic>
      <p:pic>
        <p:nvPicPr>
          <p:cNvPr id="12" name="Track 84 (mp3cut.net) (4)">
            <a:hlinkClick r:id="" action="ppaction://media"/>
            <a:extLst>
              <a:ext uri="{FF2B5EF4-FFF2-40B4-BE49-F238E27FC236}">
                <a16:creationId xmlns:a16="http://schemas.microsoft.com/office/drawing/2014/main" id="{518FE060-4957-EE28-8F13-DB8040C889E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856" y="3836584"/>
            <a:ext cx="487363" cy="487363"/>
          </a:xfrm>
          <a:prstGeom prst="rect">
            <a:avLst/>
          </a:prstGeom>
        </p:spPr>
      </p:pic>
      <p:pic>
        <p:nvPicPr>
          <p:cNvPr id="13" name="Track 84 (mp3cut.net) (5)">
            <a:hlinkClick r:id="" action="ppaction://media"/>
            <a:extLst>
              <a:ext uri="{FF2B5EF4-FFF2-40B4-BE49-F238E27FC236}">
                <a16:creationId xmlns:a16="http://schemas.microsoft.com/office/drawing/2014/main" id="{1A9942BD-945D-6AB2-023A-B1ABC603F9B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352800" y="3822498"/>
            <a:ext cx="487363" cy="487363"/>
          </a:xfrm>
          <a:prstGeom prst="rect">
            <a:avLst/>
          </a:prstGeom>
        </p:spPr>
      </p:pic>
      <p:pic>
        <p:nvPicPr>
          <p:cNvPr id="14" name="Track 84 (mp3cut.net) (6)">
            <a:hlinkClick r:id="" action="ppaction://media"/>
            <a:extLst>
              <a:ext uri="{FF2B5EF4-FFF2-40B4-BE49-F238E27FC236}">
                <a16:creationId xmlns:a16="http://schemas.microsoft.com/office/drawing/2014/main" id="{970F6753-5D8A-C603-6E56-86B38627F61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787073" y="3846914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F8D159-32BB-5681-CD48-454B8F0AA9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21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5382" y="2329064"/>
            <a:ext cx="10439400" cy="2971403"/>
            <a:chOff x="775707" y="2279192"/>
            <a:chExt cx="10546094" cy="26666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530"/>
            <a:stretch/>
          </p:blipFill>
          <p:spPr>
            <a:xfrm>
              <a:off x="775707" y="2288422"/>
              <a:ext cx="5453848" cy="257471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61"/>
            <a:stretch/>
          </p:blipFill>
          <p:spPr>
            <a:xfrm>
              <a:off x="8218229" y="2279192"/>
              <a:ext cx="3103572" cy="266660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24" r="40152"/>
            <a:stretch/>
          </p:blipFill>
          <p:spPr>
            <a:xfrm>
              <a:off x="5149185" y="2286000"/>
              <a:ext cx="2782707" cy="2598821"/>
            </a:xfrm>
            <a:prstGeom prst="rect">
              <a:avLst/>
            </a:prstGeom>
          </p:spPr>
        </p:pic>
      </p:grpSp>
      <p:sp>
        <p:nvSpPr>
          <p:cNvPr id="6" name="Bùi Liễu"/>
          <p:cNvSpPr txBox="1">
            <a:spLocks/>
          </p:cNvSpPr>
          <p:nvPr/>
        </p:nvSpPr>
        <p:spPr>
          <a:xfrm>
            <a:off x="1295400" y="9906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</a:p>
        </p:txBody>
      </p:sp>
      <p:sp>
        <p:nvSpPr>
          <p:cNvPr id="7" name="Oval 6"/>
          <p:cNvSpPr/>
          <p:nvPr/>
        </p:nvSpPr>
        <p:spPr>
          <a:xfrm>
            <a:off x="5388567" y="28956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8382000" y="4512926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Track 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80" end="9043.641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4" y="2260811"/>
            <a:ext cx="609600" cy="517675"/>
          </a:xfrm>
          <a:prstGeom prst="rect">
            <a:avLst/>
          </a:prstGeom>
        </p:spPr>
      </p:pic>
      <p:pic>
        <p:nvPicPr>
          <p:cNvPr id="10" name="Track 8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48" end="2265.641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2" y="3814766"/>
            <a:ext cx="609600" cy="517675"/>
          </a:xfrm>
          <a:prstGeom prst="rect">
            <a:avLst/>
          </a:prstGeom>
        </p:spPr>
      </p:pic>
      <p:pic>
        <p:nvPicPr>
          <p:cNvPr id="12" name="Track 85 (mp3cut.net)">
            <a:hlinkClick r:id="" action="ppaction://media"/>
            <a:extLst>
              <a:ext uri="{FF2B5EF4-FFF2-40B4-BE49-F238E27FC236}">
                <a16:creationId xmlns:a16="http://schemas.microsoft.com/office/drawing/2014/main" id="{DDCA57B7-2CD0-571C-EBFE-3634BAA72F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5508" y="1159575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64376D-52BA-FF86-7D6B-FA84BD7BF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0826" y="-499389"/>
            <a:ext cx="2050553" cy="205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73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1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365</Words>
  <Application>Microsoft Office PowerPoint</Application>
  <PresentationFormat>Widescreen</PresentationFormat>
  <Paragraphs>119</Paragraphs>
  <Slides>17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Aptos Display</vt:lpstr>
      <vt:lpstr>Calibri</vt:lpstr>
      <vt:lpstr>Aptos</vt:lpstr>
      <vt:lpstr>Wingdings</vt:lpstr>
      <vt:lpstr>.VnAvant</vt:lpstr>
      <vt:lpstr>Arial</vt:lpstr>
      <vt:lpstr>等线</vt:lpstr>
      <vt:lpstr>Times New Roman</vt:lpstr>
      <vt:lpstr>Berlin Sans FB Demi</vt:lpstr>
      <vt:lpstr>.VnHelvetInsH</vt:lpstr>
      <vt:lpstr>Amasis MT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have ______eraser.</vt:lpstr>
      <vt:lpstr>I have a ________.</vt:lpstr>
      <vt:lpstr>Bill: Do you have a book? Ben: _____, I don’t.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71</cp:revision>
  <dcterms:created xsi:type="dcterms:W3CDTF">2024-05-18T00:09:44Z</dcterms:created>
  <dcterms:modified xsi:type="dcterms:W3CDTF">2024-12-15T13:31:28Z</dcterms:modified>
</cp:coreProperties>
</file>