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0" r:id="rId3"/>
  </p:sldMasterIdLst>
  <p:notesMasterIdLst>
    <p:notesMasterId r:id="rId23"/>
  </p:notesMasterIdLst>
  <p:sldIdLst>
    <p:sldId id="308" r:id="rId4"/>
    <p:sldId id="334" r:id="rId5"/>
    <p:sldId id="333" r:id="rId6"/>
    <p:sldId id="321" r:id="rId7"/>
    <p:sldId id="340" r:id="rId8"/>
    <p:sldId id="304" r:id="rId9"/>
    <p:sldId id="306" r:id="rId10"/>
    <p:sldId id="335" r:id="rId11"/>
    <p:sldId id="305" r:id="rId12"/>
    <p:sldId id="270" r:id="rId13"/>
    <p:sldId id="274" r:id="rId14"/>
    <p:sldId id="322" r:id="rId15"/>
    <p:sldId id="336" r:id="rId16"/>
    <p:sldId id="311" r:id="rId17"/>
    <p:sldId id="313" r:id="rId18"/>
    <p:sldId id="337" r:id="rId19"/>
    <p:sldId id="324" r:id="rId20"/>
    <p:sldId id="338" r:id="rId21"/>
    <p:sldId id="33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72FB7-800F-4C25-88BA-40C13DB3FF3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63740-991B-4DD0-890C-ADEB6E94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15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833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10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769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4523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218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138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539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935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450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167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483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751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595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465366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002226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358317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819609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89" b="1977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4" name="矩形: 圆角 13"/>
          <p:cNvSpPr/>
          <p:nvPr userDrawn="1"/>
        </p:nvSpPr>
        <p:spPr>
          <a:xfrm>
            <a:off x="403646" y="382658"/>
            <a:ext cx="11384707" cy="6119741"/>
          </a:xfrm>
          <a:prstGeom prst="roundRect">
            <a:avLst>
              <a:gd name="adj" fmla="val 51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369973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119274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08917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220155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854024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34459C-D126-92F9-9384-F42A2FFD60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33450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59105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2470108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283437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559688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831068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086674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668772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249763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783314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984138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CBDB5-4114-4183-876B-9DE1786AF7B6}" type="datetimeFigureOut">
              <a:rPr lang="zh-CN" altLang="en-US" smtClean="0"/>
              <a:t>2024/12/9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FC2B910-DAE3-FBF5-B80B-02E7FC04346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893" y="0"/>
            <a:ext cx="1472166" cy="147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63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F3C4CE2-8AC7-4A72-8801-D1ED866129F8}"/>
              </a:ext>
            </a:extLst>
          </p:cNvPr>
          <p:cNvGrpSpPr/>
          <p:nvPr userDrawn="1"/>
        </p:nvGrpSpPr>
        <p:grpSpPr>
          <a:xfrm>
            <a:off x="0" y="-30778"/>
            <a:ext cx="12166716" cy="6919556"/>
            <a:chOff x="0" y="-30778"/>
            <a:chExt cx="12166716" cy="6919556"/>
          </a:xfrm>
        </p:grpSpPr>
        <p:sp>
          <p:nvSpPr>
            <p:cNvPr id="2" name="文本框 1"/>
            <p:cNvSpPr txBox="1"/>
            <p:nvPr userDrawn="1"/>
          </p:nvSpPr>
          <p:spPr>
            <a:xfrm>
              <a:off x="4318000" y="2971800"/>
              <a:ext cx="3556000" cy="229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感谢您下载包图网平台上提供的</a:t>
              </a:r>
              <a:r>
                <a:rPr lang="en-US" altLang="zh-CN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PPT</a:t>
              </a:r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作品，为了您和包图网以及原创作者的利益，请勿复制、传播、销售，否则将承担法律责任！包图网将对作品进行维权，按照传播下载次数进行十倍的索取赔偿！</a:t>
              </a:r>
            </a:p>
            <a:p>
              <a:r>
                <a:rPr lang="en-US" altLang="zh-CN" sz="6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ibaotu.com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86A8E7-EAB2-4F19-90FC-8311865F0218}"/>
                </a:ext>
              </a:extLst>
            </p:cNvPr>
            <p:cNvSpPr txBox="1"/>
            <p:nvPr userDrawn="1"/>
          </p:nvSpPr>
          <p:spPr>
            <a:xfrm>
              <a:off x="11350467" y="648866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AE7ED4-FAB3-4014-9597-892FA17AAF67}"/>
                </a:ext>
              </a:extLst>
            </p:cNvPr>
            <p:cNvSpPr txBox="1"/>
            <p:nvPr userDrawn="1"/>
          </p:nvSpPr>
          <p:spPr>
            <a:xfrm>
              <a:off x="0" y="-3077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</p:grpSp>
      <p:pic>
        <p:nvPicPr>
          <p:cNvPr id="12" name="Picture 11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2FB8A74A-0516-4E80-A46D-79EAE8A91B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71F411-6E59-F0E7-C2C0-93B33704CEB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150374" cy="38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7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F3C4CE2-8AC7-4A72-8801-D1ED866129F8}"/>
              </a:ext>
            </a:extLst>
          </p:cNvPr>
          <p:cNvGrpSpPr/>
          <p:nvPr userDrawn="1"/>
        </p:nvGrpSpPr>
        <p:grpSpPr>
          <a:xfrm>
            <a:off x="0" y="-30778"/>
            <a:ext cx="12166716" cy="6919556"/>
            <a:chOff x="0" y="-30778"/>
            <a:chExt cx="12166716" cy="6919556"/>
          </a:xfrm>
        </p:grpSpPr>
        <p:sp>
          <p:nvSpPr>
            <p:cNvPr id="2" name="文本框 1"/>
            <p:cNvSpPr txBox="1"/>
            <p:nvPr userDrawn="1"/>
          </p:nvSpPr>
          <p:spPr>
            <a:xfrm>
              <a:off x="4318000" y="2971800"/>
              <a:ext cx="3556000" cy="229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感谢您下载包图网平台上提供的</a:t>
              </a:r>
              <a:r>
                <a:rPr lang="en-US" altLang="zh-CN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PPT</a:t>
              </a:r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作品，为了您和包图网以及原创作者的利益，请勿复制、传播、销售，否则将承担法律责任！包图网将对作品进行维权，按照传播下载次数进行十倍的索取赔偿！</a:t>
              </a:r>
            </a:p>
            <a:p>
              <a:r>
                <a:rPr lang="en-US" altLang="zh-CN" sz="6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ibaotu.com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86A8E7-EAB2-4F19-90FC-8311865F0218}"/>
                </a:ext>
              </a:extLst>
            </p:cNvPr>
            <p:cNvSpPr txBox="1"/>
            <p:nvPr userDrawn="1"/>
          </p:nvSpPr>
          <p:spPr>
            <a:xfrm>
              <a:off x="11350467" y="648866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AE7ED4-FAB3-4014-9597-892FA17AAF67}"/>
                </a:ext>
              </a:extLst>
            </p:cNvPr>
            <p:cNvSpPr txBox="1"/>
            <p:nvPr userDrawn="1"/>
          </p:nvSpPr>
          <p:spPr>
            <a:xfrm>
              <a:off x="0" y="-3077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</p:grpSp>
      <p:pic>
        <p:nvPicPr>
          <p:cNvPr id="12" name="Picture 11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2FB8A74A-0516-4E80-A46D-79EAE8A91B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5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jpg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496AFF-E026-4E4E-83D1-37A6ED56BD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0308" y="2655881"/>
            <a:ext cx="5998984" cy="1603387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2888825" y="1483846"/>
            <a:ext cx="5547089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Hãy thảo luận và quan sát đồ dùng học tập, lớp học để tìm ra hai đường thẳng song song.</a:t>
            </a:r>
          </a:p>
        </p:txBody>
      </p:sp>
    </p:spTree>
    <p:extLst>
      <p:ext uri="{BB962C8B-B14F-4D97-AF65-F5344CB8AC3E}">
        <p14:creationId xmlns:p14="http://schemas.microsoft.com/office/powerpoint/2010/main" val="36306006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472273" y="271304"/>
            <a:ext cx="11143622" cy="6350559"/>
            <a:chOff x="1936535" y="3935752"/>
            <a:chExt cx="8318930" cy="2056864"/>
          </a:xfrm>
        </p:grpSpPr>
        <p:sp>
          <p:nvSpPr>
            <p:cNvPr id="4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12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20582" y="5187147"/>
            <a:ext cx="1063853" cy="1355319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0666653" y="-4264"/>
            <a:ext cx="1063853" cy="13553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77" b="89964" l="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143">
            <a:off x="2369279" y="568203"/>
            <a:ext cx="7349608" cy="6078126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2441749" y="2664488"/>
            <a:ext cx="75161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451797" y="4042788"/>
            <a:ext cx="75161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59" y="1404344"/>
            <a:ext cx="3948199" cy="3948199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 flipH="1">
            <a:off x="4497185" y="1887868"/>
            <a:ext cx="2787224" cy="68907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743024" y="2173491"/>
            <a:ext cx="2508510" cy="6981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514" y="1116705"/>
            <a:ext cx="5962650" cy="4333875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>
            <a:off x="4555375" y="1871242"/>
            <a:ext cx="36160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555375" y="4168326"/>
            <a:ext cx="36160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823855" y="4667089"/>
            <a:ext cx="51871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3996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96668F-1677-499A-985A-F712E4F891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4034" y="2517156"/>
            <a:ext cx="688298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735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: 圆角 4">
            <a:extLst>
              <a:ext uri="{FF2B5EF4-FFF2-40B4-BE49-F238E27FC236}">
                <a16:creationId xmlns:a16="http://schemas.microsoft.com/office/drawing/2014/main" id="{BF5E4F0F-5C68-4FB8-B618-E92D864B3997}"/>
              </a:ext>
            </a:extLst>
          </p:cNvPr>
          <p:cNvSpPr/>
          <p:nvPr/>
        </p:nvSpPr>
        <p:spPr>
          <a:xfrm>
            <a:off x="1333499" y="371474"/>
            <a:ext cx="10392087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a) Cho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ABCD, AB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và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DC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là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một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Hãy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nêu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tên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đó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1B7446F-EA7C-FFFE-478C-DC33104D657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EF6592-5E9F-5EDE-D312-14F9659B466B}"/>
              </a:ext>
            </a:extLst>
          </p:cNvPr>
          <p:cNvSpPr/>
          <p:nvPr/>
        </p:nvSpPr>
        <p:spPr bwMode="auto">
          <a:xfrm>
            <a:off x="3669477" y="2310208"/>
            <a:ext cx="4365223" cy="155707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FCEF859A-A1BB-676F-9A49-37CC7D672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572" y="1807703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003D2C76-CA1D-E225-9264-4D468DE7A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6027" y="180770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E767B717-AB68-527F-3A69-78AC0DCF9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4700" y="3775547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F245A2DC-E976-4B1C-0CFF-C462CB751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5411" y="37755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5621AC-AEBF-A49B-D95E-ED00DFF5C2C1}"/>
              </a:ext>
            </a:extLst>
          </p:cNvPr>
          <p:cNvCxnSpPr/>
          <p:nvPr/>
        </p:nvCxnSpPr>
        <p:spPr>
          <a:xfrm flipH="1">
            <a:off x="3653931" y="3862552"/>
            <a:ext cx="44152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D224F57-A828-6221-3614-45F06BDC8928}"/>
              </a:ext>
            </a:extLst>
          </p:cNvPr>
          <p:cNvCxnSpPr/>
          <p:nvPr/>
        </p:nvCxnSpPr>
        <p:spPr>
          <a:xfrm flipH="1">
            <a:off x="3660489" y="2305474"/>
            <a:ext cx="44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5368242-9D00-DFB4-6625-CFBE992C28F0}"/>
              </a:ext>
            </a:extLst>
          </p:cNvPr>
          <p:cNvCxnSpPr>
            <a:cxnSpLocks/>
          </p:cNvCxnSpPr>
          <p:nvPr/>
        </p:nvCxnSpPr>
        <p:spPr>
          <a:xfrm flipV="1">
            <a:off x="3678927" y="2276963"/>
            <a:ext cx="0" cy="15855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65BDBBA-8092-3331-AC66-A02B3AD500E2}"/>
              </a:ext>
            </a:extLst>
          </p:cNvPr>
          <p:cNvCxnSpPr>
            <a:cxnSpLocks/>
          </p:cNvCxnSpPr>
          <p:nvPr/>
        </p:nvCxnSpPr>
        <p:spPr>
          <a:xfrm flipV="1">
            <a:off x="8044149" y="2280680"/>
            <a:ext cx="0" cy="15818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Hộp Văn bản 3">
            <a:extLst>
              <a:ext uri="{FF2B5EF4-FFF2-40B4-BE49-F238E27FC236}">
                <a16:creationId xmlns:a16="http://schemas.microsoft.com/office/drawing/2014/main" id="{A99633FC-18AE-D20F-9550-B0630F42E266}"/>
              </a:ext>
            </a:extLst>
          </p:cNvPr>
          <p:cNvSpPr txBox="1"/>
          <p:nvPr/>
        </p:nvSpPr>
        <p:spPr>
          <a:xfrm>
            <a:off x="2087515" y="4435947"/>
            <a:ext cx="8016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Hộp Văn bản 8">
            <a:extLst>
              <a:ext uri="{FF2B5EF4-FFF2-40B4-BE49-F238E27FC236}">
                <a16:creationId xmlns:a16="http://schemas.microsoft.com/office/drawing/2014/main" id="{0F80F9DF-609D-F6E5-0B5B-3DD3FF37F54C}"/>
              </a:ext>
            </a:extLst>
          </p:cNvPr>
          <p:cNvSpPr txBox="1"/>
          <p:nvPr/>
        </p:nvSpPr>
        <p:spPr>
          <a:xfrm>
            <a:off x="2190968" y="5660759"/>
            <a:ext cx="8016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DC,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7925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  <p:bldP spid="2" grpId="0" animBg="1"/>
      <p:bldP spid="4" grpId="0"/>
      <p:bldP spid="5" grpId="0"/>
      <p:bldP spid="6" grpId="0"/>
      <p:bldP spid="7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: 圆角 4">
            <a:extLst>
              <a:ext uri="{FF2B5EF4-FFF2-40B4-BE49-F238E27FC236}">
                <a16:creationId xmlns:a16="http://schemas.microsoft.com/office/drawing/2014/main" id="{BF5E4F0F-5C68-4FB8-B618-E92D864B3997}"/>
              </a:ext>
            </a:extLst>
          </p:cNvPr>
          <p:cNvSpPr/>
          <p:nvPr/>
        </p:nvSpPr>
        <p:spPr>
          <a:xfrm>
            <a:off x="1333500" y="609600"/>
            <a:ext cx="10096500" cy="12763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b)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Nêu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tên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có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vuông</a:t>
            </a:r>
            <a:r>
              <a:rPr kumimoji="1" lang="en-US" altLang="zh-CN" sz="3200" b="1" dirty="0">
                <a:solidFill>
                  <a:srgbClr val="0070C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MNPG: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1B7446F-EA7C-FFFE-478C-DC33104D657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14557D-25AC-0162-2FA1-FD97749A444B}"/>
              </a:ext>
            </a:extLst>
          </p:cNvPr>
          <p:cNvSpPr/>
          <p:nvPr/>
        </p:nvSpPr>
        <p:spPr bwMode="auto">
          <a:xfrm>
            <a:off x="3831402" y="2586433"/>
            <a:ext cx="1143721" cy="1133435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00256-8010-8D9B-0A2E-AD993BDC6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8497" y="2083928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22AFBA-EF12-CDC0-B69E-F2FA9A127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0941" y="217103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823DD1-94B2-A4A5-5A75-92CC48E59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6077" y="356984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C6FE2C-840F-1240-239E-20286DACC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359" y="3616758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7CEE09-DF1A-15DB-1DDF-75459B397743}"/>
              </a:ext>
            </a:extLst>
          </p:cNvPr>
          <p:cNvCxnSpPr/>
          <p:nvPr/>
        </p:nvCxnSpPr>
        <p:spPr>
          <a:xfrm flipH="1">
            <a:off x="3795586" y="3719868"/>
            <a:ext cx="11795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058A4D2-7734-DA6F-11AD-4C5E1B9571AE}"/>
              </a:ext>
            </a:extLst>
          </p:cNvPr>
          <p:cNvCxnSpPr/>
          <p:nvPr/>
        </p:nvCxnSpPr>
        <p:spPr>
          <a:xfrm flipH="1">
            <a:off x="3795585" y="2580893"/>
            <a:ext cx="121440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00BDB9-6181-D7BB-49D8-E5EDD0A95968}"/>
              </a:ext>
            </a:extLst>
          </p:cNvPr>
          <p:cNvCxnSpPr>
            <a:cxnSpLocks/>
          </p:cNvCxnSpPr>
          <p:nvPr/>
        </p:nvCxnSpPr>
        <p:spPr>
          <a:xfrm flipV="1">
            <a:off x="3831402" y="2551367"/>
            <a:ext cx="0" cy="116850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10428AD-3742-57D2-3692-E75278F8E794}"/>
              </a:ext>
            </a:extLst>
          </p:cNvPr>
          <p:cNvCxnSpPr>
            <a:cxnSpLocks/>
          </p:cNvCxnSpPr>
          <p:nvPr/>
        </p:nvCxnSpPr>
        <p:spPr>
          <a:xfrm flipV="1">
            <a:off x="4975123" y="2580894"/>
            <a:ext cx="0" cy="11389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Hộp Văn bản 3">
            <a:extLst>
              <a:ext uri="{FF2B5EF4-FFF2-40B4-BE49-F238E27FC236}">
                <a16:creationId xmlns:a16="http://schemas.microsoft.com/office/drawing/2014/main" id="{0B27F858-F897-18F8-42AA-6FEBE62915A7}"/>
              </a:ext>
            </a:extLst>
          </p:cNvPr>
          <p:cNvSpPr txBox="1"/>
          <p:nvPr/>
        </p:nvSpPr>
        <p:spPr>
          <a:xfrm>
            <a:off x="2087515" y="4134662"/>
            <a:ext cx="8016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MNPQ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Hộp Văn bản 8">
            <a:extLst>
              <a:ext uri="{FF2B5EF4-FFF2-40B4-BE49-F238E27FC236}">
                <a16:creationId xmlns:a16="http://schemas.microsoft.com/office/drawing/2014/main" id="{F443FD63-7477-6DC7-1091-A4D74C525B34}"/>
              </a:ext>
            </a:extLst>
          </p:cNvPr>
          <p:cNvSpPr txBox="1"/>
          <p:nvPr/>
        </p:nvSpPr>
        <p:spPr>
          <a:xfrm>
            <a:off x="2133818" y="5708384"/>
            <a:ext cx="80169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MN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QP,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MQ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0" i="0" dirty="0">
                <a:solidFill>
                  <a:schemeClr val="accent5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NP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  <p:bldP spid="9" grpId="0" animBg="1"/>
      <p:bldP spid="10" grpId="0"/>
      <p:bldP spid="11" grpId="0"/>
      <p:bldP spid="12" grpId="0"/>
      <p:bldP spid="13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: 圆角 4">
            <a:extLst>
              <a:ext uri="{FF2B5EF4-FFF2-40B4-BE49-F238E27FC236}">
                <a16:creationId xmlns:a16="http://schemas.microsoft.com/office/drawing/2014/main" id="{FC045091-9871-96C7-AF71-32ADCCF99789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bên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tứ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giác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AMND, MBCN, ABCD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đều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là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Hỏi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MN song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những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nào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?</a:t>
            </a:r>
            <a:endParaRPr kumimoji="1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A20431A-610B-F6ED-3793-3EDFFF8B504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03B4F0-BAFA-8F42-D9CE-FF66C3912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2047393"/>
            <a:ext cx="3805237" cy="173403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0EEC81-3F99-4007-8EB6-4C53F91EC4D2}"/>
              </a:ext>
            </a:extLst>
          </p:cNvPr>
          <p:cNvCxnSpPr>
            <a:cxnSpLocks/>
          </p:cNvCxnSpPr>
          <p:nvPr/>
        </p:nvCxnSpPr>
        <p:spPr>
          <a:xfrm flipV="1">
            <a:off x="9936852" y="2496038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4AE4E84-C739-0FFB-6767-A6DED6429356}"/>
              </a:ext>
            </a:extLst>
          </p:cNvPr>
          <p:cNvCxnSpPr>
            <a:cxnSpLocks/>
          </p:cNvCxnSpPr>
          <p:nvPr/>
        </p:nvCxnSpPr>
        <p:spPr>
          <a:xfrm flipV="1">
            <a:off x="8022327" y="2486513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FB9ABE8-F4DB-513C-09AB-737E0EABDFE7}"/>
              </a:ext>
            </a:extLst>
          </p:cNvPr>
          <p:cNvCxnSpPr>
            <a:cxnSpLocks/>
          </p:cNvCxnSpPr>
          <p:nvPr/>
        </p:nvCxnSpPr>
        <p:spPr>
          <a:xfrm flipV="1">
            <a:off x="10908402" y="2486513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641384A-61CB-0D51-8A8A-2B2EFA6A194F}"/>
              </a:ext>
            </a:extLst>
          </p:cNvPr>
          <p:cNvSpPr txBox="1"/>
          <p:nvPr/>
        </p:nvSpPr>
        <p:spPr>
          <a:xfrm>
            <a:off x="847725" y="2428875"/>
            <a:ext cx="6181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MN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AD, BC. 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: 圆角 4">
            <a:extLst>
              <a:ext uri="{FF2B5EF4-FFF2-40B4-BE49-F238E27FC236}">
                <a16:creationId xmlns:a16="http://schemas.microsoft.com/office/drawing/2014/main" id="{FC045091-9871-96C7-AF71-32ADCCF99789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vi-VN" altLang="zh-CN" sz="40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Tìm hình ảnh một cặp đường thẳng song song có trong bức tranh.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A20431A-610B-F6ED-3793-3EDFFF8B504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9635EB-9F8C-2D56-D02C-B4CCED7A2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227" y="2105025"/>
            <a:ext cx="5229597" cy="3996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ABCDB17-53DE-70DE-EFF8-E531657BDD9B}"/>
              </a:ext>
            </a:extLst>
          </p:cNvPr>
          <p:cNvCxnSpPr>
            <a:cxnSpLocks/>
          </p:cNvCxnSpPr>
          <p:nvPr/>
        </p:nvCxnSpPr>
        <p:spPr>
          <a:xfrm>
            <a:off x="5841102" y="2924175"/>
            <a:ext cx="978798" cy="33337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89F524-FA29-A613-52ED-C6DB4D68DAB6}"/>
              </a:ext>
            </a:extLst>
          </p:cNvPr>
          <p:cNvCxnSpPr>
            <a:cxnSpLocks/>
          </p:cNvCxnSpPr>
          <p:nvPr/>
        </p:nvCxnSpPr>
        <p:spPr>
          <a:xfrm>
            <a:off x="5298177" y="3733800"/>
            <a:ext cx="1445523" cy="48577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7022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3A24C8-9B96-5DE7-34D8-CF6C04FB1E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1051" y="2411859"/>
            <a:ext cx="690736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513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:a16="http://schemas.microsoft.com/office/drawing/2014/main" id="{6AF603BE-9BD2-4C46-AA11-1A5F9BAE30DD}"/>
              </a:ext>
            </a:extLst>
          </p:cNvPr>
          <p:cNvSpPr/>
          <p:nvPr/>
        </p:nvSpPr>
        <p:spPr>
          <a:xfrm>
            <a:off x="2753968" y="1370755"/>
            <a:ext cx="5547089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vi-VN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 đường thẳng song song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altLang="zh-CN" sz="4000" b="1" i="0" u="none" strike="noStrike" kern="1200" cap="none" spc="0" normalizeH="0" baseline="0" noProof="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3434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280843" y="923057"/>
            <a:ext cx="11143622" cy="6350559"/>
            <a:chOff x="1936535" y="3935752"/>
            <a:chExt cx="8318930" cy="2056864"/>
          </a:xfrm>
        </p:grpSpPr>
        <p:sp>
          <p:nvSpPr>
            <p:cNvPr id="4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12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20582" y="5187147"/>
            <a:ext cx="1063853" cy="1355319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0666653" y="-4264"/>
            <a:ext cx="1063853" cy="13553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33" y="3625559"/>
            <a:ext cx="4026729" cy="23477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55" y="484722"/>
            <a:ext cx="3302317" cy="2476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206347" y="2266830"/>
            <a:ext cx="209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hiệu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59656" y="6050920"/>
            <a:ext cx="209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ray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57236" y="3033169"/>
            <a:ext cx="2989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sổ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t="27090" r="2382" b="39259"/>
          <a:stretch/>
        </p:blipFill>
        <p:spPr>
          <a:xfrm>
            <a:off x="1128726" y="642945"/>
            <a:ext cx="4250347" cy="150179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262B28-E6AC-4D8D-A119-34E39671F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345" y="3589187"/>
            <a:ext cx="4167135" cy="252111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0689E00-B39F-40F8-B0BE-2ECBBA1D61FF}"/>
              </a:ext>
            </a:extLst>
          </p:cNvPr>
          <p:cNvSpPr txBox="1"/>
          <p:nvPr/>
        </p:nvSpPr>
        <p:spPr>
          <a:xfrm>
            <a:off x="8092388" y="6175900"/>
            <a:ext cx="1634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Tủ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kính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0980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  <p:bldP spid="28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FC916F2A-0F5B-A440-CE31-0DC61A8A7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724" y="1805697"/>
            <a:ext cx="3294586" cy="501579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561ACDE-E95A-EC60-A9F7-7D03E6EAA9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018" y="3512843"/>
            <a:ext cx="3337035" cy="3291294"/>
          </a:xfrm>
          <a:prstGeom prst="rect">
            <a:avLst/>
          </a:prstGeom>
        </p:spPr>
      </p:pic>
      <p:grpSp>
        <p:nvGrpSpPr>
          <p:cNvPr id="6" name="组合 27">
            <a:extLst>
              <a:ext uri="{FF2B5EF4-FFF2-40B4-BE49-F238E27FC236}">
                <a16:creationId xmlns:a16="http://schemas.microsoft.com/office/drawing/2014/main" id="{18D572DD-A972-EB52-7689-6257C982AB15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  <a:solidFill>
            <a:schemeClr val="accent2"/>
          </a:solidFill>
        </p:grpSpPr>
        <p:sp>
          <p:nvSpPr>
            <p:cNvPr id="7" name="圆角矩形 14">
              <a:extLst>
                <a:ext uri="{FF2B5EF4-FFF2-40B4-BE49-F238E27FC236}">
                  <a16:creationId xmlns:a16="http://schemas.microsoft.com/office/drawing/2014/main" id="{ED09E446-6009-C932-8437-166031009E19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" name="文本框 23">
              <a:extLst>
                <a:ext uri="{FF2B5EF4-FFF2-40B4-BE49-F238E27FC236}">
                  <a16:creationId xmlns:a16="http://schemas.microsoft.com/office/drawing/2014/main" id="{4CFD51EC-88D3-7B80-E622-A1B7F07F8FD9}"/>
                </a:ext>
              </a:extLst>
            </p:cNvPr>
            <p:cNvSpPr txBox="1"/>
            <p:nvPr/>
          </p:nvSpPr>
          <p:spPr>
            <a:xfrm>
              <a:off x="2876752" y="4024511"/>
              <a:ext cx="9199519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nêu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tên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từng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cặp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vuông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góc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trong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:</a:t>
              </a:r>
            </a:p>
          </p:txBody>
        </p:sp>
      </p:grpSp>
      <p:pic>
        <p:nvPicPr>
          <p:cNvPr id="9" name="图片 20">
            <a:extLst>
              <a:ext uri="{FF2B5EF4-FFF2-40B4-BE49-F238E27FC236}">
                <a16:creationId xmlns:a16="http://schemas.microsoft.com/office/drawing/2014/main" id="{56A72F67-EEF6-BAD8-3BBC-59DDD62409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ECE1DFBC-A746-6AAD-7D43-A6A736ECD1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D68130E-FED0-589A-1BFB-431685AC55C5}"/>
              </a:ext>
            </a:extLst>
          </p:cNvPr>
          <p:cNvSpPr/>
          <p:nvPr/>
        </p:nvSpPr>
        <p:spPr bwMode="auto">
          <a:xfrm>
            <a:off x="3678926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5BA2F538-8C1B-5B2D-454F-BD5E75615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572" y="2059959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4FDA29A5-27D1-9E25-2792-EAEB69FEC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6027" y="2059960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207081FC-51BC-F37C-15AB-E8CFBAF8D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3598" y="4888947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CF17B393-51BA-52BB-7E5D-138C77A3A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4309" y="48889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6082EA1-37B2-6EBF-42C5-37669961207B}"/>
              </a:ext>
            </a:extLst>
          </p:cNvPr>
          <p:cNvCxnSpPr/>
          <p:nvPr/>
        </p:nvCxnSpPr>
        <p:spPr>
          <a:xfrm>
            <a:off x="3680156" y="2527586"/>
            <a:ext cx="0" cy="23613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6D968E-86A0-BB61-D2C8-E3128E961317}"/>
              </a:ext>
            </a:extLst>
          </p:cNvPr>
          <p:cNvCxnSpPr/>
          <p:nvPr/>
        </p:nvCxnSpPr>
        <p:spPr>
          <a:xfrm flipH="1">
            <a:off x="3653931" y="4898847"/>
            <a:ext cx="44152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FEE58AC-2ED1-D17A-FC43-3E1A35EE425A}"/>
              </a:ext>
            </a:extLst>
          </p:cNvPr>
          <p:cNvCxnSpPr/>
          <p:nvPr/>
        </p:nvCxnSpPr>
        <p:spPr>
          <a:xfrm flipH="1">
            <a:off x="3660489" y="2557730"/>
            <a:ext cx="44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3910957-BBFB-B483-6577-DCA019542D93}"/>
              </a:ext>
            </a:extLst>
          </p:cNvPr>
          <p:cNvCxnSpPr/>
          <p:nvPr/>
        </p:nvCxnSpPr>
        <p:spPr>
          <a:xfrm>
            <a:off x="8044149" y="2537486"/>
            <a:ext cx="0" cy="23613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817F7BC-2ABB-6FD8-8D96-77D9E85C2559}"/>
              </a:ext>
            </a:extLst>
          </p:cNvPr>
          <p:cNvCxnSpPr/>
          <p:nvPr/>
        </p:nvCxnSpPr>
        <p:spPr>
          <a:xfrm flipH="1">
            <a:off x="3653931" y="2550775"/>
            <a:ext cx="442177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424B212-AD12-A88F-F21F-7427320B3B37}"/>
              </a:ext>
            </a:extLst>
          </p:cNvPr>
          <p:cNvCxnSpPr/>
          <p:nvPr/>
        </p:nvCxnSpPr>
        <p:spPr>
          <a:xfrm flipH="1">
            <a:off x="3653931" y="4898847"/>
            <a:ext cx="442177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1399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91911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6FBC41-72F6-4692-8EAB-8BE099C3D2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496" y="2498106"/>
            <a:ext cx="6572058" cy="256663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DE6FF19-C346-46F9-B5F2-A06865CA6ED8}"/>
              </a:ext>
            </a:extLst>
          </p:cNvPr>
          <p:cNvSpPr txBox="1"/>
          <p:nvPr/>
        </p:nvSpPr>
        <p:spPr>
          <a:xfrm>
            <a:off x="5065159" y="6277510"/>
            <a:ext cx="4397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Zalo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6644867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I ĐƯỜNG THẲNG SONG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9335" y="1077056"/>
            <a:ext cx="10428269" cy="53688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80B3BE-E24F-E86A-371F-A3B50165D5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53" y="276663"/>
            <a:ext cx="2209688" cy="110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9136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80B3BE-E24F-E86A-371F-A3B50165D5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12" y="297211"/>
            <a:ext cx="2333403" cy="11696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602D98-EB46-1560-116F-1DA90253D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050" y="801964"/>
            <a:ext cx="7315200" cy="418437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62CAC8-D021-5BD7-B578-2A5C90F793FF}"/>
              </a:ext>
            </a:extLst>
          </p:cNvPr>
          <p:cNvSpPr/>
          <p:nvPr/>
        </p:nvSpPr>
        <p:spPr>
          <a:xfrm>
            <a:off x="1143000" y="5238751"/>
            <a:ext cx="10306050" cy="1143000"/>
          </a:xfrm>
          <a:prstGeom prst="roundRect">
            <a:avLst>
              <a:gd name="adj" fmla="val 18998"/>
            </a:avLst>
          </a:prstGeom>
          <a:solidFill>
            <a:srgbClr val="FFFF99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đường thẳng màu đỏ mà Mai nói là hai đường thẳng nào?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55D62A-8F48-0AAD-4626-D8BE31CCB78B}"/>
              </a:ext>
            </a:extLst>
          </p:cNvPr>
          <p:cNvCxnSpPr>
            <a:cxnSpLocks/>
          </p:cNvCxnSpPr>
          <p:nvPr/>
        </p:nvCxnSpPr>
        <p:spPr>
          <a:xfrm flipH="1">
            <a:off x="5391150" y="2914650"/>
            <a:ext cx="2143125" cy="1409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103DD3-B29A-F917-A37F-6696A03040CF}"/>
              </a:ext>
            </a:extLst>
          </p:cNvPr>
          <p:cNvCxnSpPr>
            <a:cxnSpLocks/>
          </p:cNvCxnSpPr>
          <p:nvPr/>
        </p:nvCxnSpPr>
        <p:spPr>
          <a:xfrm flipH="1">
            <a:off x="5934075" y="3114675"/>
            <a:ext cx="1895475" cy="12763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291B65E3-B687-CB8A-2AB9-12E6FD25CDC0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:a16="http://schemas.microsoft.com/office/drawing/2014/main" id="{709486C8-BF35-6274-3E7E-75F9D6E1C98C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:a16="http://schemas.microsoft.com/office/drawing/2014/main" id="{641AB784-05A0-45F1-3E08-4A81DFCA38DE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kéo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dài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DC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 ta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được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endParaRPr lang="en-US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2CED3D5F-1135-7501-1766-269C970CAAC1}"/>
              </a:ext>
            </a:extLst>
          </p:cNvPr>
          <p:cNvSpPr/>
          <p:nvPr/>
        </p:nvSpPr>
        <p:spPr bwMode="auto">
          <a:xfrm>
            <a:off x="3772710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D5EB2FD3-9D8E-452C-4152-1CB7B3E76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023" y="198103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7CA72DD3-55E1-E5E7-2A28-690CF7EA5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954" y="199736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478302A7-68E1-EAEE-068E-DB07ABBC9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8956" y="486835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A9C43675-9F06-F795-DFD0-F97A5AB64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024" y="48889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488725-89A9-FF1C-4567-C95910516CE9}"/>
              </a:ext>
            </a:extLst>
          </p:cNvPr>
          <p:cNvCxnSpPr/>
          <p:nvPr/>
        </p:nvCxnSpPr>
        <p:spPr>
          <a:xfrm flipH="1">
            <a:off x="1074408" y="2557730"/>
            <a:ext cx="269830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DDA94E8-82D0-840E-CAE1-5E6F03767CCF}"/>
              </a:ext>
            </a:extLst>
          </p:cNvPr>
          <p:cNvCxnSpPr/>
          <p:nvPr/>
        </p:nvCxnSpPr>
        <p:spPr>
          <a:xfrm flipH="1">
            <a:off x="8127301" y="2560284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C8DCEB16-A7C6-B77F-0545-F648CF77C6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9388" y="852041"/>
            <a:ext cx="1697610" cy="16976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C78594-A59E-A3B6-37B4-D0B55CACEA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05" y="859593"/>
            <a:ext cx="1697610" cy="169761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600B500-2326-A81A-D08E-396485AE78FF}"/>
              </a:ext>
            </a:extLst>
          </p:cNvPr>
          <p:cNvCxnSpPr/>
          <p:nvPr/>
        </p:nvCxnSpPr>
        <p:spPr>
          <a:xfrm flipH="1">
            <a:off x="8151456" y="4892618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4183A8-3F01-798D-3C88-626AB81114C0}"/>
              </a:ext>
            </a:extLst>
          </p:cNvPr>
          <p:cNvCxnSpPr/>
          <p:nvPr/>
        </p:nvCxnSpPr>
        <p:spPr>
          <a:xfrm flipH="1">
            <a:off x="537511" y="4901081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AE512B85-E2E7-8ECD-F94D-2A47EC1655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rot="5400000">
            <a:off x="1810677" y="2255026"/>
            <a:ext cx="2334379" cy="22348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F075A9C-F83E-4C28-D1D1-1C9E150595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>
            <a:off x="7776049" y="2249556"/>
            <a:ext cx="2334379" cy="223484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21888 3.33333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0.25938 -4.07407E-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F062353E-4F79-A3D1-45B4-CCA4CCF2ACAD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:a16="http://schemas.microsoft.com/office/drawing/2014/main" id="{97CBCE0B-E013-CC7B-983B-74D5851D94B5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:a16="http://schemas.microsoft.com/office/drawing/2014/main" id="{DB2DE502-AE58-2D25-A1C3-39E3EEB79DAA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không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bao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giờ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cắt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endParaRPr lang="en-US" altLang="zh-C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DB037E-D14E-40A3-FEA8-9EF9F5CC55C8}"/>
              </a:ext>
            </a:extLst>
          </p:cNvPr>
          <p:cNvCxnSpPr/>
          <p:nvPr/>
        </p:nvCxnSpPr>
        <p:spPr>
          <a:xfrm>
            <a:off x="321547" y="2893926"/>
            <a:ext cx="1141492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7DBE999-4A42-B4C3-3433-28A8DC520EE5}"/>
              </a:ext>
            </a:extLst>
          </p:cNvPr>
          <p:cNvCxnSpPr/>
          <p:nvPr/>
        </p:nvCxnSpPr>
        <p:spPr>
          <a:xfrm>
            <a:off x="321547" y="4372708"/>
            <a:ext cx="1141492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9">
            <a:extLst>
              <a:ext uri="{FF2B5EF4-FFF2-40B4-BE49-F238E27FC236}">
                <a16:creationId xmlns:a16="http://schemas.microsoft.com/office/drawing/2014/main" id="{A74274D0-FF10-BB3C-58A9-19BEF90AA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4007" y="2321170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8696FC73-B745-1B0F-B7CB-E9864F4A0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4149" y="230915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8C039833-5972-EC5B-7E73-2692D2B0B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8766" y="439980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3CF7FF39-1018-DCE8-8F30-EC26EF046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908" y="438778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" name="Oval 4"/>
          <p:cNvSpPr/>
          <p:nvPr/>
        </p:nvSpPr>
        <p:spPr>
          <a:xfrm>
            <a:off x="3529781" y="2864430"/>
            <a:ext cx="88490" cy="45719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344883" y="2878605"/>
            <a:ext cx="88490" cy="45719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flipH="1">
            <a:off x="3500493" y="4317793"/>
            <a:ext cx="45719" cy="84411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flipH="1">
            <a:off x="8392054" y="4342377"/>
            <a:ext cx="45719" cy="84411"/>
          </a:xfrm>
          <a:prstGeom prst="ellips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6610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E1A000A3-AB3D-FB0D-7073-642FAA3600A7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:a16="http://schemas.microsoft.com/office/drawing/2014/main" id="{987236B4-27F8-61D3-F06F-40BDD88BF6AB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:a16="http://schemas.microsoft.com/office/drawing/2014/main" id="{77F4175E-A3ED-37D4-E9E0-811236084765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kéo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dài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đối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diện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còn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lại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ABCD.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8D256986-11D0-97CE-F521-140DCA08E603}"/>
              </a:ext>
            </a:extLst>
          </p:cNvPr>
          <p:cNvSpPr/>
          <p:nvPr/>
        </p:nvSpPr>
        <p:spPr bwMode="auto">
          <a:xfrm>
            <a:off x="3772710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46C82B51-2AA8-DB54-B0B2-DB3543A64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959" y="1995058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BD9E6440-4EC2-3313-5ACE-9C49CFE3A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4101" y="207482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F3500844-2CFF-9BBA-94CF-7A242165E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6002" y="4788842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9DCF7EB6-26B0-3A65-D8A9-F3E88D00F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2690" y="486835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9CBAD9-04AA-0578-7239-0BE8D69F9EA3}"/>
              </a:ext>
            </a:extLst>
          </p:cNvPr>
          <p:cNvCxnSpPr/>
          <p:nvPr/>
        </p:nvCxnSpPr>
        <p:spPr>
          <a:xfrm flipH="1" flipV="1">
            <a:off x="3772709" y="1804946"/>
            <a:ext cx="3" cy="75278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92A9DDE-4E39-5217-9DF8-F3E5CAE56CD2}"/>
              </a:ext>
            </a:extLst>
          </p:cNvPr>
          <p:cNvCxnSpPr/>
          <p:nvPr/>
        </p:nvCxnSpPr>
        <p:spPr>
          <a:xfrm>
            <a:off x="8137827" y="1789495"/>
            <a:ext cx="1" cy="77078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75C46BD-898A-FE84-4BEA-FFB9FE2D22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0929" y="3223288"/>
            <a:ext cx="1697610" cy="16976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9F4F70-5E61-912C-81E6-1FEF3DEEE2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953" y="3206077"/>
            <a:ext cx="1697610" cy="169761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C98BB09-EE31-6421-E9A0-6B77ECAA8744}"/>
              </a:ext>
            </a:extLst>
          </p:cNvPr>
          <p:cNvCxnSpPr/>
          <p:nvPr/>
        </p:nvCxnSpPr>
        <p:spPr>
          <a:xfrm flipH="1" flipV="1">
            <a:off x="8140224" y="4888946"/>
            <a:ext cx="10632" cy="173449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B7E3C8A-CBEE-94CB-925B-5EDBDCE58E62}"/>
              </a:ext>
            </a:extLst>
          </p:cNvPr>
          <p:cNvCxnSpPr/>
          <p:nvPr/>
        </p:nvCxnSpPr>
        <p:spPr>
          <a:xfrm>
            <a:off x="3771335" y="4891249"/>
            <a:ext cx="2494" cy="164679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7">
            <a:extLst>
              <a:ext uri="{FF2B5EF4-FFF2-40B4-BE49-F238E27FC236}">
                <a16:creationId xmlns:a16="http://schemas.microsoft.com/office/drawing/2014/main" id="{1C83A8CB-7B0E-0312-484E-53AC443012D0}"/>
              </a:ext>
            </a:extLst>
          </p:cNvPr>
          <p:cNvGrpSpPr/>
          <p:nvPr/>
        </p:nvGrpSpPr>
        <p:grpSpPr>
          <a:xfrm>
            <a:off x="753006" y="281743"/>
            <a:ext cx="10580914" cy="1281864"/>
            <a:chOff x="2587501" y="9192941"/>
            <a:chExt cx="10005372" cy="1080646"/>
          </a:xfrm>
        </p:grpSpPr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id="{B6005235-D13B-F865-6A40-2D3BA79FDF59}"/>
                </a:ext>
              </a:extLst>
            </p:cNvPr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327BDB0C-CA91-F2D5-B435-58117A8EC383}"/>
                </a:ext>
              </a:extLst>
            </p:cNvPr>
            <p:cNvSpPr txBox="1"/>
            <p:nvPr/>
          </p:nvSpPr>
          <p:spPr>
            <a:xfrm>
              <a:off x="3357744" y="9261677"/>
              <a:ext cx="8609412" cy="1011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AD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CB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là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. 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55ED8DE2-5FC2-8997-47A1-A3160F9E67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flipH="1">
            <a:off x="6178603" y="4566228"/>
            <a:ext cx="2334379" cy="22348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06543E-8F1D-A8B2-64DF-56D5443D14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rot="16200000" flipH="1">
            <a:off x="3398983" y="4573977"/>
            <a:ext cx="2334379" cy="223484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1.11022E-16 L -0.00013 0.2442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219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-0.00013 0.2539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2685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393</Words>
  <Application>Microsoft Office PowerPoint</Application>
  <PresentationFormat>Widescreen</PresentationFormat>
  <Paragraphs>86</Paragraphs>
  <Slides>19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微软雅黑</vt:lpstr>
      <vt:lpstr>Arial</vt:lpstr>
      <vt:lpstr>Calibri</vt:lpstr>
      <vt:lpstr>Cambria</vt:lpstr>
      <vt:lpstr>等线</vt:lpstr>
      <vt:lpstr>等线 Light</vt:lpstr>
      <vt:lpstr>inpin heiti</vt:lpstr>
      <vt:lpstr>Times New Roman</vt:lpstr>
      <vt:lpstr>UTM Ong Do Gia</vt:lpstr>
      <vt:lpstr>思源黑体 CN Bold</vt:lpstr>
      <vt:lpstr>Office 主题​​</vt:lpstr>
      <vt:lpstr>包图主题2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48</cp:revision>
  <dcterms:created xsi:type="dcterms:W3CDTF">2023-10-05T01:22:19Z</dcterms:created>
  <dcterms:modified xsi:type="dcterms:W3CDTF">2024-12-09T07:18:49Z</dcterms:modified>
</cp:coreProperties>
</file>