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6"/>
  </p:notesMasterIdLst>
  <p:sldIdLst>
    <p:sldId id="293" r:id="rId4"/>
    <p:sldId id="278" r:id="rId5"/>
    <p:sldId id="279" r:id="rId6"/>
    <p:sldId id="285" r:id="rId7"/>
    <p:sldId id="286" r:id="rId8"/>
    <p:sldId id="287" r:id="rId9"/>
    <p:sldId id="288" r:id="rId10"/>
    <p:sldId id="281" r:id="rId11"/>
    <p:sldId id="264" r:id="rId12"/>
    <p:sldId id="265" r:id="rId13"/>
    <p:sldId id="289" r:id="rId14"/>
    <p:sldId id="29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558" autoAdjust="0"/>
  </p:normalViewPr>
  <p:slideViewPr>
    <p:cSldViewPr>
      <p:cViewPr varScale="1">
        <p:scale>
          <a:sx n="101" d="100"/>
          <a:sy n="101" d="100"/>
        </p:scale>
        <p:origin x="778"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14/12/2024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14/12/2024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14/12/2024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14/12/2024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14/12/2024</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14/12/2024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14/12/2024</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14/12/2024</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slide" Target="slide5.xml"/><Relationship Id="rId18" Type="http://schemas.openxmlformats.org/officeDocument/2006/relationships/image" Target="../media/image21.GIF"/><Relationship Id="rId3" Type="http://schemas.openxmlformats.org/officeDocument/2006/relationships/slideLayout" Target="../slideLayouts/slideLayout19.xml"/><Relationship Id="rId21" Type="http://schemas.openxmlformats.org/officeDocument/2006/relationships/image" Target="../media/image23.png"/><Relationship Id="rId7" Type="http://schemas.openxmlformats.org/officeDocument/2006/relationships/image" Target="../media/image15.png"/><Relationship Id="rId12" Type="http://schemas.openxmlformats.org/officeDocument/2006/relationships/image" Target="../media/image17.png"/><Relationship Id="rId17" Type="http://schemas.openxmlformats.org/officeDocument/2006/relationships/image" Target="../media/image20.GIF"/><Relationship Id="rId2" Type="http://schemas.openxmlformats.org/officeDocument/2006/relationships/audio" Target="../media/media1.mp3"/><Relationship Id="rId16" Type="http://schemas.openxmlformats.org/officeDocument/2006/relationships/image" Target="../media/image19.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image" Target="../media/image14.jpeg"/><Relationship Id="rId15" Type="http://schemas.openxmlformats.org/officeDocument/2006/relationships/slide" Target="slide7.xml"/><Relationship Id="rId23" Type="http://schemas.openxmlformats.org/officeDocument/2006/relationships/image" Target="../media/image25.png"/><Relationship Id="rId10" Type="http://schemas.openxmlformats.org/officeDocument/2006/relationships/image" Target="../media/image16.png"/><Relationship Id="rId19" Type="http://schemas.openxmlformats.org/officeDocument/2006/relationships/image" Target="../media/image22.GIF"/><Relationship Id="rId4" Type="http://schemas.openxmlformats.org/officeDocument/2006/relationships/notesSlide" Target="../notesSlides/notesSlide1.xml"/><Relationship Id="rId9" Type="http://schemas.openxmlformats.org/officeDocument/2006/relationships/slide" Target="slide6.xml"/><Relationship Id="rId14" Type="http://schemas.openxmlformats.org/officeDocument/2006/relationships/image" Target="../media/image18.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image" Target="../media/image14.jpe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4.jpeg"/><Relationship Id="rId9" Type="http://schemas.openxmlformats.org/officeDocument/2006/relationships/image" Target="../media/image28.GIF"/></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487665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268</Words>
  <Application>Microsoft Office PowerPoint</Application>
  <PresentationFormat>On-screen Show (16:9)</PresentationFormat>
  <Paragraphs>46</Paragraphs>
  <Slides>12</Slides>
  <Notes>5</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Arial-Rounded</vt:lpstr>
      <vt:lpstr>Calibri</vt:lpstr>
      <vt:lpstr>Calibri Light</vt:lpstr>
      <vt:lpstr>Cambria</vt:lpstr>
      <vt:lpstr>KaiTi</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78</cp:revision>
  <dcterms:created xsi:type="dcterms:W3CDTF">2022-04-03T13:31:22Z</dcterms:created>
  <dcterms:modified xsi:type="dcterms:W3CDTF">2024-12-14T14:29:34Z</dcterms:modified>
</cp:coreProperties>
</file>