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8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8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4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9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0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5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7398B-EF2D-4FEA-B577-D3B4FDFB04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DB6B-E374-46B5-9BEF-7A34B077E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3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svg"/><Relationship Id="rId18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11.png"/><Relationship Id="rId4" Type="http://schemas.openxmlformats.org/officeDocument/2006/relationships/image" Target="../media/image19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svg"/><Relationship Id="rId18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27.svg"/><Relationship Id="rId10" Type="http://schemas.openxmlformats.org/officeDocument/2006/relationships/image" Target="../media/image23.svg"/><Relationship Id="rId19" Type="http://schemas.openxmlformats.org/officeDocument/2006/relationships/image" Target="../media/image19.png"/><Relationship Id="rId4" Type="http://schemas.openxmlformats.org/officeDocument/2006/relationships/image" Target="../media/image19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7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xmlns="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59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334" y="1507652"/>
            <a:ext cx="7602371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548640" y="528320"/>
            <a:ext cx="1108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các nội dung sau vào vở: vị trí địa lí, phạm vi lãnh thổ và đơn vị hành chính, đặc điểm địa hình, đặc điểm khí hậu của Việt Nam.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ịch Sử và Địa Lí lớp 5 Kết nối tri thức Bài 11: Ôn tập">
            <a:extLst>
              <a:ext uri="{FF2B5EF4-FFF2-40B4-BE49-F238E27FC236}">
                <a16:creationId xmlns:a16="http://schemas.microsoft.com/office/drawing/2014/main" xmlns="" id="{40600320-8DF9-B07D-E769-DE6199E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8" y="1649730"/>
            <a:ext cx="7899082" cy="4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40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A675B4-DFE8-126B-031D-E552A378010C}"/>
              </a:ext>
            </a:extLst>
          </p:cNvPr>
          <p:cNvSpPr txBox="1"/>
          <p:nvPr/>
        </p:nvSpPr>
        <p:spPr>
          <a:xfrm>
            <a:off x="558800" y="680720"/>
            <a:ext cx="110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những quốc gia đầu tiên trên lãnh thổ Việt Nam.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9F032CB6-33D4-826D-D6AB-7ED9D5D5F1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2160" y="1893094"/>
          <a:ext cx="10769600" cy="2282828"/>
        </p:xfrm>
        <a:graphic>
          <a:graphicData uri="http://schemas.openxmlformats.org/drawingml/2006/table">
            <a:tbl>
              <a:tblPr/>
              <a:tblGrid>
                <a:gridCol w="1628923">
                  <a:extLst>
                    <a:ext uri="{9D8B030D-6E8A-4147-A177-3AD203B41FA5}">
                      <a16:colId xmlns:a16="http://schemas.microsoft.com/office/drawing/2014/main" xmlns="" val="579452564"/>
                    </a:ext>
                  </a:extLst>
                </a:gridCol>
                <a:gridCol w="2212253">
                  <a:extLst>
                    <a:ext uri="{9D8B030D-6E8A-4147-A177-3AD203B41FA5}">
                      <a16:colId xmlns:a16="http://schemas.microsoft.com/office/drawing/2014/main" xmlns="" val="3657742393"/>
                    </a:ext>
                  </a:extLst>
                </a:gridCol>
                <a:gridCol w="3312876">
                  <a:extLst>
                    <a:ext uri="{9D8B030D-6E8A-4147-A177-3AD203B41FA5}">
                      <a16:colId xmlns:a16="http://schemas.microsoft.com/office/drawing/2014/main" xmlns="" val="7043711"/>
                    </a:ext>
                  </a:extLst>
                </a:gridCol>
                <a:gridCol w="3615548">
                  <a:extLst>
                    <a:ext uri="{9D8B030D-6E8A-4147-A177-3AD203B41FA5}">
                      <a16:colId xmlns:a16="http://schemas.microsoft.com/office/drawing/2014/main" xmlns="" val="423595377"/>
                    </a:ext>
                  </a:extLst>
                </a:gridCol>
              </a:tblGrid>
              <a:tr h="9007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nhà 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614539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2926780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213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52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30D5313-4CF9-EA42-8A2B-8E6FD5B271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2800" y="619760"/>
          <a:ext cx="10830559" cy="5440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xmlns="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xmlns="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xmlns="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xmlns="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03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5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xmlns="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31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bản đồ hành chính Việt Nam vị trí của địa phương em, 5 thành phố trực thuộc Trung ương, một số đảo và quần đảo lớn của nước ta,...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23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1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253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</cp:revision>
  <dcterms:created xsi:type="dcterms:W3CDTF">2024-12-15T03:33:59Z</dcterms:created>
  <dcterms:modified xsi:type="dcterms:W3CDTF">2024-12-15T04:32:38Z</dcterms:modified>
</cp:coreProperties>
</file>