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80" r:id="rId3"/>
    <p:sldId id="260" r:id="rId4"/>
    <p:sldId id="277" r:id="rId5"/>
    <p:sldId id="276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7A2AB-18E1-4BBB-A4A7-3CCBAFC80353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89DC3-2A3E-4A19-BD7C-A51B60449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lấy 1 ví dụ trước.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0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32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3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0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1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1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8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0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6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5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3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3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0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8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2B66D-5408-49EA-86BB-3874536D62D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D5FBE-A1AA-4E23-9010-EA87CBDD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152400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-271380" y="1989950"/>
            <a:ext cx="1285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36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Nghe- viết: Những bậc đá chạm mây</a:t>
            </a:r>
            <a:endParaRPr lang="en-US" sz="5867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44370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</a:t>
            </a:r>
            <a:r>
              <a:rPr lang="en-US" sz="3733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3733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733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 </a:t>
            </a:r>
            <a:endParaRPr lang="en-US" sz="3733" dirty="0">
              <a:ln w="95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887" y="4140200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Nguyễn Khánh Linh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F8CA8E9-908E-4BD1-8FA2-74FCDAF7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2C80F20-75A9-4D1D-B402-238EE40F4E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13" name="卷形: 垂直 23">
            <a:extLst>
              <a:ext uri="{FF2B5EF4-FFF2-40B4-BE49-F238E27FC236}">
                <a16:creationId xmlns:a16="http://schemas.microsoft.com/office/drawing/2014/main" id="{9C2365CF-0978-4FA7-97C3-C929FEB7290F}"/>
              </a:ext>
            </a:extLst>
          </p:cNvPr>
          <p:cNvSpPr/>
          <p:nvPr/>
        </p:nvSpPr>
        <p:spPr>
          <a:xfrm rot="16200000">
            <a:off x="5895871" y="-51234"/>
            <a:ext cx="4228196" cy="7104538"/>
          </a:xfrm>
          <a:custGeom>
            <a:avLst/>
            <a:gdLst>
              <a:gd name="connsiteX0" fmla="*/ 264262 w 4228196"/>
              <a:gd name="connsiteY0" fmla="*/ 7104538 h 7104538"/>
              <a:gd name="connsiteX1" fmla="*/ 528524 w 4228196"/>
              <a:gd name="connsiteY1" fmla="*/ 6840276 h 7104538"/>
              <a:gd name="connsiteX2" fmla="*/ 264262 w 4228196"/>
              <a:gd name="connsiteY2" fmla="*/ 6840276 h 7104538"/>
              <a:gd name="connsiteX3" fmla="*/ 396393 w 4228196"/>
              <a:gd name="connsiteY3" fmla="*/ 6708145 h 7104538"/>
              <a:gd name="connsiteX4" fmla="*/ 264262 w 4228196"/>
              <a:gd name="connsiteY4" fmla="*/ 6576014 h 7104538"/>
              <a:gd name="connsiteX5" fmla="*/ 528525 w 4228196"/>
              <a:gd name="connsiteY5" fmla="*/ 6576014 h 7104538"/>
              <a:gd name="connsiteX6" fmla="*/ 528525 w 4228196"/>
              <a:gd name="connsiteY6" fmla="*/ 264262 h 7104538"/>
              <a:gd name="connsiteX7" fmla="*/ 792787 w 4228196"/>
              <a:gd name="connsiteY7" fmla="*/ 0 h 7104538"/>
              <a:gd name="connsiteX8" fmla="*/ 3963934 w 4228196"/>
              <a:gd name="connsiteY8" fmla="*/ 0 h 7104538"/>
              <a:gd name="connsiteX9" fmla="*/ 4228196 w 4228196"/>
              <a:gd name="connsiteY9" fmla="*/ 264262 h 7104538"/>
              <a:gd name="connsiteX10" fmla="*/ 3963934 w 4228196"/>
              <a:gd name="connsiteY10" fmla="*/ 528524 h 7104538"/>
              <a:gd name="connsiteX11" fmla="*/ 3699672 w 4228196"/>
              <a:gd name="connsiteY11" fmla="*/ 528525 h 7104538"/>
              <a:gd name="connsiteX12" fmla="*/ 3699672 w 4228196"/>
              <a:gd name="connsiteY12" fmla="*/ 6840276 h 7104538"/>
              <a:gd name="connsiteX13" fmla="*/ 3435410 w 4228196"/>
              <a:gd name="connsiteY13" fmla="*/ 7104538 h 7104538"/>
              <a:gd name="connsiteX14" fmla="*/ 264262 w 4228196"/>
              <a:gd name="connsiteY14" fmla="*/ 7104538 h 7104538"/>
              <a:gd name="connsiteX15" fmla="*/ 1057049 w 4228196"/>
              <a:gd name="connsiteY15" fmla="*/ 264262 h 7104538"/>
              <a:gd name="connsiteX16" fmla="*/ 792787 w 4228196"/>
              <a:gd name="connsiteY16" fmla="*/ 528524 h 7104538"/>
              <a:gd name="connsiteX17" fmla="*/ 660656 w 4228196"/>
              <a:gd name="connsiteY17" fmla="*/ 396393 h 7104538"/>
              <a:gd name="connsiteX18" fmla="*/ 792787 w 4228196"/>
              <a:gd name="connsiteY18" fmla="*/ 264262 h 7104538"/>
              <a:gd name="connsiteX19" fmla="*/ 1057049 w 4228196"/>
              <a:gd name="connsiteY19" fmla="*/ 264262 h 7104538"/>
              <a:gd name="connsiteX0" fmla="*/ 1057049 w 4228196"/>
              <a:gd name="connsiteY0" fmla="*/ 264262 h 7104538"/>
              <a:gd name="connsiteX1" fmla="*/ 792787 w 4228196"/>
              <a:gd name="connsiteY1" fmla="*/ 528524 h 7104538"/>
              <a:gd name="connsiteX2" fmla="*/ 660656 w 4228196"/>
              <a:gd name="connsiteY2" fmla="*/ 396393 h 7104538"/>
              <a:gd name="connsiteX3" fmla="*/ 792787 w 4228196"/>
              <a:gd name="connsiteY3" fmla="*/ 264262 h 7104538"/>
              <a:gd name="connsiteX4" fmla="*/ 1057049 w 4228196"/>
              <a:gd name="connsiteY4" fmla="*/ 264262 h 7104538"/>
              <a:gd name="connsiteX5" fmla="*/ 528525 w 4228196"/>
              <a:gd name="connsiteY5" fmla="*/ 6840276 h 7104538"/>
              <a:gd name="connsiteX6" fmla="*/ 264263 w 4228196"/>
              <a:gd name="connsiteY6" fmla="*/ 7104538 h 7104538"/>
              <a:gd name="connsiteX7" fmla="*/ 1 w 4228196"/>
              <a:gd name="connsiteY7" fmla="*/ 6840276 h 7104538"/>
              <a:gd name="connsiteX8" fmla="*/ 264263 w 4228196"/>
              <a:gd name="connsiteY8" fmla="*/ 6576014 h 7104538"/>
              <a:gd name="connsiteX9" fmla="*/ 396394 w 4228196"/>
              <a:gd name="connsiteY9" fmla="*/ 6708145 h 7104538"/>
              <a:gd name="connsiteX10" fmla="*/ 264263 w 4228196"/>
              <a:gd name="connsiteY10" fmla="*/ 6840276 h 7104538"/>
              <a:gd name="connsiteX11" fmla="*/ 528525 w 4228196"/>
              <a:gd name="connsiteY11" fmla="*/ 6840276 h 7104538"/>
              <a:gd name="connsiteX0" fmla="*/ 528525 w 4228196"/>
              <a:gd name="connsiteY0" fmla="*/ 6576014 h 7104538"/>
              <a:gd name="connsiteX1" fmla="*/ 528525 w 4228196"/>
              <a:gd name="connsiteY1" fmla="*/ 264262 h 7104538"/>
              <a:gd name="connsiteX2" fmla="*/ 792787 w 4228196"/>
              <a:gd name="connsiteY2" fmla="*/ 0 h 7104538"/>
              <a:gd name="connsiteX3" fmla="*/ 3963934 w 4228196"/>
              <a:gd name="connsiteY3" fmla="*/ 0 h 7104538"/>
              <a:gd name="connsiteX4" fmla="*/ 4228196 w 4228196"/>
              <a:gd name="connsiteY4" fmla="*/ 264262 h 7104538"/>
              <a:gd name="connsiteX5" fmla="*/ 3963934 w 4228196"/>
              <a:gd name="connsiteY5" fmla="*/ 528524 h 7104538"/>
              <a:gd name="connsiteX6" fmla="*/ 3699672 w 4228196"/>
              <a:gd name="connsiteY6" fmla="*/ 528525 h 7104538"/>
              <a:gd name="connsiteX7" fmla="*/ 3699672 w 4228196"/>
              <a:gd name="connsiteY7" fmla="*/ 6840276 h 7104538"/>
              <a:gd name="connsiteX8" fmla="*/ 3435410 w 4228196"/>
              <a:gd name="connsiteY8" fmla="*/ 7104538 h 7104538"/>
              <a:gd name="connsiteX9" fmla="*/ 264262 w 4228196"/>
              <a:gd name="connsiteY9" fmla="*/ 7104538 h 7104538"/>
              <a:gd name="connsiteX10" fmla="*/ 0 w 4228196"/>
              <a:gd name="connsiteY10" fmla="*/ 6840276 h 7104538"/>
              <a:gd name="connsiteX11" fmla="*/ 264262 w 4228196"/>
              <a:gd name="connsiteY11" fmla="*/ 6576014 h 7104538"/>
              <a:gd name="connsiteX12" fmla="*/ 528525 w 4228196"/>
              <a:gd name="connsiteY12" fmla="*/ 6576014 h 7104538"/>
              <a:gd name="connsiteX13" fmla="*/ 792787 w 4228196"/>
              <a:gd name="connsiteY13" fmla="*/ 0 h 7104538"/>
              <a:gd name="connsiteX14" fmla="*/ 1057049 w 4228196"/>
              <a:gd name="connsiteY14" fmla="*/ 264262 h 7104538"/>
              <a:gd name="connsiteX15" fmla="*/ 792787 w 4228196"/>
              <a:gd name="connsiteY15" fmla="*/ 528524 h 7104538"/>
              <a:gd name="connsiteX16" fmla="*/ 660656 w 4228196"/>
              <a:gd name="connsiteY16" fmla="*/ 396393 h 7104538"/>
              <a:gd name="connsiteX17" fmla="*/ 792787 w 4228196"/>
              <a:gd name="connsiteY17" fmla="*/ 264262 h 7104538"/>
              <a:gd name="connsiteX18" fmla="*/ 1057049 w 4228196"/>
              <a:gd name="connsiteY18" fmla="*/ 264262 h 7104538"/>
              <a:gd name="connsiteX19" fmla="*/ 3699672 w 4228196"/>
              <a:gd name="connsiteY19" fmla="*/ 528525 h 7104538"/>
              <a:gd name="connsiteX20" fmla="*/ 792787 w 4228196"/>
              <a:gd name="connsiteY20" fmla="*/ 528525 h 7104538"/>
              <a:gd name="connsiteX21" fmla="*/ 264262 w 4228196"/>
              <a:gd name="connsiteY21" fmla="*/ 6576014 h 7104538"/>
              <a:gd name="connsiteX22" fmla="*/ 396393 w 4228196"/>
              <a:gd name="connsiteY22" fmla="*/ 6708145 h 7104538"/>
              <a:gd name="connsiteX23" fmla="*/ 264262 w 4228196"/>
              <a:gd name="connsiteY23" fmla="*/ 6840276 h 7104538"/>
              <a:gd name="connsiteX24" fmla="*/ 528525 w 4228196"/>
              <a:gd name="connsiteY24" fmla="*/ 6840276 h 7104538"/>
              <a:gd name="connsiteX25" fmla="*/ 264262 w 4228196"/>
              <a:gd name="connsiteY25" fmla="*/ 7104538 h 7104538"/>
              <a:gd name="connsiteX26" fmla="*/ 528524 w 4228196"/>
              <a:gd name="connsiteY26" fmla="*/ 6840276 h 7104538"/>
              <a:gd name="connsiteX27" fmla="*/ 528525 w 4228196"/>
              <a:gd name="connsiteY27" fmla="*/ 6576014 h 71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28196" h="7104538" stroke="0" extrusionOk="0">
                <a:moveTo>
                  <a:pt x="264262" y="7104538"/>
                </a:moveTo>
                <a:cubicBezTo>
                  <a:pt x="425675" y="7126697"/>
                  <a:pt x="529249" y="6998455"/>
                  <a:pt x="528524" y="6840276"/>
                </a:cubicBezTo>
                <a:cubicBezTo>
                  <a:pt x="491710" y="6821430"/>
                  <a:pt x="334552" y="6857742"/>
                  <a:pt x="264262" y="6840276"/>
                </a:cubicBezTo>
                <a:cubicBezTo>
                  <a:pt x="336930" y="6841979"/>
                  <a:pt x="391975" y="6777504"/>
                  <a:pt x="396393" y="6708145"/>
                </a:cubicBezTo>
                <a:cubicBezTo>
                  <a:pt x="397291" y="6622381"/>
                  <a:pt x="345244" y="6565713"/>
                  <a:pt x="264262" y="6576014"/>
                </a:cubicBezTo>
                <a:cubicBezTo>
                  <a:pt x="368165" y="6589382"/>
                  <a:pt x="438417" y="6568563"/>
                  <a:pt x="528525" y="6576014"/>
                </a:cubicBezTo>
                <a:cubicBezTo>
                  <a:pt x="538652" y="3948894"/>
                  <a:pt x="465596" y="1971127"/>
                  <a:pt x="528525" y="264262"/>
                </a:cubicBezTo>
                <a:cubicBezTo>
                  <a:pt x="527936" y="122705"/>
                  <a:pt x="646491" y="-23607"/>
                  <a:pt x="792787" y="0"/>
                </a:cubicBezTo>
                <a:cubicBezTo>
                  <a:pt x="1683346" y="-130697"/>
                  <a:pt x="3077922" y="-108073"/>
                  <a:pt x="3963934" y="0"/>
                </a:cubicBezTo>
                <a:cubicBezTo>
                  <a:pt x="4110222" y="20377"/>
                  <a:pt x="4241211" y="133005"/>
                  <a:pt x="4228196" y="264262"/>
                </a:cubicBezTo>
                <a:cubicBezTo>
                  <a:pt x="4222902" y="416020"/>
                  <a:pt x="4103156" y="539788"/>
                  <a:pt x="3963934" y="528524"/>
                </a:cubicBezTo>
                <a:cubicBezTo>
                  <a:pt x="3834918" y="539090"/>
                  <a:pt x="3768814" y="512256"/>
                  <a:pt x="3699672" y="528525"/>
                </a:cubicBezTo>
                <a:cubicBezTo>
                  <a:pt x="3827109" y="2368856"/>
                  <a:pt x="3648601" y="5110918"/>
                  <a:pt x="3699672" y="6840276"/>
                </a:cubicBezTo>
                <a:cubicBezTo>
                  <a:pt x="3690103" y="6979002"/>
                  <a:pt x="3593471" y="7104335"/>
                  <a:pt x="3435410" y="7104538"/>
                </a:cubicBezTo>
                <a:cubicBezTo>
                  <a:pt x="2143694" y="7080680"/>
                  <a:pt x="1497478" y="7020882"/>
                  <a:pt x="264262" y="7104538"/>
                </a:cubicBezTo>
                <a:close/>
                <a:moveTo>
                  <a:pt x="1057049" y="264262"/>
                </a:moveTo>
                <a:cubicBezTo>
                  <a:pt x="1036253" y="409904"/>
                  <a:pt x="936105" y="504237"/>
                  <a:pt x="792787" y="528524"/>
                </a:cubicBezTo>
                <a:cubicBezTo>
                  <a:pt x="714661" y="518492"/>
                  <a:pt x="647555" y="463369"/>
                  <a:pt x="660656" y="396393"/>
                </a:cubicBezTo>
                <a:cubicBezTo>
                  <a:pt x="661169" y="333314"/>
                  <a:pt x="726880" y="264519"/>
                  <a:pt x="792787" y="264262"/>
                </a:cubicBezTo>
                <a:cubicBezTo>
                  <a:pt x="863453" y="276240"/>
                  <a:pt x="1025327" y="278880"/>
                  <a:pt x="1057049" y="264262"/>
                </a:cubicBezTo>
                <a:close/>
              </a:path>
              <a:path w="4228196" h="7104538" fill="darkenLess" stroke="0" extrusionOk="0">
                <a:moveTo>
                  <a:pt x="1057049" y="264262"/>
                </a:moveTo>
                <a:cubicBezTo>
                  <a:pt x="1043391" y="398978"/>
                  <a:pt x="954939" y="527569"/>
                  <a:pt x="792787" y="528524"/>
                </a:cubicBezTo>
                <a:cubicBezTo>
                  <a:pt x="712046" y="539406"/>
                  <a:pt x="658194" y="474992"/>
                  <a:pt x="660656" y="396393"/>
                </a:cubicBezTo>
                <a:cubicBezTo>
                  <a:pt x="673420" y="329568"/>
                  <a:pt x="716354" y="258288"/>
                  <a:pt x="792787" y="264262"/>
                </a:cubicBezTo>
                <a:cubicBezTo>
                  <a:pt x="920250" y="256042"/>
                  <a:pt x="959528" y="258170"/>
                  <a:pt x="1057049" y="264262"/>
                </a:cubicBezTo>
                <a:close/>
                <a:moveTo>
                  <a:pt x="528525" y="6840276"/>
                </a:moveTo>
                <a:cubicBezTo>
                  <a:pt x="525149" y="6962018"/>
                  <a:pt x="419645" y="7099045"/>
                  <a:pt x="264263" y="7104538"/>
                </a:cubicBezTo>
                <a:cubicBezTo>
                  <a:pt x="139133" y="7085377"/>
                  <a:pt x="-75" y="6977393"/>
                  <a:pt x="1" y="6840276"/>
                </a:cubicBezTo>
                <a:cubicBezTo>
                  <a:pt x="-10550" y="6671161"/>
                  <a:pt x="132394" y="6571748"/>
                  <a:pt x="264263" y="6576014"/>
                </a:cubicBezTo>
                <a:cubicBezTo>
                  <a:pt x="334423" y="6580454"/>
                  <a:pt x="392792" y="6634705"/>
                  <a:pt x="396394" y="6708145"/>
                </a:cubicBezTo>
                <a:cubicBezTo>
                  <a:pt x="386064" y="6774565"/>
                  <a:pt x="338371" y="6844383"/>
                  <a:pt x="264263" y="6840276"/>
                </a:cubicBezTo>
                <a:cubicBezTo>
                  <a:pt x="329839" y="6843921"/>
                  <a:pt x="497934" y="6859294"/>
                  <a:pt x="528525" y="6840276"/>
                </a:cubicBezTo>
                <a:close/>
              </a:path>
              <a:path w="4228196" h="7104538" fill="none" extrusionOk="0">
                <a:moveTo>
                  <a:pt x="528525" y="6576014"/>
                </a:moveTo>
                <a:cubicBezTo>
                  <a:pt x="494538" y="4954672"/>
                  <a:pt x="425898" y="1160923"/>
                  <a:pt x="528525" y="264262"/>
                </a:cubicBezTo>
                <a:cubicBezTo>
                  <a:pt x="529915" y="113568"/>
                  <a:pt x="636828" y="-284"/>
                  <a:pt x="792787" y="0"/>
                </a:cubicBezTo>
                <a:cubicBezTo>
                  <a:pt x="1763055" y="110270"/>
                  <a:pt x="2630361" y="6938"/>
                  <a:pt x="3963934" y="0"/>
                </a:cubicBezTo>
                <a:cubicBezTo>
                  <a:pt x="4120019" y="303"/>
                  <a:pt x="4242471" y="124841"/>
                  <a:pt x="4228196" y="264262"/>
                </a:cubicBezTo>
                <a:cubicBezTo>
                  <a:pt x="4231388" y="402279"/>
                  <a:pt x="4110615" y="517121"/>
                  <a:pt x="3963934" y="528524"/>
                </a:cubicBezTo>
                <a:cubicBezTo>
                  <a:pt x="3871587" y="506214"/>
                  <a:pt x="3740230" y="538658"/>
                  <a:pt x="3699672" y="528525"/>
                </a:cubicBezTo>
                <a:cubicBezTo>
                  <a:pt x="3561825" y="2699432"/>
                  <a:pt x="3850114" y="5009142"/>
                  <a:pt x="3699672" y="6840276"/>
                </a:cubicBezTo>
                <a:cubicBezTo>
                  <a:pt x="3698377" y="6973788"/>
                  <a:pt x="3566188" y="7129383"/>
                  <a:pt x="3435410" y="7104538"/>
                </a:cubicBezTo>
                <a:cubicBezTo>
                  <a:pt x="1961191" y="6949857"/>
                  <a:pt x="1009316" y="7087636"/>
                  <a:pt x="264262" y="7104538"/>
                </a:cubicBezTo>
                <a:cubicBezTo>
                  <a:pt x="137378" y="7101174"/>
                  <a:pt x="16292" y="6975269"/>
                  <a:pt x="0" y="6840276"/>
                </a:cubicBezTo>
                <a:cubicBezTo>
                  <a:pt x="1038" y="6691309"/>
                  <a:pt x="112810" y="6549053"/>
                  <a:pt x="264262" y="6576014"/>
                </a:cubicBezTo>
                <a:cubicBezTo>
                  <a:pt x="356493" y="6582632"/>
                  <a:pt x="417103" y="6585150"/>
                  <a:pt x="528525" y="6576014"/>
                </a:cubicBezTo>
                <a:close/>
                <a:moveTo>
                  <a:pt x="792787" y="0"/>
                </a:moveTo>
                <a:cubicBezTo>
                  <a:pt x="939343" y="7164"/>
                  <a:pt x="1065145" y="105469"/>
                  <a:pt x="1057049" y="264262"/>
                </a:cubicBezTo>
                <a:cubicBezTo>
                  <a:pt x="1054329" y="438666"/>
                  <a:pt x="935428" y="528978"/>
                  <a:pt x="792787" y="528524"/>
                </a:cubicBezTo>
                <a:cubicBezTo>
                  <a:pt x="714452" y="530285"/>
                  <a:pt x="660423" y="464721"/>
                  <a:pt x="660656" y="396393"/>
                </a:cubicBezTo>
                <a:cubicBezTo>
                  <a:pt x="658276" y="323878"/>
                  <a:pt x="719754" y="269758"/>
                  <a:pt x="792787" y="264262"/>
                </a:cubicBezTo>
                <a:cubicBezTo>
                  <a:pt x="880179" y="255974"/>
                  <a:pt x="1003663" y="242197"/>
                  <a:pt x="1057049" y="264262"/>
                </a:cubicBezTo>
                <a:moveTo>
                  <a:pt x="3699672" y="528525"/>
                </a:moveTo>
                <a:cubicBezTo>
                  <a:pt x="2849213" y="379859"/>
                  <a:pt x="1700540" y="639447"/>
                  <a:pt x="792787" y="528525"/>
                </a:cubicBezTo>
                <a:moveTo>
                  <a:pt x="264262" y="6576014"/>
                </a:moveTo>
                <a:cubicBezTo>
                  <a:pt x="342159" y="6565082"/>
                  <a:pt x="407066" y="6626056"/>
                  <a:pt x="396393" y="6708145"/>
                </a:cubicBezTo>
                <a:cubicBezTo>
                  <a:pt x="394811" y="6768479"/>
                  <a:pt x="327842" y="6850712"/>
                  <a:pt x="264262" y="6840276"/>
                </a:cubicBezTo>
                <a:cubicBezTo>
                  <a:pt x="345127" y="6840126"/>
                  <a:pt x="468523" y="6835230"/>
                  <a:pt x="528525" y="6840276"/>
                </a:cubicBezTo>
                <a:moveTo>
                  <a:pt x="264262" y="7104538"/>
                </a:moveTo>
                <a:cubicBezTo>
                  <a:pt x="421295" y="7129373"/>
                  <a:pt x="534355" y="6990020"/>
                  <a:pt x="528524" y="6840276"/>
                </a:cubicBezTo>
                <a:cubicBezTo>
                  <a:pt x="522596" y="6743267"/>
                  <a:pt x="531590" y="6660071"/>
                  <a:pt x="528525" y="6576014"/>
                </a:cubicBezTo>
              </a:path>
              <a:path w="4228196" h="7104538" fill="none" stroke="0" extrusionOk="0">
                <a:moveTo>
                  <a:pt x="528525" y="6576014"/>
                </a:moveTo>
                <a:cubicBezTo>
                  <a:pt x="479204" y="3906779"/>
                  <a:pt x="691139" y="1262696"/>
                  <a:pt x="528525" y="264262"/>
                </a:cubicBezTo>
                <a:cubicBezTo>
                  <a:pt x="536152" y="108392"/>
                  <a:pt x="661513" y="-14646"/>
                  <a:pt x="792787" y="0"/>
                </a:cubicBezTo>
                <a:cubicBezTo>
                  <a:pt x="1992748" y="-11966"/>
                  <a:pt x="3280466" y="145886"/>
                  <a:pt x="3963934" y="0"/>
                </a:cubicBezTo>
                <a:cubicBezTo>
                  <a:pt x="4106016" y="-12649"/>
                  <a:pt x="4244512" y="130132"/>
                  <a:pt x="4228196" y="264262"/>
                </a:cubicBezTo>
                <a:cubicBezTo>
                  <a:pt x="4250755" y="416620"/>
                  <a:pt x="4129273" y="536623"/>
                  <a:pt x="3963934" y="528524"/>
                </a:cubicBezTo>
                <a:cubicBezTo>
                  <a:pt x="3896917" y="533450"/>
                  <a:pt x="3759797" y="551355"/>
                  <a:pt x="3699672" y="528525"/>
                </a:cubicBezTo>
                <a:cubicBezTo>
                  <a:pt x="3575169" y="1863145"/>
                  <a:pt x="3670860" y="3983255"/>
                  <a:pt x="3699672" y="6840276"/>
                </a:cubicBezTo>
                <a:cubicBezTo>
                  <a:pt x="3680740" y="6988132"/>
                  <a:pt x="3582856" y="7122567"/>
                  <a:pt x="3435410" y="7104538"/>
                </a:cubicBezTo>
                <a:cubicBezTo>
                  <a:pt x="2668877" y="7097260"/>
                  <a:pt x="1533721" y="6979180"/>
                  <a:pt x="264262" y="7104538"/>
                </a:cubicBezTo>
                <a:cubicBezTo>
                  <a:pt x="122113" y="7090746"/>
                  <a:pt x="-6063" y="6984377"/>
                  <a:pt x="0" y="6840276"/>
                </a:cubicBezTo>
                <a:cubicBezTo>
                  <a:pt x="24162" y="6685412"/>
                  <a:pt x="114113" y="6578236"/>
                  <a:pt x="264262" y="6576014"/>
                </a:cubicBezTo>
                <a:cubicBezTo>
                  <a:pt x="321266" y="6573677"/>
                  <a:pt x="494204" y="6580549"/>
                  <a:pt x="528525" y="6576014"/>
                </a:cubicBezTo>
                <a:close/>
                <a:moveTo>
                  <a:pt x="792787" y="0"/>
                </a:moveTo>
                <a:cubicBezTo>
                  <a:pt x="934005" y="-294"/>
                  <a:pt x="1053628" y="92701"/>
                  <a:pt x="1057049" y="264262"/>
                </a:cubicBezTo>
                <a:cubicBezTo>
                  <a:pt x="1059088" y="409257"/>
                  <a:pt x="924086" y="536082"/>
                  <a:pt x="792787" y="528524"/>
                </a:cubicBezTo>
                <a:cubicBezTo>
                  <a:pt x="713798" y="536679"/>
                  <a:pt x="665648" y="466038"/>
                  <a:pt x="660656" y="396393"/>
                </a:cubicBezTo>
                <a:cubicBezTo>
                  <a:pt x="662702" y="324016"/>
                  <a:pt x="715180" y="262165"/>
                  <a:pt x="792787" y="264262"/>
                </a:cubicBezTo>
                <a:cubicBezTo>
                  <a:pt x="884019" y="259392"/>
                  <a:pt x="945152" y="281639"/>
                  <a:pt x="1057049" y="264262"/>
                </a:cubicBezTo>
                <a:moveTo>
                  <a:pt x="3699672" y="528525"/>
                </a:moveTo>
                <a:cubicBezTo>
                  <a:pt x="2573441" y="422748"/>
                  <a:pt x="1592667" y="457029"/>
                  <a:pt x="792787" y="528525"/>
                </a:cubicBezTo>
                <a:moveTo>
                  <a:pt x="264262" y="6576014"/>
                </a:moveTo>
                <a:cubicBezTo>
                  <a:pt x="328188" y="6578212"/>
                  <a:pt x="393817" y="6637131"/>
                  <a:pt x="396393" y="6708145"/>
                </a:cubicBezTo>
                <a:cubicBezTo>
                  <a:pt x="397579" y="6779541"/>
                  <a:pt x="339710" y="6836823"/>
                  <a:pt x="264262" y="6840276"/>
                </a:cubicBezTo>
                <a:cubicBezTo>
                  <a:pt x="318936" y="6863804"/>
                  <a:pt x="456139" y="6827178"/>
                  <a:pt x="528525" y="6840276"/>
                </a:cubicBezTo>
                <a:moveTo>
                  <a:pt x="264262" y="7104538"/>
                </a:moveTo>
                <a:cubicBezTo>
                  <a:pt x="436034" y="7103451"/>
                  <a:pt x="527930" y="7015215"/>
                  <a:pt x="528524" y="6840276"/>
                </a:cubicBezTo>
                <a:cubicBezTo>
                  <a:pt x="532801" y="6751444"/>
                  <a:pt x="530861" y="6665765"/>
                  <a:pt x="528525" y="6576014"/>
                </a:cubicBezTo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90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86890125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6DD449FB-E85B-4482-A786-FB1CE273A16F}"/>
              </a:ext>
            </a:extLst>
          </p:cNvPr>
          <p:cNvSpPr txBox="1"/>
          <p:nvPr/>
        </p:nvSpPr>
        <p:spPr>
          <a:xfrm>
            <a:off x="5448301" y="2195876"/>
            <a:ext cx="583695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3. </a:t>
            </a:r>
            <a:r>
              <a:rPr lang="vi-VN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Tìm thêm các từ ngữ có tiếng bắt đầu bằng ch, tr (hoặc chứa ăn, ăng).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包图简圆体" panose="02010601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5ED96F91-36EE-4DB9-B38C-6DEFF382C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39B603C3-5865-4534-848E-67931A418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50212" y="5528920"/>
            <a:ext cx="1555066" cy="1280160"/>
          </a:xfrm>
          <a:prstGeom prst="rect">
            <a:avLst/>
          </a:prstGeom>
        </p:spPr>
      </p:pic>
      <p:pic>
        <p:nvPicPr>
          <p:cNvPr id="28" name="Picture 2" descr="Children talking at school | Premium Vector #Freepik #vector #school #book  #children #cartoon | Kids talking, Cartoon clip art, Kids background">
            <a:extLst>
              <a:ext uri="{FF2B5EF4-FFF2-40B4-BE49-F238E27FC236}">
                <a16:creationId xmlns:a16="http://schemas.microsoft.com/office/drawing/2014/main" id="{794ED5CA-6A80-4646-8CE1-F2CC0E40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9840" l="0" r="99042">
                        <a14:foregroundMark x1="15016" y1="71520" x2="32748" y2="67200"/>
                        <a14:foregroundMark x1="18850" y1="26560" x2="59105" y2="23040"/>
                        <a14:foregroundMark x1="73323" y1="67520" x2="79872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5" y="2273212"/>
            <a:ext cx="3363854" cy="335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F8CA8E9-908E-4BD1-8FA2-74FCDAF7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2C80F20-75A9-4D1D-B402-238EE40F4E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5ED96F91-36EE-4DB9-B38C-6DEFF382C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39B603C3-5865-4534-848E-67931A418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50212" y="5528920"/>
            <a:ext cx="1555066" cy="12801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89BFE9-27D4-4778-8FEE-7656669E3DB5}"/>
              </a:ext>
            </a:extLst>
          </p:cNvPr>
          <p:cNvSpPr/>
          <p:nvPr/>
        </p:nvSpPr>
        <p:spPr>
          <a:xfrm>
            <a:off x="1447800" y="1495049"/>
            <a:ext cx="10287000" cy="646331"/>
          </a:xfrm>
          <a:custGeom>
            <a:avLst/>
            <a:gdLst>
              <a:gd name="connsiteX0" fmla="*/ 0 w 10287000"/>
              <a:gd name="connsiteY0" fmla="*/ 0 h 646331"/>
              <a:gd name="connsiteX1" fmla="*/ 10287000 w 10287000"/>
              <a:gd name="connsiteY1" fmla="*/ 0 h 646331"/>
              <a:gd name="connsiteX2" fmla="*/ 10287000 w 10287000"/>
              <a:gd name="connsiteY2" fmla="*/ 646331 h 646331"/>
              <a:gd name="connsiteX3" fmla="*/ 0 w 10287000"/>
              <a:gd name="connsiteY3" fmla="*/ 646331 h 646331"/>
              <a:gd name="connsiteX4" fmla="*/ 0 w 1028700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0" h="646331" fill="none" extrusionOk="0">
                <a:moveTo>
                  <a:pt x="0" y="0"/>
                </a:moveTo>
                <a:cubicBezTo>
                  <a:pt x="2511567" y="-108347"/>
                  <a:pt x="8183753" y="-22314"/>
                  <a:pt x="10287000" y="0"/>
                </a:cubicBezTo>
                <a:cubicBezTo>
                  <a:pt x="10320366" y="167196"/>
                  <a:pt x="10256100" y="538725"/>
                  <a:pt x="10287000" y="646331"/>
                </a:cubicBezTo>
                <a:cubicBezTo>
                  <a:pt x="8044263" y="786550"/>
                  <a:pt x="2135212" y="733252"/>
                  <a:pt x="0" y="646331"/>
                </a:cubicBezTo>
                <a:cubicBezTo>
                  <a:pt x="-42728" y="490665"/>
                  <a:pt x="46341" y="102187"/>
                  <a:pt x="0" y="0"/>
                </a:cubicBezTo>
                <a:close/>
              </a:path>
              <a:path w="10287000" h="646331" stroke="0" extrusionOk="0">
                <a:moveTo>
                  <a:pt x="0" y="0"/>
                </a:moveTo>
                <a:cubicBezTo>
                  <a:pt x="2890462" y="-89055"/>
                  <a:pt x="7124538" y="83564"/>
                  <a:pt x="10287000" y="0"/>
                </a:cubicBezTo>
                <a:cubicBezTo>
                  <a:pt x="10332612" y="251455"/>
                  <a:pt x="10231755" y="478362"/>
                  <a:pt x="10287000" y="646331"/>
                </a:cubicBezTo>
                <a:cubicBezTo>
                  <a:pt x="7852656" y="769774"/>
                  <a:pt x="2217289" y="480391"/>
                  <a:pt x="0" y="646331"/>
                </a:cubicBezTo>
                <a:cubicBezTo>
                  <a:pt x="3960" y="335214"/>
                  <a:pt x="-54681" y="313143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1218804"/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Bắt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vi-VN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che chở, chúm chím,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chắp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…..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44975C-AE2C-4C2D-8C47-7EAA49F3896D}"/>
              </a:ext>
            </a:extLst>
          </p:cNvPr>
          <p:cNvSpPr/>
          <p:nvPr/>
        </p:nvSpPr>
        <p:spPr>
          <a:xfrm>
            <a:off x="1428750" y="2828549"/>
            <a:ext cx="10001250" cy="646331"/>
          </a:xfrm>
          <a:custGeom>
            <a:avLst/>
            <a:gdLst>
              <a:gd name="connsiteX0" fmla="*/ 0 w 10001250"/>
              <a:gd name="connsiteY0" fmla="*/ 0 h 646331"/>
              <a:gd name="connsiteX1" fmla="*/ 10001250 w 10001250"/>
              <a:gd name="connsiteY1" fmla="*/ 0 h 646331"/>
              <a:gd name="connsiteX2" fmla="*/ 10001250 w 10001250"/>
              <a:gd name="connsiteY2" fmla="*/ 646331 h 646331"/>
              <a:gd name="connsiteX3" fmla="*/ 0 w 10001250"/>
              <a:gd name="connsiteY3" fmla="*/ 646331 h 646331"/>
              <a:gd name="connsiteX4" fmla="*/ 0 w 1000125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250" h="646331" fill="none" extrusionOk="0">
                <a:moveTo>
                  <a:pt x="0" y="0"/>
                </a:moveTo>
                <a:cubicBezTo>
                  <a:pt x="3854565" y="-108347"/>
                  <a:pt x="5183366" y="-22314"/>
                  <a:pt x="10001250" y="0"/>
                </a:cubicBezTo>
                <a:cubicBezTo>
                  <a:pt x="10034616" y="167196"/>
                  <a:pt x="9970350" y="538725"/>
                  <a:pt x="10001250" y="646331"/>
                </a:cubicBezTo>
                <a:cubicBezTo>
                  <a:pt x="7101310" y="786550"/>
                  <a:pt x="1192239" y="733252"/>
                  <a:pt x="0" y="646331"/>
                </a:cubicBezTo>
                <a:cubicBezTo>
                  <a:pt x="-42728" y="490665"/>
                  <a:pt x="46341" y="102187"/>
                  <a:pt x="0" y="0"/>
                </a:cubicBezTo>
                <a:close/>
              </a:path>
              <a:path w="10001250" h="646331" stroke="0" extrusionOk="0">
                <a:moveTo>
                  <a:pt x="0" y="0"/>
                </a:moveTo>
                <a:cubicBezTo>
                  <a:pt x="4004869" y="-89055"/>
                  <a:pt x="8581851" y="83564"/>
                  <a:pt x="10001250" y="0"/>
                </a:cubicBezTo>
                <a:cubicBezTo>
                  <a:pt x="10046862" y="251455"/>
                  <a:pt x="9946005" y="478362"/>
                  <a:pt x="10001250" y="646331"/>
                </a:cubicBezTo>
                <a:cubicBezTo>
                  <a:pt x="5309510" y="769774"/>
                  <a:pt x="3560316" y="480391"/>
                  <a:pt x="0" y="646331"/>
                </a:cubicBezTo>
                <a:cubicBezTo>
                  <a:pt x="3960" y="335214"/>
                  <a:pt x="-54681" y="31314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1218804"/>
            <a:r>
              <a:rPr lang="vi-VN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Bắt đầu bằng 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</a:t>
            </a:r>
            <a:r>
              <a:rPr lang="vi-VN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 trung thu, miếng trầu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trốn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</a:t>
            </a:r>
            <a:endParaRPr lang="vi-VN" sz="3600" dirty="0">
              <a:solidFill>
                <a:srgbClr val="E53238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AF8CA8E9-908E-4BD1-8FA2-74FCDAF7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2C80F20-75A9-4D1D-B402-238EE40F4E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13" name="卷形: 垂直 23">
            <a:extLst>
              <a:ext uri="{FF2B5EF4-FFF2-40B4-BE49-F238E27FC236}">
                <a16:creationId xmlns:a16="http://schemas.microsoft.com/office/drawing/2014/main" id="{9C2365CF-0978-4FA7-97C3-C929FEB7290F}"/>
              </a:ext>
            </a:extLst>
          </p:cNvPr>
          <p:cNvSpPr/>
          <p:nvPr/>
        </p:nvSpPr>
        <p:spPr>
          <a:xfrm rot="16200000">
            <a:off x="5786334" y="-160772"/>
            <a:ext cx="4228196" cy="7323613"/>
          </a:xfrm>
          <a:custGeom>
            <a:avLst/>
            <a:gdLst>
              <a:gd name="connsiteX0" fmla="*/ 264262 w 4228196"/>
              <a:gd name="connsiteY0" fmla="*/ 7323613 h 7323613"/>
              <a:gd name="connsiteX1" fmla="*/ 528524 w 4228196"/>
              <a:gd name="connsiteY1" fmla="*/ 7059351 h 7323613"/>
              <a:gd name="connsiteX2" fmla="*/ 264262 w 4228196"/>
              <a:gd name="connsiteY2" fmla="*/ 7059351 h 7323613"/>
              <a:gd name="connsiteX3" fmla="*/ 396393 w 4228196"/>
              <a:gd name="connsiteY3" fmla="*/ 6927220 h 7323613"/>
              <a:gd name="connsiteX4" fmla="*/ 264262 w 4228196"/>
              <a:gd name="connsiteY4" fmla="*/ 6795089 h 7323613"/>
              <a:gd name="connsiteX5" fmla="*/ 528525 w 4228196"/>
              <a:gd name="connsiteY5" fmla="*/ 6795089 h 7323613"/>
              <a:gd name="connsiteX6" fmla="*/ 528525 w 4228196"/>
              <a:gd name="connsiteY6" fmla="*/ 264262 h 7323613"/>
              <a:gd name="connsiteX7" fmla="*/ 792787 w 4228196"/>
              <a:gd name="connsiteY7" fmla="*/ 0 h 7323613"/>
              <a:gd name="connsiteX8" fmla="*/ 3963934 w 4228196"/>
              <a:gd name="connsiteY8" fmla="*/ 0 h 7323613"/>
              <a:gd name="connsiteX9" fmla="*/ 4228196 w 4228196"/>
              <a:gd name="connsiteY9" fmla="*/ 264262 h 7323613"/>
              <a:gd name="connsiteX10" fmla="*/ 3963934 w 4228196"/>
              <a:gd name="connsiteY10" fmla="*/ 528524 h 7323613"/>
              <a:gd name="connsiteX11" fmla="*/ 3699672 w 4228196"/>
              <a:gd name="connsiteY11" fmla="*/ 528525 h 7323613"/>
              <a:gd name="connsiteX12" fmla="*/ 3699672 w 4228196"/>
              <a:gd name="connsiteY12" fmla="*/ 7059351 h 7323613"/>
              <a:gd name="connsiteX13" fmla="*/ 3435410 w 4228196"/>
              <a:gd name="connsiteY13" fmla="*/ 7323613 h 7323613"/>
              <a:gd name="connsiteX14" fmla="*/ 264262 w 4228196"/>
              <a:gd name="connsiteY14" fmla="*/ 7323613 h 7323613"/>
              <a:gd name="connsiteX15" fmla="*/ 1057049 w 4228196"/>
              <a:gd name="connsiteY15" fmla="*/ 264262 h 7323613"/>
              <a:gd name="connsiteX16" fmla="*/ 792787 w 4228196"/>
              <a:gd name="connsiteY16" fmla="*/ 528524 h 7323613"/>
              <a:gd name="connsiteX17" fmla="*/ 660656 w 4228196"/>
              <a:gd name="connsiteY17" fmla="*/ 396393 h 7323613"/>
              <a:gd name="connsiteX18" fmla="*/ 792787 w 4228196"/>
              <a:gd name="connsiteY18" fmla="*/ 264262 h 7323613"/>
              <a:gd name="connsiteX19" fmla="*/ 1057049 w 4228196"/>
              <a:gd name="connsiteY19" fmla="*/ 264262 h 7323613"/>
              <a:gd name="connsiteX0" fmla="*/ 1057049 w 4228196"/>
              <a:gd name="connsiteY0" fmla="*/ 264262 h 7323613"/>
              <a:gd name="connsiteX1" fmla="*/ 792787 w 4228196"/>
              <a:gd name="connsiteY1" fmla="*/ 528524 h 7323613"/>
              <a:gd name="connsiteX2" fmla="*/ 660656 w 4228196"/>
              <a:gd name="connsiteY2" fmla="*/ 396393 h 7323613"/>
              <a:gd name="connsiteX3" fmla="*/ 792787 w 4228196"/>
              <a:gd name="connsiteY3" fmla="*/ 264262 h 7323613"/>
              <a:gd name="connsiteX4" fmla="*/ 1057049 w 4228196"/>
              <a:gd name="connsiteY4" fmla="*/ 264262 h 7323613"/>
              <a:gd name="connsiteX5" fmla="*/ 528525 w 4228196"/>
              <a:gd name="connsiteY5" fmla="*/ 7059351 h 7323613"/>
              <a:gd name="connsiteX6" fmla="*/ 264263 w 4228196"/>
              <a:gd name="connsiteY6" fmla="*/ 7323613 h 7323613"/>
              <a:gd name="connsiteX7" fmla="*/ 1 w 4228196"/>
              <a:gd name="connsiteY7" fmla="*/ 7059351 h 7323613"/>
              <a:gd name="connsiteX8" fmla="*/ 264263 w 4228196"/>
              <a:gd name="connsiteY8" fmla="*/ 6795089 h 7323613"/>
              <a:gd name="connsiteX9" fmla="*/ 396394 w 4228196"/>
              <a:gd name="connsiteY9" fmla="*/ 6927220 h 7323613"/>
              <a:gd name="connsiteX10" fmla="*/ 264263 w 4228196"/>
              <a:gd name="connsiteY10" fmla="*/ 7059351 h 7323613"/>
              <a:gd name="connsiteX11" fmla="*/ 528525 w 4228196"/>
              <a:gd name="connsiteY11" fmla="*/ 7059351 h 7323613"/>
              <a:gd name="connsiteX0" fmla="*/ 528525 w 4228196"/>
              <a:gd name="connsiteY0" fmla="*/ 6795089 h 7323613"/>
              <a:gd name="connsiteX1" fmla="*/ 528525 w 4228196"/>
              <a:gd name="connsiteY1" fmla="*/ 264262 h 7323613"/>
              <a:gd name="connsiteX2" fmla="*/ 792787 w 4228196"/>
              <a:gd name="connsiteY2" fmla="*/ 0 h 7323613"/>
              <a:gd name="connsiteX3" fmla="*/ 3963934 w 4228196"/>
              <a:gd name="connsiteY3" fmla="*/ 0 h 7323613"/>
              <a:gd name="connsiteX4" fmla="*/ 4228196 w 4228196"/>
              <a:gd name="connsiteY4" fmla="*/ 264262 h 7323613"/>
              <a:gd name="connsiteX5" fmla="*/ 3963934 w 4228196"/>
              <a:gd name="connsiteY5" fmla="*/ 528524 h 7323613"/>
              <a:gd name="connsiteX6" fmla="*/ 3699672 w 4228196"/>
              <a:gd name="connsiteY6" fmla="*/ 528525 h 7323613"/>
              <a:gd name="connsiteX7" fmla="*/ 3699672 w 4228196"/>
              <a:gd name="connsiteY7" fmla="*/ 7059351 h 7323613"/>
              <a:gd name="connsiteX8" fmla="*/ 3435410 w 4228196"/>
              <a:gd name="connsiteY8" fmla="*/ 7323613 h 7323613"/>
              <a:gd name="connsiteX9" fmla="*/ 264262 w 4228196"/>
              <a:gd name="connsiteY9" fmla="*/ 7323613 h 7323613"/>
              <a:gd name="connsiteX10" fmla="*/ 0 w 4228196"/>
              <a:gd name="connsiteY10" fmla="*/ 7059351 h 7323613"/>
              <a:gd name="connsiteX11" fmla="*/ 264262 w 4228196"/>
              <a:gd name="connsiteY11" fmla="*/ 6795089 h 7323613"/>
              <a:gd name="connsiteX12" fmla="*/ 528525 w 4228196"/>
              <a:gd name="connsiteY12" fmla="*/ 6795089 h 7323613"/>
              <a:gd name="connsiteX13" fmla="*/ 792787 w 4228196"/>
              <a:gd name="connsiteY13" fmla="*/ 0 h 7323613"/>
              <a:gd name="connsiteX14" fmla="*/ 1057049 w 4228196"/>
              <a:gd name="connsiteY14" fmla="*/ 264262 h 7323613"/>
              <a:gd name="connsiteX15" fmla="*/ 792787 w 4228196"/>
              <a:gd name="connsiteY15" fmla="*/ 528524 h 7323613"/>
              <a:gd name="connsiteX16" fmla="*/ 660656 w 4228196"/>
              <a:gd name="connsiteY16" fmla="*/ 396393 h 7323613"/>
              <a:gd name="connsiteX17" fmla="*/ 792787 w 4228196"/>
              <a:gd name="connsiteY17" fmla="*/ 264262 h 7323613"/>
              <a:gd name="connsiteX18" fmla="*/ 1057049 w 4228196"/>
              <a:gd name="connsiteY18" fmla="*/ 264262 h 7323613"/>
              <a:gd name="connsiteX19" fmla="*/ 3699672 w 4228196"/>
              <a:gd name="connsiteY19" fmla="*/ 528525 h 7323613"/>
              <a:gd name="connsiteX20" fmla="*/ 792787 w 4228196"/>
              <a:gd name="connsiteY20" fmla="*/ 528525 h 7323613"/>
              <a:gd name="connsiteX21" fmla="*/ 264262 w 4228196"/>
              <a:gd name="connsiteY21" fmla="*/ 6795089 h 7323613"/>
              <a:gd name="connsiteX22" fmla="*/ 396393 w 4228196"/>
              <a:gd name="connsiteY22" fmla="*/ 6927220 h 7323613"/>
              <a:gd name="connsiteX23" fmla="*/ 264262 w 4228196"/>
              <a:gd name="connsiteY23" fmla="*/ 7059351 h 7323613"/>
              <a:gd name="connsiteX24" fmla="*/ 528525 w 4228196"/>
              <a:gd name="connsiteY24" fmla="*/ 7059351 h 7323613"/>
              <a:gd name="connsiteX25" fmla="*/ 264262 w 4228196"/>
              <a:gd name="connsiteY25" fmla="*/ 7323613 h 7323613"/>
              <a:gd name="connsiteX26" fmla="*/ 528524 w 4228196"/>
              <a:gd name="connsiteY26" fmla="*/ 7059351 h 7323613"/>
              <a:gd name="connsiteX27" fmla="*/ 528525 w 4228196"/>
              <a:gd name="connsiteY27" fmla="*/ 6795089 h 732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28196" h="7323613" stroke="0" extrusionOk="0">
                <a:moveTo>
                  <a:pt x="264262" y="7323613"/>
                </a:moveTo>
                <a:cubicBezTo>
                  <a:pt x="425675" y="7345772"/>
                  <a:pt x="529249" y="7217530"/>
                  <a:pt x="528524" y="7059351"/>
                </a:cubicBezTo>
                <a:cubicBezTo>
                  <a:pt x="491710" y="7040505"/>
                  <a:pt x="334552" y="7076817"/>
                  <a:pt x="264262" y="7059351"/>
                </a:cubicBezTo>
                <a:cubicBezTo>
                  <a:pt x="336930" y="7061054"/>
                  <a:pt x="391975" y="6996579"/>
                  <a:pt x="396393" y="6927220"/>
                </a:cubicBezTo>
                <a:cubicBezTo>
                  <a:pt x="397291" y="6841456"/>
                  <a:pt x="345244" y="6784788"/>
                  <a:pt x="264262" y="6795089"/>
                </a:cubicBezTo>
                <a:cubicBezTo>
                  <a:pt x="368165" y="6808457"/>
                  <a:pt x="438417" y="6787638"/>
                  <a:pt x="528525" y="6795089"/>
                </a:cubicBezTo>
                <a:cubicBezTo>
                  <a:pt x="538652" y="3901941"/>
                  <a:pt x="465596" y="3480156"/>
                  <a:pt x="528525" y="264262"/>
                </a:cubicBezTo>
                <a:cubicBezTo>
                  <a:pt x="527936" y="122705"/>
                  <a:pt x="646491" y="-23607"/>
                  <a:pt x="792787" y="0"/>
                </a:cubicBezTo>
                <a:cubicBezTo>
                  <a:pt x="1683346" y="-130697"/>
                  <a:pt x="3077922" y="-108073"/>
                  <a:pt x="3963934" y="0"/>
                </a:cubicBezTo>
                <a:cubicBezTo>
                  <a:pt x="4110222" y="20377"/>
                  <a:pt x="4241211" y="133005"/>
                  <a:pt x="4228196" y="264262"/>
                </a:cubicBezTo>
                <a:cubicBezTo>
                  <a:pt x="4222902" y="416020"/>
                  <a:pt x="4103156" y="539788"/>
                  <a:pt x="3963934" y="528524"/>
                </a:cubicBezTo>
                <a:cubicBezTo>
                  <a:pt x="3834918" y="539090"/>
                  <a:pt x="3768814" y="512256"/>
                  <a:pt x="3699672" y="528525"/>
                </a:cubicBezTo>
                <a:cubicBezTo>
                  <a:pt x="3827109" y="2545040"/>
                  <a:pt x="3648601" y="5931442"/>
                  <a:pt x="3699672" y="7059351"/>
                </a:cubicBezTo>
                <a:cubicBezTo>
                  <a:pt x="3690103" y="7198077"/>
                  <a:pt x="3593471" y="7323410"/>
                  <a:pt x="3435410" y="7323613"/>
                </a:cubicBezTo>
                <a:cubicBezTo>
                  <a:pt x="2143694" y="7299755"/>
                  <a:pt x="1497478" y="7239957"/>
                  <a:pt x="264262" y="7323613"/>
                </a:cubicBezTo>
                <a:close/>
                <a:moveTo>
                  <a:pt x="1057049" y="264262"/>
                </a:moveTo>
                <a:cubicBezTo>
                  <a:pt x="1036253" y="409904"/>
                  <a:pt x="936105" y="504237"/>
                  <a:pt x="792787" y="528524"/>
                </a:cubicBezTo>
                <a:cubicBezTo>
                  <a:pt x="714661" y="518492"/>
                  <a:pt x="647555" y="463369"/>
                  <a:pt x="660656" y="396393"/>
                </a:cubicBezTo>
                <a:cubicBezTo>
                  <a:pt x="661169" y="333314"/>
                  <a:pt x="726880" y="264519"/>
                  <a:pt x="792787" y="264262"/>
                </a:cubicBezTo>
                <a:cubicBezTo>
                  <a:pt x="863453" y="276240"/>
                  <a:pt x="1025327" y="278880"/>
                  <a:pt x="1057049" y="264262"/>
                </a:cubicBezTo>
                <a:close/>
              </a:path>
              <a:path w="4228196" h="7323613" fill="darkenLess" stroke="0" extrusionOk="0">
                <a:moveTo>
                  <a:pt x="1057049" y="264262"/>
                </a:moveTo>
                <a:cubicBezTo>
                  <a:pt x="1043391" y="398978"/>
                  <a:pt x="954939" y="527569"/>
                  <a:pt x="792787" y="528524"/>
                </a:cubicBezTo>
                <a:cubicBezTo>
                  <a:pt x="712046" y="539406"/>
                  <a:pt x="658194" y="474992"/>
                  <a:pt x="660656" y="396393"/>
                </a:cubicBezTo>
                <a:cubicBezTo>
                  <a:pt x="673420" y="329568"/>
                  <a:pt x="716354" y="258288"/>
                  <a:pt x="792787" y="264262"/>
                </a:cubicBezTo>
                <a:cubicBezTo>
                  <a:pt x="920250" y="256042"/>
                  <a:pt x="959528" y="258170"/>
                  <a:pt x="1057049" y="264262"/>
                </a:cubicBezTo>
                <a:close/>
                <a:moveTo>
                  <a:pt x="528525" y="7059351"/>
                </a:moveTo>
                <a:cubicBezTo>
                  <a:pt x="525149" y="7181093"/>
                  <a:pt x="419645" y="7318120"/>
                  <a:pt x="264263" y="7323613"/>
                </a:cubicBezTo>
                <a:cubicBezTo>
                  <a:pt x="139133" y="7304452"/>
                  <a:pt x="-75" y="7196468"/>
                  <a:pt x="1" y="7059351"/>
                </a:cubicBezTo>
                <a:cubicBezTo>
                  <a:pt x="-10550" y="6890236"/>
                  <a:pt x="132394" y="6790823"/>
                  <a:pt x="264263" y="6795089"/>
                </a:cubicBezTo>
                <a:cubicBezTo>
                  <a:pt x="334423" y="6799529"/>
                  <a:pt x="392792" y="6853780"/>
                  <a:pt x="396394" y="6927220"/>
                </a:cubicBezTo>
                <a:cubicBezTo>
                  <a:pt x="386064" y="6993640"/>
                  <a:pt x="338371" y="7063458"/>
                  <a:pt x="264263" y="7059351"/>
                </a:cubicBezTo>
                <a:cubicBezTo>
                  <a:pt x="329839" y="7062996"/>
                  <a:pt x="497934" y="7078369"/>
                  <a:pt x="528525" y="7059351"/>
                </a:cubicBezTo>
                <a:close/>
              </a:path>
              <a:path w="4228196" h="7323613" fill="none" extrusionOk="0">
                <a:moveTo>
                  <a:pt x="528525" y="6795089"/>
                </a:moveTo>
                <a:cubicBezTo>
                  <a:pt x="494538" y="6030341"/>
                  <a:pt x="425898" y="2174721"/>
                  <a:pt x="528525" y="264262"/>
                </a:cubicBezTo>
                <a:cubicBezTo>
                  <a:pt x="529915" y="113568"/>
                  <a:pt x="636828" y="-284"/>
                  <a:pt x="792787" y="0"/>
                </a:cubicBezTo>
                <a:cubicBezTo>
                  <a:pt x="1763055" y="110270"/>
                  <a:pt x="2630361" y="6938"/>
                  <a:pt x="3963934" y="0"/>
                </a:cubicBezTo>
                <a:cubicBezTo>
                  <a:pt x="4120019" y="303"/>
                  <a:pt x="4242471" y="124841"/>
                  <a:pt x="4228196" y="264262"/>
                </a:cubicBezTo>
                <a:cubicBezTo>
                  <a:pt x="4231388" y="402279"/>
                  <a:pt x="4110615" y="517121"/>
                  <a:pt x="3963934" y="528524"/>
                </a:cubicBezTo>
                <a:cubicBezTo>
                  <a:pt x="3871587" y="506214"/>
                  <a:pt x="3740230" y="538658"/>
                  <a:pt x="3699672" y="528525"/>
                </a:cubicBezTo>
                <a:cubicBezTo>
                  <a:pt x="3561825" y="3768485"/>
                  <a:pt x="3850114" y="4197832"/>
                  <a:pt x="3699672" y="7059351"/>
                </a:cubicBezTo>
                <a:cubicBezTo>
                  <a:pt x="3698377" y="7192863"/>
                  <a:pt x="3566188" y="7348458"/>
                  <a:pt x="3435410" y="7323613"/>
                </a:cubicBezTo>
                <a:cubicBezTo>
                  <a:pt x="1961191" y="7168932"/>
                  <a:pt x="1009316" y="7306711"/>
                  <a:pt x="264262" y="7323613"/>
                </a:cubicBezTo>
                <a:cubicBezTo>
                  <a:pt x="137378" y="7320249"/>
                  <a:pt x="16292" y="7194344"/>
                  <a:pt x="0" y="7059351"/>
                </a:cubicBezTo>
                <a:cubicBezTo>
                  <a:pt x="1038" y="6910384"/>
                  <a:pt x="112810" y="6768128"/>
                  <a:pt x="264262" y="6795089"/>
                </a:cubicBezTo>
                <a:cubicBezTo>
                  <a:pt x="356493" y="6801707"/>
                  <a:pt x="417103" y="6804225"/>
                  <a:pt x="528525" y="6795089"/>
                </a:cubicBezTo>
                <a:close/>
                <a:moveTo>
                  <a:pt x="792787" y="0"/>
                </a:moveTo>
                <a:cubicBezTo>
                  <a:pt x="939343" y="7164"/>
                  <a:pt x="1065145" y="105469"/>
                  <a:pt x="1057049" y="264262"/>
                </a:cubicBezTo>
                <a:cubicBezTo>
                  <a:pt x="1054329" y="438666"/>
                  <a:pt x="935428" y="528978"/>
                  <a:pt x="792787" y="528524"/>
                </a:cubicBezTo>
                <a:cubicBezTo>
                  <a:pt x="714452" y="530285"/>
                  <a:pt x="660423" y="464721"/>
                  <a:pt x="660656" y="396393"/>
                </a:cubicBezTo>
                <a:cubicBezTo>
                  <a:pt x="658276" y="323878"/>
                  <a:pt x="719754" y="269758"/>
                  <a:pt x="792787" y="264262"/>
                </a:cubicBezTo>
                <a:cubicBezTo>
                  <a:pt x="880179" y="255974"/>
                  <a:pt x="1003663" y="242197"/>
                  <a:pt x="1057049" y="264262"/>
                </a:cubicBezTo>
                <a:moveTo>
                  <a:pt x="3699672" y="528525"/>
                </a:moveTo>
                <a:cubicBezTo>
                  <a:pt x="2849213" y="379859"/>
                  <a:pt x="1700540" y="639447"/>
                  <a:pt x="792787" y="528525"/>
                </a:cubicBezTo>
                <a:moveTo>
                  <a:pt x="264262" y="6795089"/>
                </a:moveTo>
                <a:cubicBezTo>
                  <a:pt x="342159" y="6784157"/>
                  <a:pt x="407066" y="6845131"/>
                  <a:pt x="396393" y="6927220"/>
                </a:cubicBezTo>
                <a:cubicBezTo>
                  <a:pt x="394811" y="6987554"/>
                  <a:pt x="327842" y="7069787"/>
                  <a:pt x="264262" y="7059351"/>
                </a:cubicBezTo>
                <a:cubicBezTo>
                  <a:pt x="345127" y="7059201"/>
                  <a:pt x="468523" y="7054305"/>
                  <a:pt x="528525" y="7059351"/>
                </a:cubicBezTo>
                <a:moveTo>
                  <a:pt x="264262" y="7323613"/>
                </a:moveTo>
                <a:cubicBezTo>
                  <a:pt x="421295" y="7348448"/>
                  <a:pt x="534355" y="7209095"/>
                  <a:pt x="528524" y="7059351"/>
                </a:cubicBezTo>
                <a:cubicBezTo>
                  <a:pt x="522596" y="6962342"/>
                  <a:pt x="531590" y="6879146"/>
                  <a:pt x="528525" y="6795089"/>
                </a:cubicBezTo>
              </a:path>
              <a:path w="4228196" h="7323613" fill="none" stroke="0" extrusionOk="0">
                <a:moveTo>
                  <a:pt x="528525" y="6795089"/>
                </a:moveTo>
                <a:cubicBezTo>
                  <a:pt x="479204" y="6083326"/>
                  <a:pt x="691139" y="2982710"/>
                  <a:pt x="528525" y="264262"/>
                </a:cubicBezTo>
                <a:cubicBezTo>
                  <a:pt x="536152" y="108392"/>
                  <a:pt x="661513" y="-14646"/>
                  <a:pt x="792787" y="0"/>
                </a:cubicBezTo>
                <a:cubicBezTo>
                  <a:pt x="1992748" y="-11966"/>
                  <a:pt x="3280466" y="145886"/>
                  <a:pt x="3963934" y="0"/>
                </a:cubicBezTo>
                <a:cubicBezTo>
                  <a:pt x="4106016" y="-12649"/>
                  <a:pt x="4244512" y="130132"/>
                  <a:pt x="4228196" y="264262"/>
                </a:cubicBezTo>
                <a:cubicBezTo>
                  <a:pt x="4250755" y="416620"/>
                  <a:pt x="4129273" y="536623"/>
                  <a:pt x="3963934" y="528524"/>
                </a:cubicBezTo>
                <a:cubicBezTo>
                  <a:pt x="3896917" y="533450"/>
                  <a:pt x="3759797" y="551355"/>
                  <a:pt x="3699672" y="528525"/>
                </a:cubicBezTo>
                <a:cubicBezTo>
                  <a:pt x="3575169" y="2529764"/>
                  <a:pt x="3670860" y="6385905"/>
                  <a:pt x="3699672" y="7059351"/>
                </a:cubicBezTo>
                <a:cubicBezTo>
                  <a:pt x="3680740" y="7207207"/>
                  <a:pt x="3582856" y="7341642"/>
                  <a:pt x="3435410" y="7323613"/>
                </a:cubicBezTo>
                <a:cubicBezTo>
                  <a:pt x="2668877" y="7316335"/>
                  <a:pt x="1533721" y="7198255"/>
                  <a:pt x="264262" y="7323613"/>
                </a:cubicBezTo>
                <a:cubicBezTo>
                  <a:pt x="122113" y="7309821"/>
                  <a:pt x="-6063" y="7203452"/>
                  <a:pt x="0" y="7059351"/>
                </a:cubicBezTo>
                <a:cubicBezTo>
                  <a:pt x="24162" y="6904487"/>
                  <a:pt x="114113" y="6797311"/>
                  <a:pt x="264262" y="6795089"/>
                </a:cubicBezTo>
                <a:cubicBezTo>
                  <a:pt x="321266" y="6792752"/>
                  <a:pt x="494204" y="6799624"/>
                  <a:pt x="528525" y="6795089"/>
                </a:cubicBezTo>
                <a:close/>
                <a:moveTo>
                  <a:pt x="792787" y="0"/>
                </a:moveTo>
                <a:cubicBezTo>
                  <a:pt x="934005" y="-294"/>
                  <a:pt x="1053628" y="92701"/>
                  <a:pt x="1057049" y="264262"/>
                </a:cubicBezTo>
                <a:cubicBezTo>
                  <a:pt x="1059088" y="409257"/>
                  <a:pt x="924086" y="536082"/>
                  <a:pt x="792787" y="528524"/>
                </a:cubicBezTo>
                <a:cubicBezTo>
                  <a:pt x="713798" y="536679"/>
                  <a:pt x="665648" y="466038"/>
                  <a:pt x="660656" y="396393"/>
                </a:cubicBezTo>
                <a:cubicBezTo>
                  <a:pt x="662702" y="324016"/>
                  <a:pt x="715180" y="262165"/>
                  <a:pt x="792787" y="264262"/>
                </a:cubicBezTo>
                <a:cubicBezTo>
                  <a:pt x="884019" y="259392"/>
                  <a:pt x="945152" y="281639"/>
                  <a:pt x="1057049" y="264262"/>
                </a:cubicBezTo>
                <a:moveTo>
                  <a:pt x="3699672" y="528525"/>
                </a:moveTo>
                <a:cubicBezTo>
                  <a:pt x="2573441" y="422748"/>
                  <a:pt x="1592667" y="457029"/>
                  <a:pt x="792787" y="528525"/>
                </a:cubicBezTo>
                <a:moveTo>
                  <a:pt x="264262" y="6795089"/>
                </a:moveTo>
                <a:cubicBezTo>
                  <a:pt x="328188" y="6797287"/>
                  <a:pt x="393817" y="6856206"/>
                  <a:pt x="396393" y="6927220"/>
                </a:cubicBezTo>
                <a:cubicBezTo>
                  <a:pt x="397579" y="6998616"/>
                  <a:pt x="339710" y="7055898"/>
                  <a:pt x="264262" y="7059351"/>
                </a:cubicBezTo>
                <a:cubicBezTo>
                  <a:pt x="318936" y="7082879"/>
                  <a:pt x="456139" y="7046253"/>
                  <a:pt x="528525" y="7059351"/>
                </a:cubicBezTo>
                <a:moveTo>
                  <a:pt x="264262" y="7323613"/>
                </a:moveTo>
                <a:cubicBezTo>
                  <a:pt x="436034" y="7322526"/>
                  <a:pt x="527930" y="7234290"/>
                  <a:pt x="528524" y="7059351"/>
                </a:cubicBezTo>
                <a:cubicBezTo>
                  <a:pt x="532801" y="6970519"/>
                  <a:pt x="530861" y="6884840"/>
                  <a:pt x="528525" y="6795089"/>
                </a:cubicBezTo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90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86890125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6DD449FB-E85B-4482-A786-FB1CE273A16F}"/>
              </a:ext>
            </a:extLst>
          </p:cNvPr>
          <p:cNvSpPr txBox="1"/>
          <p:nvPr/>
        </p:nvSpPr>
        <p:spPr>
          <a:xfrm>
            <a:off x="4705350" y="219587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vi-VN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Kể lại một vài chi tiết em yêu thích trong câu chuyện Những bậc đá chạm mây cho người thân nghe.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包图简圆体" panose="02010601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5ED96F91-36EE-4DB9-B38C-6DEFF382C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39B603C3-5865-4534-848E-67931A418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50212" y="5528920"/>
            <a:ext cx="1555066" cy="1280160"/>
          </a:xfrm>
          <a:prstGeom prst="rect">
            <a:avLst/>
          </a:prstGeom>
        </p:spPr>
      </p:pic>
      <p:pic>
        <p:nvPicPr>
          <p:cNvPr id="28" name="Picture 2" descr="Children talking at school | Premium Vector #Freepik #vector #school #book  #children #cartoon | Kids talking, Cartoon clip art, Kids background">
            <a:extLst>
              <a:ext uri="{FF2B5EF4-FFF2-40B4-BE49-F238E27FC236}">
                <a16:creationId xmlns:a16="http://schemas.microsoft.com/office/drawing/2014/main" id="{794ED5CA-6A80-4646-8CE1-F2CC0E40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9840" l="0" r="99042">
                        <a14:foregroundMark x1="15016" y1="71520" x2="32748" y2="67200"/>
                        <a14:foregroundMark x1="18850" y1="26560" x2="59105" y2="23040"/>
                        <a14:foregroundMark x1="73323" y1="67520" x2="79872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5" y="2273212"/>
            <a:ext cx="3363854" cy="335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F37BD-2151-4B0A-973D-0E658E62F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37" y="1237955"/>
            <a:ext cx="6476313" cy="426474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F736EA6-15B7-4EDF-85B8-0594B0D12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13" y="473636"/>
            <a:ext cx="5718350" cy="27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73417611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F4A200E-41E0-40EF-B954-51A753DCCBFA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E20A8A-F43F-48E4-BFCA-24992169C91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3845E422-D11F-40D1-8FA6-0310CB959CBB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2" name="图片 11">
            <a:extLst>
              <a:ext uri="{FF2B5EF4-FFF2-40B4-BE49-F238E27FC236}">
                <a16:creationId xmlns:a16="http://schemas.microsoft.com/office/drawing/2014/main" id="{05A121C0-9D02-4FD8-8AC8-FAC03A62A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5" b="11517"/>
          <a:stretch/>
        </p:blipFill>
        <p:spPr>
          <a:xfrm flipH="1">
            <a:off x="314177" y="4433996"/>
            <a:ext cx="3059690" cy="2059300"/>
          </a:xfrm>
          <a:prstGeom prst="rect">
            <a:avLst/>
          </a:prstGeom>
        </p:spPr>
      </p:pic>
      <p:pic>
        <p:nvPicPr>
          <p:cNvPr id="73" name="图片 5">
            <a:extLst>
              <a:ext uri="{FF2B5EF4-FFF2-40B4-BE49-F238E27FC236}">
                <a16:creationId xmlns:a16="http://schemas.microsoft.com/office/drawing/2014/main" id="{9CE626AB-86FE-442D-99A9-BC94FB857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565" y1="63592" x2="50565" y2="63592"/>
                        <a14:foregroundMark x1="53473" y1="67233" x2="53473" y2="67233"/>
                        <a14:foregroundMark x1="52504" y1="69417" x2="52504" y2="69417"/>
                        <a14:foregroundMark x1="48950" y1="69417" x2="48950" y2="6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619" t="19461" r="11043" b="8834"/>
          <a:stretch/>
        </p:blipFill>
        <p:spPr>
          <a:xfrm>
            <a:off x="9133859" y="4578654"/>
            <a:ext cx="2678313" cy="1926844"/>
          </a:xfrm>
          <a:prstGeom prst="rect">
            <a:avLst/>
          </a:prstGeom>
        </p:spPr>
      </p:pic>
      <p:pic>
        <p:nvPicPr>
          <p:cNvPr id="71" name="图片 3">
            <a:extLst>
              <a:ext uri="{FF2B5EF4-FFF2-40B4-BE49-F238E27FC236}">
                <a16:creationId xmlns:a16="http://schemas.microsoft.com/office/drawing/2014/main" id="{DFD5F05B-50EA-4D1A-953C-3DAB72BF3D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264F6CB-8129-4FAC-A1D9-03D4CDD25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1" y="-239116"/>
            <a:ext cx="4528457" cy="27064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CB785D-A189-4DC0-A0A4-A93B13C78660}"/>
              </a:ext>
            </a:extLst>
          </p:cNvPr>
          <p:cNvSpPr txBox="1"/>
          <p:nvPr/>
        </p:nvSpPr>
        <p:spPr>
          <a:xfrm>
            <a:off x="1914308" y="722207"/>
            <a:ext cx="13788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B02ED-82DE-474D-A840-6663295A79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5923" y="1799360"/>
            <a:ext cx="8327858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">
            <a:extLst>
              <a:ext uri="{FF2B5EF4-FFF2-40B4-BE49-F238E27FC236}">
                <a16:creationId xmlns:a16="http://schemas.microsoft.com/office/drawing/2014/main" id="{3DCAD1D7-4C6A-4510-BB5F-D70C3B992B54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25" name="矩形 4">
              <a:extLst>
                <a:ext uri="{FF2B5EF4-FFF2-40B4-BE49-F238E27FC236}">
                  <a16:creationId xmlns:a16="http://schemas.microsoft.com/office/drawing/2014/main" id="{5A6089CD-2422-4067-A6C7-1DCDFF400C21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矩形: 圆角 5">
              <a:extLst>
                <a:ext uri="{FF2B5EF4-FFF2-40B4-BE49-F238E27FC236}">
                  <a16:creationId xmlns:a16="http://schemas.microsoft.com/office/drawing/2014/main" id="{5085EFC2-976A-46DB-BF17-D339E21F3952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2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886875DD-D95A-4D6C-974E-07330BA58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62" y="-1386809"/>
            <a:ext cx="9358152" cy="7582717"/>
          </a:xfrm>
          <a:prstGeom prst="rect">
            <a:avLst/>
          </a:prstGeom>
        </p:spPr>
      </p:pic>
      <p:grpSp>
        <p:nvGrpSpPr>
          <p:cNvPr id="43" name="组合 295">
            <a:extLst>
              <a:ext uri="{FF2B5EF4-FFF2-40B4-BE49-F238E27FC236}">
                <a16:creationId xmlns:a16="http://schemas.microsoft.com/office/drawing/2014/main" id="{33E60B73-4B5B-4C29-A62D-A275D9FD24A4}"/>
              </a:ext>
            </a:extLst>
          </p:cNvPr>
          <p:cNvGrpSpPr/>
          <p:nvPr/>
        </p:nvGrpSpPr>
        <p:grpSpPr>
          <a:xfrm>
            <a:off x="4840170" y="898097"/>
            <a:ext cx="2833416" cy="827950"/>
            <a:chOff x="3976504" y="1939290"/>
            <a:chExt cx="4096068" cy="1363816"/>
          </a:xfrm>
        </p:grpSpPr>
        <p:sp>
          <p:nvSpPr>
            <p:cNvPr id="44" name="矩形: 圆角 296">
              <a:extLst>
                <a:ext uri="{FF2B5EF4-FFF2-40B4-BE49-F238E27FC236}">
                  <a16:creationId xmlns:a16="http://schemas.microsoft.com/office/drawing/2014/main" id="{CF198368-E8E4-4542-91B2-5D98B6994DD8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" name="矩形: 圆角 297">
              <a:extLst>
                <a:ext uri="{FF2B5EF4-FFF2-40B4-BE49-F238E27FC236}">
                  <a16:creationId xmlns:a16="http://schemas.microsoft.com/office/drawing/2014/main" id="{0D6618B7-EA22-458D-A579-A7A19EA2C71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altLang="zh-CN" sz="3600" b="1" dirty="0">
                  <a:solidFill>
                    <a:srgbClr val="00B050"/>
                  </a:solidFill>
                  <a:latin typeface="Calibri"/>
                  <a:ea typeface="宋体" panose="02010600030101010101" pitchFamily="2" charset="-122"/>
                </a:rPr>
                <a:t>Nghe – </a:t>
              </a:r>
              <a:r>
                <a:rPr lang="en-US" altLang="zh-CN" sz="3600" b="1" dirty="0" err="1">
                  <a:solidFill>
                    <a:srgbClr val="00B050"/>
                  </a:solidFill>
                  <a:latin typeface="Calibri"/>
                  <a:ea typeface="宋体" panose="02010600030101010101" pitchFamily="2" charset="-122"/>
                </a:rPr>
                <a:t>Viết</a:t>
              </a:r>
              <a:endParaRPr lang="zh-CN" altLang="en-US" sz="3600" b="1" dirty="0">
                <a:solidFill>
                  <a:srgbClr val="00B05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F66CE71-BA53-4967-8393-41201686924A}"/>
              </a:ext>
            </a:extLst>
          </p:cNvPr>
          <p:cNvSpPr txBox="1"/>
          <p:nvPr/>
        </p:nvSpPr>
        <p:spPr>
          <a:xfrm>
            <a:off x="3509813" y="1702635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CDB15B-78FF-4DEA-953D-C267A31C74E2}"/>
              </a:ext>
            </a:extLst>
          </p:cNvPr>
          <p:cNvSpPr txBox="1"/>
          <p:nvPr/>
        </p:nvSpPr>
        <p:spPr>
          <a:xfrm>
            <a:off x="2184773" y="2416801"/>
            <a:ext cx="8159377" cy="255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en-US" sz="2666" dirty="0">
                <a:solidFill>
                  <a:prstClr val="white"/>
                </a:solidFill>
                <a:latin typeface="Arial" panose="020B0604020202020204" pitchFamily="34" charset="0"/>
              </a:rPr>
              <a:t>   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Sau năm lần sim ra quả, con đường lên núi đã hoàn thành. Nhờ đó, mọi người có thể lên xuống núi dễ dàng. Cả xóm biết ơn cố </a:t>
            </a:r>
            <a:r>
              <a:rPr lang="vi-VN" sz="2666" dirty="0">
                <a:solidFill>
                  <a:schemeClr val="bg1"/>
                </a:solidFill>
                <a:latin typeface="Arial" panose="020B0604020202020204" pitchFamily="34" charset="0"/>
              </a:rPr>
              <a:t>Đương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, tặng thêm cho ông một tên mới là cố </a:t>
            </a:r>
            <a:r>
              <a:rPr lang="vi-VN" sz="2666" dirty="0">
                <a:solidFill>
                  <a:schemeClr val="bg1"/>
                </a:solidFill>
                <a:latin typeface="Arial" panose="020B0604020202020204" pitchFamily="34" charset="0"/>
              </a:rPr>
              <a:t>Ghép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. Ngày nay, con đường vượt núi gọi là </a:t>
            </a:r>
            <a:r>
              <a:rPr lang="vi-VN" sz="2666" dirty="0">
                <a:solidFill>
                  <a:schemeClr val="bg1"/>
                </a:solidFill>
                <a:latin typeface="Arial" panose="020B0604020202020204" pitchFamily="34" charset="0"/>
              </a:rPr>
              <a:t>Truông Ghép 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vẫn còn ở phía nam dãy núi </a:t>
            </a:r>
            <a:r>
              <a:rPr lang="vi-VN" sz="2666" dirty="0">
                <a:solidFill>
                  <a:schemeClr val="bg1"/>
                </a:solidFill>
                <a:latin typeface="Arial" panose="020B0604020202020204" pitchFamily="34" charset="0"/>
              </a:rPr>
              <a:t>Hồng Lĩnh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8" name="图片 2">
            <a:extLst>
              <a:ext uri="{FF2B5EF4-FFF2-40B4-BE49-F238E27FC236}">
                <a16:creationId xmlns:a16="http://schemas.microsoft.com/office/drawing/2014/main" id="{E152D5F4-A724-4416-9EB3-2FBBA1B7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">
            <a:extLst>
              <a:ext uri="{FF2B5EF4-FFF2-40B4-BE49-F238E27FC236}">
                <a16:creationId xmlns:a16="http://schemas.microsoft.com/office/drawing/2014/main" id="{3DCAD1D7-4C6A-4510-BB5F-D70C3B992B54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25" name="矩形 4">
              <a:extLst>
                <a:ext uri="{FF2B5EF4-FFF2-40B4-BE49-F238E27FC236}">
                  <a16:creationId xmlns:a16="http://schemas.microsoft.com/office/drawing/2014/main" id="{5A6089CD-2422-4067-A6C7-1DCDFF400C21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矩形: 圆角 5">
              <a:extLst>
                <a:ext uri="{FF2B5EF4-FFF2-40B4-BE49-F238E27FC236}">
                  <a16:creationId xmlns:a16="http://schemas.microsoft.com/office/drawing/2014/main" id="{5085EFC2-976A-46DB-BF17-D339E21F3952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2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886875DD-D95A-4D6C-974E-07330BA58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62" y="-1386809"/>
            <a:ext cx="9358152" cy="7582717"/>
          </a:xfrm>
          <a:prstGeom prst="rect">
            <a:avLst/>
          </a:prstGeom>
        </p:spPr>
      </p:pic>
      <p:grpSp>
        <p:nvGrpSpPr>
          <p:cNvPr id="43" name="组合 295">
            <a:extLst>
              <a:ext uri="{FF2B5EF4-FFF2-40B4-BE49-F238E27FC236}">
                <a16:creationId xmlns:a16="http://schemas.microsoft.com/office/drawing/2014/main" id="{33E60B73-4B5B-4C29-A62D-A275D9FD24A4}"/>
              </a:ext>
            </a:extLst>
          </p:cNvPr>
          <p:cNvGrpSpPr/>
          <p:nvPr/>
        </p:nvGrpSpPr>
        <p:grpSpPr>
          <a:xfrm>
            <a:off x="4840170" y="898097"/>
            <a:ext cx="2833416" cy="827950"/>
            <a:chOff x="3976504" y="1939290"/>
            <a:chExt cx="4096068" cy="1363816"/>
          </a:xfrm>
        </p:grpSpPr>
        <p:sp>
          <p:nvSpPr>
            <p:cNvPr id="44" name="矩形: 圆角 296">
              <a:extLst>
                <a:ext uri="{FF2B5EF4-FFF2-40B4-BE49-F238E27FC236}">
                  <a16:creationId xmlns:a16="http://schemas.microsoft.com/office/drawing/2014/main" id="{CF198368-E8E4-4542-91B2-5D98B6994DD8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" name="矩形: 圆角 297">
              <a:extLst>
                <a:ext uri="{FF2B5EF4-FFF2-40B4-BE49-F238E27FC236}">
                  <a16:creationId xmlns:a16="http://schemas.microsoft.com/office/drawing/2014/main" id="{0D6618B7-EA22-458D-A579-A7A19EA2C71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altLang="zh-CN" sz="3600" b="1" dirty="0">
                  <a:solidFill>
                    <a:srgbClr val="00B050"/>
                  </a:solidFill>
                  <a:latin typeface="Calibri"/>
                  <a:ea typeface="宋体" panose="02010600030101010101" pitchFamily="2" charset="-122"/>
                </a:rPr>
                <a:t>Nghe – </a:t>
              </a:r>
              <a:r>
                <a:rPr lang="en-US" altLang="zh-CN" sz="3600" b="1" dirty="0" err="1">
                  <a:solidFill>
                    <a:srgbClr val="00B050"/>
                  </a:solidFill>
                  <a:latin typeface="Calibri"/>
                  <a:ea typeface="宋体" panose="02010600030101010101" pitchFamily="2" charset="-122"/>
                </a:rPr>
                <a:t>Viết</a:t>
              </a:r>
              <a:endParaRPr lang="zh-CN" altLang="en-US" sz="3600" b="1" dirty="0">
                <a:solidFill>
                  <a:srgbClr val="00B05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F66CE71-BA53-4967-8393-41201686924A}"/>
              </a:ext>
            </a:extLst>
          </p:cNvPr>
          <p:cNvSpPr txBox="1"/>
          <p:nvPr/>
        </p:nvSpPr>
        <p:spPr>
          <a:xfrm>
            <a:off x="3509813" y="1702635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CDB15B-78FF-4DEA-953D-C267A31C74E2}"/>
              </a:ext>
            </a:extLst>
          </p:cNvPr>
          <p:cNvSpPr txBox="1"/>
          <p:nvPr/>
        </p:nvSpPr>
        <p:spPr>
          <a:xfrm>
            <a:off x="2184773" y="2416801"/>
            <a:ext cx="8159377" cy="255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en-US" sz="2666" dirty="0">
                <a:solidFill>
                  <a:prstClr val="white"/>
                </a:solidFill>
                <a:latin typeface="Arial" panose="020B0604020202020204" pitchFamily="34" charset="0"/>
              </a:rPr>
              <a:t>   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Sau năm lần sim ra quả, con đường lên núi đã hoàn thành. Nhờ đó, mọi người có thể lên xuống núi dễ dàng. Cả xóm biết ơn cố </a:t>
            </a:r>
            <a:r>
              <a:rPr lang="vi-VN" sz="2666" dirty="0">
                <a:solidFill>
                  <a:srgbClr val="FFFF00"/>
                </a:solidFill>
                <a:latin typeface="Arial" panose="020B0604020202020204" pitchFamily="34" charset="0"/>
              </a:rPr>
              <a:t>Đương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, tặng thêm cho ông một tên mới là cố </a:t>
            </a:r>
            <a:r>
              <a:rPr lang="vi-VN" sz="2666" dirty="0">
                <a:solidFill>
                  <a:srgbClr val="FFFF00"/>
                </a:solidFill>
                <a:latin typeface="Arial" panose="020B0604020202020204" pitchFamily="34" charset="0"/>
              </a:rPr>
              <a:t>Ghép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. Ngày nay, con đường vượt núi gọi là </a:t>
            </a:r>
            <a:r>
              <a:rPr lang="vi-VN" sz="2666" dirty="0">
                <a:solidFill>
                  <a:srgbClr val="FFFF00"/>
                </a:solidFill>
                <a:latin typeface="Arial" panose="020B0604020202020204" pitchFamily="34" charset="0"/>
              </a:rPr>
              <a:t>Truông Ghép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 vẫn còn ở phía nam dãy núi </a:t>
            </a:r>
            <a:r>
              <a:rPr lang="vi-VN" sz="2666" dirty="0">
                <a:solidFill>
                  <a:srgbClr val="FFFF00"/>
                </a:solidFill>
                <a:latin typeface="Arial" panose="020B0604020202020204" pitchFamily="34" charset="0"/>
              </a:rPr>
              <a:t>Hồng Lĩnh</a:t>
            </a:r>
            <a:r>
              <a:rPr lang="vi-VN" sz="2666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8" name="图片 2">
            <a:extLst>
              <a:ext uri="{FF2B5EF4-FFF2-40B4-BE49-F238E27FC236}">
                <a16:creationId xmlns:a16="http://schemas.microsoft.com/office/drawing/2014/main" id="{E152D5F4-A724-4416-9EB3-2FBBA1B7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590800" y="318472"/>
            <a:ext cx="7099867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tư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thế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bài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+mj-lt"/>
              <a:ea typeface="字魂59号-创粗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5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E256-F802-46E2-97B3-191E0DAFB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18" y="584400"/>
            <a:ext cx="541981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6CC9DE8-4AFB-4D30-8BEB-44E5B12C94FD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827F5A-F9E0-478B-8D9A-09C96B6F4F2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5B2960D-1870-4284-990F-CF298B5D45A4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5F7F6E6-5F7A-4814-B9DC-3E0D62520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19" y="149508"/>
            <a:ext cx="9120655" cy="3327117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id="{67EF06FE-32C0-4F68-96BD-5379E23C2865}"/>
              </a:ext>
            </a:extLst>
          </p:cNvPr>
          <p:cNvGrpSpPr/>
          <p:nvPr/>
        </p:nvGrpSpPr>
        <p:grpSpPr>
          <a:xfrm>
            <a:off x="5850644" y="2858985"/>
            <a:ext cx="5763822" cy="2947965"/>
            <a:chOff x="2465778" y="1511493"/>
            <a:chExt cx="4516871" cy="2123770"/>
          </a:xfrm>
        </p:grpSpPr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AAEF72DD-38E9-4628-89C6-FBAA9F608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20" name="图片 8">
              <a:extLst>
                <a:ext uri="{FF2B5EF4-FFF2-40B4-BE49-F238E27FC236}">
                  <a16:creationId xmlns:a16="http://schemas.microsoft.com/office/drawing/2014/main" id="{6F9E61E7-CA3A-43B9-839E-975EB3EA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21" name="图片 10">
              <a:extLst>
                <a:ext uri="{FF2B5EF4-FFF2-40B4-BE49-F238E27FC236}">
                  <a16:creationId xmlns:a16="http://schemas.microsoft.com/office/drawing/2014/main" id="{18C51D1D-6913-4C16-9A6B-66C481623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  <p:pic>
        <p:nvPicPr>
          <p:cNvPr id="22" name="图片 11">
            <a:extLst>
              <a:ext uri="{FF2B5EF4-FFF2-40B4-BE49-F238E27FC236}">
                <a16:creationId xmlns:a16="http://schemas.microsoft.com/office/drawing/2014/main" id="{686B969E-198B-4FF9-B056-F4840D336F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73834" flipV="1">
            <a:off x="5165499" y="5714595"/>
            <a:ext cx="1374312" cy="1066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26988C-3F91-49F5-9E57-D8A0589D6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448" y="2858144"/>
            <a:ext cx="4850960" cy="4848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90135C-7721-442F-A6D7-8C4DC2D97C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062" r="8388" b="18951"/>
          <a:stretch/>
        </p:blipFill>
        <p:spPr>
          <a:xfrm>
            <a:off x="-167148" y="5355844"/>
            <a:ext cx="12363840" cy="1612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5A3E6E-0059-432C-B920-1BF7B95A6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8924" y="1085784"/>
            <a:ext cx="640745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01146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EAC163-3E7A-49F0-A69E-A85012A72E36}"/>
              </a:ext>
            </a:extLst>
          </p:cNvPr>
          <p:cNvSpPr txBox="1"/>
          <p:nvPr/>
        </p:nvSpPr>
        <p:spPr>
          <a:xfrm>
            <a:off x="1885950" y="578674"/>
            <a:ext cx="8267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EA4830-3688-4686-B285-B8D9430E56DD}"/>
              </a:ext>
            </a:extLst>
          </p:cNvPr>
          <p:cNvSpPr txBox="1"/>
          <p:nvPr/>
        </p:nvSpPr>
        <p:spPr>
          <a:xfrm>
            <a:off x="379377" y="2092807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sáng ó o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ống gọi đấy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mau dậy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 xinh câu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0A55CAA5-3D62-48F5-9522-43C8A521DC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835" y="2775581"/>
            <a:ext cx="491991" cy="3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42EFB0FA-21B5-4217-A3E6-78491E99A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30" y="3435255"/>
            <a:ext cx="489148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5111E0-AA6A-4C17-B023-FCB5A4960635}"/>
              </a:ext>
            </a:extLst>
          </p:cNvPr>
          <p:cNvSpPr txBox="1"/>
          <p:nvPr/>
        </p:nvSpPr>
        <p:spPr>
          <a:xfrm>
            <a:off x="4084602" y="2073757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ưa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ên cao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tung nắng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 cùng mây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ắng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 oà ú oà.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2D89574E-1E07-4A66-A47F-3A467A4ED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6761" y="2175250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C27BFAB0-30FC-4A36-8916-27D7A2B4F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2572" y="2184211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appy Smiley Face Sticker">
            <a:extLst>
              <a:ext uri="{FF2B5EF4-FFF2-40B4-BE49-F238E27FC236}">
                <a16:creationId xmlns:a16="http://schemas.microsoft.com/office/drawing/2014/main" id="{FD6D1BDC-68B3-4759-9A40-6D4BD34867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5679" y="2775581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appy Smiley Face Sticker">
            <a:extLst>
              <a:ext uri="{FF2B5EF4-FFF2-40B4-BE49-F238E27FC236}">
                <a16:creationId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2197" y="3374835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8208927" y="2026132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 hiền hoà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dăng dung dẻ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thỏ thẻ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ẳng về nhà đâu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Happy Smiley Face Sticker">
            <a:extLst>
              <a:ext uri="{FF2B5EF4-FFF2-40B4-BE49-F238E27FC236}">
                <a16:creationId xmlns:a16="http://schemas.microsoft.com/office/drawing/2014/main" id="{7B5A143F-3BF7-442E-B969-3048238E8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0599" y="2171904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appy Smiley Face Sticker">
            <a:extLst>
              <a:ext uri="{FF2B5EF4-FFF2-40B4-BE49-F238E27FC236}">
                <a16:creationId xmlns:a16="http://schemas.microsoft.com/office/drawing/2014/main" id="{8B6FD97B-D88C-44C3-8972-197765C0B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9956" y="3298134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miley Face Sticker">
            <a:extLst>
              <a:ext uri="{FF2B5EF4-FFF2-40B4-BE49-F238E27FC236}">
                <a16:creationId xmlns:a16="http://schemas.microsoft.com/office/drawing/2014/main" id="{1DE97519-E46A-4B88-82C5-250C7E297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2386" y="3897831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ppy Smiley Face Sticker">
            <a:extLst>
              <a:ext uri="{FF2B5EF4-FFF2-40B4-BE49-F238E27FC236}">
                <a16:creationId xmlns:a16="http://schemas.microsoft.com/office/drawing/2014/main" id="{42EFB0FA-21B5-4217-A3E6-78491E99A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05" y="3897832"/>
            <a:ext cx="489148" cy="4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398</Words>
  <Application>Microsoft Office PowerPoint</Application>
  <PresentationFormat>Widescreen</PresentationFormat>
  <Paragraphs>53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宋体</vt:lpstr>
      <vt:lpstr>#9Slide03 AmpleSoft Bold</vt:lpstr>
      <vt:lpstr>Arial</vt:lpstr>
      <vt:lpstr>Calibri</vt:lpstr>
      <vt:lpstr>Calibri Light</vt:lpstr>
      <vt:lpstr>Coiny</vt:lpstr>
      <vt:lpstr>等线</vt:lpstr>
      <vt:lpstr>Times New Roman</vt:lpstr>
      <vt:lpstr>zihun35hao-jindianyahei</vt:lpstr>
      <vt:lpstr>包图简圆体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</cp:revision>
  <dcterms:created xsi:type="dcterms:W3CDTF">2024-12-09T01:16:44Z</dcterms:created>
  <dcterms:modified xsi:type="dcterms:W3CDTF">2024-12-10T22:52:45Z</dcterms:modified>
</cp:coreProperties>
</file>