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50" r:id="rId3"/>
    <p:sldMasterId id="2147483764" r:id="rId4"/>
  </p:sldMasterIdLst>
  <p:notesMasterIdLst>
    <p:notesMasterId r:id="rId23"/>
  </p:notesMasterIdLst>
  <p:sldIdLst>
    <p:sldId id="256" r:id="rId5"/>
    <p:sldId id="2886" r:id="rId6"/>
    <p:sldId id="313" r:id="rId7"/>
    <p:sldId id="2877" r:id="rId8"/>
    <p:sldId id="2887" r:id="rId9"/>
    <p:sldId id="2888" r:id="rId10"/>
    <p:sldId id="315" r:id="rId11"/>
    <p:sldId id="317" r:id="rId12"/>
    <p:sldId id="318" r:id="rId13"/>
    <p:sldId id="319" r:id="rId14"/>
    <p:sldId id="2878" r:id="rId15"/>
    <p:sldId id="2889" r:id="rId16"/>
    <p:sldId id="2880" r:id="rId17"/>
    <p:sldId id="2890" r:id="rId18"/>
    <p:sldId id="2891" r:id="rId19"/>
    <p:sldId id="2883" r:id="rId20"/>
    <p:sldId id="2892" r:id="rId21"/>
    <p:sldId id="28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0426"/>
            <a:ext cx="8636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7112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36EB1-8023-1CB5-7910-82D37CF7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FE0C32-197A-2C89-4E7F-2501E23E4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94A260-D6DF-75DC-03C2-2ABA5465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2827-AD80-44C0-8A88-E8EFC557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D3F98-F05E-FA71-CAD6-F3444E245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BDA79-6E50-8250-8A48-B869DAD22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EAA47F-4F1F-C379-E6C1-74544EAED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39C4-4E9D-411E-8C39-42E597458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74639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74639"/>
            <a:ext cx="66886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E9DB69-0F0B-790A-5B9F-F48710CB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BCACD-EECB-B314-2C5A-0678B0325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EDE1-32CA-008E-FAC5-0DF080E48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C25A-7CCF-4C31-A663-8753200FB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F40F9-0DF4-72FD-9C01-611243F8E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4FFF82-3EB8-F050-47A4-5BBF2B71F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32E44-311D-F031-9D5A-51D80E59E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2C4B-A3D0-4DA9-878C-886F5CCE3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1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55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5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5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8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406901"/>
            <a:ext cx="8636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906713"/>
            <a:ext cx="8636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DEB610-EAC5-7C28-05C5-AB9145282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294FA-12B3-5206-B7F4-19AD3682F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F72594-706A-831D-8E62-50AA9A4B9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8DFA-30FD-41B0-BFD9-8848C3E3E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8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9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7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90D08-D565-84E4-1199-CEA56ABD5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440A6-0977-1F79-317A-E002A3D60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2EE08-6E1E-4272-430D-5BA18F609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9A45F-724A-4B7E-B344-FB2491A9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9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5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7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1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8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9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4489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4489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39" y="1535113"/>
            <a:ext cx="4490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174875"/>
            <a:ext cx="4490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CDF80A-0E9F-0C1F-2CE6-F234E131F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CEC6BD-0C04-454B-DAEF-A1C1FE185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3A9B87-16E2-8A5E-1F22-9E74FBB24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892E-7F8F-4E48-A399-6D87C8CD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2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35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5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4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6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614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64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79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92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8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B42B88-7F58-6FF1-F810-2BDB01D38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95787F-53EA-163B-7772-FBC98B567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BCC741-0E1D-457A-327A-D9476AC87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E5AA-4F35-4CB0-9628-9549D1D1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817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85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82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24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448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36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55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866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4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77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4B65F7-E6F7-04A2-CF19-087CE6916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DB8646-9968-1608-BBC6-3287B1AD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6D1D7A-4105-BC2E-83EF-4732C5574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2661-1629-4819-9114-00256C59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15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71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80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5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038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59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478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194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559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491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2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3342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73051"/>
            <a:ext cx="56797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435101"/>
            <a:ext cx="3342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10B25-E13E-A82A-69BA-42CE5DCC2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EDCC3-1AD8-4506-815B-610133F3F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6AC53-1595-8CFA-4F0C-0CB23F11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99C3B-075B-46F0-86D2-0FF48EAF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099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416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14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405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309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223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543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800600"/>
            <a:ext cx="6096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12775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367338"/>
            <a:ext cx="6096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6DE7D-9877-E9BF-A8D3-5B3F7D309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DEB5C-8178-46A4-1E5A-7537CA25B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B69D7-43E0-6B9A-0B7D-43D2DA0F6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4C3E-F0CE-417C-BC86-3CE89FD38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6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B3E79E-D31B-03F4-32E4-9124D49B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9BA58C-EA9F-E86E-F3A0-CC4B4B140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E0B15B26-E46A-74F5-DF46-0E432FB181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D8D34C2F-7BAF-0728-C268-3B9618B1F8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475A0BB8-1BFF-B603-7B4A-FDDC65CE8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08407A-C487-4660-A503-7F01056FE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4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1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  <p:sldLayoutId id="2147483794" r:id="rId30"/>
    <p:sldLayoutId id="2147483795" r:id="rId31"/>
    <p:sldLayoutId id="2147483796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8B6A2-6B82-4293-AEE6-720CDB7D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25384" b="15979"/>
          <a:stretch/>
        </p:blipFill>
        <p:spPr>
          <a:xfrm>
            <a:off x="5069840" y="3983536"/>
            <a:ext cx="3132645" cy="278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B1F7E-AADA-C759-FDAA-FF2E92357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861D4-4CC7-B6A5-2F95-CAB13B5D4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95565-1AE8-4493-71A0-B2F4B2E69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322" y="4030417"/>
            <a:ext cx="418831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6514F-D4AE-4052-B4A3-DBB70C2B1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576" y="1919077"/>
            <a:ext cx="7173326" cy="3019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146971-4D38-41CF-BBC7-1D188D0C7455}"/>
              </a:ext>
            </a:extLst>
          </p:cNvPr>
          <p:cNvSpPr txBox="1"/>
          <p:nvPr/>
        </p:nvSpPr>
        <p:spPr>
          <a:xfrm>
            <a:off x="2635044" y="5563595"/>
            <a:ext cx="26547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 nha đam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587C6-687C-4B5A-881D-AACC2EE4F255}"/>
              </a:ext>
            </a:extLst>
          </p:cNvPr>
          <p:cNvSpPr txBox="1"/>
          <p:nvPr/>
        </p:nvSpPr>
        <p:spPr>
          <a:xfrm>
            <a:off x="6449960" y="5514879"/>
            <a:ext cx="26547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 sống đời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927E9-21EF-84ED-E81D-8EB12C66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62" y="601434"/>
            <a:ext cx="899847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5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1DB7D-EC66-C6AF-C8D0-DC4696A2D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" y="1319212"/>
            <a:ext cx="11272406" cy="36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640080" y="120300"/>
            <a:ext cx="11064240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E2F2F-7A27-5DFA-6985-CBBDCA63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19" y="2059733"/>
            <a:ext cx="7593965" cy="44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530441" y="755218"/>
            <a:ext cx="8821579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530441" y="755218"/>
            <a:ext cx="8821579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thân cây mẹ chồi, rễ mới mọc ra; cây con phát triển ra nhiều lá, rễ mới; cây ra hoa, tạo 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640080" y="120300"/>
            <a:ext cx="1106424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sơ đồ các giai đoạn phát triển chính của 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27CAC3-C69C-DCCB-D5EE-4FEB9A82E6D3}"/>
              </a:ext>
            </a:extLst>
          </p:cNvPr>
          <p:cNvSpPr/>
          <p:nvPr/>
        </p:nvSpPr>
        <p:spPr>
          <a:xfrm>
            <a:off x="731520" y="2072640"/>
            <a:ext cx="248920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A46818-6C02-87D9-CAED-3E5163EC49B4}"/>
              </a:ext>
            </a:extLst>
          </p:cNvPr>
          <p:cNvCxnSpPr/>
          <p:nvPr/>
        </p:nvCxnSpPr>
        <p:spPr>
          <a:xfrm>
            <a:off x="3342640" y="2621280"/>
            <a:ext cx="1320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0CD901-9169-B88A-6BEE-5AF8A3C306DC}"/>
              </a:ext>
            </a:extLst>
          </p:cNvPr>
          <p:cNvSpPr/>
          <p:nvPr/>
        </p:nvSpPr>
        <p:spPr>
          <a:xfrm>
            <a:off x="4734560" y="2082800"/>
            <a:ext cx="248920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5571D6-BEE8-0253-89D2-96C784391958}"/>
              </a:ext>
            </a:extLst>
          </p:cNvPr>
          <p:cNvCxnSpPr/>
          <p:nvPr/>
        </p:nvCxnSpPr>
        <p:spPr>
          <a:xfrm>
            <a:off x="7305040" y="2580640"/>
            <a:ext cx="1320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741D3A-617C-FD68-BC94-E760A8FD8122}"/>
              </a:ext>
            </a:extLst>
          </p:cNvPr>
          <p:cNvSpPr/>
          <p:nvPr/>
        </p:nvSpPr>
        <p:spPr>
          <a:xfrm>
            <a:off x="8696960" y="2042160"/>
            <a:ext cx="2915920" cy="1148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trưởng thành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BC7F59-0564-4D14-8D8B-2FDB1EBF2D3E}"/>
                </a:ext>
              </a:extLst>
            </p:cNvPr>
            <p:cNvSpPr txBox="1"/>
            <p:nvPr/>
          </p:nvSpPr>
          <p:spPr>
            <a:xfrm>
              <a:off x="1989620" y="2168900"/>
              <a:ext cx="8898193" cy="312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con có thể mọc lên từ rễ, thân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lá. Các giai đoạn phát triển chính của cây gồm: nảy mầm, cây con, cây trưởng thành.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79F0FE-4BC2-46D5-8C6A-EE5105266568}"/>
                </a:ext>
              </a:extLst>
            </p:cNvPr>
            <p:cNvSpPr txBox="1"/>
            <p:nvPr/>
          </p:nvSpPr>
          <p:spPr>
            <a:xfrm>
              <a:off x="4900396" y="1115805"/>
              <a:ext cx="3298724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F37823-5CA5-41FF-8C18-918843101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238698" y="3429000"/>
            <a:ext cx="1862682" cy="3588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0BF2B-8B89-4121-A446-46C9F88A1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0063211" y="4355441"/>
            <a:ext cx="2020530" cy="29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792480" y="120300"/>
            <a:ext cx="1091184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011C-FBD4-1A88-8B45-071B82BC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265" y="1855787"/>
            <a:ext cx="88963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560921" y="501218"/>
            <a:ext cx="8141879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83840" y="2194560"/>
            <a:ext cx="6075680" cy="40030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đặc điểm ở mỗi giai đoạn phát triển của cây: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củ, chồi, rễ mới mọc lên. Cây con phát triển ra nhiều rễ, lá mới. Cây ra hoa, tạo nhiều củ.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07E8C1CC-179F-98BB-124F-FFD55E9ACA6D}"/>
              </a:ext>
            </a:extLst>
          </p:cNvPr>
          <p:cNvSpPr/>
          <p:nvPr/>
        </p:nvSpPr>
        <p:spPr>
          <a:xfrm>
            <a:off x="9028820" y="2336517"/>
            <a:ext cx="2911221" cy="4114800"/>
          </a:xfrm>
          <a:custGeom>
            <a:avLst/>
            <a:gdLst/>
            <a:ahLst/>
            <a:cxnLst/>
            <a:rect l="l" t="t" r="r" b="b"/>
            <a:pathLst>
              <a:path w="2911221" h="4114800">
                <a:moveTo>
                  <a:pt x="0" y="0"/>
                </a:moveTo>
                <a:lnTo>
                  <a:pt x="2911221" y="0"/>
                </a:lnTo>
                <a:lnTo>
                  <a:pt x="2911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718B7-FF5B-4870-DE91-E29444AEC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26" b="75424" l="3667" r="26661">
                        <a14:foregroundMark x1="14483" y1="30266" x2="15982" y2="32486"/>
                        <a14:foregroundMark x1="23778" y1="45884" x2="24631" y2="52825"/>
                        <a14:foregroundMark x1="26661" y1="54237" x2="25369" y2="56134"/>
                        <a14:foregroundMark x1="16513" y1="62228" x2="18196" y2="63882"/>
                        <a14:foregroundMark x1="18796" y1="73890" x2="19004" y2="69169"/>
                        <a14:foregroundMark x1="13630" y1="74213" x2="14968" y2="71186"/>
                        <a14:foregroundMark x1="19811" y1="71872" x2="19534" y2="73527"/>
                        <a14:foregroundMark x1="15429" y1="72599" x2="14706" y2="74757"/>
                        <a14:foregroundMark x1="3875" y1="41324" x2="5696" y2="44835"/>
                        <a14:foregroundMark x1="3667" y1="52663" x2="3667" y2="52663"/>
                        <a14:backgroundMark x1="14022" y1="75626" x2="14829" y2="75626"/>
                        <a14:backgroundMark x1="14161" y1="75626" x2="15360" y2="75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" t="26296" r="71460" b="24538"/>
          <a:stretch/>
        </p:blipFill>
        <p:spPr>
          <a:xfrm>
            <a:off x="-149634" y="2550160"/>
            <a:ext cx="4093958" cy="4382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FDCD4-1CE6-459A-3C54-5D0AB1A52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560" y="1584960"/>
            <a:ext cx="10804972" cy="5590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D00EF-A6CC-D8EC-8DEA-076431C11372}"/>
              </a:ext>
            </a:extLst>
          </p:cNvPr>
          <p:cNvSpPr txBox="1"/>
          <p:nvPr/>
        </p:nvSpPr>
        <p:spPr>
          <a:xfrm>
            <a:off x="4318001" y="2626361"/>
            <a:ext cx="6757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4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955040" y="120300"/>
            <a:ext cx="1074928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C740B-5D5C-6757-4A4B-A921EF656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0" y="1422066"/>
            <a:ext cx="6750367" cy="50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6103A-BC54-9844-2BDE-EBF1683A9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44" y="1767839"/>
            <a:ext cx="3658235" cy="38653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32A5A1-DB68-3261-998D-11D01515620C}"/>
              </a:ext>
            </a:extLst>
          </p:cNvPr>
          <p:cNvGrpSpPr/>
          <p:nvPr/>
        </p:nvGrpSpPr>
        <p:grpSpPr>
          <a:xfrm>
            <a:off x="5262881" y="2370819"/>
            <a:ext cx="5793089" cy="2353582"/>
            <a:chOff x="3578873" y="2382838"/>
            <a:chExt cx="11280127" cy="23535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2DAB4BF-DB48-C123-38B2-426785AEE856}"/>
                </a:ext>
              </a:extLst>
            </p:cNvPr>
            <p:cNvSpPr/>
            <p:nvPr/>
          </p:nvSpPr>
          <p:spPr>
            <a:xfrm>
              <a:off x="3898900" y="2484438"/>
              <a:ext cx="10960100" cy="2251982"/>
            </a:xfrm>
            <a:prstGeom prst="roundRect">
              <a:avLst>
                <a:gd name="adj" fmla="val 15785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CE5CA4-C87F-6A75-48FA-D03590220974}"/>
                </a:ext>
              </a:extLst>
            </p:cNvPr>
            <p:cNvSpPr/>
            <p:nvPr/>
          </p:nvSpPr>
          <p:spPr>
            <a:xfrm>
              <a:off x="4953000" y="2446338"/>
              <a:ext cx="919012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khoai lang mọc lên từ rễ củ của cây mẹ</a:t>
              </a:r>
              <a:endParaRPr lang="en-GB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id="{B3C83DD1-D774-2128-AB79-22008C9E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578873" y="2382838"/>
              <a:ext cx="1294996" cy="743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9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32A5A1-DB68-3261-998D-11D01515620C}"/>
              </a:ext>
            </a:extLst>
          </p:cNvPr>
          <p:cNvGrpSpPr/>
          <p:nvPr/>
        </p:nvGrpSpPr>
        <p:grpSpPr>
          <a:xfrm>
            <a:off x="5262881" y="2370819"/>
            <a:ext cx="5793089" cy="2038621"/>
            <a:chOff x="3578873" y="2382838"/>
            <a:chExt cx="11280127" cy="20386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2DAB4BF-DB48-C123-38B2-426785AEE856}"/>
                </a:ext>
              </a:extLst>
            </p:cNvPr>
            <p:cNvSpPr/>
            <p:nvPr/>
          </p:nvSpPr>
          <p:spPr>
            <a:xfrm>
              <a:off x="3898900" y="2484438"/>
              <a:ext cx="10960100" cy="1937021"/>
            </a:xfrm>
            <a:prstGeom prst="roundRect">
              <a:avLst>
                <a:gd name="adj" fmla="val 15785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CE5CA4-C87F-6A75-48FA-D03590220974}"/>
                </a:ext>
              </a:extLst>
            </p:cNvPr>
            <p:cNvSpPr/>
            <p:nvPr/>
          </p:nvSpPr>
          <p:spPr>
            <a:xfrm>
              <a:off x="4814518" y="2761298"/>
              <a:ext cx="962535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lá bỏng mọc lên từ lá của cây mẹ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id="{B3C83DD1-D774-2128-AB79-22008C9E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578873" y="2382838"/>
              <a:ext cx="1294996" cy="7433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7D93AA-74A0-9739-F7C1-9290BFBB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2" y="1537652"/>
            <a:ext cx="4334999" cy="36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32A5A1-DB68-3261-998D-11D01515620C}"/>
              </a:ext>
            </a:extLst>
          </p:cNvPr>
          <p:cNvGrpSpPr/>
          <p:nvPr/>
        </p:nvGrpSpPr>
        <p:grpSpPr>
          <a:xfrm>
            <a:off x="5262881" y="2370819"/>
            <a:ext cx="5793089" cy="2353582"/>
            <a:chOff x="3578873" y="2382838"/>
            <a:chExt cx="11280127" cy="23535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2DAB4BF-DB48-C123-38B2-426785AEE856}"/>
                </a:ext>
              </a:extLst>
            </p:cNvPr>
            <p:cNvSpPr/>
            <p:nvPr/>
          </p:nvSpPr>
          <p:spPr>
            <a:xfrm>
              <a:off x="3898900" y="2484438"/>
              <a:ext cx="10960100" cy="2251982"/>
            </a:xfrm>
            <a:prstGeom prst="roundRect">
              <a:avLst>
                <a:gd name="adj" fmla="val 15785"/>
              </a:avLst>
            </a:prstGeom>
            <a:solidFill>
              <a:srgbClr val="FFFF99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CE5CA4-C87F-6A75-48FA-D03590220974}"/>
                </a:ext>
              </a:extLst>
            </p:cNvPr>
            <p:cNvSpPr/>
            <p:nvPr/>
          </p:nvSpPr>
          <p:spPr>
            <a:xfrm>
              <a:off x="4953000" y="2446338"/>
              <a:ext cx="942752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lan bạch chỉ mọc lên từ cành của cây mẹ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id="{B3C83DD1-D774-2128-AB79-22008C9E7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578873" y="2382838"/>
              <a:ext cx="1294996" cy="7433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5E21D9-B301-1616-8019-D4B5C5F7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17" y="717550"/>
            <a:ext cx="4523729" cy="51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3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96AEA9-4616-48E9-BDD8-B19A7552121C}"/>
              </a:ext>
            </a:extLst>
          </p:cNvPr>
          <p:cNvGrpSpPr/>
          <p:nvPr/>
        </p:nvGrpSpPr>
        <p:grpSpPr>
          <a:xfrm>
            <a:off x="521109" y="164591"/>
            <a:ext cx="11454581" cy="6693409"/>
            <a:chOff x="521109" y="-611719"/>
            <a:chExt cx="11454581" cy="74697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14D32C-409B-4638-BE55-C9D4ABF1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09" y="-611719"/>
              <a:ext cx="11454581" cy="74697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BC7F59-0564-4D14-8D8B-2FDB1EBF2D3E}"/>
                </a:ext>
              </a:extLst>
            </p:cNvPr>
            <p:cNvSpPr txBox="1"/>
            <p:nvPr/>
          </p:nvSpPr>
          <p:spPr>
            <a:xfrm>
              <a:off x="2081060" y="2361653"/>
              <a:ext cx="8898193" cy="2369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 con có thể mọc lên từ rễ, thân, lá.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79F0FE-4BC2-46D5-8C6A-EE5105266568}"/>
                </a:ext>
              </a:extLst>
            </p:cNvPr>
            <p:cNvSpPr txBox="1"/>
            <p:nvPr/>
          </p:nvSpPr>
          <p:spPr>
            <a:xfrm>
              <a:off x="4900396" y="1115805"/>
              <a:ext cx="3298724" cy="10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7F37823-5CA5-41FF-8C18-918843101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54688" y1="53056" x2="57656" y2="61204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6146" y1="73704" x2="58229" y2="67037"/>
                        <a14:backgroundMark x1="58229" y1="67037" x2="58229" y2="67037"/>
                        <a14:backgroundMark x1="46042" y1="82500" x2="43854" y2="81204"/>
                        <a14:backgroundMark x1="51406" y1="83241" x2="55729" y2="82315"/>
                        <a14:backgroundMark x1="55729" y1="82315" x2="55729" y2="82315"/>
                        <a14:backgroundMark x1="71927" y1="6481" x2="71927" y2="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43056" b="15979"/>
          <a:stretch/>
        </p:blipFill>
        <p:spPr>
          <a:xfrm>
            <a:off x="238698" y="3429000"/>
            <a:ext cx="1862682" cy="3588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0BF2B-8B89-4121-A446-46C9F88A1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9372331" y="4345281"/>
            <a:ext cx="2020530" cy="29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3E0E3-E1DD-4980-9E96-BB9CB1B4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06"/>
          <a:stretch/>
        </p:blipFill>
        <p:spPr>
          <a:xfrm>
            <a:off x="2058875" y="1304544"/>
            <a:ext cx="8074250" cy="504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38C25C-968B-5C02-AE8A-6A6E20227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79" y="252946"/>
            <a:ext cx="877900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D257F-A4E7-4A0B-B30B-5C1292A7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32" y="917811"/>
            <a:ext cx="8392420" cy="5608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3FD1F6-3C8C-8027-A328-7D9CFE037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95" y="0"/>
            <a:ext cx="953497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353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等线</vt:lpstr>
      <vt:lpstr>Default Design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53</cp:revision>
  <dcterms:created xsi:type="dcterms:W3CDTF">2024-10-08T15:41:43Z</dcterms:created>
  <dcterms:modified xsi:type="dcterms:W3CDTF">2024-12-14T14:34:13Z</dcterms:modified>
</cp:coreProperties>
</file>