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  <p:sldMasterId id="2147483714" r:id="rId4"/>
    <p:sldMasterId id="2147483726" r:id="rId5"/>
  </p:sldMasterIdLst>
  <p:notesMasterIdLst>
    <p:notesMasterId r:id="rId16"/>
  </p:notesMasterIdLst>
  <p:sldIdLst>
    <p:sldId id="3346" r:id="rId6"/>
    <p:sldId id="370" r:id="rId7"/>
    <p:sldId id="406" r:id="rId8"/>
    <p:sldId id="407" r:id="rId9"/>
    <p:sldId id="408" r:id="rId10"/>
    <p:sldId id="3356" r:id="rId11"/>
    <p:sldId id="420" r:id="rId12"/>
    <p:sldId id="3360" r:id="rId13"/>
    <p:sldId id="258" r:id="rId14"/>
    <p:sldId id="26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D344C-F437-4CF3-8B87-0A82E7416E5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FB4C1-5A5D-4B34-BFFA-5518AE19FC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88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8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8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64164-B5A6-4EFF-8585-E90E9241B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1EFBB7-4034-40EC-84FA-DE1ED7D5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FDEB7-7A67-4418-9B11-45F37111F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073302-799D-4FB8-A2B1-654D3E135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45C49D-7800-441C-83A3-F13F373A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50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7D22D-F932-41ED-9A3B-BA2173E5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F84ECF-6937-4FBD-BB04-2510E2B9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360AEC-FAC0-4E98-8416-BCB2B0BF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6436ED-8612-4C67-BCED-AD171584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71466-80D1-415D-B9E8-C48C3C6F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86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996565F-2CB2-4A9E-A29F-7136CC355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40510E-056D-4B44-B31E-23ABA7C3F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8D2F6C-0E4D-4AEE-ABE2-2E4A312A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13DC9-EA20-46BF-92D9-5F8E573D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7DEF1-230D-4B66-8B43-D34C92BB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79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5061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3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5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A914B-0866-452E-B81C-BC217AE5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BBBA6A-7EFA-469B-A4F8-2033F6D52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F61E1C-38A2-44DD-AF68-E218F545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E00A2-C6FE-4ED7-85F2-3B1AAF0C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CAADF-0952-47C1-B5B8-AFBD7E47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087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4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2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32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19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59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08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0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1CCE6-8235-4BEB-B8FD-94086DBF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EABC1-D27F-4028-8A5F-8ACD3D74C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AAD248-1C5A-4052-A14C-BF054BDF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C19633-9295-45EF-9816-965E53A0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FEA526-5887-4434-95FB-7EDC43BC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060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99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2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79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67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92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85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7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0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7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C1CEB-C796-4B6B-9F29-38014D9D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4DA454-290B-4D99-B0DB-99E21AA1B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24F66A-3FD4-418E-BC1D-8C089B895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ECB847-C068-49DB-8AEA-5EED1F59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D769DF-6E23-4183-95AF-0906DF05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7676B2-E498-4692-883D-C538F6F7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523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80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04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3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90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8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1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7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50E13-4F06-4CFD-938D-FD8B93D3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24AEA2-7F42-4B0C-BA0A-00F8C164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20D138-B104-4E28-96AA-EF882E86F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FA7ED1-AC6B-4E4B-9584-B93BEA2CA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0B78E7-98BA-403D-9691-B53AFE892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7972EC9-4D8C-4EC1-B747-BC5DC8BE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AC35FE-1E26-4221-A203-4F8DA384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D52925-C81D-41F8-B7D5-458E2958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06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5E2656-35F1-4EC1-A7A5-60429D5A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C14EBF-9706-4598-80F4-375B7066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B8CBFA-61C2-44B9-A324-317125EA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09CC39-24E0-4C90-9B89-0AE0DE12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69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7D3C36-6E4E-4CDF-8758-54F021EE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B67F89-0C6E-4451-8498-05642BEF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A86233-940B-4B74-9977-0FE1D42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432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19356-EAE3-4BD9-96B4-6F29AC27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05DA31-A2CF-44F4-A874-5BC2A8BE2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2C4C83-C51C-4677-89CC-28239D7D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04575F-E996-4489-8CB7-28400162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31B9F-FADA-4040-9D58-FF0F32C2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DFB46-A4CF-469B-B28A-E80DFA3A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48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6D382-BA10-4FF8-B195-9F0E3E7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DBD6D7-94EB-4676-B3EB-320723B64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7C12F4-6EEE-4A06-B7E4-BCD021B01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3585C-EF8E-4840-A206-F3B478A9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351E95-8E22-4394-A084-5799C43E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1F057-FE06-4F24-B340-11E21E00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42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E28958A-D613-489B-8266-99DED03D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33A62A-DD7C-4F13-BAA6-8B96A6B98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00FA4-5C1D-4E63-9713-7C3EFF93D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B6282-1F72-44A5-AE01-521DC509110A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3BD52-144F-4213-AFD4-2DE1E257F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F6E202-BCE5-4A68-8B80-DC428BBAE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77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1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9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5.gif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gif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5.gif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296" y="-8889"/>
            <a:ext cx="6659245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306287" y="2824481"/>
            <a:ext cx="3571875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1" y="3288055"/>
            <a:ext cx="12200891" cy="3555341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0081" y="2173701"/>
            <a:ext cx="764672" cy="764672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2834222" y="160936"/>
            <a:ext cx="783591" cy="783591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344" y="300990"/>
            <a:ext cx="1400811" cy="1502411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2782" y="2824481"/>
            <a:ext cx="4462145" cy="4456431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49" y="-723265"/>
            <a:ext cx="619125" cy="6191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3EFA67-50C2-44A4-8A42-5ABE1C901646}"/>
              </a:ext>
            </a:extLst>
          </p:cNvPr>
          <p:cNvSpPr/>
          <p:nvPr/>
        </p:nvSpPr>
        <p:spPr>
          <a:xfrm>
            <a:off x="1836922" y="2173701"/>
            <a:ext cx="73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 ĐỘNG ĐẦU GIỜ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04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dd">
            <a:hlinkClick r:id="" action="ppaction://media"/>
            <a:extLst>
              <a:ext uri="{FF2B5EF4-FFF2-40B4-BE49-F238E27FC236}">
                <a16:creationId xmlns:a16="http://schemas.microsoft.com/office/drawing/2014/main" xmlns="" id="{7A49F27A-AC37-419E-98A9-43E4877C9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3817" y="293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185" y="4453255"/>
            <a:ext cx="2469515" cy="2469515"/>
          </a:xfrm>
          <a:prstGeom prst="rect">
            <a:avLst/>
          </a:prstGeom>
        </p:spPr>
      </p:pic>
      <p:sp>
        <p:nvSpPr>
          <p:cNvPr id="166" name="Freeform 19"/>
          <p:cNvSpPr/>
          <p:nvPr/>
        </p:nvSpPr>
        <p:spPr bwMode="auto">
          <a:xfrm rot="19620000">
            <a:off x="11452860" y="3802380"/>
            <a:ext cx="104140" cy="1809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9779635" y="514921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9953625" y="4137025"/>
            <a:ext cx="76200" cy="242570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861800" y="4379595"/>
            <a:ext cx="173355" cy="20637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487025" y="3805555"/>
            <a:ext cx="97790" cy="12128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7"/>
          <p:cNvSpPr txBox="1"/>
          <p:nvPr/>
        </p:nvSpPr>
        <p:spPr>
          <a:xfrm>
            <a:off x="4006215" y="329565"/>
            <a:ext cx="7976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VỀ NHẠC SĨ BEETHOVEN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8360" cy="2981325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3996690" y="1298575"/>
            <a:ext cx="798512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Beethoven là một nhạc sĩ thiên tài người Đức.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sinh năm 1770 và mất năm 1827.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sáng tác chủ yếu là các bản nhạc không lời, nhạc giao hưởng, sonate...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được đánh giá là nhạc sĩ xuất sắc trong lịch sử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âm nhạc thế giới.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SONAT ÁNH TRĂNG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ông.</a:t>
            </a:r>
          </a:p>
        </p:txBody>
      </p:sp>
      <p:pic>
        <p:nvPicPr>
          <p:cNvPr id="168" name="Picture 2">
            <a:extLst>
              <a:ext uri="{FF2B5EF4-FFF2-40B4-BE49-F238E27FC236}">
                <a16:creationId xmlns:a16="http://schemas.microsoft.com/office/drawing/2014/main" xmlns="" id="{E2E0D51A-E64F-443F-B9B0-11EED7F44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291743"/>
            <a:ext cx="6608748" cy="566257"/>
          </a:xfrm>
          <a:prstGeom prst="rect">
            <a:avLst/>
          </a:prstGeom>
        </p:spPr>
      </p:pic>
      <p:pic>
        <p:nvPicPr>
          <p:cNvPr id="169" name="Picture 2">
            <a:extLst>
              <a:ext uri="{FF2B5EF4-FFF2-40B4-BE49-F238E27FC236}">
                <a16:creationId xmlns:a16="http://schemas.microsoft.com/office/drawing/2014/main" xmlns="" id="{1EA8A2AE-510D-4F29-A0A3-9D3ABCCDA9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291743"/>
            <a:ext cx="6034037" cy="56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6" grpId="0"/>
      <p:bldP spid="6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dministrator\Desktop\ban đo đú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6455" cy="64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884805" y="3122295"/>
            <a:ext cx="766445" cy="135128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62165" y="546735"/>
            <a:ext cx="3583940" cy="392684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-70485" y="24765"/>
            <a:ext cx="5119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VỀ NƯỚC ĐỨC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5086D8C-6C29-4927-B4B3-AA4387AC8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165909"/>
            <a:ext cx="6608748" cy="6920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DFA85020-8925-433C-9C15-90D2CC9696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165909"/>
            <a:ext cx="6034037" cy="692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" y="0"/>
            <a:ext cx="12185015" cy="6484690"/>
          </a:xfrm>
          <a:prstGeom prst="rect">
            <a:avLst/>
          </a:prstGeom>
        </p:spPr>
      </p:pic>
      <p:sp>
        <p:nvSpPr>
          <p:cNvPr id="170" name="TextBox 12"/>
          <p:cNvSpPr txBox="1"/>
          <p:nvPr/>
        </p:nvSpPr>
        <p:spPr>
          <a:xfrm>
            <a:off x="5049520" y="740410"/>
            <a:ext cx="4145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 NHÀ QUỐC HỘI Ở ĐỨC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87A2374-DBD7-4EB9-AAF9-25162C868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34228" y="6350467"/>
            <a:ext cx="6608748" cy="5075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3BBE7FA-3431-4C2F-9556-DD5AA1159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8187" y="6350467"/>
            <a:ext cx="6034037" cy="5075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3273405" cy="6563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7D33E-A2BD-4953-AF45-30F34B6AA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34227" y="6187155"/>
            <a:ext cx="7699761" cy="67084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C4151F4-D918-4D0A-B690-5508B05C8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8187" y="6187155"/>
            <a:ext cx="7030173" cy="67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21148AC-FFD4-4BD6-9FE5-7025DD2CFA39}"/>
              </a:ext>
            </a:extLst>
          </p:cNvPr>
          <p:cNvSpPr/>
          <p:nvPr/>
        </p:nvSpPr>
        <p:spPr>
          <a:xfrm>
            <a:off x="10509570" y="-145278"/>
            <a:ext cx="1727608" cy="28115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8F95FD-8835-47D2-A68F-73E5B1B7D105}"/>
              </a:ext>
            </a:extLst>
          </p:cNvPr>
          <p:cNvSpPr txBox="1"/>
          <p:nvPr/>
        </p:nvSpPr>
        <p:spPr>
          <a:xfrm>
            <a:off x="499845" y="1059120"/>
            <a:ext cx="1137337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Câu chuyện về bản xô nát Ánh trăng </a:t>
            </a:r>
          </a:p>
          <a:p>
            <a:r>
              <a:rPr lang="vi-VN" sz="2400"/>
              <a:t>                                       Biên soạn theo tạp chí âm nhạc</a:t>
            </a:r>
          </a:p>
          <a:p>
            <a:r>
              <a:rPr lang="vi-VN" sz="2400"/>
              <a:t> </a:t>
            </a:r>
            <a:r>
              <a:rPr lang="vi-VN" sz="2400">
                <a:latin typeface="+mj-lt"/>
              </a:rPr>
              <a:t>Lút – vích -  van Bét-tô-ven (1770 -1827) là nhạc sĩ thiên tài người Đức. Ông là một trong những nhạc sĩ nổi tiếng ở Châu Âu đã có nhiều đóng góp cho nền âm nhạc của thế giới. </a:t>
            </a:r>
          </a:p>
          <a:p>
            <a:r>
              <a:rPr lang="vi-VN" sz="2400">
                <a:latin typeface="+mj-lt"/>
              </a:rPr>
              <a:t>Bản xô - nát Ánh trăng là một trong những tác phẩm nổi tiếng của ông được ra đời từ một câu chuyện thật cảm động.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E68D8C1-9376-4384-9670-9D3F55E1E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147ED28-1505-4B0D-8F1C-076DAFC34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1144FDE4-1370-4887-B58A-4B533773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192" y="0"/>
            <a:ext cx="1096823" cy="8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1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nate Ánh Trăng-Adagio sostenuto-Moonlight Sonate-L.V.Beethoven for Piano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-635"/>
            <a:ext cx="12192000" cy="649351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A9FA4FA-0CCC-427C-82FA-59BBB4485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34228" y="6096001"/>
            <a:ext cx="6608748" cy="762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767A43F-C60F-455F-A5F9-6446B764A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28187" y="6096001"/>
            <a:ext cx="6034037" cy="762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529FFBFB-E549-42D5-AAF7-6A0F829C60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5" y="0"/>
            <a:ext cx="1803487" cy="1325563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5415E1C3-3D6C-4CA5-9F7D-62502B41CE3E}"/>
              </a:ext>
            </a:extLst>
          </p:cNvPr>
          <p:cNvSpPr/>
          <p:nvPr/>
        </p:nvSpPr>
        <p:spPr>
          <a:xfrm>
            <a:off x="10509570" y="-145278"/>
            <a:ext cx="1727608" cy="2811566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7D014-C39D-404A-A4B2-4A36B721563E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Nội dung </a:t>
            </a: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微软雅黑"/>
              </a:rPr>
              <a:t>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948D0A-66D2-49BE-BE5D-E2390407AF28}"/>
              </a:ext>
            </a:extLst>
          </p:cNvPr>
          <p:cNvSpPr txBox="1"/>
          <p:nvPr/>
        </p:nvSpPr>
        <p:spPr>
          <a:xfrm>
            <a:off x="4580388" y="2219594"/>
            <a:ext cx="8188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nhạc cụ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5F343D6-1FF9-49A8-B249-46EE6B44AD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47" y="164259"/>
            <a:ext cx="1458548" cy="12105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F02D7F6-91C1-441B-87FD-3E84CE916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7FE8960-CEA4-4E5C-AAC5-ADC6BC14B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8B11B8EE-168E-4818-AEAD-B2953BDB9BD7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EF4E0EAD-442F-4794-A646-2FABD2470BFC}"/>
              </a:ext>
            </a:extLst>
          </p:cNvPr>
          <p:cNvSpPr/>
          <p:nvPr/>
        </p:nvSpPr>
        <p:spPr>
          <a:xfrm>
            <a:off x="9332165" y="3523376"/>
            <a:ext cx="1907071" cy="3215944"/>
          </a:xfrm>
          <a:custGeom>
            <a:avLst/>
            <a:gdLst/>
            <a:ahLst/>
            <a:cxnLst/>
            <a:rect l="l" t="t" r="r" b="b"/>
            <a:pathLst>
              <a:path w="6758559" h="8229600">
                <a:moveTo>
                  <a:pt x="0" y="0"/>
                </a:moveTo>
                <a:lnTo>
                  <a:pt x="6758559" y="0"/>
                </a:lnTo>
                <a:lnTo>
                  <a:pt x="67585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128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pic>
        <p:nvPicPr>
          <p:cNvPr id="7" name="â">
            <a:hlinkClick r:id="" action="ppaction://media"/>
            <a:extLst>
              <a:ext uri="{FF2B5EF4-FFF2-40B4-BE49-F238E27FC236}">
                <a16:creationId xmlns:a16="http://schemas.microsoft.com/office/drawing/2014/main" xmlns="" id="{5E004D12-7D4F-4392-ADF7-1B8805C5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891" y="3909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188</Words>
  <Application>Microsoft Office PowerPoint</Application>
  <PresentationFormat>Widescreen</PresentationFormat>
  <Paragraphs>18</Paragraphs>
  <Slides>10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微软雅黑</vt:lpstr>
      <vt:lpstr>宋体</vt:lpstr>
      <vt:lpstr>Arial</vt:lpstr>
      <vt:lpstr>Arial Black</vt:lpstr>
      <vt:lpstr>Calibri</vt:lpstr>
      <vt:lpstr>Calibri Light</vt:lpstr>
      <vt:lpstr>Times New Roman</vt:lpstr>
      <vt:lpstr>等线</vt:lpstr>
      <vt:lpstr>Office Theme</vt:lpstr>
      <vt:lpstr>11_Office 主题</vt:lpstr>
      <vt:lpstr>10_Office 主题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Administrator</cp:lastModifiedBy>
  <cp:revision>11</cp:revision>
  <dcterms:created xsi:type="dcterms:W3CDTF">2024-06-12T23:46:04Z</dcterms:created>
  <dcterms:modified xsi:type="dcterms:W3CDTF">2024-12-15T04:45:29Z</dcterms:modified>
</cp:coreProperties>
</file>