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media/audio2.wav" ContentType="audio/x-wav"/>
  <Override PartName="/ppt/media/audio5.wav" ContentType="audio/x-wav"/>
  <Override PartName="/ppt/media/audio6.wav" ContentType="audio/x-wav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8" r:id="rId2"/>
    <p:sldId id="2951" r:id="rId3"/>
    <p:sldId id="2943" r:id="rId4"/>
    <p:sldId id="2944" r:id="rId5"/>
    <p:sldId id="385" r:id="rId6"/>
    <p:sldId id="380" r:id="rId7"/>
    <p:sldId id="379" r:id="rId8"/>
    <p:sldId id="257" r:id="rId9"/>
    <p:sldId id="259" r:id="rId10"/>
    <p:sldId id="260" r:id="rId11"/>
    <p:sldId id="258" r:id="rId12"/>
    <p:sldId id="295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3A294-A7BA-4424-9EE4-1D750C42370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BB509-B106-4A1B-8F99-37CA4A412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GIỚI THIỆU, TRỜ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2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A191-A15A-42B0-8E7F-09608A4F72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Soi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chia </a:t>
            </a:r>
            <a:r>
              <a:rPr lang="en-US" dirty="0" err="1"/>
              <a:t>sẻ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21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CHỐT, LIÊN HỆ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BB509-B106-4A1B-8F99-37CA4A4122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9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51BF-D223-177E-9AFB-F31897E12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D4B9A-9508-32E1-F761-2DF141224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77575-70BE-43D2-1460-35403540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7DD95-FE78-E97C-D10F-96E41093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EF929-9E0E-DBA7-40B2-839A364F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7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28AF-2643-1081-6D5B-193FF3C0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5190-0354-64ED-EB70-5CB4D9E60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13375-36C1-0240-4C61-3A789C0F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43F8E-AB0F-11BA-0F57-EE77F494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C2E66-B464-08EF-6230-D6B6C016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9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DE485F-7C35-6542-D213-8CA18AE68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CCB61-3F9E-51CB-D5C0-1A3375603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A00C0-7A71-FE8E-44C6-506FF261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B0484-570E-EA68-E8BB-37634C1D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A50F-D9A4-1147-7AA0-11D8281B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7861-5980-DE14-CB6B-AF8B90F5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8AE5-6439-6A62-0CD8-A7A35152A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5D8B9-6D11-D8E9-8A6F-9D66B33F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F6C84-B139-FCC1-05C4-4136A9BA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45AB7-06AA-8BFB-BE40-01180001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4212-F3EB-0787-E689-CCE7A65D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3FD91-950C-66F2-E316-A9815B520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DEB35-A2EC-2259-868A-6456ADC8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203F4-75B4-660F-AC19-D2D52265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3275-83DF-FBB9-DE34-B3E1739F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4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896F-0DC4-29E6-3CA6-A4E253F8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C4B1-166F-6974-F186-8CBE038B1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04C1B-E8A2-A812-5F46-34A9B1BC5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6FBBF-A489-6264-4E70-D3B60F13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F098D-AA00-1BC7-7783-3F8D6B2F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B8F1F-1E5C-5829-324A-478FB9E0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F263-493E-7DD3-1D37-61A0B717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2B34C-F314-20B5-C8A8-9CCF1545A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C42BB-828A-F7C0-AAB2-38BCF5D79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3F05A-7218-1B3D-41F2-8E6B4C659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C2095-7C29-36EF-2F64-AF4898D89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F1A6E-41F1-B6E6-8C77-4416BEB1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61FF5-99B5-6E25-C1A7-1E91F5B0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24A46B-840F-D5C7-35C4-B59CA031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4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4CAD-7503-82BB-0470-57A5FBA9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BE54D-96A8-2FA8-D0DB-C86FDA22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1D18F-C10B-39FE-2D08-44A06CB7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7545A-E30B-5EE7-B8FC-CB58566C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7CB07-7F49-B8FC-53CF-0A2D04F4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45995-4E23-C1A5-F851-9CEFD51E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B6BE2-D864-3170-EDCD-7E4385B6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2FFF-66E8-EE29-31A9-16E7B726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B9EF4-A2A3-BEAA-CE1F-B9E551B0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7BFA2-3706-0C2F-7E25-D829C5C2E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467DF-3D66-8AB0-7572-5A3C27BF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63149-F807-AA8D-0C2B-55C1838F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85530-8D7A-CEFA-C914-0D2F021A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7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6C26-DEB9-9C95-1C12-6B155E0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B86EA-E8E7-B72C-DAFC-52B91E0B5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49D4E-AF39-B431-25DA-A5974E3BF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0631C-9C5C-C902-3E46-B0778CCA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1086-0358-4926-834E-176989E97A7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5F36B-AE17-59A5-26F2-CF86BEC0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DE1D4-A4A9-5ADE-CC88-20D2767B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7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AF61D5-B995-FA90-8482-57799817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32A6-7BEE-0504-62C0-18F7CC702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097AC-1018-C4A1-CD56-5D88ECDA0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E1086-0358-4926-834E-176989E97A7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F415D-C64B-217D-C85E-657DC21F5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C6400-88B7-BD86-A458-A69A4E151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6DD49-D220-4821-B8B9-643AA27F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media1.m4a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image" Target="../media/image11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6.wav"/><Relationship Id="rId11" Type="http://schemas.openxmlformats.org/officeDocument/2006/relationships/image" Target="../media/image11.gif"/><Relationship Id="rId5" Type="http://schemas.openxmlformats.org/officeDocument/2006/relationships/audio" Target="../media/audio5.wav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9849-9A1C-5FAD-E044-FB83A097B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>
            <a:extLst>
              <a:ext uri="{FF2B5EF4-FFF2-40B4-BE49-F238E27FC236}">
                <a16:creationId xmlns:a16="http://schemas.microsoft.com/office/drawing/2014/main" id="{B962F6E9-7195-CB66-819C-F4B99E11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281100" y="3914699"/>
            <a:ext cx="2848427" cy="28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>
            <a:extLst>
              <a:ext uri="{FF2B5EF4-FFF2-40B4-BE49-F238E27FC236}">
                <a16:creationId xmlns:a16="http://schemas.microsoft.com/office/drawing/2014/main" id="{9BF2AAE3-02AB-E73A-8C33-258BEB46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5" y="4474953"/>
            <a:ext cx="2266812" cy="22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>
            <a:extLst>
              <a:ext uri="{FF2B5EF4-FFF2-40B4-BE49-F238E27FC236}">
                <a16:creationId xmlns:a16="http://schemas.microsoft.com/office/drawing/2014/main" id="{DE08267F-BA45-2651-F7F9-B4BABF1B75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>
            <a:extLst>
              <a:ext uri="{FF2B5EF4-FFF2-40B4-BE49-F238E27FC236}">
                <a16:creationId xmlns:a16="http://schemas.microsoft.com/office/drawing/2014/main" id="{86A4F0BF-5BB5-F00A-FC1E-4FAD0CBE9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>
            <a:extLst>
              <a:ext uri="{FF2B5EF4-FFF2-40B4-BE49-F238E27FC236}">
                <a16:creationId xmlns:a16="http://schemas.microsoft.com/office/drawing/2014/main" id="{DE629C2A-72F6-5BE7-0533-F2D03863D9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27" y="5712327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>
            <a:extLst>
              <a:ext uri="{FF2B5EF4-FFF2-40B4-BE49-F238E27FC236}">
                <a16:creationId xmlns:a16="http://schemas.microsoft.com/office/drawing/2014/main" id="{2C45F831-1B68-3852-BFB6-AD0E9618D7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70" y="5698205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>
            <a:extLst>
              <a:ext uri="{FF2B5EF4-FFF2-40B4-BE49-F238E27FC236}">
                <a16:creationId xmlns:a16="http://schemas.microsoft.com/office/drawing/2014/main" id="{7136617D-48D7-C021-6CEE-E5A3AB157C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>
            <a:extLst>
              <a:ext uri="{FF2B5EF4-FFF2-40B4-BE49-F238E27FC236}">
                <a16:creationId xmlns:a16="http://schemas.microsoft.com/office/drawing/2014/main" id="{F9A8FE31-44C9-ADF5-3E31-77C5FDBA1F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>
            <a:extLst>
              <a:ext uri="{FF2B5EF4-FFF2-40B4-BE49-F238E27FC236}">
                <a16:creationId xmlns:a16="http://schemas.microsoft.com/office/drawing/2014/main" id="{2FF8CD55-C290-C8B4-401E-8FC0016D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063" y="845587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>
            <a:extLst>
              <a:ext uri="{FF2B5EF4-FFF2-40B4-BE49-F238E27FC236}">
                <a16:creationId xmlns:a16="http://schemas.microsoft.com/office/drawing/2014/main" id="{B6778A16-1DFD-5069-AE3F-D0322FE331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176" y="201021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>
            <a:extLst>
              <a:ext uri="{FF2B5EF4-FFF2-40B4-BE49-F238E27FC236}">
                <a16:creationId xmlns:a16="http://schemas.microsoft.com/office/drawing/2014/main" id="{821E7307-E335-208A-5D92-79E54C847D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13" y="906826"/>
            <a:ext cx="781051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>
            <a:extLst>
              <a:ext uri="{FF2B5EF4-FFF2-40B4-BE49-F238E27FC236}">
                <a16:creationId xmlns:a16="http://schemas.microsoft.com/office/drawing/2014/main" id="{E330317F-2C19-D3D4-DAC5-F21CFD60B8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713" y="1542755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>
            <a:extLst>
              <a:ext uri="{FF2B5EF4-FFF2-40B4-BE49-F238E27FC236}">
                <a16:creationId xmlns:a16="http://schemas.microsoft.com/office/drawing/2014/main" id="{D9A26516-D2F8-0F44-E1C6-3F69284F17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13" y="1667711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>
            <a:extLst>
              <a:ext uri="{FF2B5EF4-FFF2-40B4-BE49-F238E27FC236}">
                <a16:creationId xmlns:a16="http://schemas.microsoft.com/office/drawing/2014/main" id="{3BB70954-6B33-C38C-4C03-A437335A19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33" y="1285736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>
            <a:extLst>
              <a:ext uri="{FF2B5EF4-FFF2-40B4-BE49-F238E27FC236}">
                <a16:creationId xmlns:a16="http://schemas.microsoft.com/office/drawing/2014/main" id="{FE8CB5E1-B387-F396-21A8-8B0F7B9165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33" y="35339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>
            <a:extLst>
              <a:ext uri="{FF2B5EF4-FFF2-40B4-BE49-F238E27FC236}">
                <a16:creationId xmlns:a16="http://schemas.microsoft.com/office/drawing/2014/main" id="{2C278EC1-8FB5-31E5-2760-F67450432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72" y="601243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>
            <a:extLst>
              <a:ext uri="{FF2B5EF4-FFF2-40B4-BE49-F238E27FC236}">
                <a16:creationId xmlns:a16="http://schemas.microsoft.com/office/drawing/2014/main" id="{34CC5E89-FA66-D413-6549-713EBF4C91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5" y="986156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32" descr="butterflies_flowers_md_clr">
            <a:extLst>
              <a:ext uri="{FF2B5EF4-FFF2-40B4-BE49-F238E27FC236}">
                <a16:creationId xmlns:a16="http://schemas.microsoft.com/office/drawing/2014/main" id="{7FB85997-8313-256E-1734-FAEFB3730A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66" y="5000484"/>
            <a:ext cx="1822299" cy="174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>
            <a:extLst>
              <a:ext uri="{FF2B5EF4-FFF2-40B4-BE49-F238E27FC236}">
                <a16:creationId xmlns:a16="http://schemas.microsoft.com/office/drawing/2014/main" id="{85CB4491-043E-9972-D7B6-21B3736815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057779" y="584748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>
            <a:extLst>
              <a:ext uri="{FF2B5EF4-FFF2-40B4-BE49-F238E27FC236}">
                <a16:creationId xmlns:a16="http://schemas.microsoft.com/office/drawing/2014/main" id="{FFC8D3D0-30FB-5713-9455-05B717438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99562" y="5713954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>
            <a:extLst>
              <a:ext uri="{FF2B5EF4-FFF2-40B4-BE49-F238E27FC236}">
                <a16:creationId xmlns:a16="http://schemas.microsoft.com/office/drawing/2014/main" id="{0A2AA532-2C0F-34B9-1528-BC663E5B5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091670" y="5891939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>
            <a:extLst>
              <a:ext uri="{FF2B5EF4-FFF2-40B4-BE49-F238E27FC236}">
                <a16:creationId xmlns:a16="http://schemas.microsoft.com/office/drawing/2014/main" id="{05F6C39D-64E3-0946-2369-E372AE17DF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5" y="308079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5ADCD-35B6-9BCC-F30F-B5696212778B}"/>
              </a:ext>
            </a:extLst>
          </p:cNvPr>
          <p:cNvSpPr txBox="1"/>
          <p:nvPr/>
        </p:nvSpPr>
        <p:spPr>
          <a:xfrm>
            <a:off x="3177347" y="3858891"/>
            <a:ext cx="6278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32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1985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687002FF-166D-6C22-A891-01981F837657}"/>
              </a:ext>
            </a:extLst>
          </p:cNvPr>
          <p:cNvGrpSpPr>
            <a:grpSpLocks/>
          </p:cNvGrpSpPr>
          <p:nvPr/>
        </p:nvGrpSpPr>
        <p:grpSpPr bwMode="auto">
          <a:xfrm>
            <a:off x="41413" y="-6463"/>
            <a:ext cx="12192000" cy="6858000"/>
            <a:chOff x="0" y="0"/>
            <a:chExt cx="5760" cy="4320"/>
          </a:xfrm>
        </p:grpSpPr>
        <p:pic>
          <p:nvPicPr>
            <p:cNvPr id="28" name="Picture 5" descr="snowcones">
              <a:extLst>
                <a:ext uri="{FF2B5EF4-FFF2-40B4-BE49-F238E27FC236}">
                  <a16:creationId xmlns:a16="http://schemas.microsoft.com/office/drawing/2014/main" id="{120FE71B-6CB3-5843-3E34-0C110A1DF9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snowcones">
              <a:extLst>
                <a:ext uri="{FF2B5EF4-FFF2-40B4-BE49-F238E27FC236}">
                  <a16:creationId xmlns:a16="http://schemas.microsoft.com/office/drawing/2014/main" id="{29EFEE0E-CA74-1A99-9803-C771F344BC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snowcones">
              <a:extLst>
                <a:ext uri="{FF2B5EF4-FFF2-40B4-BE49-F238E27FC236}">
                  <a16:creationId xmlns:a16="http://schemas.microsoft.com/office/drawing/2014/main" id="{B0244824-3818-D49D-3751-6D30B09A1C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12" y="2112"/>
              <a:ext cx="4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snowcones">
              <a:extLst>
                <a:ext uri="{FF2B5EF4-FFF2-40B4-BE49-F238E27FC236}">
                  <a16:creationId xmlns:a16="http://schemas.microsoft.com/office/drawing/2014/main" id="{56263A46-300E-7BF3-3BF0-ECB0EE01FD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0413385-864C-6B11-B21D-23345A458439}"/>
              </a:ext>
            </a:extLst>
          </p:cNvPr>
          <p:cNvSpPr/>
          <p:nvPr/>
        </p:nvSpPr>
        <p:spPr>
          <a:xfrm>
            <a:off x="3363596" y="256775"/>
            <a:ext cx="5610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HUYỆN AN LÃO</a:t>
            </a:r>
            <a:b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</a:t>
            </a:r>
            <a:r>
              <a:rPr lang="vi-V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TIỂU HỌC MỸ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II</a:t>
            </a:r>
            <a:b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D9ACFF-FCCF-7733-0DFD-3F8F6DA9A158}"/>
              </a:ext>
            </a:extLst>
          </p:cNvPr>
          <p:cNvSpPr/>
          <p:nvPr/>
        </p:nvSpPr>
        <p:spPr>
          <a:xfrm>
            <a:off x="244615" y="1476767"/>
            <a:ext cx="11883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b="1" dirty="0" err="1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00B05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1A </a:t>
            </a:r>
          </a:p>
          <a:p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BÀI DẠY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(T1)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457B9E4-6EDE-EFED-EB93-BAF72345484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11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1"/>
    </mc:Choice>
    <mc:Fallback xmlns="">
      <p:transition spd="slow" advTm="3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39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6536" y="1135119"/>
            <a:ext cx="463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9" name="Oval 8"/>
          <p:cNvSpPr/>
          <p:nvPr/>
        </p:nvSpPr>
        <p:spPr>
          <a:xfrm>
            <a:off x="794852" y="1135118"/>
            <a:ext cx="864489" cy="737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2600" y="2711683"/>
            <a:ext cx="199394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+ 8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1" y="2727054"/>
            <a:ext cx="199394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71 + 5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7201" y="2711683"/>
            <a:ext cx="1993945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94 + 4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2090726" y="1892898"/>
            <a:ext cx="1637691" cy="1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4838710" y="1873029"/>
            <a:ext cx="8368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m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3786"/>
            <a:ext cx="11871435" cy="61800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006409" y="41559"/>
            <a:ext cx="10025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0" name="Oval 9"/>
          <p:cNvSpPr/>
          <p:nvPr/>
        </p:nvSpPr>
        <p:spPr>
          <a:xfrm>
            <a:off x="882868" y="52070"/>
            <a:ext cx="933563" cy="750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6096000" y="38100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556234" y="3506514"/>
            <a:ext cx="3878318" cy="30574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4792717" y="2330669"/>
            <a:ext cx="3155732" cy="235169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5328745" y="4758558"/>
            <a:ext cx="2743200" cy="11594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943852FE-BEC4-A3F1-26C6-2C38A1B62C70}"/>
              </a:ext>
            </a:extLst>
          </p:cNvPr>
          <p:cNvSpPr/>
          <p:nvPr/>
        </p:nvSpPr>
        <p:spPr>
          <a:xfrm>
            <a:off x="6096000" y="3453097"/>
            <a:ext cx="1062860" cy="264937"/>
          </a:xfrm>
          <a:prstGeom prst="arc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F4F239-D4CC-D311-473F-587A61C3E3E4}"/>
              </a:ext>
            </a:extLst>
          </p:cNvPr>
          <p:cNvSpPr/>
          <p:nvPr/>
        </p:nvSpPr>
        <p:spPr>
          <a:xfrm>
            <a:off x="5328745" y="1436849"/>
            <a:ext cx="1830115" cy="1775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BB5991-3910-E817-9CFE-96BD8D4500E2}"/>
              </a:ext>
            </a:extLst>
          </p:cNvPr>
          <p:cNvCxnSpPr>
            <a:cxnSpLocks/>
          </p:cNvCxnSpPr>
          <p:nvPr/>
        </p:nvCxnSpPr>
        <p:spPr>
          <a:xfrm>
            <a:off x="2122257" y="811000"/>
            <a:ext cx="1125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88E930-DA54-5331-1022-364005ECB38F}"/>
              </a:ext>
            </a:extLst>
          </p:cNvPr>
          <p:cNvCxnSpPr>
            <a:cxnSpLocks/>
          </p:cNvCxnSpPr>
          <p:nvPr/>
        </p:nvCxnSpPr>
        <p:spPr>
          <a:xfrm>
            <a:off x="4266367" y="789042"/>
            <a:ext cx="2638930" cy="20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C04A4B8-C0A8-E5DB-5A22-4C2AF29DA39F}"/>
              </a:ext>
            </a:extLst>
          </p:cNvPr>
          <p:cNvSpPr/>
          <p:nvPr/>
        </p:nvSpPr>
        <p:spPr>
          <a:xfrm>
            <a:off x="3247697" y="2330669"/>
            <a:ext cx="2238703" cy="13873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C61EDE-3744-3C3D-C4EE-91B882879ED3}"/>
              </a:ext>
            </a:extLst>
          </p:cNvPr>
          <p:cNvSpPr/>
          <p:nvPr/>
        </p:nvSpPr>
        <p:spPr>
          <a:xfrm>
            <a:off x="772511" y="3775841"/>
            <a:ext cx="2238703" cy="13873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ACD507-E75C-78A0-70B3-1C25D45EB772}"/>
              </a:ext>
            </a:extLst>
          </p:cNvPr>
          <p:cNvSpPr/>
          <p:nvPr/>
        </p:nvSpPr>
        <p:spPr>
          <a:xfrm>
            <a:off x="3147015" y="5429076"/>
            <a:ext cx="2238703" cy="13873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2D6F10-F056-30B8-CDD2-523C24DB4D3B}"/>
              </a:ext>
            </a:extLst>
          </p:cNvPr>
          <p:cNvSpPr/>
          <p:nvPr/>
        </p:nvSpPr>
        <p:spPr>
          <a:xfrm>
            <a:off x="616170" y="910496"/>
            <a:ext cx="2238703" cy="13873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C51F-B54F-91C0-AA45-4E3A1B65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2CAF-048B-F8E9-B808-46AA27E96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7C0A9691-AF91-FE2B-B216-26650A2C8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0000000我图PPT\00001PNG素材\儿童卡通\卡通人物.png">
            <a:extLst>
              <a:ext uri="{FF2B5EF4-FFF2-40B4-BE49-F238E27FC236}">
                <a16:creationId xmlns:a16="http://schemas.microsoft.com/office/drawing/2014/main" id="{7E85A4AF-EF96-AD6A-48AF-0DA58C2BB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72642" y="-153893"/>
            <a:ext cx="1741919" cy="31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6">
            <a:extLst>
              <a:ext uri="{FF2B5EF4-FFF2-40B4-BE49-F238E27FC236}">
                <a16:creationId xmlns:a16="http://schemas.microsoft.com/office/drawing/2014/main" id="{F4A9C258-9C70-5D41-E544-E6B9FBBB32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4693" y="409350"/>
            <a:ext cx="8918976" cy="20041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Kính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quý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khoẻ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giỏi</a:t>
            </a:r>
            <a:endParaRPr lang="vi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Picture 3" descr="E:\0000000我图PPT\03.20\亲子乐园\34.png">
            <a:extLst>
              <a:ext uri="{FF2B5EF4-FFF2-40B4-BE49-F238E27FC236}">
                <a16:creationId xmlns:a16="http://schemas.microsoft.com/office/drawing/2014/main" id="{5B7C552B-BDB7-16C6-1BC4-0334DB2EF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" y="3924654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0000000我图PPT\00001PNG素材\儿童卡通\64651.png">
            <a:extLst>
              <a:ext uri="{FF2B5EF4-FFF2-40B4-BE49-F238E27FC236}">
                <a16:creationId xmlns:a16="http://schemas.microsoft.com/office/drawing/2014/main" id="{9031C32A-047D-CB0B-61F4-2EC0A656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35" y="2548417"/>
            <a:ext cx="3138047" cy="44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E:\0000000我图PPT\00001PNG素材\儿童卡通\tr.png">
            <a:extLst>
              <a:ext uri="{FF2B5EF4-FFF2-40B4-BE49-F238E27FC236}">
                <a16:creationId xmlns:a16="http://schemas.microsoft.com/office/drawing/2014/main" id="{2B3E63DE-9F20-986B-DF63-33CE94E7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391728"/>
            <a:ext cx="3139976" cy="2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8247" y="637309"/>
            <a:ext cx="12828493" cy="2105891"/>
          </a:xfrm>
        </p:spPr>
        <p:txBody>
          <a:bodyPr>
            <a:noAutofit/>
          </a:bodyPr>
          <a:lstStyle/>
          <a:p>
            <a:r>
              <a:rPr lang="vi-VN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           </a:t>
            </a:r>
            <a:r>
              <a:rPr lang="vi-VN" sz="9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Trò chơi</a:t>
            </a:r>
            <a:br>
              <a:rPr lang="vi-VN" sz="9600" b="1" dirty="0">
                <a:solidFill>
                  <a:srgbClr val="0070C0"/>
                </a:solidFill>
                <a:latin typeface="UTM Avo" panose="02040603050506020204" pitchFamily="18" charset="0"/>
              </a:rPr>
            </a:br>
            <a:r>
              <a:rPr lang="vi-VN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  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EF303D-C047-4653-85E5-61CAA4B71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13" y="-363072"/>
            <a:ext cx="2054687" cy="275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0">
            <a:extLst>
              <a:ext uri="{FF2B5EF4-FFF2-40B4-BE49-F238E27FC236}">
                <a16:creationId xmlns:a16="http://schemas.microsoft.com/office/drawing/2014/main" id="{3B424DA2-CF34-4A9E-9974-2138047B27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546" y="2156733"/>
            <a:ext cx="10640290" cy="1586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vi-VN" sz="8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Rung chuông vàng</a:t>
            </a:r>
            <a:endParaRPr lang="en-US" sz="7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7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29000" y="533400"/>
            <a:ext cx="7239000" cy="1752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+ 0 = </a:t>
            </a:r>
            <a:r>
              <a:rPr lang="en-US" sz="4000" b="1" dirty="0">
                <a:solidFill>
                  <a:srgbClr val="FFFF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 eaLnBrk="1" hangingPunct="1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781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36914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3200414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3276614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2211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3" y="4282517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28318" y="4381516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3641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7052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714908" y="3135813"/>
            <a:ext cx="817563" cy="6127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555626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101851" y="838200"/>
            <a:ext cx="1403349" cy="133191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128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75397" y="4144184"/>
            <a:ext cx="4775386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0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4361363" y="5361072"/>
            <a:ext cx="477538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50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4514143" y="3026668"/>
            <a:ext cx="469789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5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grpSp>
        <p:nvGrpSpPr>
          <p:cNvPr id="50" name="Group 33"/>
          <p:cNvGrpSpPr>
            <a:grpSpLocks/>
          </p:cNvGrpSpPr>
          <p:nvPr/>
        </p:nvGrpSpPr>
        <p:grpSpPr bwMode="auto">
          <a:xfrm>
            <a:off x="10281429" y="2608684"/>
            <a:ext cx="1371600" cy="1371600"/>
            <a:chOff x="4320" y="2928"/>
            <a:chExt cx="1104" cy="1104"/>
          </a:xfrm>
        </p:grpSpPr>
        <p:sp>
          <p:nvSpPr>
            <p:cNvPr id="5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3" name="WordArt 36"/>
          <p:cNvSpPr>
            <a:spLocks noChangeArrowheads="1" noChangeShapeType="1" noTextEdit="1"/>
          </p:cNvSpPr>
          <p:nvPr/>
        </p:nvSpPr>
        <p:spPr bwMode="auto">
          <a:xfrm>
            <a:off x="1060457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54" name="WordArt 37"/>
          <p:cNvSpPr>
            <a:spLocks noChangeArrowheads="1" noChangeShapeType="1" noTextEdit="1"/>
          </p:cNvSpPr>
          <p:nvPr/>
        </p:nvSpPr>
        <p:spPr bwMode="auto">
          <a:xfrm>
            <a:off x="1062362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55" name="WordArt 38"/>
          <p:cNvSpPr>
            <a:spLocks noChangeArrowheads="1" noChangeShapeType="1" noTextEdit="1"/>
          </p:cNvSpPr>
          <p:nvPr/>
        </p:nvSpPr>
        <p:spPr bwMode="auto">
          <a:xfrm>
            <a:off x="10623622" y="288729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56" name="WordArt 39"/>
          <p:cNvSpPr>
            <a:spLocks noChangeArrowheads="1" noChangeShapeType="1" noTextEdit="1"/>
          </p:cNvSpPr>
          <p:nvPr/>
        </p:nvSpPr>
        <p:spPr bwMode="auto">
          <a:xfrm>
            <a:off x="1062362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7" name="WordArt 40"/>
          <p:cNvSpPr>
            <a:spLocks noChangeArrowheads="1" noChangeShapeType="1" noTextEdit="1"/>
          </p:cNvSpPr>
          <p:nvPr/>
        </p:nvSpPr>
        <p:spPr bwMode="auto">
          <a:xfrm>
            <a:off x="1062362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58" name="WordArt 41"/>
          <p:cNvSpPr>
            <a:spLocks noChangeArrowheads="1" noChangeShapeType="1" noTextEdit="1"/>
          </p:cNvSpPr>
          <p:nvPr/>
        </p:nvSpPr>
        <p:spPr bwMode="auto">
          <a:xfrm>
            <a:off x="1060457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4" name="WordArt 226">
            <a:extLst>
              <a:ext uri="{FF2B5EF4-FFF2-40B4-BE49-F238E27FC236}">
                <a16:creationId xmlns:a16="http://schemas.microsoft.com/office/drawing/2014/main" id="{8D8055AF-36A5-40FE-BF14-C8D1F0B358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4935" y="4437498"/>
            <a:ext cx="431596" cy="35083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35" name="WordArt 28">
            <a:extLst>
              <a:ext uri="{FF2B5EF4-FFF2-40B4-BE49-F238E27FC236}">
                <a16:creationId xmlns:a16="http://schemas.microsoft.com/office/drawing/2014/main" id="{560F087A-31C7-4D3C-8245-F286AD0208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9696" y="1204542"/>
            <a:ext cx="698355" cy="589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</a:t>
            </a: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id="{092EBFB1-D746-89D0-C246-C6277BF91BFD}"/>
              </a:ext>
            </a:extLst>
          </p:cNvPr>
          <p:cNvGrpSpPr>
            <a:grpSpLocks/>
          </p:cNvGrpSpPr>
          <p:nvPr/>
        </p:nvGrpSpPr>
        <p:grpSpPr bwMode="auto">
          <a:xfrm>
            <a:off x="1724819" y="112714"/>
            <a:ext cx="320675" cy="6858000"/>
            <a:chOff x="202295" y="-322943"/>
            <a:chExt cx="319314" cy="71809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107F17-7491-5F33-2F24-51B18823AF13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7B2AFF7F-04C7-4097-2B13-F56A7C1BE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340785-7486-6E83-4336-FE392BBC2846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grpSp>
        <p:nvGrpSpPr>
          <p:cNvPr id="9" name="Group 51">
            <a:extLst>
              <a:ext uri="{FF2B5EF4-FFF2-40B4-BE49-F238E27FC236}">
                <a16:creationId xmlns:a16="http://schemas.microsoft.com/office/drawing/2014/main" id="{8E4FAD95-E91C-47E2-F741-58834E571C52}"/>
              </a:ext>
            </a:extLst>
          </p:cNvPr>
          <p:cNvGrpSpPr>
            <a:grpSpLocks/>
          </p:cNvGrpSpPr>
          <p:nvPr/>
        </p:nvGrpSpPr>
        <p:grpSpPr bwMode="auto">
          <a:xfrm>
            <a:off x="1877219" y="265114"/>
            <a:ext cx="320675" cy="6858000"/>
            <a:chOff x="202295" y="-322943"/>
            <a:chExt cx="319314" cy="71809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875AC0-B162-B0B8-7E98-FF983CECE6E9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B5661CC9-02A7-7EF4-3E00-E95F5C9EE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71109E-0859-4133-0BA2-1482891A1BD0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2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5" grpId="0" animBg="1"/>
      <p:bldP spid="6171" grpId="0" animBg="1"/>
      <p:bldP spid="6171" grpId="1" animBg="1"/>
      <p:bldP spid="23588" grpId="0" animBg="1"/>
      <p:bldP spid="23589" grpId="0" animBg="1"/>
      <p:bldP spid="23590" grpId="0" animBg="1"/>
      <p:bldP spid="23590" grpId="1" animBg="1"/>
      <p:bldP spid="23590" grpId="2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715685" y="736084"/>
            <a:ext cx="8281358" cy="14668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+ </a:t>
            </a:r>
            <a:r>
              <a:rPr lang="en-US" sz="4000" b="1" dirty="0">
                <a:solidFill>
                  <a:srgbClr val="FFFF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9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1881188" y="112714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13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144963" y="5119199"/>
            <a:ext cx="2362200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84168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11513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42628" y="281152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161631" y="3792275"/>
            <a:ext cx="2436812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</a:rPr>
              <a:t>9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98468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6243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78324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394817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79626" y="867902"/>
            <a:ext cx="1600200" cy="133270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4117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9841302" y="2362201"/>
            <a:ext cx="1371600" cy="1371600"/>
            <a:chOff x="4320" y="2928"/>
            <a:chExt cx="1104" cy="1104"/>
          </a:xfrm>
        </p:grpSpPr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15901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17806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178068" y="25987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17806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17806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15901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pic>
        <p:nvPicPr>
          <p:cNvPr id="34" name="Picture 37" descr="Blue_chapterlist">
            <a:extLst>
              <a:ext uri="{FF2B5EF4-FFF2-40B4-BE49-F238E27FC236}">
                <a16:creationId xmlns:a16="http://schemas.microsoft.com/office/drawing/2014/main" id="{C8866398-7283-4EA0-AC64-2C16FB4A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34676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9" descr="Classicmode">
            <a:extLst>
              <a:ext uri="{FF2B5EF4-FFF2-40B4-BE49-F238E27FC236}">
                <a16:creationId xmlns:a16="http://schemas.microsoft.com/office/drawing/2014/main" id="{C349AA35-EA81-4AD8-92C7-69E52192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24516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51">
            <a:extLst>
              <a:ext uri="{FF2B5EF4-FFF2-40B4-BE49-F238E27FC236}">
                <a16:creationId xmlns:a16="http://schemas.microsoft.com/office/drawing/2014/main" id="{26BC6A87-C4E7-4E2D-842A-DEDD5301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728" y="2570224"/>
            <a:ext cx="2438400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41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8F42BB6-C270-42C1-9ABA-6A9D3FBF8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5238021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2" name="WordArt 226">
            <a:extLst>
              <a:ext uri="{FF2B5EF4-FFF2-40B4-BE49-F238E27FC236}">
                <a16:creationId xmlns:a16="http://schemas.microsoft.com/office/drawing/2014/main" id="{12C0625C-06F2-4E5F-8AB0-5AE6CC9A68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530432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3" name="WordArt 28">
            <a:extLst>
              <a:ext uri="{FF2B5EF4-FFF2-40B4-BE49-F238E27FC236}">
                <a16:creationId xmlns:a16="http://schemas.microsoft.com/office/drawing/2014/main" id="{58A95A84-EC55-4F9F-87E8-895060FFD9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70223" y="1239712"/>
            <a:ext cx="882578" cy="589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7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6171" grpId="0" animBg="1"/>
      <p:bldP spid="6171" grpId="1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12481-3F13-BF5F-D3D8-BFB9046D47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7502" y="704741"/>
            <a:ext cx="2900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+ 0 = 5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57F1804-1C60-509B-FDCE-BB63240A21C6}"/>
              </a:ext>
            </a:extLst>
          </p:cNvPr>
          <p:cNvSpPr txBox="1">
            <a:spLocks/>
          </p:cNvSpPr>
          <p:nvPr/>
        </p:nvSpPr>
        <p:spPr>
          <a:xfrm>
            <a:off x="4067501" y="1866134"/>
            <a:ext cx="290085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+ 2 = 9</a:t>
            </a:r>
          </a:p>
        </p:txBody>
      </p:sp>
    </p:spTree>
    <p:extLst>
      <p:ext uri="{BB962C8B-B14F-4D97-AF65-F5344CB8AC3E}">
        <p14:creationId xmlns:p14="http://schemas.microsoft.com/office/powerpoint/2010/main" val="223070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6" y="-1"/>
            <a:ext cx="11568298" cy="37679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701"/>
              </p:ext>
            </p:extLst>
          </p:nvPr>
        </p:nvGraphicFramePr>
        <p:xfrm>
          <a:off x="6960341" y="250319"/>
          <a:ext cx="3013840" cy="3218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310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92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061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620000" y="1629455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9036268" y="1521751"/>
            <a:ext cx="546538" cy="591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19037" y="2286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19037" y="2970676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00" y="296391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62798" y="21336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19400" y="457200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am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77" y="40727"/>
            <a:ext cx="6871664" cy="4294789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38383" y="2286000"/>
            <a:ext cx="6332484" cy="20495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3CA49-B321-03D7-5A22-084EA18F6047}"/>
              </a:ext>
            </a:extLst>
          </p:cNvPr>
          <p:cNvSpPr/>
          <p:nvPr/>
        </p:nvSpPr>
        <p:spPr>
          <a:xfrm>
            <a:off x="4502234" y="346842"/>
            <a:ext cx="2186420" cy="378372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4" grpId="0" animBg="1"/>
      <p:bldP spid="24" grpId="1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67124"/>
              </p:ext>
            </p:extLst>
          </p:nvPr>
        </p:nvGraphicFramePr>
        <p:xfrm>
          <a:off x="7646276" y="798775"/>
          <a:ext cx="2845965" cy="263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9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45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64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764549" y="1592312"/>
            <a:ext cx="888333" cy="62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9222343" y="1608084"/>
            <a:ext cx="888333" cy="62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9222343" y="2159488"/>
            <a:ext cx="888333" cy="62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02355" y="2772837"/>
            <a:ext cx="888333" cy="62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4549" y="2746202"/>
            <a:ext cx="888333" cy="62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9749" y="1897112"/>
            <a:ext cx="888333" cy="62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9400" y="457200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Tam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699"/>
            <a:ext cx="7060330" cy="473097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504497" y="3435633"/>
            <a:ext cx="6616262" cy="156203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97034" y="956610"/>
            <a:ext cx="2474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9" name="Oval 8"/>
          <p:cNvSpPr/>
          <p:nvPr/>
        </p:nvSpPr>
        <p:spPr>
          <a:xfrm>
            <a:off x="693683" y="930171"/>
            <a:ext cx="1150883" cy="769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4707" y="2286000"/>
            <a:ext cx="19229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24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3</a:t>
            </a:r>
          </a:p>
          <a:p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286000"/>
            <a:ext cx="19536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60</a:t>
            </a:r>
          </a:p>
          <a:p>
            <a:r>
              <a:rPr lang="en-US" sz="44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  7</a:t>
            </a:r>
          </a:p>
          <a:p>
            <a:endParaRPr lang="en-US" sz="44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2271585"/>
            <a:ext cx="19536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82</a:t>
            </a:r>
          </a:p>
          <a:p>
            <a:r>
              <a:rPr lang="en-US" sz="44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  5</a:t>
            </a:r>
          </a:p>
          <a:p>
            <a:endParaRPr lang="en-US" sz="44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655751" y="3660730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8400" y="2590801"/>
            <a:ext cx="547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0B6B"/>
                </a:solidFill>
                <a:latin typeface="Times New Roman" panose="02020603050405020304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5180" y="2578444"/>
            <a:ext cx="5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0B6B"/>
                </a:solidFill>
                <a:latin typeface="Times New Roman" panose="02020603050405020304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804040" y="3679905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24237" y="3646078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05800" y="2552012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0B6B"/>
                </a:solidFill>
                <a:latin typeface="Times New Roman" panose="02020603050405020304" pitchFamily="18" charset="0"/>
                <a:cs typeface="Times New Roman" pitchFamily="18" charset="0"/>
              </a:rPr>
              <a:t>+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3|1.4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228</Words>
  <Application>Microsoft Office PowerPoint</Application>
  <PresentationFormat>Widescreen</PresentationFormat>
  <Paragraphs>89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.VnHelvetInsH</vt:lpstr>
      <vt:lpstr>.VnTime</vt:lpstr>
      <vt:lpstr>.VnTimeH</vt:lpstr>
      <vt:lpstr>Arial</vt:lpstr>
      <vt:lpstr>Calibri</vt:lpstr>
      <vt:lpstr>Calibri Light</vt:lpstr>
      <vt:lpstr>HP001 4 hàng</vt:lpstr>
      <vt:lpstr>Impact</vt:lpstr>
      <vt:lpstr>Times New Roman</vt:lpstr>
      <vt:lpstr>UTM Avo</vt:lpstr>
      <vt:lpstr>Office Theme</vt:lpstr>
      <vt:lpstr>PowerPoint Presentation</vt:lpstr>
      <vt:lpstr>           Trò chơi   </vt:lpstr>
      <vt:lpstr>PowerPoint Presentation</vt:lpstr>
      <vt:lpstr>PowerPoint Presentation</vt:lpstr>
      <vt:lpstr>5 + 0 =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18</cp:revision>
  <dcterms:created xsi:type="dcterms:W3CDTF">2024-03-02T10:35:54Z</dcterms:created>
  <dcterms:modified xsi:type="dcterms:W3CDTF">2024-03-05T13:19:57Z</dcterms:modified>
</cp:coreProperties>
</file>