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media/audio3.wav" ContentType="audio/wav"/>
  <Override PartName="/ppt/media/audio4.wav" ContentType="audio/wav"/>
  <Override PartName="/ppt/media/audio7.wav" ContentType="audio/wav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03" r:id="rId3"/>
    <p:sldMasterId id="2147483714" r:id="rId4"/>
    <p:sldMasterId id="2147483727" r:id="rId5"/>
  </p:sldMasterIdLst>
  <p:notesMasterIdLst>
    <p:notesMasterId r:id="rId22"/>
  </p:notesMasterIdLst>
  <p:sldIdLst>
    <p:sldId id="2960" r:id="rId6"/>
    <p:sldId id="2954" r:id="rId7"/>
    <p:sldId id="2943" r:id="rId8"/>
    <p:sldId id="2945" r:id="rId9"/>
    <p:sldId id="2944" r:id="rId10"/>
    <p:sldId id="2956" r:id="rId11"/>
    <p:sldId id="2957" r:id="rId12"/>
    <p:sldId id="259" r:id="rId13"/>
    <p:sldId id="2930" r:id="rId14"/>
    <p:sldId id="2933" r:id="rId15"/>
    <p:sldId id="2958" r:id="rId16"/>
    <p:sldId id="260" r:id="rId17"/>
    <p:sldId id="313" r:id="rId18"/>
    <p:sldId id="314" r:id="rId19"/>
    <p:sldId id="315" r:id="rId20"/>
    <p:sldId id="2959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79433-38FA-4717-8B39-FA7CEEA14B18}" type="datetimeFigureOut">
              <a:rPr lang="vi-VN" smtClean="0"/>
              <a:t>05/03/2024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F8683-8844-457F-9B48-E4D752498FD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835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983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353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421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 HS chơi theo tổ chẳng hạn</a:t>
            </a:r>
          </a:p>
          <a:p>
            <a:r>
              <a:rPr lang="en-US"/>
              <a:t>Có 4 hộp quà, đại diện 4 tổ chọn</a:t>
            </a:r>
          </a:p>
          <a:p>
            <a:r>
              <a:rPr lang="en-US"/>
              <a:t>Nếu học online thì gọi hs đố cả lớp</a:t>
            </a:r>
          </a:p>
        </p:txBody>
      </p:sp>
    </p:spTree>
    <p:extLst>
      <p:ext uri="{BB962C8B-B14F-4D97-AF65-F5344CB8AC3E}">
        <p14:creationId xmlns:p14="http://schemas.microsoft.com/office/powerpoint/2010/main" val="1334402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90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48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ED6CD0-D71E-4CC0-9379-ACB186642FAE}" type="slidenum">
              <a:rPr lang="en-US" altLang="en-US">
                <a:solidFill>
                  <a:prstClr val="black"/>
                </a:solidFill>
              </a:rPr>
              <a:pPr eaLnBrk="1" hangingPunct="1"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36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241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873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96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077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966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469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60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3" y="5626807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967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</p:spTree>
    <p:extLst>
      <p:ext uri="{BB962C8B-B14F-4D97-AF65-F5344CB8AC3E}">
        <p14:creationId xmlns:p14="http://schemas.microsoft.com/office/powerpoint/2010/main" val="21293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60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3" y="5626807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41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70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47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290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6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471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17948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7" y="1596481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471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7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12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</p:spTree>
    <p:extLst>
      <p:ext uri="{BB962C8B-B14F-4D97-AF65-F5344CB8AC3E}">
        <p14:creationId xmlns:p14="http://schemas.microsoft.com/office/powerpoint/2010/main" val="1182760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60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3" y="5626807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15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70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47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6655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6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471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8507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471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7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024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70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47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7043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</p:spTree>
    <p:extLst>
      <p:ext uri="{BB962C8B-B14F-4D97-AF65-F5344CB8AC3E}">
        <p14:creationId xmlns:p14="http://schemas.microsoft.com/office/powerpoint/2010/main" val="4034304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60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3" y="5626807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093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70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47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9126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6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471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7009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5" y="1468553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471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7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49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</p:spTree>
    <p:extLst>
      <p:ext uri="{BB962C8B-B14F-4D97-AF65-F5344CB8AC3E}">
        <p14:creationId xmlns:p14="http://schemas.microsoft.com/office/powerpoint/2010/main" val="2252904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59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59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5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59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59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59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59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59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59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59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59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59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59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5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59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59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endParaRPr sz="185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94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010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0277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369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6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471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</p:spTree>
    <p:extLst>
      <p:ext uri="{BB962C8B-B14F-4D97-AF65-F5344CB8AC3E}">
        <p14:creationId xmlns:p14="http://schemas.microsoft.com/office/powerpoint/2010/main" val="91658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3600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6387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574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60816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754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021162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458156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587417638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224088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77934032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8" y="1557581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471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7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</p:spTree>
    <p:extLst>
      <p:ext uri="{BB962C8B-B14F-4D97-AF65-F5344CB8AC3E}">
        <p14:creationId xmlns:p14="http://schemas.microsoft.com/office/powerpoint/2010/main" val="357634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290298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659467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18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278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014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/>
                </a:solidFill>
              </a:rPr>
              <a:pPr/>
              <a:t>3/5/2024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64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6509" y="-3763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565301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59234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08068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6705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</p:spTree>
    <p:extLst>
      <p:ext uri="{BB962C8B-B14F-4D97-AF65-F5344CB8AC3E}">
        <p14:creationId xmlns:p14="http://schemas.microsoft.com/office/powerpoint/2010/main" val="1627366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13003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724746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950760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57201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273920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50646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734044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3027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/>
                </a:solidFill>
              </a:rPr>
              <a:pPr/>
              <a:t>3/5/2024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16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94100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60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59"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3" y="5626807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650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417105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49538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785777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172992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598298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97196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456493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77920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310600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78904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70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47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0997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6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471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3567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9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80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471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9147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798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798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927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754" r:id="rId27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97763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5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6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2" r:id="rId8"/>
    <p:sldLayoutId id="2147483713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1767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4279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1.png"/><Relationship Id="rId12" Type="http://schemas.openxmlformats.org/officeDocument/2006/relationships/image" Target="../media/image16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w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9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5.png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9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7.emf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0.emf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7.emf"/><Relationship Id="rId12" Type="http://schemas.openxmlformats.org/officeDocument/2006/relationships/image" Target="../media/image16.emf"/><Relationship Id="rId2" Type="http://schemas.openxmlformats.org/officeDocument/2006/relationships/audio" Target="../media/media1.mp3"/><Relationship Id="rId16" Type="http://schemas.openxmlformats.org/officeDocument/2006/relationships/image" Target="../media/image13.emf"/><Relationship Id="rId1" Type="http://schemas.microsoft.com/office/2007/relationships/media" Target="../media/media1.mp3"/><Relationship Id="rId6" Type="http://schemas.openxmlformats.org/officeDocument/2006/relationships/image" Target="../media/image9.emf"/><Relationship Id="rId11" Type="http://schemas.openxmlformats.org/officeDocument/2006/relationships/image" Target="../media/image15.emf"/><Relationship Id="rId5" Type="http://schemas.openxmlformats.org/officeDocument/2006/relationships/audio" Target="../media/audio1.wav"/><Relationship Id="rId15" Type="http://schemas.openxmlformats.org/officeDocument/2006/relationships/image" Target="../media/image12.emf"/><Relationship Id="rId10" Type="http://schemas.openxmlformats.org/officeDocument/2006/relationships/image" Target="../media/image19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8.emf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.xml"/><Relationship Id="rId6" Type="http://schemas.openxmlformats.org/officeDocument/2006/relationships/audio" Target="../media/audio5.wav"/><Relationship Id="rId11" Type="http://schemas.openxmlformats.org/officeDocument/2006/relationships/image" Target="../media/image23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4.gif"/><Relationship Id="rId3" Type="http://schemas.openxmlformats.org/officeDocument/2006/relationships/notesSlide" Target="../notesSlides/notesSlide3.xml"/><Relationship Id="rId7" Type="http://schemas.openxmlformats.org/officeDocument/2006/relationships/audio" Target="../media/audio6.wav"/><Relationship Id="rId12" Type="http://schemas.openxmlformats.org/officeDocument/2006/relationships/image" Target="../media/image23.gif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.xml"/><Relationship Id="rId6" Type="http://schemas.openxmlformats.org/officeDocument/2006/relationships/audio" Target="../media/audio5.wav"/><Relationship Id="rId11" Type="http://schemas.openxmlformats.org/officeDocument/2006/relationships/audio" Target="../media/audio7.wav"/><Relationship Id="rId5" Type="http://schemas.openxmlformats.org/officeDocument/2006/relationships/audio" Target="../media/audio3.wav"/><Relationship Id="rId10" Type="http://schemas.openxmlformats.org/officeDocument/2006/relationships/image" Target="../media/image22.jpeg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3.xml"/><Relationship Id="rId6" Type="http://schemas.openxmlformats.org/officeDocument/2006/relationships/audio" Target="../media/audio6.wav"/><Relationship Id="rId11" Type="http://schemas.openxmlformats.org/officeDocument/2006/relationships/image" Target="../media/image23.gif"/><Relationship Id="rId5" Type="http://schemas.openxmlformats.org/officeDocument/2006/relationships/audio" Target="../media/audio5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5.emf"/><Relationship Id="rId5" Type="http://schemas.openxmlformats.org/officeDocument/2006/relationships/image" Target="../media/image15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9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631" y="564965"/>
            <a:ext cx="1283567" cy="12061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5295" y="523502"/>
            <a:ext cx="1796529" cy="86149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9"/>
          <a:srcRect b="57274"/>
          <a:stretch/>
        </p:blipFill>
        <p:spPr>
          <a:xfrm>
            <a:off x="-165828" y="6119372"/>
            <a:ext cx="12566483" cy="796528"/>
          </a:xfrm>
          <a:prstGeom prst="rect">
            <a:avLst/>
          </a:prstGeom>
        </p:spPr>
      </p:pic>
      <p:pic>
        <p:nvPicPr>
          <p:cNvPr id="21" name="Picture 4" descr="CHCA207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8" y="5185953"/>
            <a:ext cx="2631980" cy="173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11234" y="0"/>
            <a:ext cx="91971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 </a:t>
            </a:r>
          </a:p>
          <a:p>
            <a:pPr algn="ctr">
              <a:defRPr/>
            </a:pP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AN LÃO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0622" y="4915975"/>
            <a:ext cx="2474360" cy="199992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20872" y="1598555"/>
            <a:ext cx="11671128" cy="116150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</a:bodyPr>
          <a:lstStyle/>
          <a:p>
            <a:pPr algn="ctr"/>
            <a:r>
              <a:rPr lang="vi-VN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vi-VN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8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vi-VN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 </a:t>
            </a:r>
            <a:r>
              <a:rPr lang="vi-VN" sz="8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 </a:t>
            </a:r>
          </a:p>
          <a:p>
            <a:pPr algn="ctr"/>
            <a:r>
              <a:rPr lang="vi-VN" sz="8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giỏi cấp huyện </a:t>
            </a:r>
            <a:endParaRPr lang="en-US" sz="8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WordArt 7"/>
          <p:cNvSpPr>
            <a:spLocks noChangeArrowheads="1" noChangeShapeType="1" noTextEdit="1"/>
          </p:cNvSpPr>
          <p:nvPr/>
        </p:nvSpPr>
        <p:spPr bwMode="auto">
          <a:xfrm>
            <a:off x="2604212" y="4183069"/>
            <a:ext cx="6840633" cy="18544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65"/>
              </a:avLst>
            </a:prstTxWarp>
          </a:bodyPr>
          <a:lstStyle/>
          <a:p>
            <a:pPr algn="ctr">
              <a:defRPr/>
            </a:pPr>
            <a:r>
              <a:rPr lang="vi-VN" b="1" dirty="0">
                <a:solidFill>
                  <a:srgbClr val="002060"/>
                </a:solidFill>
              </a:rPr>
              <a:t>Giáo viên </a:t>
            </a:r>
            <a:r>
              <a:rPr lang="en-US" b="1" dirty="0" smtClean="0">
                <a:solidFill>
                  <a:srgbClr val="002060"/>
                </a:solidFill>
              </a:rPr>
              <a:t>: </a:t>
            </a:r>
            <a:r>
              <a:rPr lang="vi-VN" b="1" dirty="0" smtClean="0">
                <a:solidFill>
                  <a:srgbClr val="002060"/>
                </a:solidFill>
              </a:rPr>
              <a:t>Đinh Thị Quân Tuyết </a:t>
            </a:r>
            <a:endParaRPr lang="vi-VN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vi-VN" b="1" dirty="0">
                <a:solidFill>
                  <a:srgbClr val="002060"/>
                </a:solidFill>
              </a:rPr>
              <a:t>Đơn vị: Trường Tiểu học Mỹ Đức II</a:t>
            </a:r>
          </a:p>
          <a:p>
            <a:pPr algn="ctr">
              <a:defRPr/>
            </a:pPr>
            <a:r>
              <a:rPr lang="vi-VN" b="1" dirty="0">
                <a:solidFill>
                  <a:srgbClr val="002060"/>
                </a:solidFill>
              </a:rPr>
              <a:t>Năm sinh: </a:t>
            </a:r>
            <a:r>
              <a:rPr lang="vi-VN" b="1" dirty="0" smtClean="0">
                <a:solidFill>
                  <a:srgbClr val="002060"/>
                </a:solidFill>
              </a:rPr>
              <a:t>1986</a:t>
            </a:r>
            <a:endParaRPr lang="vi-VN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dirty="0">
                <a:latin typeface="+mj-lt"/>
              </a:rPr>
              <a:t> </a:t>
            </a:r>
          </a:p>
        </p:txBody>
      </p:sp>
      <p:pic>
        <p:nvPicPr>
          <p:cNvPr id="13" name="图片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59943" y="-96511"/>
            <a:ext cx="1483721" cy="146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5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57 0.14815 L 0.44857 0.14838 C 0.44752 0.12662 0.44779 0.10486 0.44583 0.08403 C 0.44531 0.07894 0.4431 0.07523 0.44167 0.07153 C 0.43802 0.06204 0.42825 0.03542 0.42226 0.02477 C 0.41146 0.00556 0.41094 0.0081 0.39857 -0.00741 C 0.37799 -0.03333 0.39752 -0.01319 0.37357 -0.03218 C 0.35976 -0.04329 0.3526 -0.05463 0.33607 -0.06181 L 0.31393 -0.07153 C 0.31002 -0.07338 0.30638 -0.07593 0.30273 -0.07662 C 0.29284 -0.0787 0.28854 -0.0794 0.27917 -0.08148 L 0.2694 -0.08403 L 0.22917 -0.08148 C 0.2125 -0.07708 0.2082 -0.0669 0.19583 -0.0544 C 0.1931 -0.05185 0.1901 -0.05 0.1875 -0.04699 C 0.17044 -0.02963 0.18854 -0.04444 0.1681 -0.02708 C 0.16471 -0.02477 0.16146 -0.02245 0.15833 -0.01968 C 0.14805 -0.01134 0.14739 -0.00926 0.1375 -0.00255 C 0.13333 0 0.12904 0.00208 0.125 0.00486 C 0.12122 0.00718 0.11758 0.01019 0.11393 0.01227 C 0.10976 0.01412 0.10534 0.01505 0.10143 0.01736 C 0.06042 0.03773 0.08216 0.03125 0.05976 0.03704 C 0.04583 0.03519 0.03164 0.03634 0.0181 0.03218 C 0.01367 0.03056 0.0069 0.01968 0.0069 0.02014 C 0.0056 0.01644 0.00377 0.01319 0.00273 0.00995 C -0.00156 -0.00347 0.00351 0.00625 1.25E-6 0 " pathEditMode="relative" rAng="0" ptsTypes="AAAAAAAAAAAAAAAAAAAAAAAA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5" y="-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9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90">
            <a:extLst>
              <a:ext uri="{FF2B5EF4-FFF2-40B4-BE49-F238E27FC236}">
                <a16:creationId xmlns:a16="http://schemas.microsoft.com/office/drawing/2014/main" id="{BC41AB07-C8FD-41A6-86E4-771A21186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504828"/>
              </p:ext>
            </p:extLst>
          </p:nvPr>
        </p:nvGraphicFramePr>
        <p:xfrm>
          <a:off x="600892" y="600519"/>
          <a:ext cx="11051176" cy="5656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5544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534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908507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44528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8291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67433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x-none" sz="3200" b="1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x-none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x-none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x-none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304</a:t>
                      </a:r>
                      <a:endParaRPr lang="x-none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x-none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x-none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x-none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x-none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Hai trăm ba mươi mốt</a:t>
                      </a:r>
                      <a:endParaRPr lang="x-none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pic>
        <p:nvPicPr>
          <p:cNvPr id="261" name="Picture 260">
            <a:extLst>
              <a:ext uri="{FF2B5EF4-FFF2-40B4-BE49-F238E27FC236}">
                <a16:creationId xmlns:a16="http://schemas.microsoft.com/office/drawing/2014/main" id="{0C23D0E4-89A2-46F9-A205-93F88D27E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911"/>
          <a:stretch/>
        </p:blipFill>
        <p:spPr>
          <a:xfrm>
            <a:off x="969194" y="1882030"/>
            <a:ext cx="2452279" cy="1365622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4B842632-62A0-4BB4-9C4B-4776385737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88" r="3889"/>
          <a:stretch/>
        </p:blipFill>
        <p:spPr>
          <a:xfrm>
            <a:off x="3434677" y="1882030"/>
            <a:ext cx="1366576" cy="1365622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195CC71A-AF00-4654-AB6A-464BF6CF82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582"/>
          <a:stretch/>
        </p:blipFill>
        <p:spPr>
          <a:xfrm>
            <a:off x="5024759" y="1882030"/>
            <a:ext cx="145878" cy="136562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0449BF-8AF3-4646-9C56-29D2A19F158C}"/>
              </a:ext>
            </a:extLst>
          </p:cNvPr>
          <p:cNvGrpSpPr/>
          <p:nvPr/>
        </p:nvGrpSpPr>
        <p:grpSpPr>
          <a:xfrm>
            <a:off x="968051" y="3441038"/>
            <a:ext cx="4196227" cy="1329941"/>
            <a:chOff x="1041602" y="3789849"/>
            <a:chExt cx="4196227" cy="132994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0AFC0D9-A267-49F8-AE45-B24B4B95B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A5962ED-0B2D-4CCE-A537-3E06F79EB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863B944-ADBC-4850-ACB0-857ED67A7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3F2690A-9569-4E35-8F82-89D4815D25AD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199DA2-F605-440A-824D-DCF323F1498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60556EF-52CB-40DE-9D5A-24A8567CE8A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84B4884-7F81-4AA8-AA95-CDBD21687F8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A13CD4C-8E51-4D8B-9264-354A256C29F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A4E5AC-A4C2-4FFD-BE94-7CF0A7107719}"/>
              </a:ext>
            </a:extLst>
          </p:cNvPr>
          <p:cNvGrpSpPr/>
          <p:nvPr/>
        </p:nvGrpSpPr>
        <p:grpSpPr>
          <a:xfrm>
            <a:off x="1066707" y="4938121"/>
            <a:ext cx="4179530" cy="1177541"/>
            <a:chOff x="1017319" y="5324382"/>
            <a:chExt cx="4179530" cy="11775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E380D7B-1A74-4F4B-8E3B-1DF08F555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2EE56C3-F8FC-4037-A8E2-26E0F125B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5248A97-54E2-4953-A9F3-C4A2F28DB2E2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F025B74-A64F-4FD1-B7A5-F34F0F32D38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2808625-CC26-4393-BE84-9861308C40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8B44300-4BEB-482B-B431-B9B451EAECF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4F6E8DF-31F7-4B35-985B-9E57E771E3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0464297-4CA5-48E0-BEA0-C42429ADA13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46D4133-3119-4E8F-9168-12D761CBD56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DD040CB-449A-4137-AC15-B1B9F1C6E36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0F9FB62-9E8B-490A-85A4-557F3805894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A46E42A-18B7-42DA-80C3-0C99FBA94F1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D1F5CBB-67EA-41DD-9D2E-D1D38C1C166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4FA7C03-E4EC-46FC-AF7E-8DE73E64807F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CDF8FE8-1D63-4BAE-8BB7-9B5B8AFFFD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DDEEFF3-0A47-4918-94C2-9A484AA557D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55CD67B-1EC2-43E8-A8EA-AB5093EE7D5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44F0030-E667-4949-B006-F64BCE005A8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5F1A82A-6910-40CB-B952-398059A9EF1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B4B8130-0D6D-4E23-8D2C-9A2801A5744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269E9F5-0AC5-49D0-84EE-C71EEAA0189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F602344-D888-4897-83C6-D70CFAA9A29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EF41EFF-EB07-4A00-985B-49D5A77EA62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EB02ABB-E9CB-4179-BA5E-2262948CAEB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9694C02-7FC4-4CA8-9576-AC5C55CC2007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B6DB1E8-2F85-4A27-A9B7-55B8C38E390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0494B90-78FA-4EFC-A3E3-EDF08931A0E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D0C9B32-066E-4674-939B-73D00C8689D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F84EF59-88FC-482B-AE28-9CD9B43D8BA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2CEAC21-8E96-42F2-8B7F-36AD518137A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42D2B9A-A5C1-42BE-8B2D-338E9A97773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DF9F6CC-591B-4DDD-9B0A-1F63258B9D2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A310E90-1D11-4F2A-8A90-9BE56D47708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DA0EE5A-E7EB-4AA0-ADC8-0D686846CFF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FFF8DBC-6772-420C-B2DA-3D7CAF417F0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48CA883-671E-4B50-BF35-FD35545203B2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864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4FB34331-43FE-4797-B5B8-693C873AD265}"/>
              </a:ext>
            </a:extLst>
          </p:cNvPr>
          <p:cNvSpPr/>
          <p:nvPr/>
        </p:nvSpPr>
        <p:spPr>
          <a:xfrm>
            <a:off x="9061647" y="5139162"/>
            <a:ext cx="2420604" cy="838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x-none" sz="2800" b="1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992B957-FF2D-4582-A926-82CF50C8587A}"/>
              </a:ext>
            </a:extLst>
          </p:cNvPr>
          <p:cNvSpPr/>
          <p:nvPr/>
        </p:nvSpPr>
        <p:spPr>
          <a:xfrm>
            <a:off x="5474976" y="52629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x-none" sz="2800" b="1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17281B-5AED-4389-81E6-97B3F0CD8431}"/>
              </a:ext>
            </a:extLst>
          </p:cNvPr>
          <p:cNvSpPr/>
          <p:nvPr/>
        </p:nvSpPr>
        <p:spPr>
          <a:xfrm>
            <a:off x="6402918" y="509052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x-none" sz="2800" b="1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43CD4CC-B1C0-4037-AAD7-388512DEF67E}"/>
              </a:ext>
            </a:extLst>
          </p:cNvPr>
          <p:cNvSpPr/>
          <p:nvPr/>
        </p:nvSpPr>
        <p:spPr>
          <a:xfrm>
            <a:off x="7355657" y="5062770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x-none" sz="2800" b="1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5BFF6E8-FC6C-4D45-B8FD-7DCE1896D924}"/>
              </a:ext>
            </a:extLst>
          </p:cNvPr>
          <p:cNvSpPr/>
          <p:nvPr/>
        </p:nvSpPr>
        <p:spPr>
          <a:xfrm>
            <a:off x="8182431" y="520826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x-none" sz="2800" b="1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21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914416"/>
            <a:ext cx="3427533" cy="277033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9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2034" y="-119169"/>
            <a:ext cx="10673646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08 C 0.77982 0.10717 0.78021 0.08726 0.77696 0.06851 C 0.77592 0.06388 0.77201 0.06041 0.76967 0.05717 C 0.76316 0.04837 0.74636 0.0243 0.73581 0.01458 C 0.71706 -0.00278 0.71602 -0.0007 0.69467 -0.01459 C 0.65847 -0.0382 0.69271 -0.01968 0.65105 -0.03704 C 0.6267 -0.04723 0.61446 -0.05741 0.58555 -0.06389 L 0.54688 -0.07292 C 0.54024 -0.07477 0.53386 -0.07686 0.52761 -0.07755 C 0.51029 -0.0794 0.50274 -0.07987 0.48646 -0.08172 L 0.46941 -0.08403 L 0.39935 -0.08172 C 0.37032 -0.07801 0.36264 -0.06875 0.34115 -0.05718 C 0.33633 -0.05487 0.33125 -0.05348 0.3267 -0.05024 C 0.29701 -0.03496 0.32852 -0.04815 0.29271 -0.03241 C 0.28698 -0.03033 0.28125 -0.02848 0.27592 -0.02593 C 0.25795 -0.01829 0.25678 -0.01644 0.23959 -0.01019 C 0.2323 -0.00764 0.22461 -0.00579 0.21771 -0.00348 C 0.21107 -0.00163 0.20469 0.00162 0.19844 0.00347 C 0.19115 0.00486 0.18347 0.00578 0.17657 0.00763 C 0.10521 0.02615 0.1431 0.02037 0.10404 0.02592 C 0.07982 0.02407 0.05508 0.02523 0.03139 0.02129 C 0.02383 0.02013 0.01198 0.01018 0.01198 0.01041 C 0.00951 0.00717 0.00665 0.00439 0.00469 0.00115 C -0.00273 -0.01088 0.00586 -0.00209 -4.79167E-6 -0.00764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89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BFA06A5-B03F-4342-AB78-6B1F70447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17" y="1121099"/>
            <a:ext cx="11406481" cy="5473700"/>
          </a:xfrm>
          <a:prstGeom prst="rect">
            <a:avLst/>
          </a:prstGeom>
        </p:spPr>
      </p:pic>
      <p:grpSp>
        <p:nvGrpSpPr>
          <p:cNvPr id="1758" name="Google Shape;1758;p43"/>
          <p:cNvGrpSpPr/>
          <p:nvPr/>
        </p:nvGrpSpPr>
        <p:grpSpPr>
          <a:xfrm>
            <a:off x="-311368" y="-39216"/>
            <a:ext cx="1093529" cy="1281921"/>
            <a:chOff x="1678549" y="2659042"/>
            <a:chExt cx="822181" cy="963825"/>
          </a:xfrm>
        </p:grpSpPr>
        <p:sp>
          <p:nvSpPr>
            <p:cNvPr id="1759" name="Google Shape;1759;p43"/>
            <p:cNvSpPr/>
            <p:nvPr/>
          </p:nvSpPr>
          <p:spPr>
            <a:xfrm flipH="1">
              <a:off x="1678549" y="2699189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43"/>
            <p:cNvSpPr/>
            <p:nvPr/>
          </p:nvSpPr>
          <p:spPr>
            <a:xfrm flipH="1">
              <a:off x="1693679" y="2659042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43"/>
            <p:cNvSpPr/>
            <p:nvPr/>
          </p:nvSpPr>
          <p:spPr>
            <a:xfrm flipH="1">
              <a:off x="1746757" y="2783662"/>
              <a:ext cx="685784" cy="763456"/>
            </a:xfrm>
            <a:custGeom>
              <a:avLst/>
              <a:gdLst/>
              <a:ahLst/>
              <a:cxnLst/>
              <a:rect l="l" t="t" r="r" b="b"/>
              <a:pathLst>
                <a:path w="9156" h="10193" extrusionOk="0">
                  <a:moveTo>
                    <a:pt x="5072" y="0"/>
                  </a:moveTo>
                  <a:lnTo>
                    <a:pt x="4227" y="1072"/>
                  </a:lnTo>
                  <a:lnTo>
                    <a:pt x="2381" y="4013"/>
                  </a:lnTo>
                  <a:lnTo>
                    <a:pt x="1107" y="5954"/>
                  </a:lnTo>
                  <a:lnTo>
                    <a:pt x="0" y="7394"/>
                  </a:lnTo>
                  <a:lnTo>
                    <a:pt x="357" y="7978"/>
                  </a:lnTo>
                  <a:lnTo>
                    <a:pt x="1167" y="8740"/>
                  </a:lnTo>
                  <a:lnTo>
                    <a:pt x="2000" y="9466"/>
                  </a:lnTo>
                  <a:lnTo>
                    <a:pt x="2619" y="10192"/>
                  </a:lnTo>
                  <a:lnTo>
                    <a:pt x="4108" y="8502"/>
                  </a:lnTo>
                  <a:lnTo>
                    <a:pt x="5453" y="6918"/>
                  </a:lnTo>
                  <a:lnTo>
                    <a:pt x="7120" y="5025"/>
                  </a:lnTo>
                  <a:lnTo>
                    <a:pt x="9156" y="2846"/>
                  </a:lnTo>
                  <a:cubicBezTo>
                    <a:pt x="9156" y="2846"/>
                    <a:pt x="6263" y="1572"/>
                    <a:pt x="5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43"/>
            <p:cNvSpPr/>
            <p:nvPr/>
          </p:nvSpPr>
          <p:spPr>
            <a:xfrm flipH="1">
              <a:off x="236116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43"/>
            <p:cNvSpPr/>
            <p:nvPr/>
          </p:nvSpPr>
          <p:spPr>
            <a:xfrm flipH="1">
              <a:off x="2238101" y="3344590"/>
              <a:ext cx="216761" cy="239081"/>
            </a:xfrm>
            <a:custGeom>
              <a:avLst/>
              <a:gdLst/>
              <a:ahLst/>
              <a:cxnLst/>
              <a:rect l="l" t="t" r="r" b="b"/>
              <a:pathLst>
                <a:path w="2894" h="3192" extrusionOk="0">
                  <a:moveTo>
                    <a:pt x="346" y="0"/>
                  </a:moveTo>
                  <a:lnTo>
                    <a:pt x="0" y="1727"/>
                  </a:lnTo>
                  <a:lnTo>
                    <a:pt x="1227" y="3191"/>
                  </a:lnTo>
                  <a:lnTo>
                    <a:pt x="2894" y="2798"/>
                  </a:lnTo>
                  <a:lnTo>
                    <a:pt x="2060" y="1667"/>
                  </a:lnTo>
                  <a:lnTo>
                    <a:pt x="1298" y="114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43"/>
            <p:cNvSpPr/>
            <p:nvPr/>
          </p:nvSpPr>
          <p:spPr>
            <a:xfrm flipH="1">
              <a:off x="1678553" y="2659054"/>
              <a:ext cx="822177" cy="963813"/>
            </a:xfrm>
            <a:custGeom>
              <a:avLst/>
              <a:gdLst/>
              <a:ahLst/>
              <a:cxnLst/>
              <a:rect l="l" t="t" r="r" b="b"/>
              <a:pathLst>
                <a:path w="10977" h="12868" extrusionOk="0">
                  <a:moveTo>
                    <a:pt x="6464" y="813"/>
                  </a:moveTo>
                  <a:lnTo>
                    <a:pt x="6678" y="1028"/>
                  </a:lnTo>
                  <a:cubicBezTo>
                    <a:pt x="6488" y="1266"/>
                    <a:pt x="6273" y="1504"/>
                    <a:pt x="6071" y="1742"/>
                  </a:cubicBezTo>
                  <a:lnTo>
                    <a:pt x="5976" y="1647"/>
                  </a:lnTo>
                  <a:cubicBezTo>
                    <a:pt x="6142" y="1385"/>
                    <a:pt x="6309" y="1099"/>
                    <a:pt x="6464" y="813"/>
                  </a:cubicBezTo>
                  <a:close/>
                  <a:moveTo>
                    <a:pt x="6904" y="1230"/>
                  </a:moveTo>
                  <a:cubicBezTo>
                    <a:pt x="7000" y="1337"/>
                    <a:pt x="7107" y="1432"/>
                    <a:pt x="7214" y="1516"/>
                  </a:cubicBezTo>
                  <a:cubicBezTo>
                    <a:pt x="7000" y="1766"/>
                    <a:pt x="6750" y="1980"/>
                    <a:pt x="6547" y="2230"/>
                  </a:cubicBezTo>
                  <a:cubicBezTo>
                    <a:pt x="6452" y="2135"/>
                    <a:pt x="6369" y="2052"/>
                    <a:pt x="6273" y="1944"/>
                  </a:cubicBezTo>
                  <a:cubicBezTo>
                    <a:pt x="6488" y="1730"/>
                    <a:pt x="6690" y="1492"/>
                    <a:pt x="6904" y="1230"/>
                  </a:cubicBezTo>
                  <a:close/>
                  <a:moveTo>
                    <a:pt x="7452" y="1706"/>
                  </a:moveTo>
                  <a:lnTo>
                    <a:pt x="7893" y="2028"/>
                  </a:lnTo>
                  <a:cubicBezTo>
                    <a:pt x="7655" y="2302"/>
                    <a:pt x="7452" y="2575"/>
                    <a:pt x="7226" y="2837"/>
                  </a:cubicBezTo>
                  <a:cubicBezTo>
                    <a:pt x="7059" y="2706"/>
                    <a:pt x="6916" y="2575"/>
                    <a:pt x="6762" y="2433"/>
                  </a:cubicBezTo>
                  <a:cubicBezTo>
                    <a:pt x="6976" y="2183"/>
                    <a:pt x="7238" y="1956"/>
                    <a:pt x="7452" y="1706"/>
                  </a:cubicBezTo>
                  <a:close/>
                  <a:moveTo>
                    <a:pt x="7262" y="337"/>
                  </a:moveTo>
                  <a:cubicBezTo>
                    <a:pt x="7833" y="682"/>
                    <a:pt x="8405" y="1028"/>
                    <a:pt x="8917" y="1456"/>
                  </a:cubicBezTo>
                  <a:cubicBezTo>
                    <a:pt x="9179" y="1671"/>
                    <a:pt x="9417" y="1909"/>
                    <a:pt x="9679" y="2099"/>
                  </a:cubicBezTo>
                  <a:cubicBezTo>
                    <a:pt x="9917" y="2266"/>
                    <a:pt x="10179" y="2385"/>
                    <a:pt x="10405" y="2540"/>
                  </a:cubicBezTo>
                  <a:cubicBezTo>
                    <a:pt x="10310" y="2683"/>
                    <a:pt x="10191" y="2825"/>
                    <a:pt x="10095" y="2980"/>
                  </a:cubicBezTo>
                  <a:cubicBezTo>
                    <a:pt x="9214" y="2564"/>
                    <a:pt x="8369" y="2052"/>
                    <a:pt x="7595" y="1456"/>
                  </a:cubicBezTo>
                  <a:cubicBezTo>
                    <a:pt x="7345" y="1266"/>
                    <a:pt x="7107" y="1028"/>
                    <a:pt x="6869" y="801"/>
                  </a:cubicBezTo>
                  <a:cubicBezTo>
                    <a:pt x="6988" y="623"/>
                    <a:pt x="7107" y="492"/>
                    <a:pt x="7262" y="337"/>
                  </a:cubicBezTo>
                  <a:close/>
                  <a:moveTo>
                    <a:pt x="8155" y="2183"/>
                  </a:moveTo>
                  <a:cubicBezTo>
                    <a:pt x="8297" y="2290"/>
                    <a:pt x="8452" y="2385"/>
                    <a:pt x="8595" y="2468"/>
                  </a:cubicBezTo>
                  <a:cubicBezTo>
                    <a:pt x="8357" y="2766"/>
                    <a:pt x="8119" y="3052"/>
                    <a:pt x="7881" y="3337"/>
                  </a:cubicBezTo>
                  <a:cubicBezTo>
                    <a:pt x="7726" y="3230"/>
                    <a:pt x="7595" y="3123"/>
                    <a:pt x="7464" y="3016"/>
                  </a:cubicBezTo>
                  <a:cubicBezTo>
                    <a:pt x="7690" y="2742"/>
                    <a:pt x="7928" y="2468"/>
                    <a:pt x="8155" y="2183"/>
                  </a:cubicBezTo>
                  <a:close/>
                  <a:moveTo>
                    <a:pt x="8833" y="2647"/>
                  </a:moveTo>
                  <a:cubicBezTo>
                    <a:pt x="8964" y="2742"/>
                    <a:pt x="9119" y="2814"/>
                    <a:pt x="9262" y="2885"/>
                  </a:cubicBezTo>
                  <a:cubicBezTo>
                    <a:pt x="9024" y="3183"/>
                    <a:pt x="8821" y="3492"/>
                    <a:pt x="8607" y="3826"/>
                  </a:cubicBezTo>
                  <a:lnTo>
                    <a:pt x="8119" y="3516"/>
                  </a:lnTo>
                  <a:cubicBezTo>
                    <a:pt x="8369" y="3230"/>
                    <a:pt x="8607" y="2933"/>
                    <a:pt x="8833" y="2647"/>
                  </a:cubicBezTo>
                  <a:close/>
                  <a:moveTo>
                    <a:pt x="9536" y="3016"/>
                  </a:moveTo>
                  <a:cubicBezTo>
                    <a:pt x="9667" y="3075"/>
                    <a:pt x="9786" y="3159"/>
                    <a:pt x="9917" y="3218"/>
                  </a:cubicBezTo>
                  <a:cubicBezTo>
                    <a:pt x="9833" y="3349"/>
                    <a:pt x="9738" y="3492"/>
                    <a:pt x="9655" y="3623"/>
                  </a:cubicBezTo>
                  <a:cubicBezTo>
                    <a:pt x="9560" y="3766"/>
                    <a:pt x="9464" y="4028"/>
                    <a:pt x="9345" y="4171"/>
                  </a:cubicBezTo>
                  <a:cubicBezTo>
                    <a:pt x="9321" y="4171"/>
                    <a:pt x="9321" y="4183"/>
                    <a:pt x="9310" y="4183"/>
                  </a:cubicBezTo>
                  <a:cubicBezTo>
                    <a:pt x="9167" y="4111"/>
                    <a:pt x="9024" y="4028"/>
                    <a:pt x="8881" y="3957"/>
                  </a:cubicBezTo>
                  <a:cubicBezTo>
                    <a:pt x="9083" y="3647"/>
                    <a:pt x="9310" y="3337"/>
                    <a:pt x="9536" y="3016"/>
                  </a:cubicBezTo>
                  <a:close/>
                  <a:moveTo>
                    <a:pt x="10202" y="3349"/>
                  </a:moveTo>
                  <a:cubicBezTo>
                    <a:pt x="10322" y="3409"/>
                    <a:pt x="10441" y="3456"/>
                    <a:pt x="10548" y="3492"/>
                  </a:cubicBezTo>
                  <a:cubicBezTo>
                    <a:pt x="10333" y="3814"/>
                    <a:pt x="10072" y="4088"/>
                    <a:pt x="9810" y="4373"/>
                  </a:cubicBezTo>
                  <a:cubicBezTo>
                    <a:pt x="9798" y="4385"/>
                    <a:pt x="9798" y="4409"/>
                    <a:pt x="9786" y="4421"/>
                  </a:cubicBezTo>
                  <a:cubicBezTo>
                    <a:pt x="9726" y="4385"/>
                    <a:pt x="9655" y="4361"/>
                    <a:pt x="9595" y="4326"/>
                  </a:cubicBezTo>
                  <a:cubicBezTo>
                    <a:pt x="9679" y="4195"/>
                    <a:pt x="9762" y="4028"/>
                    <a:pt x="9833" y="3909"/>
                  </a:cubicBezTo>
                  <a:cubicBezTo>
                    <a:pt x="9941" y="3730"/>
                    <a:pt x="10060" y="3552"/>
                    <a:pt x="10155" y="3373"/>
                  </a:cubicBezTo>
                  <a:cubicBezTo>
                    <a:pt x="10179" y="3373"/>
                    <a:pt x="10191" y="3361"/>
                    <a:pt x="10202" y="3349"/>
                  </a:cubicBezTo>
                  <a:close/>
                  <a:moveTo>
                    <a:pt x="5809" y="1921"/>
                  </a:moveTo>
                  <a:cubicBezTo>
                    <a:pt x="5845" y="1944"/>
                    <a:pt x="5869" y="1992"/>
                    <a:pt x="5904" y="2028"/>
                  </a:cubicBezTo>
                  <a:cubicBezTo>
                    <a:pt x="5916" y="2063"/>
                    <a:pt x="5952" y="2099"/>
                    <a:pt x="5988" y="2111"/>
                  </a:cubicBezTo>
                  <a:lnTo>
                    <a:pt x="6262" y="2385"/>
                  </a:lnTo>
                  <a:cubicBezTo>
                    <a:pt x="4761" y="4469"/>
                    <a:pt x="3273" y="6564"/>
                    <a:pt x="1785" y="8660"/>
                  </a:cubicBezTo>
                  <a:cubicBezTo>
                    <a:pt x="1582" y="8945"/>
                    <a:pt x="1380" y="9231"/>
                    <a:pt x="1189" y="9505"/>
                  </a:cubicBezTo>
                  <a:cubicBezTo>
                    <a:pt x="1094" y="9386"/>
                    <a:pt x="1011" y="9255"/>
                    <a:pt x="928" y="9124"/>
                  </a:cubicBezTo>
                  <a:cubicBezTo>
                    <a:pt x="1844" y="8112"/>
                    <a:pt x="2535" y="6874"/>
                    <a:pt x="3273" y="5754"/>
                  </a:cubicBezTo>
                  <a:cubicBezTo>
                    <a:pt x="4023" y="4564"/>
                    <a:pt x="4749" y="3337"/>
                    <a:pt x="5607" y="2218"/>
                  </a:cubicBezTo>
                  <a:cubicBezTo>
                    <a:pt x="5678" y="2123"/>
                    <a:pt x="5738" y="2028"/>
                    <a:pt x="5809" y="1921"/>
                  </a:cubicBezTo>
                  <a:close/>
                  <a:moveTo>
                    <a:pt x="6488" y="2587"/>
                  </a:moveTo>
                  <a:cubicBezTo>
                    <a:pt x="6738" y="2814"/>
                    <a:pt x="6988" y="3040"/>
                    <a:pt x="7262" y="3242"/>
                  </a:cubicBezTo>
                  <a:cubicBezTo>
                    <a:pt x="6440" y="4421"/>
                    <a:pt x="5607" y="5564"/>
                    <a:pt x="4749" y="6707"/>
                  </a:cubicBezTo>
                  <a:cubicBezTo>
                    <a:pt x="3856" y="7921"/>
                    <a:pt x="2821" y="9017"/>
                    <a:pt x="1904" y="10207"/>
                  </a:cubicBezTo>
                  <a:cubicBezTo>
                    <a:pt x="1725" y="10064"/>
                    <a:pt x="1547" y="9898"/>
                    <a:pt x="1380" y="9719"/>
                  </a:cubicBezTo>
                  <a:cubicBezTo>
                    <a:pt x="2821" y="7695"/>
                    <a:pt x="4249" y="5683"/>
                    <a:pt x="5690" y="3659"/>
                  </a:cubicBezTo>
                  <a:cubicBezTo>
                    <a:pt x="5940" y="3314"/>
                    <a:pt x="6214" y="2945"/>
                    <a:pt x="6488" y="2587"/>
                  </a:cubicBezTo>
                  <a:close/>
                  <a:moveTo>
                    <a:pt x="7476" y="3433"/>
                  </a:moveTo>
                  <a:cubicBezTo>
                    <a:pt x="7774" y="3659"/>
                    <a:pt x="8071" y="3849"/>
                    <a:pt x="8405" y="4052"/>
                  </a:cubicBezTo>
                  <a:cubicBezTo>
                    <a:pt x="7643" y="4826"/>
                    <a:pt x="6964" y="5695"/>
                    <a:pt x="6262" y="6528"/>
                  </a:cubicBezTo>
                  <a:cubicBezTo>
                    <a:pt x="5333" y="7636"/>
                    <a:pt x="4428" y="8755"/>
                    <a:pt x="3487" y="9838"/>
                  </a:cubicBezTo>
                  <a:cubicBezTo>
                    <a:pt x="3214" y="10160"/>
                    <a:pt x="2916" y="10517"/>
                    <a:pt x="2582" y="10803"/>
                  </a:cubicBezTo>
                  <a:cubicBezTo>
                    <a:pt x="2440" y="10672"/>
                    <a:pt x="2285" y="10541"/>
                    <a:pt x="2118" y="10422"/>
                  </a:cubicBezTo>
                  <a:cubicBezTo>
                    <a:pt x="3047" y="9231"/>
                    <a:pt x="4083" y="8124"/>
                    <a:pt x="4976" y="6909"/>
                  </a:cubicBezTo>
                  <a:cubicBezTo>
                    <a:pt x="5821" y="5754"/>
                    <a:pt x="6678" y="4599"/>
                    <a:pt x="7476" y="3433"/>
                  </a:cubicBezTo>
                  <a:close/>
                  <a:moveTo>
                    <a:pt x="8667" y="4195"/>
                  </a:moveTo>
                  <a:cubicBezTo>
                    <a:pt x="8964" y="4361"/>
                    <a:pt x="9262" y="4504"/>
                    <a:pt x="9571" y="4659"/>
                  </a:cubicBezTo>
                  <a:cubicBezTo>
                    <a:pt x="9095" y="5195"/>
                    <a:pt x="8643" y="5719"/>
                    <a:pt x="8167" y="6231"/>
                  </a:cubicBezTo>
                  <a:cubicBezTo>
                    <a:pt x="6916" y="7624"/>
                    <a:pt x="5642" y="9005"/>
                    <a:pt x="4416" y="10434"/>
                  </a:cubicBezTo>
                  <a:cubicBezTo>
                    <a:pt x="4059" y="10838"/>
                    <a:pt x="3702" y="11231"/>
                    <a:pt x="3368" y="11660"/>
                  </a:cubicBezTo>
                  <a:cubicBezTo>
                    <a:pt x="3214" y="11410"/>
                    <a:pt x="3011" y="11207"/>
                    <a:pt x="2809" y="11017"/>
                  </a:cubicBezTo>
                  <a:cubicBezTo>
                    <a:pt x="3535" y="10386"/>
                    <a:pt x="4130" y="9552"/>
                    <a:pt x="4738" y="8826"/>
                  </a:cubicBezTo>
                  <a:cubicBezTo>
                    <a:pt x="5690" y="7695"/>
                    <a:pt x="6619" y="6552"/>
                    <a:pt x="7571" y="5433"/>
                  </a:cubicBezTo>
                  <a:cubicBezTo>
                    <a:pt x="7928" y="5016"/>
                    <a:pt x="8286" y="4576"/>
                    <a:pt x="8667" y="4195"/>
                  </a:cubicBezTo>
                  <a:close/>
                  <a:moveTo>
                    <a:pt x="808" y="9505"/>
                  </a:moveTo>
                  <a:cubicBezTo>
                    <a:pt x="1451" y="10434"/>
                    <a:pt x="2594" y="10910"/>
                    <a:pt x="3166" y="11910"/>
                  </a:cubicBezTo>
                  <a:cubicBezTo>
                    <a:pt x="2737" y="12041"/>
                    <a:pt x="2273" y="12124"/>
                    <a:pt x="1809" y="12219"/>
                  </a:cubicBezTo>
                  <a:cubicBezTo>
                    <a:pt x="1368" y="11791"/>
                    <a:pt x="1011" y="11267"/>
                    <a:pt x="570" y="10815"/>
                  </a:cubicBezTo>
                  <a:cubicBezTo>
                    <a:pt x="654" y="10386"/>
                    <a:pt x="737" y="9945"/>
                    <a:pt x="808" y="9505"/>
                  </a:cubicBezTo>
                  <a:close/>
                  <a:moveTo>
                    <a:pt x="511" y="11196"/>
                  </a:moveTo>
                  <a:cubicBezTo>
                    <a:pt x="844" y="11553"/>
                    <a:pt x="1130" y="11934"/>
                    <a:pt x="1463" y="12291"/>
                  </a:cubicBezTo>
                  <a:cubicBezTo>
                    <a:pt x="1082" y="12362"/>
                    <a:pt x="689" y="12446"/>
                    <a:pt x="320" y="12541"/>
                  </a:cubicBezTo>
                  <a:cubicBezTo>
                    <a:pt x="368" y="12089"/>
                    <a:pt x="439" y="11636"/>
                    <a:pt x="511" y="11196"/>
                  </a:cubicBezTo>
                  <a:close/>
                  <a:moveTo>
                    <a:pt x="7220" y="0"/>
                  </a:moveTo>
                  <a:cubicBezTo>
                    <a:pt x="7193" y="0"/>
                    <a:pt x="7170" y="7"/>
                    <a:pt x="7154" y="28"/>
                  </a:cubicBezTo>
                  <a:cubicBezTo>
                    <a:pt x="6952" y="206"/>
                    <a:pt x="6809" y="373"/>
                    <a:pt x="6678" y="575"/>
                  </a:cubicBezTo>
                  <a:lnTo>
                    <a:pt x="6535" y="444"/>
                  </a:lnTo>
                  <a:cubicBezTo>
                    <a:pt x="6513" y="421"/>
                    <a:pt x="6485" y="412"/>
                    <a:pt x="6457" y="412"/>
                  </a:cubicBezTo>
                  <a:cubicBezTo>
                    <a:pt x="6398" y="412"/>
                    <a:pt x="6337" y="455"/>
                    <a:pt x="6321" y="504"/>
                  </a:cubicBezTo>
                  <a:cubicBezTo>
                    <a:pt x="5773" y="1468"/>
                    <a:pt x="5130" y="2361"/>
                    <a:pt x="4523" y="3290"/>
                  </a:cubicBezTo>
                  <a:cubicBezTo>
                    <a:pt x="3630" y="4659"/>
                    <a:pt x="2761" y="6040"/>
                    <a:pt x="1856" y="7386"/>
                  </a:cubicBezTo>
                  <a:cubicBezTo>
                    <a:pt x="1475" y="7933"/>
                    <a:pt x="1106" y="8493"/>
                    <a:pt x="654" y="8969"/>
                  </a:cubicBezTo>
                  <a:cubicBezTo>
                    <a:pt x="630" y="8993"/>
                    <a:pt x="618" y="9017"/>
                    <a:pt x="618" y="9052"/>
                  </a:cubicBezTo>
                  <a:cubicBezTo>
                    <a:pt x="511" y="9648"/>
                    <a:pt x="416" y="10219"/>
                    <a:pt x="296" y="10815"/>
                  </a:cubicBezTo>
                  <a:lnTo>
                    <a:pt x="296" y="10862"/>
                  </a:lnTo>
                  <a:cubicBezTo>
                    <a:pt x="189" y="11469"/>
                    <a:pt x="82" y="12100"/>
                    <a:pt x="11" y="12708"/>
                  </a:cubicBezTo>
                  <a:cubicBezTo>
                    <a:pt x="1" y="12809"/>
                    <a:pt x="86" y="12868"/>
                    <a:pt x="170" y="12868"/>
                  </a:cubicBezTo>
                  <a:cubicBezTo>
                    <a:pt x="185" y="12868"/>
                    <a:pt x="199" y="12866"/>
                    <a:pt x="213" y="12862"/>
                  </a:cubicBezTo>
                  <a:cubicBezTo>
                    <a:pt x="725" y="12708"/>
                    <a:pt x="1225" y="12600"/>
                    <a:pt x="1749" y="12517"/>
                  </a:cubicBezTo>
                  <a:cubicBezTo>
                    <a:pt x="1759" y="12521"/>
                    <a:pt x="1770" y="12522"/>
                    <a:pt x="1780" y="12522"/>
                  </a:cubicBezTo>
                  <a:cubicBezTo>
                    <a:pt x="1806" y="12522"/>
                    <a:pt x="1831" y="12514"/>
                    <a:pt x="1856" y="12505"/>
                  </a:cubicBezTo>
                  <a:cubicBezTo>
                    <a:pt x="2392" y="12398"/>
                    <a:pt x="2916" y="12291"/>
                    <a:pt x="3428" y="12148"/>
                  </a:cubicBezTo>
                  <a:cubicBezTo>
                    <a:pt x="3511" y="12124"/>
                    <a:pt x="3523" y="12065"/>
                    <a:pt x="3523" y="12029"/>
                  </a:cubicBezTo>
                  <a:cubicBezTo>
                    <a:pt x="3809" y="11588"/>
                    <a:pt x="4166" y="11207"/>
                    <a:pt x="4499" y="10815"/>
                  </a:cubicBezTo>
                  <a:cubicBezTo>
                    <a:pt x="5071" y="10160"/>
                    <a:pt x="5642" y="9505"/>
                    <a:pt x="6226" y="8874"/>
                  </a:cubicBezTo>
                  <a:cubicBezTo>
                    <a:pt x="7464" y="7505"/>
                    <a:pt x="8702" y="6135"/>
                    <a:pt x="9917" y="4742"/>
                  </a:cubicBezTo>
                  <a:cubicBezTo>
                    <a:pt x="10262" y="4361"/>
                    <a:pt x="10655" y="3957"/>
                    <a:pt x="10953" y="3528"/>
                  </a:cubicBezTo>
                  <a:cubicBezTo>
                    <a:pt x="10976" y="3456"/>
                    <a:pt x="10953" y="3349"/>
                    <a:pt x="10857" y="3302"/>
                  </a:cubicBezTo>
                  <a:cubicBezTo>
                    <a:pt x="10691" y="3242"/>
                    <a:pt x="10548" y="3171"/>
                    <a:pt x="10393" y="3099"/>
                  </a:cubicBezTo>
                  <a:cubicBezTo>
                    <a:pt x="10512" y="2921"/>
                    <a:pt x="10631" y="2766"/>
                    <a:pt x="10762" y="2599"/>
                  </a:cubicBezTo>
                  <a:cubicBezTo>
                    <a:pt x="10810" y="2540"/>
                    <a:pt x="10798" y="2444"/>
                    <a:pt x="10738" y="2397"/>
                  </a:cubicBezTo>
                  <a:cubicBezTo>
                    <a:pt x="10464" y="2183"/>
                    <a:pt x="10155" y="2052"/>
                    <a:pt x="9869" y="1861"/>
                  </a:cubicBezTo>
                  <a:cubicBezTo>
                    <a:pt x="9607" y="1671"/>
                    <a:pt x="9369" y="1432"/>
                    <a:pt x="9119" y="1218"/>
                  </a:cubicBezTo>
                  <a:cubicBezTo>
                    <a:pt x="8559" y="754"/>
                    <a:pt x="7940" y="397"/>
                    <a:pt x="7333" y="28"/>
                  </a:cubicBezTo>
                  <a:cubicBezTo>
                    <a:pt x="7299" y="14"/>
                    <a:pt x="7256" y="0"/>
                    <a:pt x="7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16" y="10399"/>
            <a:ext cx="894889" cy="118269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4A59A87-72D3-477B-B0E1-1E2D548B2878}"/>
              </a:ext>
            </a:extLst>
          </p:cNvPr>
          <p:cNvSpPr txBox="1"/>
          <p:nvPr/>
        </p:nvSpPr>
        <p:spPr>
          <a:xfrm>
            <a:off x="1271104" y="249538"/>
            <a:ext cx="956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4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Tìm</a:t>
            </a:r>
            <a:r>
              <a:rPr lang="en-US" sz="4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</a:t>
            </a:r>
            <a:r>
              <a:rPr lang="en-US" sz="4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cho</a:t>
            </a:r>
            <a:r>
              <a:rPr lang="en-US" sz="4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mèo</a:t>
            </a:r>
            <a:r>
              <a:rPr lang="en-US" sz="4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id="{E3243291-AE38-47A3-8D5C-3942D6FD74DB}"/>
              </a:ext>
            </a:extLst>
          </p:cNvPr>
          <p:cNvSpPr/>
          <p:nvPr/>
        </p:nvSpPr>
        <p:spPr>
          <a:xfrm>
            <a:off x="5217559" y="4466493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40" name="Freeform 15">
            <a:extLst>
              <a:ext uri="{FF2B5EF4-FFF2-40B4-BE49-F238E27FC236}">
                <a16:creationId xmlns:a16="http://schemas.microsoft.com/office/drawing/2014/main" id="{40BD63A4-CE41-40E2-9C63-C457142350EC}"/>
              </a:ext>
            </a:extLst>
          </p:cNvPr>
          <p:cNvSpPr/>
          <p:nvPr/>
        </p:nvSpPr>
        <p:spPr>
          <a:xfrm>
            <a:off x="6051548" y="446649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41" name="Freeform 16">
            <a:extLst>
              <a:ext uri="{FF2B5EF4-FFF2-40B4-BE49-F238E27FC236}">
                <a16:creationId xmlns:a16="http://schemas.microsoft.com/office/drawing/2014/main" id="{405E9438-4A59-4F88-9D3C-B4690B767481}"/>
              </a:ext>
            </a:extLst>
          </p:cNvPr>
          <p:cNvSpPr/>
          <p:nvPr/>
        </p:nvSpPr>
        <p:spPr>
          <a:xfrm>
            <a:off x="8350190" y="4466493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672D29-489B-4D98-AA27-54C9A39231E4}"/>
              </a:ext>
            </a:extLst>
          </p:cNvPr>
          <p:cNvSpPr/>
          <p:nvPr/>
        </p:nvSpPr>
        <p:spPr>
          <a:xfrm>
            <a:off x="10017070" y="6086921"/>
            <a:ext cx="1484426" cy="671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8" name="Google Shape;1758;p43"/>
          <p:cNvGrpSpPr/>
          <p:nvPr/>
        </p:nvGrpSpPr>
        <p:grpSpPr>
          <a:xfrm>
            <a:off x="-187389" y="-64766"/>
            <a:ext cx="1093529" cy="1281921"/>
            <a:chOff x="1678549" y="2659042"/>
            <a:chExt cx="822181" cy="963825"/>
          </a:xfrm>
        </p:grpSpPr>
        <p:sp>
          <p:nvSpPr>
            <p:cNvPr id="1759" name="Google Shape;1759;p43"/>
            <p:cNvSpPr/>
            <p:nvPr/>
          </p:nvSpPr>
          <p:spPr>
            <a:xfrm flipH="1">
              <a:off x="1678549" y="2699189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43"/>
            <p:cNvSpPr/>
            <p:nvPr/>
          </p:nvSpPr>
          <p:spPr>
            <a:xfrm flipH="1">
              <a:off x="1693679" y="2659042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43"/>
            <p:cNvSpPr/>
            <p:nvPr/>
          </p:nvSpPr>
          <p:spPr>
            <a:xfrm flipH="1">
              <a:off x="1746757" y="2783662"/>
              <a:ext cx="685784" cy="763456"/>
            </a:xfrm>
            <a:custGeom>
              <a:avLst/>
              <a:gdLst/>
              <a:ahLst/>
              <a:cxnLst/>
              <a:rect l="l" t="t" r="r" b="b"/>
              <a:pathLst>
                <a:path w="9156" h="10193" extrusionOk="0">
                  <a:moveTo>
                    <a:pt x="5072" y="0"/>
                  </a:moveTo>
                  <a:lnTo>
                    <a:pt x="4227" y="1072"/>
                  </a:lnTo>
                  <a:lnTo>
                    <a:pt x="2381" y="4013"/>
                  </a:lnTo>
                  <a:lnTo>
                    <a:pt x="1107" y="5954"/>
                  </a:lnTo>
                  <a:lnTo>
                    <a:pt x="0" y="7394"/>
                  </a:lnTo>
                  <a:lnTo>
                    <a:pt x="357" y="7978"/>
                  </a:lnTo>
                  <a:lnTo>
                    <a:pt x="1167" y="8740"/>
                  </a:lnTo>
                  <a:lnTo>
                    <a:pt x="2000" y="9466"/>
                  </a:lnTo>
                  <a:lnTo>
                    <a:pt x="2619" y="10192"/>
                  </a:lnTo>
                  <a:lnTo>
                    <a:pt x="4108" y="8502"/>
                  </a:lnTo>
                  <a:lnTo>
                    <a:pt x="5453" y="6918"/>
                  </a:lnTo>
                  <a:lnTo>
                    <a:pt x="7120" y="5025"/>
                  </a:lnTo>
                  <a:lnTo>
                    <a:pt x="9156" y="2846"/>
                  </a:lnTo>
                  <a:cubicBezTo>
                    <a:pt x="9156" y="2846"/>
                    <a:pt x="6263" y="1572"/>
                    <a:pt x="5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43"/>
            <p:cNvSpPr/>
            <p:nvPr/>
          </p:nvSpPr>
          <p:spPr>
            <a:xfrm flipH="1">
              <a:off x="236116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43"/>
            <p:cNvSpPr/>
            <p:nvPr/>
          </p:nvSpPr>
          <p:spPr>
            <a:xfrm flipH="1">
              <a:off x="2238101" y="3344590"/>
              <a:ext cx="216761" cy="239081"/>
            </a:xfrm>
            <a:custGeom>
              <a:avLst/>
              <a:gdLst/>
              <a:ahLst/>
              <a:cxnLst/>
              <a:rect l="l" t="t" r="r" b="b"/>
              <a:pathLst>
                <a:path w="2894" h="3192" extrusionOk="0">
                  <a:moveTo>
                    <a:pt x="346" y="0"/>
                  </a:moveTo>
                  <a:lnTo>
                    <a:pt x="0" y="1727"/>
                  </a:lnTo>
                  <a:lnTo>
                    <a:pt x="1227" y="3191"/>
                  </a:lnTo>
                  <a:lnTo>
                    <a:pt x="2894" y="2798"/>
                  </a:lnTo>
                  <a:lnTo>
                    <a:pt x="2060" y="1667"/>
                  </a:lnTo>
                  <a:lnTo>
                    <a:pt x="1298" y="114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43"/>
            <p:cNvSpPr/>
            <p:nvPr/>
          </p:nvSpPr>
          <p:spPr>
            <a:xfrm flipH="1">
              <a:off x="1678553" y="2659054"/>
              <a:ext cx="822177" cy="963813"/>
            </a:xfrm>
            <a:custGeom>
              <a:avLst/>
              <a:gdLst/>
              <a:ahLst/>
              <a:cxnLst/>
              <a:rect l="l" t="t" r="r" b="b"/>
              <a:pathLst>
                <a:path w="10977" h="12868" extrusionOk="0">
                  <a:moveTo>
                    <a:pt x="6464" y="813"/>
                  </a:moveTo>
                  <a:lnTo>
                    <a:pt x="6678" y="1028"/>
                  </a:lnTo>
                  <a:cubicBezTo>
                    <a:pt x="6488" y="1266"/>
                    <a:pt x="6273" y="1504"/>
                    <a:pt x="6071" y="1742"/>
                  </a:cubicBezTo>
                  <a:lnTo>
                    <a:pt x="5976" y="1647"/>
                  </a:lnTo>
                  <a:cubicBezTo>
                    <a:pt x="6142" y="1385"/>
                    <a:pt x="6309" y="1099"/>
                    <a:pt x="6464" y="813"/>
                  </a:cubicBezTo>
                  <a:close/>
                  <a:moveTo>
                    <a:pt x="6904" y="1230"/>
                  </a:moveTo>
                  <a:cubicBezTo>
                    <a:pt x="7000" y="1337"/>
                    <a:pt x="7107" y="1432"/>
                    <a:pt x="7214" y="1516"/>
                  </a:cubicBezTo>
                  <a:cubicBezTo>
                    <a:pt x="7000" y="1766"/>
                    <a:pt x="6750" y="1980"/>
                    <a:pt x="6547" y="2230"/>
                  </a:cubicBezTo>
                  <a:cubicBezTo>
                    <a:pt x="6452" y="2135"/>
                    <a:pt x="6369" y="2052"/>
                    <a:pt x="6273" y="1944"/>
                  </a:cubicBezTo>
                  <a:cubicBezTo>
                    <a:pt x="6488" y="1730"/>
                    <a:pt x="6690" y="1492"/>
                    <a:pt x="6904" y="1230"/>
                  </a:cubicBezTo>
                  <a:close/>
                  <a:moveTo>
                    <a:pt x="7452" y="1706"/>
                  </a:moveTo>
                  <a:lnTo>
                    <a:pt x="7893" y="2028"/>
                  </a:lnTo>
                  <a:cubicBezTo>
                    <a:pt x="7655" y="2302"/>
                    <a:pt x="7452" y="2575"/>
                    <a:pt x="7226" y="2837"/>
                  </a:cubicBezTo>
                  <a:cubicBezTo>
                    <a:pt x="7059" y="2706"/>
                    <a:pt x="6916" y="2575"/>
                    <a:pt x="6762" y="2433"/>
                  </a:cubicBezTo>
                  <a:cubicBezTo>
                    <a:pt x="6976" y="2183"/>
                    <a:pt x="7238" y="1956"/>
                    <a:pt x="7452" y="1706"/>
                  </a:cubicBezTo>
                  <a:close/>
                  <a:moveTo>
                    <a:pt x="7262" y="337"/>
                  </a:moveTo>
                  <a:cubicBezTo>
                    <a:pt x="7833" y="682"/>
                    <a:pt x="8405" y="1028"/>
                    <a:pt x="8917" y="1456"/>
                  </a:cubicBezTo>
                  <a:cubicBezTo>
                    <a:pt x="9179" y="1671"/>
                    <a:pt x="9417" y="1909"/>
                    <a:pt x="9679" y="2099"/>
                  </a:cubicBezTo>
                  <a:cubicBezTo>
                    <a:pt x="9917" y="2266"/>
                    <a:pt x="10179" y="2385"/>
                    <a:pt x="10405" y="2540"/>
                  </a:cubicBezTo>
                  <a:cubicBezTo>
                    <a:pt x="10310" y="2683"/>
                    <a:pt x="10191" y="2825"/>
                    <a:pt x="10095" y="2980"/>
                  </a:cubicBezTo>
                  <a:cubicBezTo>
                    <a:pt x="9214" y="2564"/>
                    <a:pt x="8369" y="2052"/>
                    <a:pt x="7595" y="1456"/>
                  </a:cubicBezTo>
                  <a:cubicBezTo>
                    <a:pt x="7345" y="1266"/>
                    <a:pt x="7107" y="1028"/>
                    <a:pt x="6869" y="801"/>
                  </a:cubicBezTo>
                  <a:cubicBezTo>
                    <a:pt x="6988" y="623"/>
                    <a:pt x="7107" y="492"/>
                    <a:pt x="7262" y="337"/>
                  </a:cubicBezTo>
                  <a:close/>
                  <a:moveTo>
                    <a:pt x="8155" y="2183"/>
                  </a:moveTo>
                  <a:cubicBezTo>
                    <a:pt x="8297" y="2290"/>
                    <a:pt x="8452" y="2385"/>
                    <a:pt x="8595" y="2468"/>
                  </a:cubicBezTo>
                  <a:cubicBezTo>
                    <a:pt x="8357" y="2766"/>
                    <a:pt x="8119" y="3052"/>
                    <a:pt x="7881" y="3337"/>
                  </a:cubicBezTo>
                  <a:cubicBezTo>
                    <a:pt x="7726" y="3230"/>
                    <a:pt x="7595" y="3123"/>
                    <a:pt x="7464" y="3016"/>
                  </a:cubicBezTo>
                  <a:cubicBezTo>
                    <a:pt x="7690" y="2742"/>
                    <a:pt x="7928" y="2468"/>
                    <a:pt x="8155" y="2183"/>
                  </a:cubicBezTo>
                  <a:close/>
                  <a:moveTo>
                    <a:pt x="8833" y="2647"/>
                  </a:moveTo>
                  <a:cubicBezTo>
                    <a:pt x="8964" y="2742"/>
                    <a:pt x="9119" y="2814"/>
                    <a:pt x="9262" y="2885"/>
                  </a:cubicBezTo>
                  <a:cubicBezTo>
                    <a:pt x="9024" y="3183"/>
                    <a:pt x="8821" y="3492"/>
                    <a:pt x="8607" y="3826"/>
                  </a:cubicBezTo>
                  <a:lnTo>
                    <a:pt x="8119" y="3516"/>
                  </a:lnTo>
                  <a:cubicBezTo>
                    <a:pt x="8369" y="3230"/>
                    <a:pt x="8607" y="2933"/>
                    <a:pt x="8833" y="2647"/>
                  </a:cubicBezTo>
                  <a:close/>
                  <a:moveTo>
                    <a:pt x="9536" y="3016"/>
                  </a:moveTo>
                  <a:cubicBezTo>
                    <a:pt x="9667" y="3075"/>
                    <a:pt x="9786" y="3159"/>
                    <a:pt x="9917" y="3218"/>
                  </a:cubicBezTo>
                  <a:cubicBezTo>
                    <a:pt x="9833" y="3349"/>
                    <a:pt x="9738" y="3492"/>
                    <a:pt x="9655" y="3623"/>
                  </a:cubicBezTo>
                  <a:cubicBezTo>
                    <a:pt x="9560" y="3766"/>
                    <a:pt x="9464" y="4028"/>
                    <a:pt x="9345" y="4171"/>
                  </a:cubicBezTo>
                  <a:cubicBezTo>
                    <a:pt x="9321" y="4171"/>
                    <a:pt x="9321" y="4183"/>
                    <a:pt x="9310" y="4183"/>
                  </a:cubicBezTo>
                  <a:cubicBezTo>
                    <a:pt x="9167" y="4111"/>
                    <a:pt x="9024" y="4028"/>
                    <a:pt x="8881" y="3957"/>
                  </a:cubicBezTo>
                  <a:cubicBezTo>
                    <a:pt x="9083" y="3647"/>
                    <a:pt x="9310" y="3337"/>
                    <a:pt x="9536" y="3016"/>
                  </a:cubicBezTo>
                  <a:close/>
                  <a:moveTo>
                    <a:pt x="10202" y="3349"/>
                  </a:moveTo>
                  <a:cubicBezTo>
                    <a:pt x="10322" y="3409"/>
                    <a:pt x="10441" y="3456"/>
                    <a:pt x="10548" y="3492"/>
                  </a:cubicBezTo>
                  <a:cubicBezTo>
                    <a:pt x="10333" y="3814"/>
                    <a:pt x="10072" y="4088"/>
                    <a:pt x="9810" y="4373"/>
                  </a:cubicBezTo>
                  <a:cubicBezTo>
                    <a:pt x="9798" y="4385"/>
                    <a:pt x="9798" y="4409"/>
                    <a:pt x="9786" y="4421"/>
                  </a:cubicBezTo>
                  <a:cubicBezTo>
                    <a:pt x="9726" y="4385"/>
                    <a:pt x="9655" y="4361"/>
                    <a:pt x="9595" y="4326"/>
                  </a:cubicBezTo>
                  <a:cubicBezTo>
                    <a:pt x="9679" y="4195"/>
                    <a:pt x="9762" y="4028"/>
                    <a:pt x="9833" y="3909"/>
                  </a:cubicBezTo>
                  <a:cubicBezTo>
                    <a:pt x="9941" y="3730"/>
                    <a:pt x="10060" y="3552"/>
                    <a:pt x="10155" y="3373"/>
                  </a:cubicBezTo>
                  <a:cubicBezTo>
                    <a:pt x="10179" y="3373"/>
                    <a:pt x="10191" y="3361"/>
                    <a:pt x="10202" y="3349"/>
                  </a:cubicBezTo>
                  <a:close/>
                  <a:moveTo>
                    <a:pt x="5809" y="1921"/>
                  </a:moveTo>
                  <a:cubicBezTo>
                    <a:pt x="5845" y="1944"/>
                    <a:pt x="5869" y="1992"/>
                    <a:pt x="5904" y="2028"/>
                  </a:cubicBezTo>
                  <a:cubicBezTo>
                    <a:pt x="5916" y="2063"/>
                    <a:pt x="5952" y="2099"/>
                    <a:pt x="5988" y="2111"/>
                  </a:cubicBezTo>
                  <a:lnTo>
                    <a:pt x="6262" y="2385"/>
                  </a:lnTo>
                  <a:cubicBezTo>
                    <a:pt x="4761" y="4469"/>
                    <a:pt x="3273" y="6564"/>
                    <a:pt x="1785" y="8660"/>
                  </a:cubicBezTo>
                  <a:cubicBezTo>
                    <a:pt x="1582" y="8945"/>
                    <a:pt x="1380" y="9231"/>
                    <a:pt x="1189" y="9505"/>
                  </a:cubicBezTo>
                  <a:cubicBezTo>
                    <a:pt x="1094" y="9386"/>
                    <a:pt x="1011" y="9255"/>
                    <a:pt x="928" y="9124"/>
                  </a:cubicBezTo>
                  <a:cubicBezTo>
                    <a:pt x="1844" y="8112"/>
                    <a:pt x="2535" y="6874"/>
                    <a:pt x="3273" y="5754"/>
                  </a:cubicBezTo>
                  <a:cubicBezTo>
                    <a:pt x="4023" y="4564"/>
                    <a:pt x="4749" y="3337"/>
                    <a:pt x="5607" y="2218"/>
                  </a:cubicBezTo>
                  <a:cubicBezTo>
                    <a:pt x="5678" y="2123"/>
                    <a:pt x="5738" y="2028"/>
                    <a:pt x="5809" y="1921"/>
                  </a:cubicBezTo>
                  <a:close/>
                  <a:moveTo>
                    <a:pt x="6488" y="2587"/>
                  </a:moveTo>
                  <a:cubicBezTo>
                    <a:pt x="6738" y="2814"/>
                    <a:pt x="6988" y="3040"/>
                    <a:pt x="7262" y="3242"/>
                  </a:cubicBezTo>
                  <a:cubicBezTo>
                    <a:pt x="6440" y="4421"/>
                    <a:pt x="5607" y="5564"/>
                    <a:pt x="4749" y="6707"/>
                  </a:cubicBezTo>
                  <a:cubicBezTo>
                    <a:pt x="3856" y="7921"/>
                    <a:pt x="2821" y="9017"/>
                    <a:pt x="1904" y="10207"/>
                  </a:cubicBezTo>
                  <a:cubicBezTo>
                    <a:pt x="1725" y="10064"/>
                    <a:pt x="1547" y="9898"/>
                    <a:pt x="1380" y="9719"/>
                  </a:cubicBezTo>
                  <a:cubicBezTo>
                    <a:pt x="2821" y="7695"/>
                    <a:pt x="4249" y="5683"/>
                    <a:pt x="5690" y="3659"/>
                  </a:cubicBezTo>
                  <a:cubicBezTo>
                    <a:pt x="5940" y="3314"/>
                    <a:pt x="6214" y="2945"/>
                    <a:pt x="6488" y="2587"/>
                  </a:cubicBezTo>
                  <a:close/>
                  <a:moveTo>
                    <a:pt x="7476" y="3433"/>
                  </a:moveTo>
                  <a:cubicBezTo>
                    <a:pt x="7774" y="3659"/>
                    <a:pt x="8071" y="3849"/>
                    <a:pt x="8405" y="4052"/>
                  </a:cubicBezTo>
                  <a:cubicBezTo>
                    <a:pt x="7643" y="4826"/>
                    <a:pt x="6964" y="5695"/>
                    <a:pt x="6262" y="6528"/>
                  </a:cubicBezTo>
                  <a:cubicBezTo>
                    <a:pt x="5333" y="7636"/>
                    <a:pt x="4428" y="8755"/>
                    <a:pt x="3487" y="9838"/>
                  </a:cubicBezTo>
                  <a:cubicBezTo>
                    <a:pt x="3214" y="10160"/>
                    <a:pt x="2916" y="10517"/>
                    <a:pt x="2582" y="10803"/>
                  </a:cubicBezTo>
                  <a:cubicBezTo>
                    <a:pt x="2440" y="10672"/>
                    <a:pt x="2285" y="10541"/>
                    <a:pt x="2118" y="10422"/>
                  </a:cubicBezTo>
                  <a:cubicBezTo>
                    <a:pt x="3047" y="9231"/>
                    <a:pt x="4083" y="8124"/>
                    <a:pt x="4976" y="6909"/>
                  </a:cubicBezTo>
                  <a:cubicBezTo>
                    <a:pt x="5821" y="5754"/>
                    <a:pt x="6678" y="4599"/>
                    <a:pt x="7476" y="3433"/>
                  </a:cubicBezTo>
                  <a:close/>
                  <a:moveTo>
                    <a:pt x="8667" y="4195"/>
                  </a:moveTo>
                  <a:cubicBezTo>
                    <a:pt x="8964" y="4361"/>
                    <a:pt x="9262" y="4504"/>
                    <a:pt x="9571" y="4659"/>
                  </a:cubicBezTo>
                  <a:cubicBezTo>
                    <a:pt x="9095" y="5195"/>
                    <a:pt x="8643" y="5719"/>
                    <a:pt x="8167" y="6231"/>
                  </a:cubicBezTo>
                  <a:cubicBezTo>
                    <a:pt x="6916" y="7624"/>
                    <a:pt x="5642" y="9005"/>
                    <a:pt x="4416" y="10434"/>
                  </a:cubicBezTo>
                  <a:cubicBezTo>
                    <a:pt x="4059" y="10838"/>
                    <a:pt x="3702" y="11231"/>
                    <a:pt x="3368" y="11660"/>
                  </a:cubicBezTo>
                  <a:cubicBezTo>
                    <a:pt x="3214" y="11410"/>
                    <a:pt x="3011" y="11207"/>
                    <a:pt x="2809" y="11017"/>
                  </a:cubicBezTo>
                  <a:cubicBezTo>
                    <a:pt x="3535" y="10386"/>
                    <a:pt x="4130" y="9552"/>
                    <a:pt x="4738" y="8826"/>
                  </a:cubicBezTo>
                  <a:cubicBezTo>
                    <a:pt x="5690" y="7695"/>
                    <a:pt x="6619" y="6552"/>
                    <a:pt x="7571" y="5433"/>
                  </a:cubicBezTo>
                  <a:cubicBezTo>
                    <a:pt x="7928" y="5016"/>
                    <a:pt x="8286" y="4576"/>
                    <a:pt x="8667" y="4195"/>
                  </a:cubicBezTo>
                  <a:close/>
                  <a:moveTo>
                    <a:pt x="808" y="9505"/>
                  </a:moveTo>
                  <a:cubicBezTo>
                    <a:pt x="1451" y="10434"/>
                    <a:pt x="2594" y="10910"/>
                    <a:pt x="3166" y="11910"/>
                  </a:cubicBezTo>
                  <a:cubicBezTo>
                    <a:pt x="2737" y="12041"/>
                    <a:pt x="2273" y="12124"/>
                    <a:pt x="1809" y="12219"/>
                  </a:cubicBezTo>
                  <a:cubicBezTo>
                    <a:pt x="1368" y="11791"/>
                    <a:pt x="1011" y="11267"/>
                    <a:pt x="570" y="10815"/>
                  </a:cubicBezTo>
                  <a:cubicBezTo>
                    <a:pt x="654" y="10386"/>
                    <a:pt x="737" y="9945"/>
                    <a:pt x="808" y="9505"/>
                  </a:cubicBezTo>
                  <a:close/>
                  <a:moveTo>
                    <a:pt x="511" y="11196"/>
                  </a:moveTo>
                  <a:cubicBezTo>
                    <a:pt x="844" y="11553"/>
                    <a:pt x="1130" y="11934"/>
                    <a:pt x="1463" y="12291"/>
                  </a:cubicBezTo>
                  <a:cubicBezTo>
                    <a:pt x="1082" y="12362"/>
                    <a:pt x="689" y="12446"/>
                    <a:pt x="320" y="12541"/>
                  </a:cubicBezTo>
                  <a:cubicBezTo>
                    <a:pt x="368" y="12089"/>
                    <a:pt x="439" y="11636"/>
                    <a:pt x="511" y="11196"/>
                  </a:cubicBezTo>
                  <a:close/>
                  <a:moveTo>
                    <a:pt x="7220" y="0"/>
                  </a:moveTo>
                  <a:cubicBezTo>
                    <a:pt x="7193" y="0"/>
                    <a:pt x="7170" y="7"/>
                    <a:pt x="7154" y="28"/>
                  </a:cubicBezTo>
                  <a:cubicBezTo>
                    <a:pt x="6952" y="206"/>
                    <a:pt x="6809" y="373"/>
                    <a:pt x="6678" y="575"/>
                  </a:cubicBezTo>
                  <a:lnTo>
                    <a:pt x="6535" y="444"/>
                  </a:lnTo>
                  <a:cubicBezTo>
                    <a:pt x="6513" y="421"/>
                    <a:pt x="6485" y="412"/>
                    <a:pt x="6457" y="412"/>
                  </a:cubicBezTo>
                  <a:cubicBezTo>
                    <a:pt x="6398" y="412"/>
                    <a:pt x="6337" y="455"/>
                    <a:pt x="6321" y="504"/>
                  </a:cubicBezTo>
                  <a:cubicBezTo>
                    <a:pt x="5773" y="1468"/>
                    <a:pt x="5130" y="2361"/>
                    <a:pt x="4523" y="3290"/>
                  </a:cubicBezTo>
                  <a:cubicBezTo>
                    <a:pt x="3630" y="4659"/>
                    <a:pt x="2761" y="6040"/>
                    <a:pt x="1856" y="7386"/>
                  </a:cubicBezTo>
                  <a:cubicBezTo>
                    <a:pt x="1475" y="7933"/>
                    <a:pt x="1106" y="8493"/>
                    <a:pt x="654" y="8969"/>
                  </a:cubicBezTo>
                  <a:cubicBezTo>
                    <a:pt x="630" y="8993"/>
                    <a:pt x="618" y="9017"/>
                    <a:pt x="618" y="9052"/>
                  </a:cubicBezTo>
                  <a:cubicBezTo>
                    <a:pt x="511" y="9648"/>
                    <a:pt x="416" y="10219"/>
                    <a:pt x="296" y="10815"/>
                  </a:cubicBezTo>
                  <a:lnTo>
                    <a:pt x="296" y="10862"/>
                  </a:lnTo>
                  <a:cubicBezTo>
                    <a:pt x="189" y="11469"/>
                    <a:pt x="82" y="12100"/>
                    <a:pt x="11" y="12708"/>
                  </a:cubicBezTo>
                  <a:cubicBezTo>
                    <a:pt x="1" y="12809"/>
                    <a:pt x="86" y="12868"/>
                    <a:pt x="170" y="12868"/>
                  </a:cubicBezTo>
                  <a:cubicBezTo>
                    <a:pt x="185" y="12868"/>
                    <a:pt x="199" y="12866"/>
                    <a:pt x="213" y="12862"/>
                  </a:cubicBezTo>
                  <a:cubicBezTo>
                    <a:pt x="725" y="12708"/>
                    <a:pt x="1225" y="12600"/>
                    <a:pt x="1749" y="12517"/>
                  </a:cubicBezTo>
                  <a:cubicBezTo>
                    <a:pt x="1759" y="12521"/>
                    <a:pt x="1770" y="12522"/>
                    <a:pt x="1780" y="12522"/>
                  </a:cubicBezTo>
                  <a:cubicBezTo>
                    <a:pt x="1806" y="12522"/>
                    <a:pt x="1831" y="12514"/>
                    <a:pt x="1856" y="12505"/>
                  </a:cubicBezTo>
                  <a:cubicBezTo>
                    <a:pt x="2392" y="12398"/>
                    <a:pt x="2916" y="12291"/>
                    <a:pt x="3428" y="12148"/>
                  </a:cubicBezTo>
                  <a:cubicBezTo>
                    <a:pt x="3511" y="12124"/>
                    <a:pt x="3523" y="12065"/>
                    <a:pt x="3523" y="12029"/>
                  </a:cubicBezTo>
                  <a:cubicBezTo>
                    <a:pt x="3809" y="11588"/>
                    <a:pt x="4166" y="11207"/>
                    <a:pt x="4499" y="10815"/>
                  </a:cubicBezTo>
                  <a:cubicBezTo>
                    <a:pt x="5071" y="10160"/>
                    <a:pt x="5642" y="9505"/>
                    <a:pt x="6226" y="8874"/>
                  </a:cubicBezTo>
                  <a:cubicBezTo>
                    <a:pt x="7464" y="7505"/>
                    <a:pt x="8702" y="6135"/>
                    <a:pt x="9917" y="4742"/>
                  </a:cubicBezTo>
                  <a:cubicBezTo>
                    <a:pt x="10262" y="4361"/>
                    <a:pt x="10655" y="3957"/>
                    <a:pt x="10953" y="3528"/>
                  </a:cubicBezTo>
                  <a:cubicBezTo>
                    <a:pt x="10976" y="3456"/>
                    <a:pt x="10953" y="3349"/>
                    <a:pt x="10857" y="3302"/>
                  </a:cubicBezTo>
                  <a:cubicBezTo>
                    <a:pt x="10691" y="3242"/>
                    <a:pt x="10548" y="3171"/>
                    <a:pt x="10393" y="3099"/>
                  </a:cubicBezTo>
                  <a:cubicBezTo>
                    <a:pt x="10512" y="2921"/>
                    <a:pt x="10631" y="2766"/>
                    <a:pt x="10762" y="2599"/>
                  </a:cubicBezTo>
                  <a:cubicBezTo>
                    <a:pt x="10810" y="2540"/>
                    <a:pt x="10798" y="2444"/>
                    <a:pt x="10738" y="2397"/>
                  </a:cubicBezTo>
                  <a:cubicBezTo>
                    <a:pt x="10464" y="2183"/>
                    <a:pt x="10155" y="2052"/>
                    <a:pt x="9869" y="1861"/>
                  </a:cubicBezTo>
                  <a:cubicBezTo>
                    <a:pt x="9607" y="1671"/>
                    <a:pt x="9369" y="1432"/>
                    <a:pt x="9119" y="1218"/>
                  </a:cubicBezTo>
                  <a:cubicBezTo>
                    <a:pt x="8559" y="754"/>
                    <a:pt x="7940" y="397"/>
                    <a:pt x="7333" y="28"/>
                  </a:cubicBezTo>
                  <a:cubicBezTo>
                    <a:pt x="7299" y="14"/>
                    <a:pt x="7256" y="0"/>
                    <a:pt x="7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84" y="-196403"/>
            <a:ext cx="1459002" cy="18185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E17282-A5B4-498D-972A-B5C3C1D88C9A}"/>
              </a:ext>
            </a:extLst>
          </p:cNvPr>
          <p:cNvSpPr txBox="1"/>
          <p:nvPr/>
        </p:nvSpPr>
        <p:spPr>
          <a:xfrm>
            <a:off x="2034959" y="171712"/>
            <a:ext cx="9560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4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4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FBDCB0-0703-4755-97E7-593D199E9C44}"/>
              </a:ext>
            </a:extLst>
          </p:cNvPr>
          <p:cNvGrpSpPr/>
          <p:nvPr/>
        </p:nvGrpSpPr>
        <p:grpSpPr>
          <a:xfrm>
            <a:off x="381294" y="1785840"/>
            <a:ext cx="11362216" cy="1287655"/>
            <a:chOff x="338583" y="2043142"/>
            <a:chExt cx="10359910" cy="128765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C045781-90E1-423B-94D0-34C60760DF65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159537"/>
              <a:chOff x="1273645" y="2466732"/>
              <a:chExt cx="8247731" cy="104779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219D9D6-5C3F-4BAA-930D-8333A3BB249B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42A19811-FAE2-42AF-B81B-171C078303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81989295-3190-465B-A74C-0996481F8326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4CF55FC-14C4-4857-8001-5F95FBEADAA0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FAE5A86-2504-49EB-9084-1FC16335BBF7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B6D24CC-7DF9-459F-8CF3-57454ECE916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5593A93-990D-45FE-A7BB-EC2E070CB98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59768518-DEF6-4147-8EB4-B8D2C2EFA780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EF4B8F9-33A0-43FB-BA37-182478BCDD40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85D8C82E-07B2-4604-8894-4B41DED5F6FD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98528FE5-7D1A-4940-A5DF-A7FF2469D138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6A16D7-0670-4A6A-953A-498C7B97C25D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52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x-none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105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679674-064D-4488-B0DC-CBED2FB4F0DB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52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x-none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106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75F1B6-7FF6-4666-948C-D238ABD5D6D9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52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x-none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107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E97AA3-A0D0-4D3B-B3E8-89908650D2E2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52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x-none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109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35EADBE-C4B2-40D9-B938-FB6EE53AA50A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52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x-none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110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516750-2B2C-4C59-9EC1-E3A9DB03200E}"/>
                  </a:ext>
                </a:extLst>
              </p:cNvPr>
              <p:cNvSpPr txBox="1"/>
              <p:nvPr/>
            </p:nvSpPr>
            <p:spPr>
              <a:xfrm>
                <a:off x="7733604" y="2982165"/>
                <a:ext cx="713164" cy="52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x-none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112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D33835-9BD6-47AC-9DFD-25D4EB69A893}"/>
                  </a:ext>
                </a:extLst>
              </p:cNvPr>
              <p:cNvSpPr txBox="1"/>
              <p:nvPr/>
            </p:nvSpPr>
            <p:spPr>
              <a:xfrm>
                <a:off x="8699558" y="2982165"/>
                <a:ext cx="713164" cy="52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x-none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113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8B154D-3E4C-469C-8131-03DDF38AA46A}"/>
                </a:ext>
              </a:extLst>
            </p:cNvPr>
            <p:cNvSpPr txBox="1"/>
            <p:nvPr/>
          </p:nvSpPr>
          <p:spPr>
            <a:xfrm>
              <a:off x="338583" y="2043142"/>
              <a:ext cx="7328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x-none" sz="4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a)</a:t>
              </a:r>
            </a:p>
          </p:txBody>
        </p:sp>
        <p:sp>
          <p:nvSpPr>
            <p:cNvPr id="17" name="Rounded Rectangle 167">
              <a:extLst>
                <a:ext uri="{FF2B5EF4-FFF2-40B4-BE49-F238E27FC236}">
                  <a16:creationId xmlns:a16="http://schemas.microsoft.com/office/drawing/2014/main" id="{BF1999A6-BF3F-42CD-B512-9BF1CD4D8238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x-none" sz="4000" kern="0" dirty="0">
                  <a:solidFill>
                    <a:srgbClr val="000000"/>
                  </a:solidFill>
                  <a:latin typeface="Arial"/>
                  <a:sym typeface="Arial"/>
                </a:rPr>
                <a:t>?</a:t>
              </a:r>
            </a:p>
          </p:txBody>
        </p:sp>
        <p:sp>
          <p:nvSpPr>
            <p:cNvPr id="18" name="Rounded Rectangle 168">
              <a:extLst>
                <a:ext uri="{FF2B5EF4-FFF2-40B4-BE49-F238E27FC236}">
                  <a16:creationId xmlns:a16="http://schemas.microsoft.com/office/drawing/2014/main" id="{548F11C8-8CED-42B2-BD6C-583BCF17BC3F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x-none" sz="4000" kern="0" dirty="0">
                  <a:solidFill>
                    <a:srgbClr val="000000"/>
                  </a:solidFill>
                  <a:latin typeface="Arial"/>
                  <a:sym typeface="Arial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609D1C7-4D52-4962-8AA0-41668F3CD5FC}"/>
              </a:ext>
            </a:extLst>
          </p:cNvPr>
          <p:cNvGrpSpPr/>
          <p:nvPr/>
        </p:nvGrpSpPr>
        <p:grpSpPr>
          <a:xfrm>
            <a:off x="324855" y="4411877"/>
            <a:ext cx="10813603" cy="1223597"/>
            <a:chOff x="-45104" y="4519680"/>
            <a:chExt cx="10813603" cy="122359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FFCF269-003C-478E-ABA6-712DC30F27EC}"/>
                </a:ext>
              </a:extLst>
            </p:cNvPr>
            <p:cNvGrpSpPr/>
            <p:nvPr/>
          </p:nvGrpSpPr>
          <p:grpSpPr>
            <a:xfrm>
              <a:off x="1614168" y="4519680"/>
              <a:ext cx="9154331" cy="1159537"/>
              <a:chOff x="1273645" y="2466732"/>
              <a:chExt cx="8272129" cy="1047792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9FADDF3-CADC-42D7-BD21-299CCAD7F630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5B80D77B-1150-4C88-A192-33851FBCFD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A9FE611D-FF2D-40A6-8F27-30487D82CE6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2E1596B2-7B75-4F74-B1BC-6C081252E031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8B2F8552-8BE6-4A65-94EE-A4AF86DE9F64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1F87085D-040D-4504-89CE-1B32B6910C36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51BFB5CC-B2E9-4FA2-90A9-7241EC46BC70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D3211C1A-1C03-4EAD-A240-548424E976F7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81E4E30E-B248-49F5-B957-CBC03FF47D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DD32D808-1EAE-4F82-A6E0-305FFFE02AC6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63EDE30C-EBB9-44E7-8B14-B9AAF6687225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6D7232C-F2CF-45B1-A34A-2434BE261DF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52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x-none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230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A92C347-21AC-4682-88D5-5979209CE1AB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52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x-none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231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CB878D8-2253-4B61-A8D6-6F9F6AA5C132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860194" cy="52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x-none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234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DDFDE09-4978-4170-97A2-DA547E7125B4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860194" cy="52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x-none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235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DD89AF7-6C2A-4356-A22C-945CD334E55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860194" cy="52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x-none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236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5BBF50F-96AC-4FB2-AA9D-1DD9F7C7965E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853960" cy="52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x-none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238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5779864-B4EB-4258-AD3E-58457C5A4548}"/>
                </a:ext>
              </a:extLst>
            </p:cNvPr>
            <p:cNvSpPr txBox="1"/>
            <p:nvPr/>
          </p:nvSpPr>
          <p:spPr>
            <a:xfrm>
              <a:off x="-45104" y="4519680"/>
              <a:ext cx="7328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x-none" sz="4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b)</a:t>
              </a:r>
            </a:p>
          </p:txBody>
        </p:sp>
        <p:sp>
          <p:nvSpPr>
            <p:cNvPr id="40" name="Rounded Rectangle 170">
              <a:extLst>
                <a:ext uri="{FF2B5EF4-FFF2-40B4-BE49-F238E27FC236}">
                  <a16:creationId xmlns:a16="http://schemas.microsoft.com/office/drawing/2014/main" id="{99047A11-0740-461C-A594-0ACFB3802613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x-none" sz="4000" kern="0" dirty="0">
                  <a:solidFill>
                    <a:srgbClr val="000000"/>
                  </a:solidFill>
                  <a:latin typeface="Arial"/>
                  <a:sym typeface="Arial"/>
                </a:rPr>
                <a:t>?</a:t>
              </a:r>
            </a:p>
          </p:txBody>
        </p:sp>
        <p:sp>
          <p:nvSpPr>
            <p:cNvPr id="41" name="Rounded Rectangle 171">
              <a:extLst>
                <a:ext uri="{FF2B5EF4-FFF2-40B4-BE49-F238E27FC236}">
                  <a16:creationId xmlns:a16="http://schemas.microsoft.com/office/drawing/2014/main" id="{53F7D802-0AA6-4164-A9E2-A11C605461B1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x-none" sz="4000" kern="0" dirty="0">
                  <a:solidFill>
                    <a:srgbClr val="000000"/>
                  </a:solidFill>
                  <a:latin typeface="Arial"/>
                  <a:sym typeface="Arial"/>
                </a:rPr>
                <a:t>?</a:t>
              </a:r>
            </a:p>
          </p:txBody>
        </p:sp>
        <p:sp>
          <p:nvSpPr>
            <p:cNvPr id="42" name="Rounded Rectangle 172">
              <a:extLst>
                <a:ext uri="{FF2B5EF4-FFF2-40B4-BE49-F238E27FC236}">
                  <a16:creationId xmlns:a16="http://schemas.microsoft.com/office/drawing/2014/main" id="{E78A3F63-38FA-45AC-AAF0-CC286E944B1A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x-none" sz="4000" kern="0" dirty="0">
                  <a:solidFill>
                    <a:srgbClr val="000000"/>
                  </a:solidFill>
                  <a:latin typeface="Arial"/>
                  <a:sym typeface="Arial"/>
                </a:rPr>
                <a:t>?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EB062863-A39B-4C48-ADD9-800F2CEB4209}"/>
              </a:ext>
            </a:extLst>
          </p:cNvPr>
          <p:cNvSpPr txBox="1"/>
          <p:nvPr/>
        </p:nvSpPr>
        <p:spPr>
          <a:xfrm>
            <a:off x="5052332" y="2409623"/>
            <a:ext cx="9541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x-none" sz="36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108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686BBA5-FDE0-4336-8565-A3E4DCC65F0F}"/>
              </a:ext>
            </a:extLst>
          </p:cNvPr>
          <p:cNvSpPr txBox="1"/>
          <p:nvPr/>
        </p:nvSpPr>
        <p:spPr>
          <a:xfrm>
            <a:off x="8366113" y="2425224"/>
            <a:ext cx="10572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x-none" sz="36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111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76187FB-B4DD-4741-ADB1-1B91529A3FAB}"/>
              </a:ext>
            </a:extLst>
          </p:cNvPr>
          <p:cNvSpPr txBox="1"/>
          <p:nvPr/>
        </p:nvSpPr>
        <p:spPr>
          <a:xfrm>
            <a:off x="3905985" y="4979812"/>
            <a:ext cx="9640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x-none" sz="36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232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AF99E1D-C44D-4BAA-AACB-1944079F92FF}"/>
              </a:ext>
            </a:extLst>
          </p:cNvPr>
          <p:cNvSpPr txBox="1"/>
          <p:nvPr/>
        </p:nvSpPr>
        <p:spPr>
          <a:xfrm>
            <a:off x="5061598" y="5013891"/>
            <a:ext cx="9925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x-none" sz="36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233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92FED69-0439-42A1-8E50-649C7045215F}"/>
              </a:ext>
            </a:extLst>
          </p:cNvPr>
          <p:cNvSpPr txBox="1"/>
          <p:nvPr/>
        </p:nvSpPr>
        <p:spPr>
          <a:xfrm>
            <a:off x="9071001" y="5013892"/>
            <a:ext cx="9692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x-none" sz="36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293272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8" name="Google Shape;1758;p43"/>
          <p:cNvGrpSpPr/>
          <p:nvPr/>
        </p:nvGrpSpPr>
        <p:grpSpPr>
          <a:xfrm>
            <a:off x="-121944" y="-314570"/>
            <a:ext cx="1114726" cy="1199557"/>
            <a:chOff x="1678549" y="2659042"/>
            <a:chExt cx="822181" cy="963825"/>
          </a:xfrm>
        </p:grpSpPr>
        <p:sp>
          <p:nvSpPr>
            <p:cNvPr id="1759" name="Google Shape;1759;p43"/>
            <p:cNvSpPr/>
            <p:nvPr/>
          </p:nvSpPr>
          <p:spPr>
            <a:xfrm flipH="1">
              <a:off x="1678549" y="2699189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43"/>
            <p:cNvSpPr/>
            <p:nvPr/>
          </p:nvSpPr>
          <p:spPr>
            <a:xfrm flipH="1">
              <a:off x="1693679" y="2659042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43"/>
            <p:cNvSpPr/>
            <p:nvPr/>
          </p:nvSpPr>
          <p:spPr>
            <a:xfrm flipH="1">
              <a:off x="1746757" y="2783662"/>
              <a:ext cx="685784" cy="763456"/>
            </a:xfrm>
            <a:custGeom>
              <a:avLst/>
              <a:gdLst/>
              <a:ahLst/>
              <a:cxnLst/>
              <a:rect l="l" t="t" r="r" b="b"/>
              <a:pathLst>
                <a:path w="9156" h="10193" extrusionOk="0">
                  <a:moveTo>
                    <a:pt x="5072" y="0"/>
                  </a:moveTo>
                  <a:lnTo>
                    <a:pt x="4227" y="1072"/>
                  </a:lnTo>
                  <a:lnTo>
                    <a:pt x="2381" y="4013"/>
                  </a:lnTo>
                  <a:lnTo>
                    <a:pt x="1107" y="5954"/>
                  </a:lnTo>
                  <a:lnTo>
                    <a:pt x="0" y="7394"/>
                  </a:lnTo>
                  <a:lnTo>
                    <a:pt x="357" y="7978"/>
                  </a:lnTo>
                  <a:lnTo>
                    <a:pt x="1167" y="8740"/>
                  </a:lnTo>
                  <a:lnTo>
                    <a:pt x="2000" y="9466"/>
                  </a:lnTo>
                  <a:lnTo>
                    <a:pt x="2619" y="10192"/>
                  </a:lnTo>
                  <a:lnTo>
                    <a:pt x="4108" y="8502"/>
                  </a:lnTo>
                  <a:lnTo>
                    <a:pt x="5453" y="6918"/>
                  </a:lnTo>
                  <a:lnTo>
                    <a:pt x="7120" y="5025"/>
                  </a:lnTo>
                  <a:lnTo>
                    <a:pt x="9156" y="2846"/>
                  </a:lnTo>
                  <a:cubicBezTo>
                    <a:pt x="9156" y="2846"/>
                    <a:pt x="6263" y="1572"/>
                    <a:pt x="5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43"/>
            <p:cNvSpPr/>
            <p:nvPr/>
          </p:nvSpPr>
          <p:spPr>
            <a:xfrm flipH="1">
              <a:off x="236116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43"/>
            <p:cNvSpPr/>
            <p:nvPr/>
          </p:nvSpPr>
          <p:spPr>
            <a:xfrm flipH="1">
              <a:off x="2238101" y="3344590"/>
              <a:ext cx="216761" cy="239081"/>
            </a:xfrm>
            <a:custGeom>
              <a:avLst/>
              <a:gdLst/>
              <a:ahLst/>
              <a:cxnLst/>
              <a:rect l="l" t="t" r="r" b="b"/>
              <a:pathLst>
                <a:path w="2894" h="3192" extrusionOk="0">
                  <a:moveTo>
                    <a:pt x="346" y="0"/>
                  </a:moveTo>
                  <a:lnTo>
                    <a:pt x="0" y="1727"/>
                  </a:lnTo>
                  <a:lnTo>
                    <a:pt x="1227" y="3191"/>
                  </a:lnTo>
                  <a:lnTo>
                    <a:pt x="2894" y="2798"/>
                  </a:lnTo>
                  <a:lnTo>
                    <a:pt x="2060" y="1667"/>
                  </a:lnTo>
                  <a:lnTo>
                    <a:pt x="1298" y="114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43"/>
            <p:cNvSpPr/>
            <p:nvPr/>
          </p:nvSpPr>
          <p:spPr>
            <a:xfrm flipH="1">
              <a:off x="1678553" y="2659054"/>
              <a:ext cx="822177" cy="963813"/>
            </a:xfrm>
            <a:custGeom>
              <a:avLst/>
              <a:gdLst/>
              <a:ahLst/>
              <a:cxnLst/>
              <a:rect l="l" t="t" r="r" b="b"/>
              <a:pathLst>
                <a:path w="10977" h="12868" extrusionOk="0">
                  <a:moveTo>
                    <a:pt x="6464" y="813"/>
                  </a:moveTo>
                  <a:lnTo>
                    <a:pt x="6678" y="1028"/>
                  </a:lnTo>
                  <a:cubicBezTo>
                    <a:pt x="6488" y="1266"/>
                    <a:pt x="6273" y="1504"/>
                    <a:pt x="6071" y="1742"/>
                  </a:cubicBezTo>
                  <a:lnTo>
                    <a:pt x="5976" y="1647"/>
                  </a:lnTo>
                  <a:cubicBezTo>
                    <a:pt x="6142" y="1385"/>
                    <a:pt x="6309" y="1099"/>
                    <a:pt x="6464" y="813"/>
                  </a:cubicBezTo>
                  <a:close/>
                  <a:moveTo>
                    <a:pt x="6904" y="1230"/>
                  </a:moveTo>
                  <a:cubicBezTo>
                    <a:pt x="7000" y="1337"/>
                    <a:pt x="7107" y="1432"/>
                    <a:pt x="7214" y="1516"/>
                  </a:cubicBezTo>
                  <a:cubicBezTo>
                    <a:pt x="7000" y="1766"/>
                    <a:pt x="6750" y="1980"/>
                    <a:pt x="6547" y="2230"/>
                  </a:cubicBezTo>
                  <a:cubicBezTo>
                    <a:pt x="6452" y="2135"/>
                    <a:pt x="6369" y="2052"/>
                    <a:pt x="6273" y="1944"/>
                  </a:cubicBezTo>
                  <a:cubicBezTo>
                    <a:pt x="6488" y="1730"/>
                    <a:pt x="6690" y="1492"/>
                    <a:pt x="6904" y="1230"/>
                  </a:cubicBezTo>
                  <a:close/>
                  <a:moveTo>
                    <a:pt x="7452" y="1706"/>
                  </a:moveTo>
                  <a:lnTo>
                    <a:pt x="7893" y="2028"/>
                  </a:lnTo>
                  <a:cubicBezTo>
                    <a:pt x="7655" y="2302"/>
                    <a:pt x="7452" y="2575"/>
                    <a:pt x="7226" y="2837"/>
                  </a:cubicBezTo>
                  <a:cubicBezTo>
                    <a:pt x="7059" y="2706"/>
                    <a:pt x="6916" y="2575"/>
                    <a:pt x="6762" y="2433"/>
                  </a:cubicBezTo>
                  <a:cubicBezTo>
                    <a:pt x="6976" y="2183"/>
                    <a:pt x="7238" y="1956"/>
                    <a:pt x="7452" y="1706"/>
                  </a:cubicBezTo>
                  <a:close/>
                  <a:moveTo>
                    <a:pt x="7262" y="337"/>
                  </a:moveTo>
                  <a:cubicBezTo>
                    <a:pt x="7833" y="682"/>
                    <a:pt x="8405" y="1028"/>
                    <a:pt x="8917" y="1456"/>
                  </a:cubicBezTo>
                  <a:cubicBezTo>
                    <a:pt x="9179" y="1671"/>
                    <a:pt x="9417" y="1909"/>
                    <a:pt x="9679" y="2099"/>
                  </a:cubicBezTo>
                  <a:cubicBezTo>
                    <a:pt x="9917" y="2266"/>
                    <a:pt x="10179" y="2385"/>
                    <a:pt x="10405" y="2540"/>
                  </a:cubicBezTo>
                  <a:cubicBezTo>
                    <a:pt x="10310" y="2683"/>
                    <a:pt x="10191" y="2825"/>
                    <a:pt x="10095" y="2980"/>
                  </a:cubicBezTo>
                  <a:cubicBezTo>
                    <a:pt x="9214" y="2564"/>
                    <a:pt x="8369" y="2052"/>
                    <a:pt x="7595" y="1456"/>
                  </a:cubicBezTo>
                  <a:cubicBezTo>
                    <a:pt x="7345" y="1266"/>
                    <a:pt x="7107" y="1028"/>
                    <a:pt x="6869" y="801"/>
                  </a:cubicBezTo>
                  <a:cubicBezTo>
                    <a:pt x="6988" y="623"/>
                    <a:pt x="7107" y="492"/>
                    <a:pt x="7262" y="337"/>
                  </a:cubicBezTo>
                  <a:close/>
                  <a:moveTo>
                    <a:pt x="8155" y="2183"/>
                  </a:moveTo>
                  <a:cubicBezTo>
                    <a:pt x="8297" y="2290"/>
                    <a:pt x="8452" y="2385"/>
                    <a:pt x="8595" y="2468"/>
                  </a:cubicBezTo>
                  <a:cubicBezTo>
                    <a:pt x="8357" y="2766"/>
                    <a:pt x="8119" y="3052"/>
                    <a:pt x="7881" y="3337"/>
                  </a:cubicBezTo>
                  <a:cubicBezTo>
                    <a:pt x="7726" y="3230"/>
                    <a:pt x="7595" y="3123"/>
                    <a:pt x="7464" y="3016"/>
                  </a:cubicBezTo>
                  <a:cubicBezTo>
                    <a:pt x="7690" y="2742"/>
                    <a:pt x="7928" y="2468"/>
                    <a:pt x="8155" y="2183"/>
                  </a:cubicBezTo>
                  <a:close/>
                  <a:moveTo>
                    <a:pt x="8833" y="2647"/>
                  </a:moveTo>
                  <a:cubicBezTo>
                    <a:pt x="8964" y="2742"/>
                    <a:pt x="9119" y="2814"/>
                    <a:pt x="9262" y="2885"/>
                  </a:cubicBezTo>
                  <a:cubicBezTo>
                    <a:pt x="9024" y="3183"/>
                    <a:pt x="8821" y="3492"/>
                    <a:pt x="8607" y="3826"/>
                  </a:cubicBezTo>
                  <a:lnTo>
                    <a:pt x="8119" y="3516"/>
                  </a:lnTo>
                  <a:cubicBezTo>
                    <a:pt x="8369" y="3230"/>
                    <a:pt x="8607" y="2933"/>
                    <a:pt x="8833" y="2647"/>
                  </a:cubicBezTo>
                  <a:close/>
                  <a:moveTo>
                    <a:pt x="9536" y="3016"/>
                  </a:moveTo>
                  <a:cubicBezTo>
                    <a:pt x="9667" y="3075"/>
                    <a:pt x="9786" y="3159"/>
                    <a:pt x="9917" y="3218"/>
                  </a:cubicBezTo>
                  <a:cubicBezTo>
                    <a:pt x="9833" y="3349"/>
                    <a:pt x="9738" y="3492"/>
                    <a:pt x="9655" y="3623"/>
                  </a:cubicBezTo>
                  <a:cubicBezTo>
                    <a:pt x="9560" y="3766"/>
                    <a:pt x="9464" y="4028"/>
                    <a:pt x="9345" y="4171"/>
                  </a:cubicBezTo>
                  <a:cubicBezTo>
                    <a:pt x="9321" y="4171"/>
                    <a:pt x="9321" y="4183"/>
                    <a:pt x="9310" y="4183"/>
                  </a:cubicBezTo>
                  <a:cubicBezTo>
                    <a:pt x="9167" y="4111"/>
                    <a:pt x="9024" y="4028"/>
                    <a:pt x="8881" y="3957"/>
                  </a:cubicBezTo>
                  <a:cubicBezTo>
                    <a:pt x="9083" y="3647"/>
                    <a:pt x="9310" y="3337"/>
                    <a:pt x="9536" y="3016"/>
                  </a:cubicBezTo>
                  <a:close/>
                  <a:moveTo>
                    <a:pt x="10202" y="3349"/>
                  </a:moveTo>
                  <a:cubicBezTo>
                    <a:pt x="10322" y="3409"/>
                    <a:pt x="10441" y="3456"/>
                    <a:pt x="10548" y="3492"/>
                  </a:cubicBezTo>
                  <a:cubicBezTo>
                    <a:pt x="10333" y="3814"/>
                    <a:pt x="10072" y="4088"/>
                    <a:pt x="9810" y="4373"/>
                  </a:cubicBezTo>
                  <a:cubicBezTo>
                    <a:pt x="9798" y="4385"/>
                    <a:pt x="9798" y="4409"/>
                    <a:pt x="9786" y="4421"/>
                  </a:cubicBezTo>
                  <a:cubicBezTo>
                    <a:pt x="9726" y="4385"/>
                    <a:pt x="9655" y="4361"/>
                    <a:pt x="9595" y="4326"/>
                  </a:cubicBezTo>
                  <a:cubicBezTo>
                    <a:pt x="9679" y="4195"/>
                    <a:pt x="9762" y="4028"/>
                    <a:pt x="9833" y="3909"/>
                  </a:cubicBezTo>
                  <a:cubicBezTo>
                    <a:pt x="9941" y="3730"/>
                    <a:pt x="10060" y="3552"/>
                    <a:pt x="10155" y="3373"/>
                  </a:cubicBezTo>
                  <a:cubicBezTo>
                    <a:pt x="10179" y="3373"/>
                    <a:pt x="10191" y="3361"/>
                    <a:pt x="10202" y="3349"/>
                  </a:cubicBezTo>
                  <a:close/>
                  <a:moveTo>
                    <a:pt x="5809" y="1921"/>
                  </a:moveTo>
                  <a:cubicBezTo>
                    <a:pt x="5845" y="1944"/>
                    <a:pt x="5869" y="1992"/>
                    <a:pt x="5904" y="2028"/>
                  </a:cubicBezTo>
                  <a:cubicBezTo>
                    <a:pt x="5916" y="2063"/>
                    <a:pt x="5952" y="2099"/>
                    <a:pt x="5988" y="2111"/>
                  </a:cubicBezTo>
                  <a:lnTo>
                    <a:pt x="6262" y="2385"/>
                  </a:lnTo>
                  <a:cubicBezTo>
                    <a:pt x="4761" y="4469"/>
                    <a:pt x="3273" y="6564"/>
                    <a:pt x="1785" y="8660"/>
                  </a:cubicBezTo>
                  <a:cubicBezTo>
                    <a:pt x="1582" y="8945"/>
                    <a:pt x="1380" y="9231"/>
                    <a:pt x="1189" y="9505"/>
                  </a:cubicBezTo>
                  <a:cubicBezTo>
                    <a:pt x="1094" y="9386"/>
                    <a:pt x="1011" y="9255"/>
                    <a:pt x="928" y="9124"/>
                  </a:cubicBezTo>
                  <a:cubicBezTo>
                    <a:pt x="1844" y="8112"/>
                    <a:pt x="2535" y="6874"/>
                    <a:pt x="3273" y="5754"/>
                  </a:cubicBezTo>
                  <a:cubicBezTo>
                    <a:pt x="4023" y="4564"/>
                    <a:pt x="4749" y="3337"/>
                    <a:pt x="5607" y="2218"/>
                  </a:cubicBezTo>
                  <a:cubicBezTo>
                    <a:pt x="5678" y="2123"/>
                    <a:pt x="5738" y="2028"/>
                    <a:pt x="5809" y="1921"/>
                  </a:cubicBezTo>
                  <a:close/>
                  <a:moveTo>
                    <a:pt x="6488" y="2587"/>
                  </a:moveTo>
                  <a:cubicBezTo>
                    <a:pt x="6738" y="2814"/>
                    <a:pt x="6988" y="3040"/>
                    <a:pt x="7262" y="3242"/>
                  </a:cubicBezTo>
                  <a:cubicBezTo>
                    <a:pt x="6440" y="4421"/>
                    <a:pt x="5607" y="5564"/>
                    <a:pt x="4749" y="6707"/>
                  </a:cubicBezTo>
                  <a:cubicBezTo>
                    <a:pt x="3856" y="7921"/>
                    <a:pt x="2821" y="9017"/>
                    <a:pt x="1904" y="10207"/>
                  </a:cubicBezTo>
                  <a:cubicBezTo>
                    <a:pt x="1725" y="10064"/>
                    <a:pt x="1547" y="9898"/>
                    <a:pt x="1380" y="9719"/>
                  </a:cubicBezTo>
                  <a:cubicBezTo>
                    <a:pt x="2821" y="7695"/>
                    <a:pt x="4249" y="5683"/>
                    <a:pt x="5690" y="3659"/>
                  </a:cubicBezTo>
                  <a:cubicBezTo>
                    <a:pt x="5940" y="3314"/>
                    <a:pt x="6214" y="2945"/>
                    <a:pt x="6488" y="2587"/>
                  </a:cubicBezTo>
                  <a:close/>
                  <a:moveTo>
                    <a:pt x="7476" y="3433"/>
                  </a:moveTo>
                  <a:cubicBezTo>
                    <a:pt x="7774" y="3659"/>
                    <a:pt x="8071" y="3849"/>
                    <a:pt x="8405" y="4052"/>
                  </a:cubicBezTo>
                  <a:cubicBezTo>
                    <a:pt x="7643" y="4826"/>
                    <a:pt x="6964" y="5695"/>
                    <a:pt x="6262" y="6528"/>
                  </a:cubicBezTo>
                  <a:cubicBezTo>
                    <a:pt x="5333" y="7636"/>
                    <a:pt x="4428" y="8755"/>
                    <a:pt x="3487" y="9838"/>
                  </a:cubicBezTo>
                  <a:cubicBezTo>
                    <a:pt x="3214" y="10160"/>
                    <a:pt x="2916" y="10517"/>
                    <a:pt x="2582" y="10803"/>
                  </a:cubicBezTo>
                  <a:cubicBezTo>
                    <a:pt x="2440" y="10672"/>
                    <a:pt x="2285" y="10541"/>
                    <a:pt x="2118" y="10422"/>
                  </a:cubicBezTo>
                  <a:cubicBezTo>
                    <a:pt x="3047" y="9231"/>
                    <a:pt x="4083" y="8124"/>
                    <a:pt x="4976" y="6909"/>
                  </a:cubicBezTo>
                  <a:cubicBezTo>
                    <a:pt x="5821" y="5754"/>
                    <a:pt x="6678" y="4599"/>
                    <a:pt x="7476" y="3433"/>
                  </a:cubicBezTo>
                  <a:close/>
                  <a:moveTo>
                    <a:pt x="8667" y="4195"/>
                  </a:moveTo>
                  <a:cubicBezTo>
                    <a:pt x="8964" y="4361"/>
                    <a:pt x="9262" y="4504"/>
                    <a:pt x="9571" y="4659"/>
                  </a:cubicBezTo>
                  <a:cubicBezTo>
                    <a:pt x="9095" y="5195"/>
                    <a:pt x="8643" y="5719"/>
                    <a:pt x="8167" y="6231"/>
                  </a:cubicBezTo>
                  <a:cubicBezTo>
                    <a:pt x="6916" y="7624"/>
                    <a:pt x="5642" y="9005"/>
                    <a:pt x="4416" y="10434"/>
                  </a:cubicBezTo>
                  <a:cubicBezTo>
                    <a:pt x="4059" y="10838"/>
                    <a:pt x="3702" y="11231"/>
                    <a:pt x="3368" y="11660"/>
                  </a:cubicBezTo>
                  <a:cubicBezTo>
                    <a:pt x="3214" y="11410"/>
                    <a:pt x="3011" y="11207"/>
                    <a:pt x="2809" y="11017"/>
                  </a:cubicBezTo>
                  <a:cubicBezTo>
                    <a:pt x="3535" y="10386"/>
                    <a:pt x="4130" y="9552"/>
                    <a:pt x="4738" y="8826"/>
                  </a:cubicBezTo>
                  <a:cubicBezTo>
                    <a:pt x="5690" y="7695"/>
                    <a:pt x="6619" y="6552"/>
                    <a:pt x="7571" y="5433"/>
                  </a:cubicBezTo>
                  <a:cubicBezTo>
                    <a:pt x="7928" y="5016"/>
                    <a:pt x="8286" y="4576"/>
                    <a:pt x="8667" y="4195"/>
                  </a:cubicBezTo>
                  <a:close/>
                  <a:moveTo>
                    <a:pt x="808" y="9505"/>
                  </a:moveTo>
                  <a:cubicBezTo>
                    <a:pt x="1451" y="10434"/>
                    <a:pt x="2594" y="10910"/>
                    <a:pt x="3166" y="11910"/>
                  </a:cubicBezTo>
                  <a:cubicBezTo>
                    <a:pt x="2737" y="12041"/>
                    <a:pt x="2273" y="12124"/>
                    <a:pt x="1809" y="12219"/>
                  </a:cubicBezTo>
                  <a:cubicBezTo>
                    <a:pt x="1368" y="11791"/>
                    <a:pt x="1011" y="11267"/>
                    <a:pt x="570" y="10815"/>
                  </a:cubicBezTo>
                  <a:cubicBezTo>
                    <a:pt x="654" y="10386"/>
                    <a:pt x="737" y="9945"/>
                    <a:pt x="808" y="9505"/>
                  </a:cubicBezTo>
                  <a:close/>
                  <a:moveTo>
                    <a:pt x="511" y="11196"/>
                  </a:moveTo>
                  <a:cubicBezTo>
                    <a:pt x="844" y="11553"/>
                    <a:pt x="1130" y="11934"/>
                    <a:pt x="1463" y="12291"/>
                  </a:cubicBezTo>
                  <a:cubicBezTo>
                    <a:pt x="1082" y="12362"/>
                    <a:pt x="689" y="12446"/>
                    <a:pt x="320" y="12541"/>
                  </a:cubicBezTo>
                  <a:cubicBezTo>
                    <a:pt x="368" y="12089"/>
                    <a:pt x="439" y="11636"/>
                    <a:pt x="511" y="11196"/>
                  </a:cubicBezTo>
                  <a:close/>
                  <a:moveTo>
                    <a:pt x="7220" y="0"/>
                  </a:moveTo>
                  <a:cubicBezTo>
                    <a:pt x="7193" y="0"/>
                    <a:pt x="7170" y="7"/>
                    <a:pt x="7154" y="28"/>
                  </a:cubicBezTo>
                  <a:cubicBezTo>
                    <a:pt x="6952" y="206"/>
                    <a:pt x="6809" y="373"/>
                    <a:pt x="6678" y="575"/>
                  </a:cubicBezTo>
                  <a:lnTo>
                    <a:pt x="6535" y="444"/>
                  </a:lnTo>
                  <a:cubicBezTo>
                    <a:pt x="6513" y="421"/>
                    <a:pt x="6485" y="412"/>
                    <a:pt x="6457" y="412"/>
                  </a:cubicBezTo>
                  <a:cubicBezTo>
                    <a:pt x="6398" y="412"/>
                    <a:pt x="6337" y="455"/>
                    <a:pt x="6321" y="504"/>
                  </a:cubicBezTo>
                  <a:cubicBezTo>
                    <a:pt x="5773" y="1468"/>
                    <a:pt x="5130" y="2361"/>
                    <a:pt x="4523" y="3290"/>
                  </a:cubicBezTo>
                  <a:cubicBezTo>
                    <a:pt x="3630" y="4659"/>
                    <a:pt x="2761" y="6040"/>
                    <a:pt x="1856" y="7386"/>
                  </a:cubicBezTo>
                  <a:cubicBezTo>
                    <a:pt x="1475" y="7933"/>
                    <a:pt x="1106" y="8493"/>
                    <a:pt x="654" y="8969"/>
                  </a:cubicBezTo>
                  <a:cubicBezTo>
                    <a:pt x="630" y="8993"/>
                    <a:pt x="618" y="9017"/>
                    <a:pt x="618" y="9052"/>
                  </a:cubicBezTo>
                  <a:cubicBezTo>
                    <a:pt x="511" y="9648"/>
                    <a:pt x="416" y="10219"/>
                    <a:pt x="296" y="10815"/>
                  </a:cubicBezTo>
                  <a:lnTo>
                    <a:pt x="296" y="10862"/>
                  </a:lnTo>
                  <a:cubicBezTo>
                    <a:pt x="189" y="11469"/>
                    <a:pt x="82" y="12100"/>
                    <a:pt x="11" y="12708"/>
                  </a:cubicBezTo>
                  <a:cubicBezTo>
                    <a:pt x="1" y="12809"/>
                    <a:pt x="86" y="12868"/>
                    <a:pt x="170" y="12868"/>
                  </a:cubicBezTo>
                  <a:cubicBezTo>
                    <a:pt x="185" y="12868"/>
                    <a:pt x="199" y="12866"/>
                    <a:pt x="213" y="12862"/>
                  </a:cubicBezTo>
                  <a:cubicBezTo>
                    <a:pt x="725" y="12708"/>
                    <a:pt x="1225" y="12600"/>
                    <a:pt x="1749" y="12517"/>
                  </a:cubicBezTo>
                  <a:cubicBezTo>
                    <a:pt x="1759" y="12521"/>
                    <a:pt x="1770" y="12522"/>
                    <a:pt x="1780" y="12522"/>
                  </a:cubicBezTo>
                  <a:cubicBezTo>
                    <a:pt x="1806" y="12522"/>
                    <a:pt x="1831" y="12514"/>
                    <a:pt x="1856" y="12505"/>
                  </a:cubicBezTo>
                  <a:cubicBezTo>
                    <a:pt x="2392" y="12398"/>
                    <a:pt x="2916" y="12291"/>
                    <a:pt x="3428" y="12148"/>
                  </a:cubicBezTo>
                  <a:cubicBezTo>
                    <a:pt x="3511" y="12124"/>
                    <a:pt x="3523" y="12065"/>
                    <a:pt x="3523" y="12029"/>
                  </a:cubicBezTo>
                  <a:cubicBezTo>
                    <a:pt x="3809" y="11588"/>
                    <a:pt x="4166" y="11207"/>
                    <a:pt x="4499" y="10815"/>
                  </a:cubicBezTo>
                  <a:cubicBezTo>
                    <a:pt x="5071" y="10160"/>
                    <a:pt x="5642" y="9505"/>
                    <a:pt x="6226" y="8874"/>
                  </a:cubicBezTo>
                  <a:cubicBezTo>
                    <a:pt x="7464" y="7505"/>
                    <a:pt x="8702" y="6135"/>
                    <a:pt x="9917" y="4742"/>
                  </a:cubicBezTo>
                  <a:cubicBezTo>
                    <a:pt x="10262" y="4361"/>
                    <a:pt x="10655" y="3957"/>
                    <a:pt x="10953" y="3528"/>
                  </a:cubicBezTo>
                  <a:cubicBezTo>
                    <a:pt x="10976" y="3456"/>
                    <a:pt x="10953" y="3349"/>
                    <a:pt x="10857" y="3302"/>
                  </a:cubicBezTo>
                  <a:cubicBezTo>
                    <a:pt x="10691" y="3242"/>
                    <a:pt x="10548" y="3171"/>
                    <a:pt x="10393" y="3099"/>
                  </a:cubicBezTo>
                  <a:cubicBezTo>
                    <a:pt x="10512" y="2921"/>
                    <a:pt x="10631" y="2766"/>
                    <a:pt x="10762" y="2599"/>
                  </a:cubicBezTo>
                  <a:cubicBezTo>
                    <a:pt x="10810" y="2540"/>
                    <a:pt x="10798" y="2444"/>
                    <a:pt x="10738" y="2397"/>
                  </a:cubicBezTo>
                  <a:cubicBezTo>
                    <a:pt x="10464" y="2183"/>
                    <a:pt x="10155" y="2052"/>
                    <a:pt x="9869" y="1861"/>
                  </a:cubicBezTo>
                  <a:cubicBezTo>
                    <a:pt x="9607" y="1671"/>
                    <a:pt x="9369" y="1432"/>
                    <a:pt x="9119" y="1218"/>
                  </a:cubicBezTo>
                  <a:cubicBezTo>
                    <a:pt x="8559" y="754"/>
                    <a:pt x="7940" y="397"/>
                    <a:pt x="7333" y="28"/>
                  </a:cubicBezTo>
                  <a:cubicBezTo>
                    <a:pt x="7299" y="14"/>
                    <a:pt x="7256" y="0"/>
                    <a:pt x="7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BE17282-A5B4-498D-972A-B5C3C1D88C9A}"/>
              </a:ext>
            </a:extLst>
          </p:cNvPr>
          <p:cNvSpPr txBox="1"/>
          <p:nvPr/>
        </p:nvSpPr>
        <p:spPr>
          <a:xfrm>
            <a:off x="1775631" y="300509"/>
            <a:ext cx="956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4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4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34" y="52903"/>
            <a:ext cx="957708" cy="125165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F7F5963-97F5-401C-85A3-E51E1BD4EC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25004" y="1069130"/>
            <a:ext cx="10527918" cy="57888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7D0924-F951-4686-A524-79748777AD41}"/>
              </a:ext>
            </a:extLst>
          </p:cNvPr>
          <p:cNvSpPr/>
          <p:nvPr/>
        </p:nvSpPr>
        <p:spPr>
          <a:xfrm>
            <a:off x="9718287" y="5726944"/>
            <a:ext cx="1010514" cy="338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7F5963-97F5-401C-85A3-E51E1BD4EC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99237" y="1118051"/>
            <a:ext cx="10527918" cy="57888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3350" y="522690"/>
            <a:ext cx="2862771" cy="1788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45406" y="1509188"/>
            <a:ext cx="10444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107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3349" y="2269974"/>
            <a:ext cx="2862771" cy="16120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8188" y="5455010"/>
            <a:ext cx="2797933" cy="14519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1844" y="3762738"/>
            <a:ext cx="2970155" cy="17251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145406" y="4656475"/>
            <a:ext cx="109865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701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56980" y="6065520"/>
            <a:ext cx="100770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710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53167" y="3059587"/>
            <a:ext cx="101801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170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5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EBDF53-DF2E-497A-84BA-8DF83C73DA0F}"/>
              </a:ext>
            </a:extLst>
          </p:cNvPr>
          <p:cNvSpPr txBox="1"/>
          <p:nvPr/>
        </p:nvSpPr>
        <p:spPr>
          <a:xfrm>
            <a:off x="1976480" y="435595"/>
            <a:ext cx="7441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4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4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biết</a:t>
            </a:r>
            <a:r>
              <a:rPr lang="en-US" sz="4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4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đó</a:t>
            </a:r>
            <a:r>
              <a:rPr lang="en-US" sz="4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gồm</a:t>
            </a:r>
            <a:r>
              <a:rPr lang="en-US" sz="4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0CE1A3-761E-487E-A0E6-C81DD9AD3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49" y="308115"/>
            <a:ext cx="1036552" cy="12162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8C3CF8-22B6-4025-8F3B-E0DF88D3A7A6}"/>
              </a:ext>
            </a:extLst>
          </p:cNvPr>
          <p:cNvSpPr txBox="1"/>
          <p:nvPr/>
        </p:nvSpPr>
        <p:spPr>
          <a:xfrm>
            <a:off x="2241808" y="1968670"/>
            <a:ext cx="10406714" cy="402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0000"/>
              </a:buClr>
              <a:buFont typeface="Arial"/>
              <a:buAutoNum type="alphaLcParenR"/>
            </a:pP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 </a:t>
            </a:r>
            <a:r>
              <a:rPr lang="en-US" sz="4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trăm</a:t>
            </a: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4 </a:t>
            </a:r>
            <a:r>
              <a:rPr lang="en-US" sz="4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chục</a:t>
            </a: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9 </a:t>
            </a:r>
            <a:r>
              <a:rPr lang="en-US" sz="4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đơn</a:t>
            </a: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vị</a:t>
            </a: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  <a:p>
            <a:pPr marL="514350" indent="-514350">
              <a:lnSpc>
                <a:spcPct val="150000"/>
              </a:lnSpc>
              <a:buClr>
                <a:srgbClr val="000000"/>
              </a:buClr>
              <a:buFont typeface="Arial"/>
              <a:buAutoNum type="alphaLcParenR"/>
            </a:pP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 </a:t>
            </a:r>
            <a:r>
              <a:rPr lang="en-US" sz="4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trăm</a:t>
            </a: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1 </a:t>
            </a:r>
            <a:r>
              <a:rPr lang="en-US" sz="4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chục</a:t>
            </a: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4 </a:t>
            </a:r>
            <a:r>
              <a:rPr lang="en-US" sz="4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đơn</a:t>
            </a: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vị</a:t>
            </a: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  <a:p>
            <a:pPr marL="514350" indent="-514350">
              <a:lnSpc>
                <a:spcPct val="150000"/>
              </a:lnSpc>
              <a:buClr>
                <a:srgbClr val="000000"/>
              </a:buClr>
              <a:buFont typeface="Arial"/>
              <a:buAutoNum type="alphaLcParenR"/>
            </a:pP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 </a:t>
            </a:r>
            <a:r>
              <a:rPr lang="en-US" sz="4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trăm</a:t>
            </a: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6 </a:t>
            </a:r>
            <a:r>
              <a:rPr lang="en-US" sz="4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chục</a:t>
            </a: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0 </a:t>
            </a:r>
            <a:r>
              <a:rPr lang="en-US" sz="4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đơn</a:t>
            </a: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vị</a:t>
            </a: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  <a:p>
            <a:pPr marL="514350" indent="-514350">
              <a:lnSpc>
                <a:spcPct val="150000"/>
              </a:lnSpc>
              <a:buClr>
                <a:srgbClr val="000000"/>
              </a:buClr>
              <a:buFont typeface="Arial"/>
              <a:buAutoNum type="alphaLcParenR"/>
            </a:pP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8 </a:t>
            </a:r>
            <a:r>
              <a:rPr lang="en-US" sz="4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trăm</a:t>
            </a: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0 </a:t>
            </a:r>
            <a:r>
              <a:rPr lang="en-US" sz="4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chục</a:t>
            </a: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3 </a:t>
            </a:r>
            <a:r>
              <a:rPr lang="en-US" sz="4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đơn</a:t>
            </a: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vị</a:t>
            </a: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</a:t>
            </a:r>
          </a:p>
        </p:txBody>
      </p:sp>
      <p:grpSp>
        <p:nvGrpSpPr>
          <p:cNvPr id="5" name="Google Shape;1758;p43"/>
          <p:cNvGrpSpPr/>
          <p:nvPr/>
        </p:nvGrpSpPr>
        <p:grpSpPr>
          <a:xfrm>
            <a:off x="0" y="-186816"/>
            <a:ext cx="1114726" cy="1199557"/>
            <a:chOff x="1678549" y="2659042"/>
            <a:chExt cx="822181" cy="963825"/>
          </a:xfrm>
        </p:grpSpPr>
        <p:sp>
          <p:nvSpPr>
            <p:cNvPr id="7" name="Google Shape;1759;p43"/>
            <p:cNvSpPr/>
            <p:nvPr/>
          </p:nvSpPr>
          <p:spPr>
            <a:xfrm flipH="1">
              <a:off x="1678549" y="2699189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760;p43"/>
            <p:cNvSpPr/>
            <p:nvPr/>
          </p:nvSpPr>
          <p:spPr>
            <a:xfrm flipH="1">
              <a:off x="1693679" y="2659042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761;p43"/>
            <p:cNvSpPr/>
            <p:nvPr/>
          </p:nvSpPr>
          <p:spPr>
            <a:xfrm flipH="1">
              <a:off x="1746757" y="2783662"/>
              <a:ext cx="685784" cy="763456"/>
            </a:xfrm>
            <a:custGeom>
              <a:avLst/>
              <a:gdLst/>
              <a:ahLst/>
              <a:cxnLst/>
              <a:rect l="l" t="t" r="r" b="b"/>
              <a:pathLst>
                <a:path w="9156" h="10193" extrusionOk="0">
                  <a:moveTo>
                    <a:pt x="5072" y="0"/>
                  </a:moveTo>
                  <a:lnTo>
                    <a:pt x="4227" y="1072"/>
                  </a:lnTo>
                  <a:lnTo>
                    <a:pt x="2381" y="4013"/>
                  </a:lnTo>
                  <a:lnTo>
                    <a:pt x="1107" y="5954"/>
                  </a:lnTo>
                  <a:lnTo>
                    <a:pt x="0" y="7394"/>
                  </a:lnTo>
                  <a:lnTo>
                    <a:pt x="357" y="7978"/>
                  </a:lnTo>
                  <a:lnTo>
                    <a:pt x="1167" y="8740"/>
                  </a:lnTo>
                  <a:lnTo>
                    <a:pt x="2000" y="9466"/>
                  </a:lnTo>
                  <a:lnTo>
                    <a:pt x="2619" y="10192"/>
                  </a:lnTo>
                  <a:lnTo>
                    <a:pt x="4108" y="8502"/>
                  </a:lnTo>
                  <a:lnTo>
                    <a:pt x="5453" y="6918"/>
                  </a:lnTo>
                  <a:lnTo>
                    <a:pt x="7120" y="5025"/>
                  </a:lnTo>
                  <a:lnTo>
                    <a:pt x="9156" y="2846"/>
                  </a:lnTo>
                  <a:cubicBezTo>
                    <a:pt x="9156" y="2846"/>
                    <a:pt x="6263" y="1572"/>
                    <a:pt x="5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762;p43"/>
            <p:cNvSpPr/>
            <p:nvPr/>
          </p:nvSpPr>
          <p:spPr>
            <a:xfrm flipH="1">
              <a:off x="236116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763;p43"/>
            <p:cNvSpPr/>
            <p:nvPr/>
          </p:nvSpPr>
          <p:spPr>
            <a:xfrm flipH="1">
              <a:off x="2238101" y="3344590"/>
              <a:ext cx="216761" cy="239081"/>
            </a:xfrm>
            <a:custGeom>
              <a:avLst/>
              <a:gdLst/>
              <a:ahLst/>
              <a:cxnLst/>
              <a:rect l="l" t="t" r="r" b="b"/>
              <a:pathLst>
                <a:path w="2894" h="3192" extrusionOk="0">
                  <a:moveTo>
                    <a:pt x="346" y="0"/>
                  </a:moveTo>
                  <a:lnTo>
                    <a:pt x="0" y="1727"/>
                  </a:lnTo>
                  <a:lnTo>
                    <a:pt x="1227" y="3191"/>
                  </a:lnTo>
                  <a:lnTo>
                    <a:pt x="2894" y="2798"/>
                  </a:lnTo>
                  <a:lnTo>
                    <a:pt x="2060" y="1667"/>
                  </a:lnTo>
                  <a:lnTo>
                    <a:pt x="1298" y="114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764;p43"/>
            <p:cNvSpPr/>
            <p:nvPr/>
          </p:nvSpPr>
          <p:spPr>
            <a:xfrm flipH="1">
              <a:off x="1678553" y="2659054"/>
              <a:ext cx="822177" cy="963813"/>
            </a:xfrm>
            <a:custGeom>
              <a:avLst/>
              <a:gdLst/>
              <a:ahLst/>
              <a:cxnLst/>
              <a:rect l="l" t="t" r="r" b="b"/>
              <a:pathLst>
                <a:path w="10977" h="12868" extrusionOk="0">
                  <a:moveTo>
                    <a:pt x="6464" y="813"/>
                  </a:moveTo>
                  <a:lnTo>
                    <a:pt x="6678" y="1028"/>
                  </a:lnTo>
                  <a:cubicBezTo>
                    <a:pt x="6488" y="1266"/>
                    <a:pt x="6273" y="1504"/>
                    <a:pt x="6071" y="1742"/>
                  </a:cubicBezTo>
                  <a:lnTo>
                    <a:pt x="5976" y="1647"/>
                  </a:lnTo>
                  <a:cubicBezTo>
                    <a:pt x="6142" y="1385"/>
                    <a:pt x="6309" y="1099"/>
                    <a:pt x="6464" y="813"/>
                  </a:cubicBezTo>
                  <a:close/>
                  <a:moveTo>
                    <a:pt x="6904" y="1230"/>
                  </a:moveTo>
                  <a:cubicBezTo>
                    <a:pt x="7000" y="1337"/>
                    <a:pt x="7107" y="1432"/>
                    <a:pt x="7214" y="1516"/>
                  </a:cubicBezTo>
                  <a:cubicBezTo>
                    <a:pt x="7000" y="1766"/>
                    <a:pt x="6750" y="1980"/>
                    <a:pt x="6547" y="2230"/>
                  </a:cubicBezTo>
                  <a:cubicBezTo>
                    <a:pt x="6452" y="2135"/>
                    <a:pt x="6369" y="2052"/>
                    <a:pt x="6273" y="1944"/>
                  </a:cubicBezTo>
                  <a:cubicBezTo>
                    <a:pt x="6488" y="1730"/>
                    <a:pt x="6690" y="1492"/>
                    <a:pt x="6904" y="1230"/>
                  </a:cubicBezTo>
                  <a:close/>
                  <a:moveTo>
                    <a:pt x="7452" y="1706"/>
                  </a:moveTo>
                  <a:lnTo>
                    <a:pt x="7893" y="2028"/>
                  </a:lnTo>
                  <a:cubicBezTo>
                    <a:pt x="7655" y="2302"/>
                    <a:pt x="7452" y="2575"/>
                    <a:pt x="7226" y="2837"/>
                  </a:cubicBezTo>
                  <a:cubicBezTo>
                    <a:pt x="7059" y="2706"/>
                    <a:pt x="6916" y="2575"/>
                    <a:pt x="6762" y="2433"/>
                  </a:cubicBezTo>
                  <a:cubicBezTo>
                    <a:pt x="6976" y="2183"/>
                    <a:pt x="7238" y="1956"/>
                    <a:pt x="7452" y="1706"/>
                  </a:cubicBezTo>
                  <a:close/>
                  <a:moveTo>
                    <a:pt x="7262" y="337"/>
                  </a:moveTo>
                  <a:cubicBezTo>
                    <a:pt x="7833" y="682"/>
                    <a:pt x="8405" y="1028"/>
                    <a:pt x="8917" y="1456"/>
                  </a:cubicBezTo>
                  <a:cubicBezTo>
                    <a:pt x="9179" y="1671"/>
                    <a:pt x="9417" y="1909"/>
                    <a:pt x="9679" y="2099"/>
                  </a:cubicBezTo>
                  <a:cubicBezTo>
                    <a:pt x="9917" y="2266"/>
                    <a:pt x="10179" y="2385"/>
                    <a:pt x="10405" y="2540"/>
                  </a:cubicBezTo>
                  <a:cubicBezTo>
                    <a:pt x="10310" y="2683"/>
                    <a:pt x="10191" y="2825"/>
                    <a:pt x="10095" y="2980"/>
                  </a:cubicBezTo>
                  <a:cubicBezTo>
                    <a:pt x="9214" y="2564"/>
                    <a:pt x="8369" y="2052"/>
                    <a:pt x="7595" y="1456"/>
                  </a:cubicBezTo>
                  <a:cubicBezTo>
                    <a:pt x="7345" y="1266"/>
                    <a:pt x="7107" y="1028"/>
                    <a:pt x="6869" y="801"/>
                  </a:cubicBezTo>
                  <a:cubicBezTo>
                    <a:pt x="6988" y="623"/>
                    <a:pt x="7107" y="492"/>
                    <a:pt x="7262" y="337"/>
                  </a:cubicBezTo>
                  <a:close/>
                  <a:moveTo>
                    <a:pt x="8155" y="2183"/>
                  </a:moveTo>
                  <a:cubicBezTo>
                    <a:pt x="8297" y="2290"/>
                    <a:pt x="8452" y="2385"/>
                    <a:pt x="8595" y="2468"/>
                  </a:cubicBezTo>
                  <a:cubicBezTo>
                    <a:pt x="8357" y="2766"/>
                    <a:pt x="8119" y="3052"/>
                    <a:pt x="7881" y="3337"/>
                  </a:cubicBezTo>
                  <a:cubicBezTo>
                    <a:pt x="7726" y="3230"/>
                    <a:pt x="7595" y="3123"/>
                    <a:pt x="7464" y="3016"/>
                  </a:cubicBezTo>
                  <a:cubicBezTo>
                    <a:pt x="7690" y="2742"/>
                    <a:pt x="7928" y="2468"/>
                    <a:pt x="8155" y="2183"/>
                  </a:cubicBezTo>
                  <a:close/>
                  <a:moveTo>
                    <a:pt x="8833" y="2647"/>
                  </a:moveTo>
                  <a:cubicBezTo>
                    <a:pt x="8964" y="2742"/>
                    <a:pt x="9119" y="2814"/>
                    <a:pt x="9262" y="2885"/>
                  </a:cubicBezTo>
                  <a:cubicBezTo>
                    <a:pt x="9024" y="3183"/>
                    <a:pt x="8821" y="3492"/>
                    <a:pt x="8607" y="3826"/>
                  </a:cubicBezTo>
                  <a:lnTo>
                    <a:pt x="8119" y="3516"/>
                  </a:lnTo>
                  <a:cubicBezTo>
                    <a:pt x="8369" y="3230"/>
                    <a:pt x="8607" y="2933"/>
                    <a:pt x="8833" y="2647"/>
                  </a:cubicBezTo>
                  <a:close/>
                  <a:moveTo>
                    <a:pt x="9536" y="3016"/>
                  </a:moveTo>
                  <a:cubicBezTo>
                    <a:pt x="9667" y="3075"/>
                    <a:pt x="9786" y="3159"/>
                    <a:pt x="9917" y="3218"/>
                  </a:cubicBezTo>
                  <a:cubicBezTo>
                    <a:pt x="9833" y="3349"/>
                    <a:pt x="9738" y="3492"/>
                    <a:pt x="9655" y="3623"/>
                  </a:cubicBezTo>
                  <a:cubicBezTo>
                    <a:pt x="9560" y="3766"/>
                    <a:pt x="9464" y="4028"/>
                    <a:pt x="9345" y="4171"/>
                  </a:cubicBezTo>
                  <a:cubicBezTo>
                    <a:pt x="9321" y="4171"/>
                    <a:pt x="9321" y="4183"/>
                    <a:pt x="9310" y="4183"/>
                  </a:cubicBezTo>
                  <a:cubicBezTo>
                    <a:pt x="9167" y="4111"/>
                    <a:pt x="9024" y="4028"/>
                    <a:pt x="8881" y="3957"/>
                  </a:cubicBezTo>
                  <a:cubicBezTo>
                    <a:pt x="9083" y="3647"/>
                    <a:pt x="9310" y="3337"/>
                    <a:pt x="9536" y="3016"/>
                  </a:cubicBezTo>
                  <a:close/>
                  <a:moveTo>
                    <a:pt x="10202" y="3349"/>
                  </a:moveTo>
                  <a:cubicBezTo>
                    <a:pt x="10322" y="3409"/>
                    <a:pt x="10441" y="3456"/>
                    <a:pt x="10548" y="3492"/>
                  </a:cubicBezTo>
                  <a:cubicBezTo>
                    <a:pt x="10333" y="3814"/>
                    <a:pt x="10072" y="4088"/>
                    <a:pt x="9810" y="4373"/>
                  </a:cubicBezTo>
                  <a:cubicBezTo>
                    <a:pt x="9798" y="4385"/>
                    <a:pt x="9798" y="4409"/>
                    <a:pt x="9786" y="4421"/>
                  </a:cubicBezTo>
                  <a:cubicBezTo>
                    <a:pt x="9726" y="4385"/>
                    <a:pt x="9655" y="4361"/>
                    <a:pt x="9595" y="4326"/>
                  </a:cubicBezTo>
                  <a:cubicBezTo>
                    <a:pt x="9679" y="4195"/>
                    <a:pt x="9762" y="4028"/>
                    <a:pt x="9833" y="3909"/>
                  </a:cubicBezTo>
                  <a:cubicBezTo>
                    <a:pt x="9941" y="3730"/>
                    <a:pt x="10060" y="3552"/>
                    <a:pt x="10155" y="3373"/>
                  </a:cubicBezTo>
                  <a:cubicBezTo>
                    <a:pt x="10179" y="3373"/>
                    <a:pt x="10191" y="3361"/>
                    <a:pt x="10202" y="3349"/>
                  </a:cubicBezTo>
                  <a:close/>
                  <a:moveTo>
                    <a:pt x="5809" y="1921"/>
                  </a:moveTo>
                  <a:cubicBezTo>
                    <a:pt x="5845" y="1944"/>
                    <a:pt x="5869" y="1992"/>
                    <a:pt x="5904" y="2028"/>
                  </a:cubicBezTo>
                  <a:cubicBezTo>
                    <a:pt x="5916" y="2063"/>
                    <a:pt x="5952" y="2099"/>
                    <a:pt x="5988" y="2111"/>
                  </a:cubicBezTo>
                  <a:lnTo>
                    <a:pt x="6262" y="2385"/>
                  </a:lnTo>
                  <a:cubicBezTo>
                    <a:pt x="4761" y="4469"/>
                    <a:pt x="3273" y="6564"/>
                    <a:pt x="1785" y="8660"/>
                  </a:cubicBezTo>
                  <a:cubicBezTo>
                    <a:pt x="1582" y="8945"/>
                    <a:pt x="1380" y="9231"/>
                    <a:pt x="1189" y="9505"/>
                  </a:cubicBezTo>
                  <a:cubicBezTo>
                    <a:pt x="1094" y="9386"/>
                    <a:pt x="1011" y="9255"/>
                    <a:pt x="928" y="9124"/>
                  </a:cubicBezTo>
                  <a:cubicBezTo>
                    <a:pt x="1844" y="8112"/>
                    <a:pt x="2535" y="6874"/>
                    <a:pt x="3273" y="5754"/>
                  </a:cubicBezTo>
                  <a:cubicBezTo>
                    <a:pt x="4023" y="4564"/>
                    <a:pt x="4749" y="3337"/>
                    <a:pt x="5607" y="2218"/>
                  </a:cubicBezTo>
                  <a:cubicBezTo>
                    <a:pt x="5678" y="2123"/>
                    <a:pt x="5738" y="2028"/>
                    <a:pt x="5809" y="1921"/>
                  </a:cubicBezTo>
                  <a:close/>
                  <a:moveTo>
                    <a:pt x="6488" y="2587"/>
                  </a:moveTo>
                  <a:cubicBezTo>
                    <a:pt x="6738" y="2814"/>
                    <a:pt x="6988" y="3040"/>
                    <a:pt x="7262" y="3242"/>
                  </a:cubicBezTo>
                  <a:cubicBezTo>
                    <a:pt x="6440" y="4421"/>
                    <a:pt x="5607" y="5564"/>
                    <a:pt x="4749" y="6707"/>
                  </a:cubicBezTo>
                  <a:cubicBezTo>
                    <a:pt x="3856" y="7921"/>
                    <a:pt x="2821" y="9017"/>
                    <a:pt x="1904" y="10207"/>
                  </a:cubicBezTo>
                  <a:cubicBezTo>
                    <a:pt x="1725" y="10064"/>
                    <a:pt x="1547" y="9898"/>
                    <a:pt x="1380" y="9719"/>
                  </a:cubicBezTo>
                  <a:cubicBezTo>
                    <a:pt x="2821" y="7695"/>
                    <a:pt x="4249" y="5683"/>
                    <a:pt x="5690" y="3659"/>
                  </a:cubicBezTo>
                  <a:cubicBezTo>
                    <a:pt x="5940" y="3314"/>
                    <a:pt x="6214" y="2945"/>
                    <a:pt x="6488" y="2587"/>
                  </a:cubicBezTo>
                  <a:close/>
                  <a:moveTo>
                    <a:pt x="7476" y="3433"/>
                  </a:moveTo>
                  <a:cubicBezTo>
                    <a:pt x="7774" y="3659"/>
                    <a:pt x="8071" y="3849"/>
                    <a:pt x="8405" y="4052"/>
                  </a:cubicBezTo>
                  <a:cubicBezTo>
                    <a:pt x="7643" y="4826"/>
                    <a:pt x="6964" y="5695"/>
                    <a:pt x="6262" y="6528"/>
                  </a:cubicBezTo>
                  <a:cubicBezTo>
                    <a:pt x="5333" y="7636"/>
                    <a:pt x="4428" y="8755"/>
                    <a:pt x="3487" y="9838"/>
                  </a:cubicBezTo>
                  <a:cubicBezTo>
                    <a:pt x="3214" y="10160"/>
                    <a:pt x="2916" y="10517"/>
                    <a:pt x="2582" y="10803"/>
                  </a:cubicBezTo>
                  <a:cubicBezTo>
                    <a:pt x="2440" y="10672"/>
                    <a:pt x="2285" y="10541"/>
                    <a:pt x="2118" y="10422"/>
                  </a:cubicBezTo>
                  <a:cubicBezTo>
                    <a:pt x="3047" y="9231"/>
                    <a:pt x="4083" y="8124"/>
                    <a:pt x="4976" y="6909"/>
                  </a:cubicBezTo>
                  <a:cubicBezTo>
                    <a:pt x="5821" y="5754"/>
                    <a:pt x="6678" y="4599"/>
                    <a:pt x="7476" y="3433"/>
                  </a:cubicBezTo>
                  <a:close/>
                  <a:moveTo>
                    <a:pt x="8667" y="4195"/>
                  </a:moveTo>
                  <a:cubicBezTo>
                    <a:pt x="8964" y="4361"/>
                    <a:pt x="9262" y="4504"/>
                    <a:pt x="9571" y="4659"/>
                  </a:cubicBezTo>
                  <a:cubicBezTo>
                    <a:pt x="9095" y="5195"/>
                    <a:pt x="8643" y="5719"/>
                    <a:pt x="8167" y="6231"/>
                  </a:cubicBezTo>
                  <a:cubicBezTo>
                    <a:pt x="6916" y="7624"/>
                    <a:pt x="5642" y="9005"/>
                    <a:pt x="4416" y="10434"/>
                  </a:cubicBezTo>
                  <a:cubicBezTo>
                    <a:pt x="4059" y="10838"/>
                    <a:pt x="3702" y="11231"/>
                    <a:pt x="3368" y="11660"/>
                  </a:cubicBezTo>
                  <a:cubicBezTo>
                    <a:pt x="3214" y="11410"/>
                    <a:pt x="3011" y="11207"/>
                    <a:pt x="2809" y="11017"/>
                  </a:cubicBezTo>
                  <a:cubicBezTo>
                    <a:pt x="3535" y="10386"/>
                    <a:pt x="4130" y="9552"/>
                    <a:pt x="4738" y="8826"/>
                  </a:cubicBezTo>
                  <a:cubicBezTo>
                    <a:pt x="5690" y="7695"/>
                    <a:pt x="6619" y="6552"/>
                    <a:pt x="7571" y="5433"/>
                  </a:cubicBezTo>
                  <a:cubicBezTo>
                    <a:pt x="7928" y="5016"/>
                    <a:pt x="8286" y="4576"/>
                    <a:pt x="8667" y="4195"/>
                  </a:cubicBezTo>
                  <a:close/>
                  <a:moveTo>
                    <a:pt x="808" y="9505"/>
                  </a:moveTo>
                  <a:cubicBezTo>
                    <a:pt x="1451" y="10434"/>
                    <a:pt x="2594" y="10910"/>
                    <a:pt x="3166" y="11910"/>
                  </a:cubicBezTo>
                  <a:cubicBezTo>
                    <a:pt x="2737" y="12041"/>
                    <a:pt x="2273" y="12124"/>
                    <a:pt x="1809" y="12219"/>
                  </a:cubicBezTo>
                  <a:cubicBezTo>
                    <a:pt x="1368" y="11791"/>
                    <a:pt x="1011" y="11267"/>
                    <a:pt x="570" y="10815"/>
                  </a:cubicBezTo>
                  <a:cubicBezTo>
                    <a:pt x="654" y="10386"/>
                    <a:pt x="737" y="9945"/>
                    <a:pt x="808" y="9505"/>
                  </a:cubicBezTo>
                  <a:close/>
                  <a:moveTo>
                    <a:pt x="511" y="11196"/>
                  </a:moveTo>
                  <a:cubicBezTo>
                    <a:pt x="844" y="11553"/>
                    <a:pt x="1130" y="11934"/>
                    <a:pt x="1463" y="12291"/>
                  </a:cubicBezTo>
                  <a:cubicBezTo>
                    <a:pt x="1082" y="12362"/>
                    <a:pt x="689" y="12446"/>
                    <a:pt x="320" y="12541"/>
                  </a:cubicBezTo>
                  <a:cubicBezTo>
                    <a:pt x="368" y="12089"/>
                    <a:pt x="439" y="11636"/>
                    <a:pt x="511" y="11196"/>
                  </a:cubicBezTo>
                  <a:close/>
                  <a:moveTo>
                    <a:pt x="7220" y="0"/>
                  </a:moveTo>
                  <a:cubicBezTo>
                    <a:pt x="7193" y="0"/>
                    <a:pt x="7170" y="7"/>
                    <a:pt x="7154" y="28"/>
                  </a:cubicBezTo>
                  <a:cubicBezTo>
                    <a:pt x="6952" y="206"/>
                    <a:pt x="6809" y="373"/>
                    <a:pt x="6678" y="575"/>
                  </a:cubicBezTo>
                  <a:lnTo>
                    <a:pt x="6535" y="444"/>
                  </a:lnTo>
                  <a:cubicBezTo>
                    <a:pt x="6513" y="421"/>
                    <a:pt x="6485" y="412"/>
                    <a:pt x="6457" y="412"/>
                  </a:cubicBezTo>
                  <a:cubicBezTo>
                    <a:pt x="6398" y="412"/>
                    <a:pt x="6337" y="455"/>
                    <a:pt x="6321" y="504"/>
                  </a:cubicBezTo>
                  <a:cubicBezTo>
                    <a:pt x="5773" y="1468"/>
                    <a:pt x="5130" y="2361"/>
                    <a:pt x="4523" y="3290"/>
                  </a:cubicBezTo>
                  <a:cubicBezTo>
                    <a:pt x="3630" y="4659"/>
                    <a:pt x="2761" y="6040"/>
                    <a:pt x="1856" y="7386"/>
                  </a:cubicBezTo>
                  <a:cubicBezTo>
                    <a:pt x="1475" y="7933"/>
                    <a:pt x="1106" y="8493"/>
                    <a:pt x="654" y="8969"/>
                  </a:cubicBezTo>
                  <a:cubicBezTo>
                    <a:pt x="630" y="8993"/>
                    <a:pt x="618" y="9017"/>
                    <a:pt x="618" y="9052"/>
                  </a:cubicBezTo>
                  <a:cubicBezTo>
                    <a:pt x="511" y="9648"/>
                    <a:pt x="416" y="10219"/>
                    <a:pt x="296" y="10815"/>
                  </a:cubicBezTo>
                  <a:lnTo>
                    <a:pt x="296" y="10862"/>
                  </a:lnTo>
                  <a:cubicBezTo>
                    <a:pt x="189" y="11469"/>
                    <a:pt x="82" y="12100"/>
                    <a:pt x="11" y="12708"/>
                  </a:cubicBezTo>
                  <a:cubicBezTo>
                    <a:pt x="1" y="12809"/>
                    <a:pt x="86" y="12868"/>
                    <a:pt x="170" y="12868"/>
                  </a:cubicBezTo>
                  <a:cubicBezTo>
                    <a:pt x="185" y="12868"/>
                    <a:pt x="199" y="12866"/>
                    <a:pt x="213" y="12862"/>
                  </a:cubicBezTo>
                  <a:cubicBezTo>
                    <a:pt x="725" y="12708"/>
                    <a:pt x="1225" y="12600"/>
                    <a:pt x="1749" y="12517"/>
                  </a:cubicBezTo>
                  <a:cubicBezTo>
                    <a:pt x="1759" y="12521"/>
                    <a:pt x="1770" y="12522"/>
                    <a:pt x="1780" y="12522"/>
                  </a:cubicBezTo>
                  <a:cubicBezTo>
                    <a:pt x="1806" y="12522"/>
                    <a:pt x="1831" y="12514"/>
                    <a:pt x="1856" y="12505"/>
                  </a:cubicBezTo>
                  <a:cubicBezTo>
                    <a:pt x="2392" y="12398"/>
                    <a:pt x="2916" y="12291"/>
                    <a:pt x="3428" y="12148"/>
                  </a:cubicBezTo>
                  <a:cubicBezTo>
                    <a:pt x="3511" y="12124"/>
                    <a:pt x="3523" y="12065"/>
                    <a:pt x="3523" y="12029"/>
                  </a:cubicBezTo>
                  <a:cubicBezTo>
                    <a:pt x="3809" y="11588"/>
                    <a:pt x="4166" y="11207"/>
                    <a:pt x="4499" y="10815"/>
                  </a:cubicBezTo>
                  <a:cubicBezTo>
                    <a:pt x="5071" y="10160"/>
                    <a:pt x="5642" y="9505"/>
                    <a:pt x="6226" y="8874"/>
                  </a:cubicBezTo>
                  <a:cubicBezTo>
                    <a:pt x="7464" y="7505"/>
                    <a:pt x="8702" y="6135"/>
                    <a:pt x="9917" y="4742"/>
                  </a:cubicBezTo>
                  <a:cubicBezTo>
                    <a:pt x="10262" y="4361"/>
                    <a:pt x="10655" y="3957"/>
                    <a:pt x="10953" y="3528"/>
                  </a:cubicBezTo>
                  <a:cubicBezTo>
                    <a:pt x="10976" y="3456"/>
                    <a:pt x="10953" y="3349"/>
                    <a:pt x="10857" y="3302"/>
                  </a:cubicBezTo>
                  <a:cubicBezTo>
                    <a:pt x="10691" y="3242"/>
                    <a:pt x="10548" y="3171"/>
                    <a:pt x="10393" y="3099"/>
                  </a:cubicBezTo>
                  <a:cubicBezTo>
                    <a:pt x="10512" y="2921"/>
                    <a:pt x="10631" y="2766"/>
                    <a:pt x="10762" y="2599"/>
                  </a:cubicBezTo>
                  <a:cubicBezTo>
                    <a:pt x="10810" y="2540"/>
                    <a:pt x="10798" y="2444"/>
                    <a:pt x="10738" y="2397"/>
                  </a:cubicBezTo>
                  <a:cubicBezTo>
                    <a:pt x="10464" y="2183"/>
                    <a:pt x="10155" y="2052"/>
                    <a:pt x="9869" y="1861"/>
                  </a:cubicBezTo>
                  <a:cubicBezTo>
                    <a:pt x="9607" y="1671"/>
                    <a:pt x="9369" y="1432"/>
                    <a:pt x="9119" y="1218"/>
                  </a:cubicBezTo>
                  <a:cubicBezTo>
                    <a:pt x="8559" y="754"/>
                    <a:pt x="7940" y="397"/>
                    <a:pt x="7333" y="28"/>
                  </a:cubicBezTo>
                  <a:cubicBezTo>
                    <a:pt x="7299" y="14"/>
                    <a:pt x="7256" y="0"/>
                    <a:pt x="7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47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2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7990" y="4682086"/>
            <a:ext cx="2654714" cy="21456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382400" y="272124"/>
            <a:ext cx="8434282" cy="4665827"/>
            <a:chOff x="-6300496" y="5642681"/>
            <a:chExt cx="23412450" cy="11961811"/>
          </a:xfrm>
        </p:grpSpPr>
        <p:grpSp>
          <p:nvGrpSpPr>
            <p:cNvPr id="8" name="组合 7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0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Lato Light"/>
                </a:endParaRPr>
              </a:p>
            </p:txBody>
          </p:sp>
          <p:sp>
            <p:nvSpPr>
              <p:cNvPr id="11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Lato Ligh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004" y="2100105"/>
            <a:ext cx="3500165" cy="45785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2A0E9E-5164-4BF0-BBCC-8D4794AD36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1083" y="2056809"/>
            <a:ext cx="6913463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9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57 0.14815 L 0.44857 0.14838 C 0.44753 0.12662 0.44779 0.10486 0.44584 0.08403 C 0.44531 0.07894 0.4431 0.07523 0.44167 0.07153 C 0.43802 0.06204 0.42826 0.03542 0.42227 0.02477 C 0.41146 0.00556 0.41094 0.0081 0.39857 -0.00741 C 0.378 -0.03333 0.39753 -0.01319 0.37357 -0.03218 C 0.35977 -0.04329 0.35261 -0.05463 0.33607 -0.06181 L 0.31393 -0.07153 C 0.31003 -0.07338 0.30638 -0.07593 0.30274 -0.07662 C 0.29284 -0.0787 0.28854 -0.0794 0.27917 -0.08148 L 0.2694 -0.08403 L 0.22917 -0.08148 C 0.2125 -0.07708 0.20821 -0.0669 0.19584 -0.0544 C 0.1931 -0.05185 0.19011 -0.05 0.1875 -0.04699 C 0.17044 -0.02963 0.18854 -0.04444 0.1681 -0.02708 C 0.16472 -0.02477 0.16146 -0.02245 0.15834 -0.01968 C 0.14805 -0.01134 0.1474 -0.00926 0.1375 -0.00255 C 0.13334 -3.7037E-7 0.12904 0.00208 0.125 0.00486 C 0.12123 0.00718 0.11758 0.01019 0.11393 0.01227 C 0.10977 0.01412 0.10534 0.01505 0.10143 0.01736 C 0.06042 0.03773 0.08216 0.03125 0.05977 0.03704 C 0.04584 0.03519 0.03164 0.03634 0.0181 0.03218 C 0.01367 0.03056 0.0069 0.01968 0.0069 0.02014 C 0.0056 0.01644 0.00378 0.01319 0.00274 0.00995 C -0.00156 -0.00347 0.00352 0.00625 -2.08333E-6 -3.7037E-7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5" y="-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403325"/>
            <a:ext cx="3077275" cy="24872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38909" y="-3458"/>
            <a:ext cx="2053884" cy="202382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431719" y="-59941"/>
            <a:ext cx="9791114" cy="3098312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Lato Light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Lato Light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5737225" y="6362275"/>
              <a:ext cx="22275003" cy="1058625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395" y="13154"/>
            <a:ext cx="1283567" cy="12061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83504" y="291571"/>
            <a:ext cx="1796529" cy="86149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6"/>
          <a:srcRect b="57274"/>
          <a:stretch/>
        </p:blipFill>
        <p:spPr>
          <a:xfrm>
            <a:off x="-165828" y="6119372"/>
            <a:ext cx="12566483" cy="79652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 txBox="1">
            <a:spLocks/>
          </p:cNvSpPr>
          <p:nvPr/>
        </p:nvSpPr>
        <p:spPr>
          <a:xfrm>
            <a:off x="3745925" y="668466"/>
            <a:ext cx="5331655" cy="13428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115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vi-VN" sz="8800" b="1" dirty="0" smtClean="0">
                <a:solidFill>
                  <a:schemeClr val="accent1">
                    <a:lumMod val="50000"/>
                  </a:schemeClr>
                </a:solidFill>
                <a:latin typeface="Sitka Subheading" panose="02000505000000020004" pitchFamily="2" charset="0"/>
              </a:rPr>
              <a:t>Trò chơi</a:t>
            </a:r>
            <a:r>
              <a:rPr lang="vi-VN" sz="8800" b="1" dirty="0" smtClean="0">
                <a:solidFill>
                  <a:srgbClr val="0070C0"/>
                </a:solidFill>
                <a:latin typeface="Sitka Subheading" panose="02000505000000020004" pitchFamily="2" charset="0"/>
              </a:rPr>
              <a:t/>
            </a:r>
            <a:br>
              <a:rPr lang="vi-VN" sz="8800" b="1" dirty="0" smtClean="0">
                <a:solidFill>
                  <a:srgbClr val="0070C0"/>
                </a:solidFill>
                <a:latin typeface="Sitka Subheading" panose="02000505000000020004" pitchFamily="2" charset="0"/>
              </a:rPr>
            </a:br>
            <a:r>
              <a:rPr lang="vi-VN" sz="115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 </a:t>
            </a:r>
            <a:endParaRPr lang="en-US" sz="115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WordArt 30">
            <a:extLst>
              <a:ext uri="{FF2B5EF4-FFF2-40B4-BE49-F238E27FC236}">
                <a16:creationId xmlns:a16="http://schemas.microsoft.com/office/drawing/2014/main" id="{3B424DA2-CF34-4A9E-9974-2138047B27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88544" y="3140892"/>
            <a:ext cx="9472813" cy="10769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114"/>
            <a:r>
              <a:rPr lang="vi-VN" sz="8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Rung chuông vàng</a:t>
            </a:r>
            <a:endParaRPr lang="en-US" sz="7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142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16 C 0.77987 0.1071 0.78021 0.08735 0.77691 0.06852 C 0.77587 0.06389 0.77205 0.06049 0.76962 0.0571 C 0.7632 0.04846 0.74636 0.02438 0.73577 0.01451 C 0.71702 -0.00278 0.71598 -0.00062 0.69462 -0.01451 C 0.65851 -0.03827 0.69271 -0.01975 0.65105 -0.03704 C 0.62674 -0.04722 0.61441 -0.05741 0.5856 -0.06389 L 0.54688 -0.07284 C 0.54028 -0.07469 0.53386 -0.07685 0.52761 -0.07747 C 0.51025 -0.07932 0.50278 -0.07994 0.48646 -0.08179 L 0.46945 -0.08395 L 0.39931 -0.08179 C 0.37032 -0.07809 0.36268 -0.06883 0.34115 -0.0571 C 0.33629 -0.05494 0.33125 -0.05339 0.32674 -0.05031 C 0.29705 -0.03488 0.32848 -0.04815 0.29271 -0.03241 C 0.28698 -0.03025 0.28125 -0.02839 0.27587 -0.02593 C 0.25799 -0.01821 0.25678 -0.01636 0.23959 -0.01018 C 0.2323 -0.00772 0.22466 -0.00586 0.21771 -0.00339 C 0.21112 -0.00154 0.20469 0.00154 0.19844 0.0034 C 0.19115 0.00494 0.18351 0.00586 0.17657 0.00772 C 0.10521 0.02624 0.14306 0.02037 0.104 0.02593 C 0.07987 0.02407 0.05504 0.02531 0.03143 0.0213 C 0.02379 0.02006 0.01198 0.01019 0.01198 0.01049 C 0.00955 0.0071 0.0066 0.00432 0.00469 0.00124 C -0.00277 -0.0108 0.00591 -0.00216 -4.72222E-6 -0.00772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7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445897" y="1064868"/>
            <a:ext cx="8949957" cy="98996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alt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Arial"/>
                <a:sym typeface="Arial"/>
              </a:rPr>
              <a:t> 690 </a:t>
            </a:r>
            <a:r>
              <a:rPr lang="en-US" alt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Arial"/>
                <a:sym typeface="Arial"/>
              </a:rPr>
              <a:t>đọc</a:t>
            </a:r>
            <a:r>
              <a:rPr lang="en-US" alt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Arial"/>
                <a:sym typeface="Arial"/>
              </a:rPr>
              <a:t>là</a:t>
            </a:r>
            <a:r>
              <a:rPr lang="en-US" alt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Arial"/>
                <a:sym typeface="Arial"/>
              </a:rPr>
              <a:t>:</a:t>
            </a:r>
            <a:endParaRPr lang="en-US" altLang="en-US" sz="4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67" name="Group 51"/>
          <p:cNvGrpSpPr>
            <a:grpSpLocks/>
          </p:cNvGrpSpPr>
          <p:nvPr/>
        </p:nvGrpSpPr>
        <p:grpSpPr bwMode="auto">
          <a:xfrm>
            <a:off x="457201" y="27806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130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34" y="2743200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17" y="2627326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364162" y="2684884"/>
            <a:ext cx="865259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596364" y="2764631"/>
            <a:ext cx="457199" cy="475084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rial" panose="020B7200000000000000" pitchFamily="34" charset="0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5" y="3933521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57" y="3803652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416180" y="3901282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60" y="5227100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17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416181" y="3898107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531418" y="5074713"/>
            <a:ext cx="522145" cy="47888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rial" panose="020B7200000000000000" pitchFamily="34" charset="0"/>
              </a:rPr>
              <a:t>c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910212" y="905865"/>
            <a:ext cx="1403349" cy="133191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1282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6" y="24600"/>
            <a:ext cx="10512496" cy="9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2906490" y="2608684"/>
            <a:ext cx="6518685" cy="769441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perspectiveFront"/>
            <a:lightRig rig="legacyFlat3" dir="t"/>
          </a:scene3d>
          <a:sp3d extrusionH="430200" prstMaterial="legacyMatte">
            <a:bevelT w="0" h="0" prst="angle"/>
            <a:bevelB w="0" h="0" prst="angle"/>
            <a:extrusionClr>
              <a:srgbClr val="800080"/>
            </a:extrusionClr>
            <a:contourClr>
              <a:srgbClr val="800080"/>
            </a:contourClr>
          </a:sp3d>
          <a:extLst/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Sáu</a:t>
            </a:r>
            <a:r>
              <a:rPr lang="en-US" alt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trăm</a:t>
            </a:r>
            <a:r>
              <a:rPr lang="en-US" alt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chín</a:t>
            </a:r>
            <a:endParaRPr lang="en-US" altLang="en-US" sz="4400" b="1" dirty="0">
              <a:solidFill>
                <a:prstClr val="white"/>
              </a:solidFill>
            </a:endParaRP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2851945" y="4979453"/>
            <a:ext cx="6654268" cy="769441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effectLst/>
          <a:scene3d>
            <a:camera prst="orthographicFront"/>
            <a:lightRig rig="legacyFlat3" dir="t"/>
          </a:scene3d>
          <a:sp3d extrusionH="430200" prstMaterial="legacyMatte">
            <a:extrusionClr>
              <a:srgbClr val="800080"/>
            </a:extrusionClr>
            <a:contourClr>
              <a:srgbClr val="80008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Sáu</a:t>
            </a:r>
            <a:r>
              <a:rPr lang="en-US" alt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chín</a:t>
            </a:r>
            <a:r>
              <a:rPr lang="en-US" alt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không</a:t>
            </a:r>
            <a:endParaRPr lang="en-US" altLang="en-US" sz="4400" b="1" dirty="0">
              <a:solidFill>
                <a:prstClr val="white"/>
              </a:solidFill>
            </a:endParaRP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2828778" y="3802996"/>
            <a:ext cx="6654268" cy="769441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endPos="0" dist="12700" dir="5400000" sy="-100000" algn="bl" rotWithShape="0"/>
          </a:effectLst>
          <a:scene3d>
            <a:camera prst="orthographicFront"/>
            <a:lightRig rig="legacyFlat3" dir="t"/>
          </a:scene3d>
          <a:sp3d extrusionH="430200" prstMaterial="legacyMatte">
            <a:extrusionClr>
              <a:srgbClr val="800080"/>
            </a:extrusionClr>
            <a:contourClr>
              <a:srgbClr val="800080"/>
            </a:contourClr>
          </a:sp3d>
          <a:extLst/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Sáu</a:t>
            </a:r>
            <a:r>
              <a:rPr lang="en-US" alt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trăm</a:t>
            </a:r>
            <a:r>
              <a:rPr lang="en-US" alt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chín</a:t>
            </a:r>
            <a:r>
              <a:rPr lang="en-US" alt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mươi</a:t>
            </a:r>
            <a:endParaRPr lang="en-US" altLang="en-US" sz="4400" b="1" dirty="0">
              <a:solidFill>
                <a:prstClr val="white"/>
              </a:solidFill>
            </a:endParaRPr>
          </a:p>
        </p:txBody>
      </p:sp>
      <p:grpSp>
        <p:nvGrpSpPr>
          <p:cNvPr id="50" name="Group 33"/>
          <p:cNvGrpSpPr>
            <a:grpSpLocks/>
          </p:cNvGrpSpPr>
          <p:nvPr/>
        </p:nvGrpSpPr>
        <p:grpSpPr bwMode="auto">
          <a:xfrm>
            <a:off x="10281429" y="2608684"/>
            <a:ext cx="1371600" cy="1371600"/>
            <a:chOff x="4320" y="2928"/>
            <a:chExt cx="1104" cy="1104"/>
          </a:xfrm>
        </p:grpSpPr>
        <p:sp>
          <p:nvSpPr>
            <p:cNvPr id="51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5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3" name="WordArt 36"/>
          <p:cNvSpPr>
            <a:spLocks noChangeArrowheads="1" noChangeShapeType="1" noTextEdit="1"/>
          </p:cNvSpPr>
          <p:nvPr/>
        </p:nvSpPr>
        <p:spPr bwMode="auto">
          <a:xfrm>
            <a:off x="10604572" y="286824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54" name="WordArt 37"/>
          <p:cNvSpPr>
            <a:spLocks noChangeArrowheads="1" noChangeShapeType="1" noTextEdit="1"/>
          </p:cNvSpPr>
          <p:nvPr/>
        </p:nvSpPr>
        <p:spPr bwMode="auto">
          <a:xfrm>
            <a:off x="10623622" y="286824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55" name="WordArt 38"/>
          <p:cNvSpPr>
            <a:spLocks noChangeArrowheads="1" noChangeShapeType="1" noTextEdit="1"/>
          </p:cNvSpPr>
          <p:nvPr/>
        </p:nvSpPr>
        <p:spPr bwMode="auto">
          <a:xfrm>
            <a:off x="10623622" y="288729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56" name="WordArt 39"/>
          <p:cNvSpPr>
            <a:spLocks noChangeArrowheads="1" noChangeShapeType="1" noTextEdit="1"/>
          </p:cNvSpPr>
          <p:nvPr/>
        </p:nvSpPr>
        <p:spPr bwMode="auto">
          <a:xfrm>
            <a:off x="10623622" y="286824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57" name="WordArt 40"/>
          <p:cNvSpPr>
            <a:spLocks noChangeArrowheads="1" noChangeShapeType="1" noTextEdit="1"/>
          </p:cNvSpPr>
          <p:nvPr/>
        </p:nvSpPr>
        <p:spPr bwMode="auto">
          <a:xfrm>
            <a:off x="10623622" y="286824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58" name="WordArt 41"/>
          <p:cNvSpPr>
            <a:spLocks noChangeArrowheads="1" noChangeShapeType="1" noTextEdit="1"/>
          </p:cNvSpPr>
          <p:nvPr/>
        </p:nvSpPr>
        <p:spPr bwMode="auto">
          <a:xfrm>
            <a:off x="10604572" y="286824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4" name="WordArt 226">
            <a:extLst>
              <a:ext uri="{FF2B5EF4-FFF2-40B4-BE49-F238E27FC236}">
                <a16:creationId xmlns:a16="http://schemas.microsoft.com/office/drawing/2014/main" id="{8D8055AF-36A5-40FE-BF14-C8D1F0B358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1887" y="4036058"/>
            <a:ext cx="464841" cy="33227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sp>
        <p:nvSpPr>
          <p:cNvPr id="35" name="WordArt 28">
            <a:extLst>
              <a:ext uri="{FF2B5EF4-FFF2-40B4-BE49-F238E27FC236}">
                <a16:creationId xmlns:a16="http://schemas.microsoft.com/office/drawing/2014/main" id="{560F087A-31C7-4D3C-8245-F286AD0208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38057" y="1272207"/>
            <a:ext cx="698355" cy="589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114"/>
            <a:r>
              <a:rPr lang="en-US" sz="3591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59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</a:t>
            </a:r>
          </a:p>
        </p:txBody>
      </p:sp>
      <p:pic>
        <p:nvPicPr>
          <p:cNvPr id="38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AEF303D-C047-4653-85E5-61CAA4B71E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67" y="-211969"/>
            <a:ext cx="1476446" cy="198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5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13" grpId="0" animBg="1"/>
      <p:bldP spid="15" grpId="0" animBg="1"/>
      <p:bldP spid="6171" grpId="0" animBg="1"/>
      <p:bldP spid="6171" grpId="1" animBg="1"/>
      <p:bldP spid="23588" grpId="0" animBg="1"/>
      <p:bldP spid="23589" grpId="0" animBg="1"/>
      <p:bldP spid="23590" grpId="0" animBg="1"/>
      <p:bldP spid="23590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227186" y="769543"/>
            <a:ext cx="9408480" cy="106600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hangingPunct="1"/>
            <a:r>
              <a:rPr lang="vi-VN" altLang="en-US" sz="6000" b="1">
                <a:solidFill>
                  <a:prstClr val="white"/>
                </a:solidFill>
                <a:latin typeface="Times New Roman" panose="02020603050405020304" pitchFamily="18" charset="0"/>
              </a:rPr>
              <a:t>Số 390 gồm:</a:t>
            </a:r>
            <a:endParaRPr lang="en-US" altLang="en-US" sz="60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231564" y="0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720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0" y="274310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73" y="2573245"/>
            <a:ext cx="1677546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92548" y="2620823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457220" y="2712945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rial" panose="020B7200000000000000" pitchFamily="34" charset="0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0" y="388610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19" y="366385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26225" y="3781334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77845" y="384959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0" y="502910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19" y="480685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52420" y="484654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304820" y="499259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rial" panose="020B7200000000000000" pitchFamily="34" charset="0"/>
              </a:rPr>
              <a:t>c</a:t>
            </a:r>
          </a:p>
        </p:txBody>
      </p:sp>
      <p:pic>
        <p:nvPicPr>
          <p:cNvPr id="7186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36" y="34740"/>
            <a:ext cx="11620964" cy="8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2688008" y="2491353"/>
            <a:ext cx="7213273" cy="707886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effectLst/>
          <a:scene3d>
            <a:camera prst="orthographicFront"/>
            <a:lightRig rig="legacyFlat3" dir="t"/>
          </a:scene3d>
          <a:sp3d extrusionH="430200" prstMaterial="legacyMatte">
            <a:extrusionClr>
              <a:srgbClr val="800080"/>
            </a:extrusionClr>
            <a:contourClr>
              <a:srgbClr val="80008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4000" b="1" dirty="0">
                <a:solidFill>
                  <a:prstClr val="white"/>
                </a:solidFill>
              </a:rPr>
              <a:t>3 trăm 0 chục 9 đơn vị</a:t>
            </a:r>
            <a:endParaRPr lang="en-US" altLang="en-US" sz="3200" dirty="0">
              <a:solidFill>
                <a:prstClr val="white"/>
              </a:solidFill>
            </a:endParaRP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2626413" y="3655336"/>
            <a:ext cx="7274868" cy="707886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effectLst/>
          <a:scene3d>
            <a:camera prst="orthographicFront"/>
            <a:lightRig rig="legacyFlat3" dir="t"/>
          </a:scene3d>
          <a:sp3d extrusionH="430200" prstMaterial="legacyMatte">
            <a:extrusionClr>
              <a:srgbClr val="800080"/>
            </a:extrusionClr>
            <a:contourClr>
              <a:srgbClr val="80008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4000" b="1">
                <a:solidFill>
                  <a:prstClr val="white"/>
                </a:solidFill>
              </a:rPr>
              <a:t>3 trăm 9 chục 0 đơn vị</a:t>
            </a:r>
            <a:endParaRPr lang="en-US" altLang="en-US" sz="3200" b="1" dirty="0">
              <a:solidFill>
                <a:prstClr val="white"/>
              </a:solidFill>
            </a:endParaRP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2611507" y="4850584"/>
            <a:ext cx="7289774" cy="707886"/>
          </a:xfrm>
          <a:prstGeom prst="rect">
            <a:avLst/>
          </a:prstGeom>
          <a:solidFill>
            <a:srgbClr val="800080"/>
          </a:solidFill>
          <a:ln w="9525">
            <a:miter lim="800000"/>
            <a:headEnd/>
            <a:tailEnd/>
          </a:ln>
          <a:effectLst/>
          <a:scene3d>
            <a:camera prst="orthographicFront"/>
            <a:lightRig rig="legacyFlat3" dir="t"/>
          </a:scene3d>
          <a:sp3d extrusionH="430200" prstMaterial="legacyMatte">
            <a:extrusionClr>
              <a:srgbClr val="800080"/>
            </a:extrusionClr>
            <a:contourClr>
              <a:srgbClr val="80008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4000" b="1" dirty="0">
                <a:solidFill>
                  <a:prstClr val="white"/>
                </a:solidFill>
              </a:rPr>
              <a:t> 3 trăm 9 đơn vị</a:t>
            </a:r>
            <a:endParaRPr lang="en-US" altLang="en-US" sz="3200" b="1" dirty="0">
              <a:solidFill>
                <a:prstClr val="white"/>
              </a:solidFill>
            </a:endParaRPr>
          </a:p>
        </p:txBody>
      </p:sp>
      <p:grpSp>
        <p:nvGrpSpPr>
          <p:cNvPr id="41" name="Group 33"/>
          <p:cNvGrpSpPr>
            <a:grpSpLocks/>
          </p:cNvGrpSpPr>
          <p:nvPr/>
        </p:nvGrpSpPr>
        <p:grpSpPr bwMode="auto">
          <a:xfrm>
            <a:off x="10628283" y="2162970"/>
            <a:ext cx="1371600" cy="1371600"/>
            <a:chOff x="4320" y="2928"/>
            <a:chExt cx="1104" cy="1104"/>
          </a:xfrm>
        </p:grpSpPr>
        <p:sp>
          <p:nvSpPr>
            <p:cNvPr id="4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 dirty="0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4" name="WordArt 36"/>
          <p:cNvSpPr>
            <a:spLocks noChangeArrowheads="1" noChangeShapeType="1" noTextEdit="1"/>
          </p:cNvSpPr>
          <p:nvPr/>
        </p:nvSpPr>
        <p:spPr bwMode="auto">
          <a:xfrm>
            <a:off x="10932376" y="242252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45" name="WordArt 37"/>
          <p:cNvSpPr>
            <a:spLocks noChangeArrowheads="1" noChangeShapeType="1" noTextEdit="1"/>
          </p:cNvSpPr>
          <p:nvPr/>
        </p:nvSpPr>
        <p:spPr bwMode="auto">
          <a:xfrm>
            <a:off x="10951426" y="242252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46" name="WordArt 38"/>
          <p:cNvSpPr>
            <a:spLocks noChangeArrowheads="1" noChangeShapeType="1" noTextEdit="1"/>
          </p:cNvSpPr>
          <p:nvPr/>
        </p:nvSpPr>
        <p:spPr bwMode="auto">
          <a:xfrm>
            <a:off x="10951426" y="244157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47" name="WordArt 39"/>
          <p:cNvSpPr>
            <a:spLocks noChangeArrowheads="1" noChangeShapeType="1" noTextEdit="1"/>
          </p:cNvSpPr>
          <p:nvPr/>
        </p:nvSpPr>
        <p:spPr bwMode="auto">
          <a:xfrm>
            <a:off x="10951426" y="242252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48" name="WordArt 40"/>
          <p:cNvSpPr>
            <a:spLocks noChangeArrowheads="1" noChangeShapeType="1" noTextEdit="1"/>
          </p:cNvSpPr>
          <p:nvPr/>
        </p:nvSpPr>
        <p:spPr bwMode="auto">
          <a:xfrm>
            <a:off x="10951426" y="242252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49" name="WordArt 41"/>
          <p:cNvSpPr>
            <a:spLocks noChangeArrowheads="1" noChangeShapeType="1" noTextEdit="1"/>
          </p:cNvSpPr>
          <p:nvPr/>
        </p:nvSpPr>
        <p:spPr bwMode="auto">
          <a:xfrm>
            <a:off x="10951426" y="242252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4" name="AutoShape 27">
            <a:extLst>
              <a:ext uri="{FF2B5EF4-FFF2-40B4-BE49-F238E27FC236}">
                <a16:creationId xmlns:a16="http://schemas.microsoft.com/office/drawing/2014/main" id="{A01EB131-D2CC-4606-B38D-ACC8D0E91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376" y="680853"/>
            <a:ext cx="1613632" cy="135553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114" eaLnBrk="1" hangingPunct="1"/>
            <a:endParaRPr lang="vi-VN" altLang="en-US" sz="1795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5" name="WordArt 28">
            <a:extLst>
              <a:ext uri="{FF2B5EF4-FFF2-40B4-BE49-F238E27FC236}">
                <a16:creationId xmlns:a16="http://schemas.microsoft.com/office/drawing/2014/main" id="{D07E3711-B651-4120-BF8B-FB8022DA44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9226" y="1077054"/>
            <a:ext cx="732110" cy="589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114"/>
            <a:r>
              <a:rPr lang="en-US" sz="3591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59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</a:t>
            </a:r>
          </a:p>
        </p:txBody>
      </p:sp>
      <p:pic>
        <p:nvPicPr>
          <p:cNvPr id="36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AEF303D-C047-4653-85E5-61CAA4B71E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67" y="-211969"/>
            <a:ext cx="1476446" cy="198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497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23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7" grpId="0" animBg="1"/>
      <p:bldP spid="8" grpId="0" animBg="1"/>
      <p:bldP spid="15" grpId="0" animBg="1"/>
      <p:bldP spid="13348" grpId="0" animBg="1"/>
      <p:bldP spid="13349" grpId="0" animBg="1"/>
      <p:bldP spid="13349" grpId="1" animBg="1"/>
      <p:bldP spid="13349" grpId="2" animBg="1"/>
      <p:bldP spid="13350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252253" y="594519"/>
            <a:ext cx="8960649" cy="157329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 </a:t>
            </a:r>
            <a:r>
              <a:rPr lang="vi-VN" altLang="en-US" sz="4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Số gồm 5 trăm </a:t>
            </a:r>
            <a:r>
              <a:rPr lang="en-US" altLang="en-US" sz="4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6</a:t>
            </a:r>
            <a:r>
              <a:rPr lang="vi-VN" altLang="en-US" sz="4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chục </a:t>
            </a:r>
            <a:r>
              <a:rPr lang="vi-VN" altLang="en-US" sz="48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8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vi-VN" altLang="en-US" sz="48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viết </a:t>
            </a:r>
            <a:r>
              <a:rPr lang="vi-VN" altLang="en-US" sz="4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là: </a:t>
            </a:r>
            <a:endParaRPr lang="en-US" altLang="en-US" sz="40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099" name="Group 51"/>
          <p:cNvGrpSpPr>
            <a:grpSpLocks/>
          </p:cNvGrpSpPr>
          <p:nvPr/>
        </p:nvGrpSpPr>
        <p:grpSpPr bwMode="auto">
          <a:xfrm>
            <a:off x="269104" y="0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413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724437" y="5702541"/>
            <a:ext cx="3898432" cy="8223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4000" b="1" dirty="0" smtClean="0">
                <a:solidFill>
                  <a:prstClr val="white"/>
                </a:solidFill>
              </a:rPr>
              <a:t>5</a:t>
            </a:r>
            <a:r>
              <a:rPr lang="en-US" altLang="en-US" sz="4000" b="1" dirty="0" smtClean="0">
                <a:solidFill>
                  <a:prstClr val="white"/>
                </a:solidFill>
              </a:rPr>
              <a:t>60</a:t>
            </a:r>
            <a:endParaRPr lang="en-US" altLang="en-US" sz="4000" b="1" dirty="0">
              <a:solidFill>
                <a:prstClr val="white"/>
              </a:solidFill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4" y="2620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23" y="2490789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460251" y="2590802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741105" y="3571551"/>
            <a:ext cx="4021567" cy="8223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4000" b="1" dirty="0">
                <a:solidFill>
                  <a:prstClr val="white"/>
                </a:solidFill>
              </a:rPr>
              <a:t>6</a:t>
            </a:r>
            <a:r>
              <a:rPr lang="en-US" altLang="en-US" sz="4000" b="1" dirty="0">
                <a:solidFill>
                  <a:prstClr val="white"/>
                </a:solidFill>
              </a:rPr>
              <a:t>05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4" y="3763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23" y="3541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9360" y="3639345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410049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686337" y="4629385"/>
            <a:ext cx="4024188" cy="8223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4000" b="1" dirty="0">
                <a:solidFill>
                  <a:prstClr val="white"/>
                </a:solidFill>
              </a:rPr>
              <a:t>6</a:t>
            </a:r>
            <a:r>
              <a:rPr lang="en-US" altLang="en-US" sz="4000" b="1" dirty="0">
                <a:solidFill>
                  <a:prstClr val="white"/>
                </a:solidFill>
              </a:rPr>
              <a:t>50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4" y="4906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23" y="4684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64024" y="4754137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337024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20916" y="759158"/>
            <a:ext cx="1600200" cy="133270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4117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64" y="89971"/>
            <a:ext cx="11620436" cy="10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9841302" y="2362201"/>
            <a:ext cx="1371600" cy="1371600"/>
            <a:chOff x="4320" y="2928"/>
            <a:chExt cx="1104" cy="1104"/>
          </a:xfrm>
        </p:grpSpPr>
        <p:sp>
          <p:nvSpPr>
            <p:cNvPr id="4130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3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10159018" y="25796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10178068" y="25796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10178068" y="25987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10178068" y="25796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10178068" y="25796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10159018" y="25796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pic>
        <p:nvPicPr>
          <p:cNvPr id="34" name="Picture 37" descr="Blue_chapterlist">
            <a:extLst>
              <a:ext uri="{FF2B5EF4-FFF2-40B4-BE49-F238E27FC236}">
                <a16:creationId xmlns:a16="http://schemas.microsoft.com/office/drawing/2014/main" id="{C8866398-7283-4EA0-AC64-2C16FB4A2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4" y="593010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9" descr="Classicmode">
            <a:extLst>
              <a:ext uri="{FF2B5EF4-FFF2-40B4-BE49-F238E27FC236}">
                <a16:creationId xmlns:a16="http://schemas.microsoft.com/office/drawing/2014/main" id="{C349AA35-EA81-4AD8-92C7-69E52192E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23" y="5707858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AutoShape 51">
            <a:extLst>
              <a:ext uri="{FF2B5EF4-FFF2-40B4-BE49-F238E27FC236}">
                <a16:creationId xmlns:a16="http://schemas.microsoft.com/office/drawing/2014/main" id="{26BC6A87-C4E7-4E2D-842A-DEDD53010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4202" y="2349500"/>
            <a:ext cx="4024188" cy="8223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prstClr val="white"/>
                </a:solidFill>
              </a:rPr>
              <a:t>506</a:t>
            </a:r>
            <a:endParaRPr lang="en-US" altLang="en-US" sz="4000" b="1" dirty="0">
              <a:solidFill>
                <a:prstClr val="white"/>
              </a:solidFill>
            </a:endParaRPr>
          </a:p>
        </p:txBody>
      </p:sp>
      <p:sp>
        <p:nvSpPr>
          <p:cNvPr id="41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8F42BB6-C270-42C1-9ABA-6A9D3FBF8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111" y="5821363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2" name="WordArt 226">
            <a:extLst>
              <a:ext uri="{FF2B5EF4-FFF2-40B4-BE49-F238E27FC236}">
                <a16:creationId xmlns:a16="http://schemas.microsoft.com/office/drawing/2014/main" id="{12C0625C-06F2-4E5F-8AB0-5AE6CC9A68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60690" y="5932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D</a:t>
            </a:r>
          </a:p>
        </p:txBody>
      </p:sp>
      <p:sp>
        <p:nvSpPr>
          <p:cNvPr id="43" name="WordArt 28">
            <a:extLst>
              <a:ext uri="{FF2B5EF4-FFF2-40B4-BE49-F238E27FC236}">
                <a16:creationId xmlns:a16="http://schemas.microsoft.com/office/drawing/2014/main" id="{58A95A84-EC55-4F9F-87E8-895060FFD9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11513" y="1130968"/>
            <a:ext cx="698355" cy="589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114"/>
            <a:r>
              <a:rPr lang="en-US" sz="3591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59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</a:t>
            </a:r>
          </a:p>
        </p:txBody>
      </p:sp>
      <p:pic>
        <p:nvPicPr>
          <p:cNvPr id="44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AEF303D-C047-4653-85E5-61CAA4B71E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67" y="-211969"/>
            <a:ext cx="1476446" cy="198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875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6171" grpId="0" animBg="1"/>
      <p:bldP spid="6171" grpId="1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4418"/>
            <a:ext cx="12192000" cy="1852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2412" y="221929"/>
            <a:ext cx="3605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/>
              <a:t>Toán</a:t>
            </a:r>
            <a:endParaRPr lang="en-US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3103" y="2411148"/>
            <a:ext cx="11525793" cy="28007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u="sng" dirty="0" err="1" smtClean="0">
                <a:solidFill>
                  <a:srgbClr val="C00000"/>
                </a:solidFill>
              </a:rPr>
              <a:t>Bài</a:t>
            </a:r>
            <a:r>
              <a:rPr lang="en-US" sz="8800" b="1" u="sng" dirty="0" smtClean="0">
                <a:solidFill>
                  <a:srgbClr val="C00000"/>
                </a:solidFill>
              </a:rPr>
              <a:t> 51</a:t>
            </a:r>
            <a:r>
              <a:rPr lang="en-US" sz="8800" b="1" dirty="0" smtClean="0">
                <a:solidFill>
                  <a:srgbClr val="C00000"/>
                </a:solidFill>
              </a:rPr>
              <a:t>: </a:t>
            </a:r>
            <a:r>
              <a:rPr lang="en-US" sz="8800" b="1" dirty="0" err="1" smtClean="0">
                <a:solidFill>
                  <a:srgbClr val="C00000"/>
                </a:solidFill>
              </a:rPr>
              <a:t>Số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có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ba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chữ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số</a:t>
            </a:r>
            <a:endParaRPr lang="en-US" sz="8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8800" b="1" dirty="0" smtClean="0">
                <a:solidFill>
                  <a:srgbClr val="C00000"/>
                </a:solidFill>
              </a:rPr>
              <a:t>( </a:t>
            </a:r>
            <a:r>
              <a:rPr lang="en-US" sz="8800" b="1" dirty="0" err="1" smtClean="0">
                <a:solidFill>
                  <a:srgbClr val="C00000"/>
                </a:solidFill>
              </a:rPr>
              <a:t>Tiết</a:t>
            </a:r>
            <a:r>
              <a:rPr lang="en-US" sz="8800" b="1" dirty="0" smtClean="0">
                <a:solidFill>
                  <a:srgbClr val="C00000"/>
                </a:solidFill>
              </a:rPr>
              <a:t> 121)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5621">
            <a:off x="-217939" y="46827"/>
            <a:ext cx="2682535" cy="2643278"/>
          </a:xfrm>
          <a:prstGeom prst="rect">
            <a:avLst/>
          </a:prstGeom>
        </p:spPr>
      </p:pic>
      <p:sp>
        <p:nvSpPr>
          <p:cNvPr id="6" name="Google Shape;1616;p39"/>
          <p:cNvSpPr txBox="1">
            <a:spLocks/>
          </p:cNvSpPr>
          <p:nvPr/>
        </p:nvSpPr>
        <p:spPr>
          <a:xfrm>
            <a:off x="8117760" y="2401394"/>
            <a:ext cx="5385444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0" b="1" dirty="0"/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314" y="1"/>
            <a:ext cx="4719696" cy="19872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58510" y="529706"/>
            <a:ext cx="1484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rial" panose="020B7200000000000000" pitchFamily="34" charset="0"/>
              </a:rPr>
              <a:t>S/50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45022"/>
            <a:ext cx="2390503" cy="1932147"/>
          </a:xfrm>
          <a:prstGeom prst="rect">
            <a:avLst/>
          </a:prstGeom>
        </p:spPr>
      </p:pic>
      <p:pic>
        <p:nvPicPr>
          <p:cNvPr id="1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4411" y="4621104"/>
            <a:ext cx="1710023" cy="22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6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914416"/>
            <a:ext cx="3427533" cy="277033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9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96213" y="444917"/>
            <a:ext cx="7736711" cy="38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08 C 0.77982 0.10717 0.78021 0.08726 0.77696 0.06851 C 0.77592 0.06388 0.77201 0.06041 0.76967 0.05717 C 0.76316 0.04837 0.74636 0.0243 0.73581 0.01458 C 0.71706 -0.00278 0.71602 -0.0007 0.69467 -0.01459 C 0.65847 -0.0382 0.69271 -0.01968 0.65105 -0.03704 C 0.6267 -0.04723 0.61446 -0.05741 0.58555 -0.06389 L 0.54688 -0.07292 C 0.54024 -0.07477 0.53386 -0.07686 0.52761 -0.07755 C 0.51029 -0.0794 0.50274 -0.07987 0.48646 -0.08172 L 0.46941 -0.08403 L 0.39935 -0.08172 C 0.37032 -0.07801 0.36264 -0.06875 0.34115 -0.05718 C 0.33633 -0.05487 0.33125 -0.05348 0.3267 -0.05024 C 0.29701 -0.03496 0.32852 -0.04815 0.29271 -0.03241 C 0.28698 -0.03033 0.28125 -0.02848 0.27592 -0.02593 C 0.25795 -0.01829 0.25678 -0.01644 0.23959 -0.01019 C 0.2323 -0.00764 0.22461 -0.00579 0.21771 -0.00348 C 0.21107 -0.00163 0.20469 0.00162 0.19844 0.00347 C 0.19115 0.00486 0.18347 0.00578 0.17657 0.00763 C 0.10521 0.02615 0.1431 0.02037 0.10404 0.02592 C 0.07982 0.02407 0.05508 0.02523 0.03139 0.02129 C 0.02383 0.02013 0.01198 0.01018 0.01198 0.01041 C 0.00951 0.00717 0.00665 0.00439 0.00469 0.00115 C -0.00273 -0.01088 0.00586 -0.00209 -4.79167E-6 -0.00764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89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90">
            <a:extLst>
              <a:ext uri="{FF2B5EF4-FFF2-40B4-BE49-F238E27FC236}">
                <a16:creationId xmlns:a16="http://schemas.microsoft.com/office/drawing/2014/main" id="{BC41AB07-C8FD-41A6-86E4-771A21186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643616"/>
              </p:ext>
            </p:extLst>
          </p:nvPr>
        </p:nvGraphicFramePr>
        <p:xfrm>
          <a:off x="969194" y="600502"/>
          <a:ext cx="10256138" cy="5656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58752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34258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x-none" sz="3200" b="1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D1F99FC5-ABBB-4FD7-8600-FA829D08988B}"/>
              </a:ext>
            </a:extLst>
          </p:cNvPr>
          <p:cNvSpPr/>
          <p:nvPr/>
        </p:nvSpPr>
        <p:spPr>
          <a:xfrm>
            <a:off x="5477370" y="215845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6656A6-CE97-4A1C-B8C4-08B17C4FFB60}"/>
              </a:ext>
            </a:extLst>
          </p:cNvPr>
          <p:cNvSpPr/>
          <p:nvPr/>
        </p:nvSpPr>
        <p:spPr>
          <a:xfrm>
            <a:off x="6359123" y="236779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67B3DF-EFE8-4231-912E-1B34360B0B70}"/>
              </a:ext>
            </a:extLst>
          </p:cNvPr>
          <p:cNvSpPr/>
          <p:nvPr/>
        </p:nvSpPr>
        <p:spPr>
          <a:xfrm>
            <a:off x="7208079" y="3429000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2EE9AA-A7BC-4258-893D-DE27A3248B2C}"/>
              </a:ext>
            </a:extLst>
          </p:cNvPr>
          <p:cNvSpPr/>
          <p:nvPr/>
        </p:nvSpPr>
        <p:spPr>
          <a:xfrm>
            <a:off x="8051223" y="217271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A364527-6F1F-49F4-890F-965E4D3A8A48}"/>
              </a:ext>
            </a:extLst>
          </p:cNvPr>
          <p:cNvSpPr/>
          <p:nvPr/>
        </p:nvSpPr>
        <p:spPr>
          <a:xfrm>
            <a:off x="9020892" y="1882030"/>
            <a:ext cx="1938845" cy="136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x-none" sz="1864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7E731F8-E57B-488C-A06A-3DAB70FFFC95}"/>
              </a:ext>
            </a:extLst>
          </p:cNvPr>
          <p:cNvSpPr/>
          <p:nvPr/>
        </p:nvSpPr>
        <p:spPr>
          <a:xfrm>
            <a:off x="5453379" y="363923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545DA96-4CF9-4EA1-BB00-DAB5A5555A45}"/>
              </a:ext>
            </a:extLst>
          </p:cNvPr>
          <p:cNvSpPr/>
          <p:nvPr/>
        </p:nvSpPr>
        <p:spPr>
          <a:xfrm>
            <a:off x="6359124" y="363923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58506EC-E076-4311-ADB7-C3EABC52F701}"/>
              </a:ext>
            </a:extLst>
          </p:cNvPr>
          <p:cNvSpPr/>
          <p:nvPr/>
        </p:nvSpPr>
        <p:spPr>
          <a:xfrm>
            <a:off x="7167556" y="215845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AF999A5-07A6-48A8-AE6F-0FF44B5054EC}"/>
              </a:ext>
            </a:extLst>
          </p:cNvPr>
          <p:cNvSpPr/>
          <p:nvPr/>
        </p:nvSpPr>
        <p:spPr>
          <a:xfrm>
            <a:off x="8009063" y="3666336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1E6FBC50-058E-4812-85F5-F84C98FD34D7}"/>
              </a:ext>
            </a:extLst>
          </p:cNvPr>
          <p:cNvSpPr/>
          <p:nvPr/>
        </p:nvSpPr>
        <p:spPr>
          <a:xfrm>
            <a:off x="8009419" y="508591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61" name="Picture 260">
            <a:extLst>
              <a:ext uri="{FF2B5EF4-FFF2-40B4-BE49-F238E27FC236}">
                <a16:creationId xmlns:a16="http://schemas.microsoft.com/office/drawing/2014/main" id="{0C23D0E4-89A2-46F9-A205-93F88D27E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911"/>
          <a:stretch/>
        </p:blipFill>
        <p:spPr>
          <a:xfrm>
            <a:off x="1096521" y="1882029"/>
            <a:ext cx="2452279" cy="1365622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4B842632-62A0-4BB4-9C4B-4776385737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88" r="3889"/>
          <a:stretch/>
        </p:blipFill>
        <p:spPr>
          <a:xfrm>
            <a:off x="3504817" y="1896293"/>
            <a:ext cx="1366576" cy="1365622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195CC71A-AF00-4654-AB6A-464BF6CF82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582"/>
          <a:stretch/>
        </p:blipFill>
        <p:spPr>
          <a:xfrm>
            <a:off x="5024759" y="1882030"/>
            <a:ext cx="145878" cy="1365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90">
            <a:extLst>
              <a:ext uri="{FF2B5EF4-FFF2-40B4-BE49-F238E27FC236}">
                <a16:creationId xmlns:a16="http://schemas.microsoft.com/office/drawing/2014/main" id="{BC41AB07-C8FD-41A6-86E4-771A21186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48556"/>
              </p:ext>
            </p:extLst>
          </p:nvPr>
        </p:nvGraphicFramePr>
        <p:xfrm>
          <a:off x="692331" y="645033"/>
          <a:ext cx="10531738" cy="5656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0139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00908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65805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04832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45570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444484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x-none" sz="3200" b="1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x-none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x-none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x-none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304</a:t>
                      </a:r>
                      <a:endParaRPr lang="x-none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x-none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179" name="Rectangle 178">
            <a:extLst>
              <a:ext uri="{FF2B5EF4-FFF2-40B4-BE49-F238E27FC236}">
                <a16:creationId xmlns:a16="http://schemas.microsoft.com/office/drawing/2014/main" id="{1E6FBC50-058E-4812-85F5-F84C98FD34D7}"/>
              </a:ext>
            </a:extLst>
          </p:cNvPr>
          <p:cNvSpPr/>
          <p:nvPr/>
        </p:nvSpPr>
        <p:spPr>
          <a:xfrm>
            <a:off x="8009419" y="508591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61" name="Picture 260">
            <a:extLst>
              <a:ext uri="{FF2B5EF4-FFF2-40B4-BE49-F238E27FC236}">
                <a16:creationId xmlns:a16="http://schemas.microsoft.com/office/drawing/2014/main" id="{0C23D0E4-89A2-46F9-A205-93F88D27E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911"/>
          <a:stretch/>
        </p:blipFill>
        <p:spPr>
          <a:xfrm>
            <a:off x="837365" y="1911095"/>
            <a:ext cx="2452279" cy="1365622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4B842632-62A0-4BB4-9C4B-4776385737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88" r="3889"/>
          <a:stretch/>
        </p:blipFill>
        <p:spPr>
          <a:xfrm>
            <a:off x="3434677" y="1882030"/>
            <a:ext cx="1366576" cy="1365622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195CC71A-AF00-4654-AB6A-464BF6CF82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582"/>
          <a:stretch/>
        </p:blipFill>
        <p:spPr>
          <a:xfrm>
            <a:off x="5024759" y="1882030"/>
            <a:ext cx="145878" cy="136562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0449BF-8AF3-4646-9C56-29D2A19F158C}"/>
              </a:ext>
            </a:extLst>
          </p:cNvPr>
          <p:cNvGrpSpPr/>
          <p:nvPr/>
        </p:nvGrpSpPr>
        <p:grpSpPr>
          <a:xfrm>
            <a:off x="844195" y="3490671"/>
            <a:ext cx="4196227" cy="1329941"/>
            <a:chOff x="1041602" y="3789849"/>
            <a:chExt cx="4196227" cy="132994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0AFC0D9-A267-49F8-AE45-B24B4B95B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A5962ED-0B2D-4CCE-A537-3E06F79EB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863B944-ADBC-4850-ACB0-857ED67A7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3F2690A-9569-4E35-8F82-89D4815D25AD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199DA2-F605-440A-824D-DCF323F1498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60556EF-52CB-40DE-9D5A-24A8567CE8A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84B4884-7F81-4AA8-AA95-CDBD21687F8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A13CD4C-8E51-4D8B-9264-354A256C29F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8E46975-3748-4DA8-8E11-A38F1040B51D}"/>
              </a:ext>
            </a:extLst>
          </p:cNvPr>
          <p:cNvSpPr/>
          <p:nvPr/>
        </p:nvSpPr>
        <p:spPr>
          <a:xfrm>
            <a:off x="5322025" y="379547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1864" kern="0" dirty="0">
                <a:solidFill>
                  <a:srgbClr val="FFFFFF"/>
                </a:solidFill>
                <a:latin typeface="Arial" panose="020B0604020202020204" pitchFamily="34" charset="0"/>
                <a:sym typeface="Arial"/>
              </a:rPr>
              <a:t>3</a:t>
            </a:r>
            <a:endParaRPr lang="x-none" sz="1864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E307DDD-FF4D-41FD-8008-B93DC6721884}"/>
              </a:ext>
            </a:extLst>
          </p:cNvPr>
          <p:cNvSpPr/>
          <p:nvPr/>
        </p:nvSpPr>
        <p:spPr>
          <a:xfrm>
            <a:off x="6227465" y="383523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D6386BA-4628-4588-836C-52E45BF2F7CC}"/>
              </a:ext>
            </a:extLst>
          </p:cNvPr>
          <p:cNvSpPr/>
          <p:nvPr/>
        </p:nvSpPr>
        <p:spPr>
          <a:xfrm>
            <a:off x="7070529" y="3776376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1864" kern="0" dirty="0">
                <a:solidFill>
                  <a:srgbClr val="FFFFFF"/>
                </a:solidFill>
                <a:latin typeface="Arial" panose="020B0604020202020204" pitchFamily="34" charset="0"/>
                <a:sym typeface="Arial"/>
              </a:rPr>
              <a:t>4</a:t>
            </a:r>
            <a:endParaRPr lang="x-none" sz="1864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CA5472D-22FD-4689-A87A-0F5F1239A930}"/>
              </a:ext>
            </a:extLst>
          </p:cNvPr>
          <p:cNvSpPr/>
          <p:nvPr/>
        </p:nvSpPr>
        <p:spPr>
          <a:xfrm>
            <a:off x="7970578" y="3736654"/>
            <a:ext cx="74322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1864" kern="0" dirty="0">
                <a:solidFill>
                  <a:srgbClr val="FFFFFF"/>
                </a:solidFill>
                <a:latin typeface="Arial" panose="020B0604020202020204" pitchFamily="34" charset="0"/>
                <a:sym typeface="Arial"/>
              </a:rPr>
              <a:t>304</a:t>
            </a:r>
            <a:endParaRPr lang="x-none" sz="1864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D4A4AB-1B0D-440D-9669-97A634F8E2F7}"/>
              </a:ext>
            </a:extLst>
          </p:cNvPr>
          <p:cNvSpPr/>
          <p:nvPr/>
        </p:nvSpPr>
        <p:spPr>
          <a:xfrm>
            <a:off x="8980810" y="3717514"/>
            <a:ext cx="2063532" cy="930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1864" kern="0" dirty="0">
                <a:solidFill>
                  <a:srgbClr val="FFFFFF"/>
                </a:solidFill>
                <a:latin typeface="Arial" panose="020B0604020202020204" pitchFamily="34" charset="0"/>
                <a:sym typeface="Arial"/>
              </a:rPr>
              <a:t>Ba trăm linh tư</a:t>
            </a:r>
            <a:endParaRPr lang="x-none" sz="1864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49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626</Words>
  <Application>Microsoft Office PowerPoint</Application>
  <PresentationFormat>Widescreen</PresentationFormat>
  <Paragraphs>189</Paragraphs>
  <Slides>16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26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47" baseType="lpstr">
      <vt:lpstr>宋体</vt:lpstr>
      <vt:lpstr>宋体</vt:lpstr>
      <vt:lpstr>.VnArial</vt:lpstr>
      <vt:lpstr>.VnHelvetInsH</vt:lpstr>
      <vt:lpstr>.VnTime</vt:lpstr>
      <vt:lpstr>.VnTimeH</vt:lpstr>
      <vt:lpstr>Anaheim</vt:lpstr>
      <vt:lpstr>Annie Use Your Telescope</vt:lpstr>
      <vt:lpstr>Arial</vt:lpstr>
      <vt:lpstr>Arial-Rounded</vt:lpstr>
      <vt:lpstr>Arial-SGK-TV</vt:lpstr>
      <vt:lpstr>Averta Std CY Bold</vt:lpstr>
      <vt:lpstr>Calibri</vt:lpstr>
      <vt:lpstr>等线</vt:lpstr>
      <vt:lpstr>Exo</vt:lpstr>
      <vt:lpstr>Impact</vt:lpstr>
      <vt:lpstr>ITC Avant Garde Std Bk</vt:lpstr>
      <vt:lpstr>Lato</vt:lpstr>
      <vt:lpstr>Lato Light</vt:lpstr>
      <vt:lpstr>Open Sans</vt:lpstr>
      <vt:lpstr>Quicksand Medium</vt:lpstr>
      <vt:lpstr>RocknRoll One</vt:lpstr>
      <vt:lpstr>Sitka Subheading</vt:lpstr>
      <vt:lpstr>Times New Roman</vt:lpstr>
      <vt:lpstr>UTM Avo</vt:lpstr>
      <vt:lpstr>UTM Cookies</vt:lpstr>
      <vt:lpstr>1_Office Theme</vt:lpstr>
      <vt:lpstr>Math Subject for Middle School - 7th Grade: Ratio, Proportion and Percent by Slidesgo</vt:lpstr>
      <vt:lpstr>Hoạt động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96</cp:revision>
  <dcterms:created xsi:type="dcterms:W3CDTF">2024-03-04T09:28:01Z</dcterms:created>
  <dcterms:modified xsi:type="dcterms:W3CDTF">2024-03-05T09:06:25Z</dcterms:modified>
</cp:coreProperties>
</file>