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2" r:id="rId3"/>
    <p:sldMasterId id="2147483752" r:id="rId4"/>
    <p:sldMasterId id="2147483793" r:id="rId5"/>
    <p:sldMasterId id="2147483810" r:id="rId6"/>
  </p:sldMasterIdLst>
  <p:notesMasterIdLst>
    <p:notesMasterId r:id="rId22"/>
  </p:notesMasterIdLst>
  <p:sldIdLst>
    <p:sldId id="4420" r:id="rId7"/>
    <p:sldId id="4425" r:id="rId8"/>
    <p:sldId id="285" r:id="rId9"/>
    <p:sldId id="4414" r:id="rId10"/>
    <p:sldId id="4416" r:id="rId11"/>
    <p:sldId id="4419" r:id="rId12"/>
    <p:sldId id="4422" r:id="rId13"/>
    <p:sldId id="292" r:id="rId14"/>
    <p:sldId id="4424" r:id="rId15"/>
    <p:sldId id="294" r:id="rId16"/>
    <p:sldId id="304" r:id="rId17"/>
    <p:sldId id="4423" r:id="rId18"/>
    <p:sldId id="305" r:id="rId19"/>
    <p:sldId id="306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479" autoAdjust="0"/>
  </p:normalViewPr>
  <p:slideViewPr>
    <p:cSldViewPr snapToGrid="0">
      <p:cViewPr varScale="1">
        <p:scale>
          <a:sx n="64" d="100"/>
          <a:sy n="64" d="100"/>
        </p:scale>
        <p:origin x="9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7BF15-29D1-4530-880D-B76A735A7A55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273E-BD00-451E-882B-DC5A7F0D4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0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CA5CF-02C4-426D-9969-311B9028C2C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7D61-1054-4FBB-B0E4-DC0F6B72011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7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9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2273E-BD00-451E-882B-DC5A7F0D45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BCB1B6-A87D-42DE-8A90-1E27D9F22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6F068A-0B23-48E8-B380-358C3177B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17DBB1-E811-40F0-A3BF-96C75BF1B7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51B0A1-863F-4D3B-87CA-D7EDD54B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BA071F-C783-42E4-8ED5-B3BA74AF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8FD99-4EBA-4AE9-B70A-1299BAB2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E2ACC7-2F7A-4651-85E8-7BA0DE3CE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E1372C-3999-4768-B645-88F8E690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565B6C-65A2-488D-9D85-070FDF97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3245E1-CCB9-4A43-8F10-714336C1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E482F7-7E94-48DE-AE8F-7D405A762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678219-4D58-40AF-98F2-C164EC49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4BB9C-0AD3-4948-8980-1731B62A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6AA310-BB5E-48DE-8AE0-1B7D2483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1AC105-C52A-447B-9B94-A5460162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8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583C8-8980-4010-8ACD-8ECF8C931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143FFC-E9FB-436E-B646-34C13580D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6AC577-448E-4C0A-BE90-7E350FF6E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F1EF5E-1461-4168-9B47-27241763AB8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CF69F7-B1EC-4B1B-B716-4BCD5CD2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137B75-80A1-468B-952A-69880555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C8653D-1AAC-2A58-3ED8-18031A87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16BD241-6A3A-4798-111F-BD0C76BD1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44FDC1-6AD3-B9C3-6DB1-1E5FEB55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461ED2-F9BA-2E5C-B97E-D81C5EA9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00F9390-D8D5-69BE-78AD-4A13A2D0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2D43E7A-2ECD-0311-FA89-43B676DB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907CEAC-DD1A-2FAC-B529-DA682FAC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271071-C2B3-847B-4D82-B9109C1A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8D655E2-6FE4-366D-B391-675C9DC0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8A218D-9DF4-2948-83E4-8FC7CBD6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889154-3CEE-BCB0-278E-8BBFDE6D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87BB737-98C0-1325-6699-66221D5C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DF4A89A-FF0B-1EB3-B5D2-4E3B73A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E735F0-81C8-CBD2-4EBC-FF3BE8A8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A9017BC-0C3F-ABCD-4FE7-97F5465C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B582C9C-6A91-82C2-5875-3EDD03A5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68D0BE9-BD01-0389-6B9F-1A36B8BD5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1A4798F-3D42-45CE-93EA-1807567B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8602E7C-EF32-E013-D266-615F3CE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519819A-E46B-A265-39F9-AE62D8A5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B59B5CB-07CD-B25A-713D-A3309993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3E91590-807E-9FB2-93BC-DB5CC94F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5C6A7BF-3BFE-CCE7-C295-754777F7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0061596-6169-23AC-B9EA-AFD704A7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010E1EA-D636-C3CE-5F70-04E0923E5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2C54F5D-6AD9-6693-9015-5E0237680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A709FF9-DBC2-3B14-9CD9-2FF0448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B472B02-D717-F49F-B8E2-281EE4AF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EE019EC-E0E3-48E5-B089-695AF111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9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8C049B-4035-8CF4-AE0A-D01DF122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7542121-0C07-CFC2-1FA2-98737B88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DDC370A-8772-270E-AD98-4C1EBE69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C3E068B-845C-5635-7997-8EE4E5E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14CAC-8984-421F-BC8B-DF7DB4A1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757264-46C3-4995-BD31-13541EE3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7A58CB-F9FD-4226-9D89-E434B3E6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6CDEE3-28FF-47B0-9DE0-DE60F775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4A1FF-7EFA-4BB6-A5CA-16221A66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0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B9DCB2F-0E63-43C6-1C15-5B69F167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6F49A97-4B52-6698-29C9-2D5C833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F99A02B-28DD-B88C-50F5-A74623BE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4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A6B9CD-039A-CC8D-E0CB-FD28E7A4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90893F2-6370-4A6A-690D-E337DE3D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EF17896-3A86-5246-57EB-7459876B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89137CE-BA9F-AC6A-CEE9-C82603A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A8BCE36-605C-35F7-58EF-5E5E86D7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897D35D-0690-A4F5-8EEC-BE1E893B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A7A04F-C78E-2830-AE51-F9F6D568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3ED9D-4D2F-B804-7EFC-226496BE8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F41D5FE-6BC3-82E1-F126-DDA98E3F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91E9A09-40DB-3C90-AE60-B6800C48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9853511-BB64-0F50-6D73-ED9024ED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2C8C800-86D9-5425-7922-0451463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781E655-0645-20F5-A282-5804D3EF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A7A49EC-CC95-3534-2021-5D5AB581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0EA78DC-6AB6-C391-6F14-39D6BCA7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1A2051-C9C3-1389-F8E6-643B44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D682550-6AE2-72EF-646F-BC29645B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F0B682B-2CED-8309-F8D3-9AD5F67E5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C331169-908A-8037-29FB-579E3DE9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00AB5B4-E318-C83D-7BDB-2F6AC03E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FF14A4-9183-3C5B-0030-4723822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7772AA5-3A5A-298E-6374-FAC381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prstClr val="black"/>
                </a:solidFill>
              </a:rPr>
              <a:pPr/>
              <a:t>3/27/2024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prstClr val="black"/>
                </a:solidFill>
              </a:rPr>
              <a:pPr/>
              <a:t>3/27/2024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prstClr val="black"/>
                </a:solidFill>
              </a:rPr>
              <a:pPr/>
              <a:t>3/27/2024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9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/>
                </a:solidFill>
              </a:rPr>
              <a:pPr/>
              <a:t>3/27/2024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4C512-6243-4F60-B6C6-20963C24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BC8933-8360-4747-BB03-6356EB87A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F38F36-5394-4225-AEB6-A4D6CA5C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C0F3D3-D1BE-4805-B3CF-3412D6B0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3A2E8F-5190-4756-B7F5-1F5DD5D3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6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0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/>
                </a:solidFill>
              </a:rPr>
              <a:pPr/>
              <a:t>3/27/2024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/>
                </a:solidFill>
              </a:rPr>
              <a:pPr/>
              <a:t>3/27/2024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9CB327-CB55-41DD-B402-E4E5B4189CE5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E3260-F1BA-4AFC-88B5-B1661276855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7658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9CB327-CB55-41DD-B402-E4E5B4189CE5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E3260-F1BA-4AFC-88B5-B1661276855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42956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9CB327-CB55-41DD-B402-E4E5B4189CE5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E3260-F1BA-4AFC-88B5-B1661276855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23855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9CB327-CB55-41DD-B402-E4E5B4189CE5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E3260-F1BA-4AFC-88B5-B1661276855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44679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9CB327-CB55-41DD-B402-E4E5B4189CE5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E3260-F1BA-4AFC-88B5-B1661276855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47894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9CB327-CB55-41DD-B402-E4E5B4189CE5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E3260-F1BA-4AFC-88B5-B1661276855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0996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9CB327-CB55-41DD-B402-E4E5B4189CE5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E3260-F1BA-4AFC-88B5-B1661276855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4389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0CED5-B591-4640-9C27-016166CB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C06ABF-F672-42D7-8514-253F53641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6CA261-45D7-4442-A9D5-547AF76E0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5DEE6F-4CDA-4054-9863-9BEC0AFE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1D322D-F8D4-4AB5-A153-CF09B193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718F92-C578-45A6-BF6E-48D7ECF8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10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9CB327-CB55-41DD-B402-E4E5B4189CE5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E3260-F1BA-4AFC-88B5-B1661276855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50881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9CB327-CB55-41DD-B402-E4E5B4189CE5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E3260-F1BA-4AFC-88B5-B1661276855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36313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9CB327-CB55-41DD-B402-E4E5B4189CE5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E3260-F1BA-4AFC-88B5-B1661276855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1BE484-316A-45FB-B80E-50F644CCC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EA5219-B07B-4E67-8BD3-4C579713B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00FF62-B62E-41F5-B627-BAF048755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1860484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9CB327-CB55-41DD-B402-E4E5B4189CE5}" type="datetimeFigureOut">
              <a:rPr lang="zh-CN" altLang="en-US" smtClean="0">
                <a:solidFill>
                  <a:prstClr val="black"/>
                </a:solidFill>
              </a:rPr>
              <a:pPr/>
              <a:t>2024/3/27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E3260-F1BA-4AFC-88B5-B1661276855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16577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5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4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1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8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5C62CC-B3E8-4843-8C15-D9947440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9268A9-8F0D-4B6B-84C5-9AAE54696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2192EC-7F16-4E1A-844B-EB098789E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2C4384-4A70-4FF6-B8AF-B4A00B089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8B7618B-8C27-49A1-9956-B086EEC0F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F5A4E5E-8941-4F5F-8825-D50DA753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09AE7B-A322-40DF-855B-86B4B382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F0A6E65-4813-4571-B011-69437F88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282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6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46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9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2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02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0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170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6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3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EB610-6F52-427C-8EB2-D944C1C5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66375F-3617-4EC0-99A5-495190F8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D2368F-0912-4264-8BCE-5807C7D6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98AD9E-6F20-4484-B185-684725FD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14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B9DB-C169-4B33-8C58-D10A350B9C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33232"/>
      </p:ext>
    </p:extLst>
  </p:cSld>
  <p:clrMapOvr>
    <a:masterClrMapping/>
  </p:clrMapOvr>
  <p:transition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2622-2C4C-4D33-8D27-09E437448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17774"/>
      </p:ext>
    </p:extLst>
  </p:cSld>
  <p:clrMapOvr>
    <a:masterClrMapping/>
  </p:clrMapOvr>
  <p:transition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73BC9-5E24-4AEF-8F19-983B85668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58037"/>
      </p:ext>
    </p:extLst>
  </p:cSld>
  <p:clrMapOvr>
    <a:masterClrMapping/>
  </p:clrMapOvr>
  <p:transition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2D52-013E-421A-BB7F-9857C131F2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26468"/>
      </p:ext>
    </p:extLst>
  </p:cSld>
  <p:clrMapOvr>
    <a:masterClrMapping/>
  </p:clrMapOvr>
  <p:transition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0FCF-4EEC-40C2-A32E-E67F47FB95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39880"/>
      </p:ext>
    </p:extLst>
  </p:cSld>
  <p:clrMapOvr>
    <a:masterClrMapping/>
  </p:clrMapOvr>
  <p:transition>
    <p:wheel spokes="8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3054-E658-4876-AC20-9EE24FC93D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6241"/>
      </p:ext>
    </p:extLst>
  </p:cSld>
  <p:clrMapOvr>
    <a:masterClrMapping/>
  </p:clrMapOvr>
  <p:transition>
    <p:wheel spokes="8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43C2-DE9F-4A95-929B-2D7C276183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0852"/>
      </p:ext>
    </p:extLst>
  </p:cSld>
  <p:clrMapOvr>
    <a:masterClrMapping/>
  </p:clrMapOvr>
  <p:transition>
    <p:wheel spokes="8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BF548-987F-4C20-8340-DDAB6923C2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81861"/>
      </p:ext>
    </p:extLst>
  </p:cSld>
  <p:clrMapOvr>
    <a:masterClrMapping/>
  </p:clrMapOvr>
  <p:transition>
    <p:wheel spokes="8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FA6F-B1F0-4A43-99B6-D8EAA72040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14110"/>
      </p:ext>
    </p:extLst>
  </p:cSld>
  <p:clrMapOvr>
    <a:masterClrMapping/>
  </p:clrMapOvr>
  <p:transition>
    <p:wheel spokes="8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3A8A-B99C-4E18-B54A-E128F74036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06018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B55F191-CC22-4A23-914E-9E8954E4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792CA8-CF5E-406F-9717-62C9BECA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5DB91F-CFC6-41E3-9F1D-D454393C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303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799F-A753-414C-B906-F2A3968025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77876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DFE56-15F5-4119-B4BC-78AE6220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DD8586-2289-47EB-9F81-B5E40DFF6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AFF9F7-9DF6-4295-BD32-15B9A515F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E822CB-1592-4750-87B3-AB7531C3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A10AD5-C446-4E5C-8CE5-151AC702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4E3FF2-F42F-4797-BD34-8FE3DB51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9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F636E-0885-4229-978B-37EA38B47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D121F6C-708F-4641-932E-3DF2D4114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D6E491-3EA4-496F-BB5B-939A39058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D2C7E3-7906-45B7-A8EA-6422C144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23C91D-0D48-41BC-AEDA-3CA352FD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7BFF0A-ADDA-411B-9469-2A193876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5.jp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B9D1FD12-9AC1-E0AF-702B-37AC58E57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288" y="218192"/>
            <a:ext cx="1350586" cy="13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2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57116BC-7DD7-4847-9E34-F09DDB70E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56E3214-F7BA-4DD0-B7C7-0555150DC51C}"/>
              </a:ext>
            </a:extLst>
          </p:cNvPr>
          <p:cNvSpPr/>
          <p:nvPr userDrawn="1"/>
        </p:nvSpPr>
        <p:spPr>
          <a:xfrm>
            <a:off x="581892" y="532014"/>
            <a:ext cx="11039302" cy="5868785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114300" dist="38100" dir="2700000" algn="tl" rotWithShape="0">
              <a:srgbClr val="5080A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0A37BDA-3F3A-4806-902C-F465DDF94B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>
            <a:off x="394339" y="-81740"/>
            <a:ext cx="1363820" cy="1511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B0BE43-0567-4356-B632-F72BBF4414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 flipH="1" flipV="1">
            <a:off x="10679423" y="5442759"/>
            <a:ext cx="1379823" cy="1528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6855DF6-61C4-48CF-8A6D-62873EBB95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7805583" y="127692"/>
            <a:ext cx="4423102" cy="1519092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EE6FA20F-E469-6EE9-2748-C8E7AC4A1E1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837" y="208764"/>
            <a:ext cx="1350586" cy="13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E3047FA4-8B82-44A8-9557-CB62A2BAE14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33350"/>
            <a:ext cx="1384365" cy="13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3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3925861C-2C9F-5579-4506-13F136A07C7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657" y="162847"/>
            <a:ext cx="1282495" cy="128249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5F81F742-0DB6-A3E6-4F7D-72885F2AC69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50" y="7414252"/>
            <a:ext cx="1744827" cy="17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3925861C-2C9F-5579-4506-13F136A07C7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657" y="162847"/>
            <a:ext cx="1282495" cy="1282495"/>
          </a:xfrm>
          <a:prstGeom prst="rect">
            <a:avLst/>
          </a:prstGeom>
        </p:spPr>
      </p:pic>
      <p:pic>
        <p:nvPicPr>
          <p:cNvPr id="30" name="Picture 29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5F81F742-0DB6-A3E6-4F7D-72885F2AC69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50" y="7414252"/>
            <a:ext cx="1744827" cy="17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0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5A5FB9-8D74-4DB8-BDA0-4BC0790A8E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6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r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1" y="-152400"/>
            <a:ext cx="12848647" cy="704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_657574da94uppjx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067">
            <a:off x="404881" y="4059619"/>
            <a:ext cx="6318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_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17127" y="322223"/>
            <a:ext cx="101441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utterfly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5425283"/>
            <a:ext cx="113188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3" y="3070526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656183" y="435046"/>
            <a:ext cx="73331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HUYỆN AN LÃO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MỸ ĐỨC II</a:t>
            </a:r>
          </a:p>
        </p:txBody>
      </p:sp>
      <p:pic>
        <p:nvPicPr>
          <p:cNvPr id="12" name="Picture 11" descr="707618jyfmp3jbx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54" y="974188"/>
            <a:ext cx="1463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707618jyfmp3jbx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3467099"/>
            <a:ext cx="1463675" cy="265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707618jyfmp3jbx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035837"/>
            <a:ext cx="118903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707618jyfmp3jbx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436" y="3657600"/>
            <a:ext cx="12350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9"/>
          <p:cNvSpPr>
            <a:spLocks noChangeArrowheads="1" noChangeShapeType="1"/>
          </p:cNvSpPr>
          <p:nvPr/>
        </p:nvSpPr>
        <p:spPr bwMode="auto">
          <a:xfrm>
            <a:off x="1448196" y="3735585"/>
            <a:ext cx="9905207" cy="108771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en-US" sz="2400" dirty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60: PHÉP CỘNG PHÂN SỐ ( </a:t>
            </a:r>
            <a:r>
              <a:rPr lang="en-US" sz="360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1 )</a:t>
            </a:r>
            <a:endParaRPr lang="vi-VN" sz="3600" dirty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WordArt 10"/>
          <p:cNvSpPr>
            <a:spLocks noChangeArrowheads="1" noChangeShapeType="1"/>
          </p:cNvSpPr>
          <p:nvPr/>
        </p:nvSpPr>
        <p:spPr bwMode="auto">
          <a:xfrm>
            <a:off x="4192836" y="5660548"/>
            <a:ext cx="3770411" cy="4670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i="1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i="1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i="1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i="1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i="1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600" i="1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vi-VN" sz="3600" i="1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8100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93312" y="742589"/>
            <a:ext cx="1847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500" b="1" dirty="0">
              <a:ln w="0"/>
              <a:solidFill>
                <a:srgbClr val="00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 descr="707618jyfmp3jbx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826" y="588923"/>
            <a:ext cx="1463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707618jyfmp3jbx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63" y="850544"/>
            <a:ext cx="1463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707618jyfmp3jbx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414" y="762862"/>
            <a:ext cx="1463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165B03E-6730-4D30-B6D1-46DF8B02DB62}"/>
              </a:ext>
            </a:extLst>
          </p:cNvPr>
          <p:cNvCxnSpPr/>
          <p:nvPr/>
        </p:nvCxnSpPr>
        <p:spPr>
          <a:xfrm>
            <a:off x="4764024" y="1215336"/>
            <a:ext cx="3273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22" descr="707618jyfmp3jbxr">
            <a:extLst>
              <a:ext uri="{FF2B5EF4-FFF2-40B4-BE49-F238E27FC236}">
                <a16:creationId xmlns="" xmlns:a16="http://schemas.microsoft.com/office/drawing/2014/main" id="{7F5E9A52-87B5-4DD5-A780-01B50DCD9B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7" y="3309696"/>
            <a:ext cx="1463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C928A0D-D469-40EB-8371-E400158EF63E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>
              <a:ln w="0"/>
              <a:gradFill>
                <a:gsLst>
                  <a:gs pos="0">
                    <a:srgbClr val="5B9BD5">
                      <a:lumMod val="50000"/>
                    </a:srgbClr>
                  </a:gs>
                  <a:gs pos="50000">
                    <a:srgbClr val="5B9BD5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0484" y="1600940"/>
            <a:ext cx="10318282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VỀ DỰ GIỜ LỚP 4C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60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17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6" name="Nhóm 7">
            <a:extLst>
              <a:ext uri="{FF2B5EF4-FFF2-40B4-BE49-F238E27FC236}">
                <a16:creationId xmlns:a16="http://schemas.microsoft.com/office/drawing/2014/main" xmlns="" id="{9489627E-CB62-97BB-1803-93A21401105B}"/>
              </a:ext>
            </a:extLst>
          </p:cNvPr>
          <p:cNvGrpSpPr/>
          <p:nvPr/>
        </p:nvGrpSpPr>
        <p:grpSpPr>
          <a:xfrm>
            <a:off x="1056369" y="522347"/>
            <a:ext cx="704966" cy="707886"/>
            <a:chOff x="1240918" y="397651"/>
            <a:chExt cx="704966" cy="707886"/>
          </a:xfrm>
        </p:grpSpPr>
        <p:sp>
          <p:nvSpPr>
            <p:cNvPr id="38" name="Oval 22">
              <a:extLst>
                <a:ext uri="{FF2B5EF4-FFF2-40B4-BE49-F238E27FC236}">
                  <a16:creationId xmlns:a16="http://schemas.microsoft.com/office/drawing/2014/main" xmlns="" id="{5719930A-368D-12B8-5BF6-1C17D7828032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TextBox 23">
              <a:extLst>
                <a:ext uri="{FF2B5EF4-FFF2-40B4-BE49-F238E27FC236}">
                  <a16:creationId xmlns:a16="http://schemas.microsoft.com/office/drawing/2014/main" xmlns="" id="{B830302B-6BEF-643E-92B0-D05212792BF4}"/>
                </a:ext>
              </a:extLst>
            </p:cNvPr>
            <p:cNvSpPr txBox="1"/>
            <p:nvPr/>
          </p:nvSpPr>
          <p:spPr>
            <a:xfrm>
              <a:off x="1312611" y="397651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5429A9-98F4-43D2-9BD7-2CB8452C0D66}"/>
              </a:ext>
            </a:extLst>
          </p:cNvPr>
          <p:cNvSpPr txBox="1"/>
          <p:nvPr/>
        </p:nvSpPr>
        <p:spPr>
          <a:xfrm>
            <a:off x="1744893" y="489738"/>
            <a:ext cx="4094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089048-3874-5E92-B70F-3767B8E64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076" y="1396387"/>
            <a:ext cx="4504063" cy="1228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0D917962-2AC2-48AD-A04C-69C0AAD5F3AB}"/>
                  </a:ext>
                </a:extLst>
              </p:cNvPr>
              <p:cNvSpPr txBox="1"/>
              <p:nvPr/>
            </p:nvSpPr>
            <p:spPr>
              <a:xfrm>
                <a:off x="752239" y="2939758"/>
                <a:ext cx="3202818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917962-2AC2-48AD-A04C-69C0AAD5F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39" y="2939758"/>
                <a:ext cx="3202818" cy="1156407"/>
              </a:xfrm>
              <a:prstGeom prst="rect">
                <a:avLst/>
              </a:prstGeom>
              <a:blipFill>
                <a:blip r:embed="rId4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70A4A28-EABD-CB6E-F660-5A7825422F53}"/>
                  </a:ext>
                </a:extLst>
              </p:cNvPr>
              <p:cNvSpPr txBox="1"/>
              <p:nvPr/>
            </p:nvSpPr>
            <p:spPr>
              <a:xfrm>
                <a:off x="4288653" y="2917724"/>
                <a:ext cx="3522305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0A4A28-EABD-CB6E-F660-5A7825422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653" y="2917724"/>
                <a:ext cx="3522305" cy="1159228"/>
              </a:xfrm>
              <a:prstGeom prst="rect">
                <a:avLst/>
              </a:prstGeom>
              <a:blipFill>
                <a:blip r:embed="rId5"/>
                <a:stretch>
                  <a:fillRect l="-7972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27848CB-DB36-C856-6E1B-7209D322FA16}"/>
                  </a:ext>
                </a:extLst>
              </p:cNvPr>
              <p:cNvSpPr txBox="1"/>
              <p:nvPr/>
            </p:nvSpPr>
            <p:spPr>
              <a:xfrm>
                <a:off x="8056422" y="2917724"/>
                <a:ext cx="3522305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7848CB-DB36-C856-6E1B-7209D322F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422" y="2917724"/>
                <a:ext cx="3522305" cy="1159228"/>
              </a:xfrm>
              <a:prstGeom prst="rect">
                <a:avLst/>
              </a:prstGeom>
              <a:blipFill>
                <a:blip r:embed="rId6"/>
                <a:stretch>
                  <a:fillRect l="-7972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6" y="170711"/>
            <a:ext cx="11625249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625249"/>
                      <a:gd name="connsiteY0" fmla="*/ 1069096 h 6414446"/>
                      <a:gd name="connsiteX1" fmla="*/ 1069096 w 11625249"/>
                      <a:gd name="connsiteY1" fmla="*/ 0 h 6414446"/>
                      <a:gd name="connsiteX2" fmla="*/ 10556153 w 11625249"/>
                      <a:gd name="connsiteY2" fmla="*/ 0 h 6414446"/>
                      <a:gd name="connsiteX3" fmla="*/ 11625249 w 11625249"/>
                      <a:gd name="connsiteY3" fmla="*/ 1069096 h 6414446"/>
                      <a:gd name="connsiteX4" fmla="*/ 11625249 w 11625249"/>
                      <a:gd name="connsiteY4" fmla="*/ 5345350 h 6414446"/>
                      <a:gd name="connsiteX5" fmla="*/ 10556153 w 11625249"/>
                      <a:gd name="connsiteY5" fmla="*/ 6414446 h 6414446"/>
                      <a:gd name="connsiteX6" fmla="*/ 1069096 w 11625249"/>
                      <a:gd name="connsiteY6" fmla="*/ 6414446 h 6414446"/>
                      <a:gd name="connsiteX7" fmla="*/ 0 w 11625249"/>
                      <a:gd name="connsiteY7" fmla="*/ 5345350 h 6414446"/>
                      <a:gd name="connsiteX8" fmla="*/ 0 w 11625249"/>
                      <a:gd name="connsiteY8" fmla="*/ 1069096 h 6414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25249" h="6414446" fill="none" extrusionOk="0">
                        <a:moveTo>
                          <a:pt x="0" y="1069096"/>
                        </a:moveTo>
                        <a:cubicBezTo>
                          <a:pt x="-19542" y="479866"/>
                          <a:pt x="461855" y="95376"/>
                          <a:pt x="1069096" y="0"/>
                        </a:cubicBezTo>
                        <a:cubicBezTo>
                          <a:pt x="3257614" y="77600"/>
                          <a:pt x="8972264" y="-27269"/>
                          <a:pt x="10556153" y="0"/>
                        </a:cubicBezTo>
                        <a:cubicBezTo>
                          <a:pt x="11217228" y="-93171"/>
                          <a:pt x="11734833" y="510911"/>
                          <a:pt x="11625249" y="1069096"/>
                        </a:cubicBezTo>
                        <a:cubicBezTo>
                          <a:pt x="11734249" y="2536417"/>
                          <a:pt x="11547040" y="4353943"/>
                          <a:pt x="11625249" y="5345350"/>
                        </a:cubicBezTo>
                        <a:cubicBezTo>
                          <a:pt x="11613384" y="5931154"/>
                          <a:pt x="11077713" y="6444826"/>
                          <a:pt x="10556153" y="6414446"/>
                        </a:cubicBezTo>
                        <a:cubicBezTo>
                          <a:pt x="6126805" y="6463623"/>
                          <a:pt x="2935343" y="6291744"/>
                          <a:pt x="1069096" y="6414446"/>
                        </a:cubicBezTo>
                        <a:cubicBezTo>
                          <a:pt x="471191" y="6471737"/>
                          <a:pt x="-69188" y="5995367"/>
                          <a:pt x="0" y="5345350"/>
                        </a:cubicBezTo>
                        <a:cubicBezTo>
                          <a:pt x="47022" y="3923570"/>
                          <a:pt x="104569" y="2292304"/>
                          <a:pt x="0" y="1069096"/>
                        </a:cubicBezTo>
                        <a:close/>
                      </a:path>
                      <a:path w="11625249" h="6414446" stroke="0" extrusionOk="0">
                        <a:moveTo>
                          <a:pt x="0" y="1069096"/>
                        </a:moveTo>
                        <a:cubicBezTo>
                          <a:pt x="32307" y="474958"/>
                          <a:pt x="522525" y="-2928"/>
                          <a:pt x="1069096" y="0"/>
                        </a:cubicBezTo>
                        <a:cubicBezTo>
                          <a:pt x="4569590" y="-129276"/>
                          <a:pt x="7765308" y="-77778"/>
                          <a:pt x="10556153" y="0"/>
                        </a:cubicBezTo>
                        <a:cubicBezTo>
                          <a:pt x="11128895" y="-56436"/>
                          <a:pt x="11609519" y="569352"/>
                          <a:pt x="11625249" y="1069096"/>
                        </a:cubicBezTo>
                        <a:cubicBezTo>
                          <a:pt x="11706848" y="1542640"/>
                          <a:pt x="11779549" y="3696807"/>
                          <a:pt x="11625249" y="5345350"/>
                        </a:cubicBezTo>
                        <a:cubicBezTo>
                          <a:pt x="11672012" y="6034414"/>
                          <a:pt x="11115099" y="6425151"/>
                          <a:pt x="10556153" y="6414446"/>
                        </a:cubicBezTo>
                        <a:cubicBezTo>
                          <a:pt x="8908609" y="6458666"/>
                          <a:pt x="3758576" y="6385064"/>
                          <a:pt x="1069096" y="6414446"/>
                        </a:cubicBezTo>
                        <a:cubicBezTo>
                          <a:pt x="475401" y="6401959"/>
                          <a:pt x="-69909" y="5919638"/>
                          <a:pt x="0" y="5345350"/>
                        </a:cubicBezTo>
                        <a:cubicBezTo>
                          <a:pt x="-159954" y="3610433"/>
                          <a:pt x="22140" y="2206617"/>
                          <a:pt x="0" y="106909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6" name="Nhóm 7">
            <a:extLst>
              <a:ext uri="{FF2B5EF4-FFF2-40B4-BE49-F238E27FC236}">
                <a16:creationId xmlns:a16="http://schemas.microsoft.com/office/drawing/2014/main" xmlns="" id="{9489627E-CB62-97BB-1803-93A21401105B}"/>
              </a:ext>
            </a:extLst>
          </p:cNvPr>
          <p:cNvGrpSpPr/>
          <p:nvPr/>
        </p:nvGrpSpPr>
        <p:grpSpPr>
          <a:xfrm>
            <a:off x="1056369" y="522347"/>
            <a:ext cx="704966" cy="707886"/>
            <a:chOff x="1240918" y="397651"/>
            <a:chExt cx="704966" cy="707886"/>
          </a:xfrm>
        </p:grpSpPr>
        <p:sp>
          <p:nvSpPr>
            <p:cNvPr id="38" name="Oval 22">
              <a:extLst>
                <a:ext uri="{FF2B5EF4-FFF2-40B4-BE49-F238E27FC236}">
                  <a16:creationId xmlns:a16="http://schemas.microsoft.com/office/drawing/2014/main" xmlns="" id="{5719930A-368D-12B8-5BF6-1C17D7828032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TextBox 23">
              <a:extLst>
                <a:ext uri="{FF2B5EF4-FFF2-40B4-BE49-F238E27FC236}">
                  <a16:creationId xmlns:a16="http://schemas.microsoft.com/office/drawing/2014/main" xmlns="" id="{B830302B-6BEF-643E-92B0-D05212792BF4}"/>
                </a:ext>
              </a:extLst>
            </p:cNvPr>
            <p:cNvSpPr txBox="1"/>
            <p:nvPr/>
          </p:nvSpPr>
          <p:spPr>
            <a:xfrm>
              <a:off x="1312611" y="397651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5429A9-98F4-43D2-9BD7-2CB8452C0D66}"/>
              </a:ext>
            </a:extLst>
          </p:cNvPr>
          <p:cNvSpPr txBox="1"/>
          <p:nvPr/>
        </p:nvSpPr>
        <p:spPr>
          <a:xfrm>
            <a:off x="1744893" y="489738"/>
            <a:ext cx="9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231" y="1230233"/>
            <a:ext cx="4762500" cy="3176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D917962-2AC2-48AD-A04C-69C0AAD5F3AB}"/>
                  </a:ext>
                </a:extLst>
              </p:cNvPr>
              <p:cNvSpPr txBox="1"/>
              <p:nvPr/>
            </p:nvSpPr>
            <p:spPr>
              <a:xfrm>
                <a:off x="3937507" y="5084391"/>
                <a:ext cx="2500626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5400" b="1" dirty="0" smtClean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</a:t>
                </a:r>
                <a:endParaRPr lang="en-US" sz="5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917962-2AC2-48AD-A04C-69C0AAD5F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507" y="5084391"/>
                <a:ext cx="2500626" cy="1425968"/>
              </a:xfrm>
              <a:prstGeom prst="rect">
                <a:avLst/>
              </a:prstGeom>
              <a:blipFill rotWithShape="0">
                <a:blip r:embed="rId4"/>
                <a:stretch>
                  <a:fillRect r="-10488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D917962-2AC2-48AD-A04C-69C0AAD5F3AB}"/>
                  </a:ext>
                </a:extLst>
              </p:cNvPr>
              <p:cNvSpPr txBox="1"/>
              <p:nvPr/>
            </p:nvSpPr>
            <p:spPr>
              <a:xfrm>
                <a:off x="6275971" y="5084391"/>
                <a:ext cx="3202818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002060"/>
                    </a:solidFill>
                    <a:effectLst/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chemeClr val="tx1"/>
                    </a:solidFill>
                    <a:effectLst/>
                    <a:ea typeface="MS Gothic" panose="020B0609070205080204" pitchFamily="49" charset="-128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5400" b="1" dirty="0" smtClean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</a:t>
                </a:r>
                <a:endParaRPr lang="en-US" sz="5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917962-2AC2-48AD-A04C-69C0AAD5F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971" y="5084391"/>
                <a:ext cx="3202818" cy="1425968"/>
              </a:xfrm>
              <a:prstGeom prst="rect">
                <a:avLst/>
              </a:prstGeom>
              <a:blipFill rotWithShape="0">
                <a:blip r:embed="rId5"/>
                <a:stretch>
                  <a:fillRect l="-5905" b="-10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3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6" y="170711"/>
            <a:ext cx="11625249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625249"/>
                      <a:gd name="connsiteY0" fmla="*/ 1069096 h 6414446"/>
                      <a:gd name="connsiteX1" fmla="*/ 1069096 w 11625249"/>
                      <a:gd name="connsiteY1" fmla="*/ 0 h 6414446"/>
                      <a:gd name="connsiteX2" fmla="*/ 10556153 w 11625249"/>
                      <a:gd name="connsiteY2" fmla="*/ 0 h 6414446"/>
                      <a:gd name="connsiteX3" fmla="*/ 11625249 w 11625249"/>
                      <a:gd name="connsiteY3" fmla="*/ 1069096 h 6414446"/>
                      <a:gd name="connsiteX4" fmla="*/ 11625249 w 11625249"/>
                      <a:gd name="connsiteY4" fmla="*/ 5345350 h 6414446"/>
                      <a:gd name="connsiteX5" fmla="*/ 10556153 w 11625249"/>
                      <a:gd name="connsiteY5" fmla="*/ 6414446 h 6414446"/>
                      <a:gd name="connsiteX6" fmla="*/ 1069096 w 11625249"/>
                      <a:gd name="connsiteY6" fmla="*/ 6414446 h 6414446"/>
                      <a:gd name="connsiteX7" fmla="*/ 0 w 11625249"/>
                      <a:gd name="connsiteY7" fmla="*/ 5345350 h 6414446"/>
                      <a:gd name="connsiteX8" fmla="*/ 0 w 11625249"/>
                      <a:gd name="connsiteY8" fmla="*/ 1069096 h 6414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25249" h="6414446" fill="none" extrusionOk="0">
                        <a:moveTo>
                          <a:pt x="0" y="1069096"/>
                        </a:moveTo>
                        <a:cubicBezTo>
                          <a:pt x="-19542" y="479866"/>
                          <a:pt x="461855" y="95376"/>
                          <a:pt x="1069096" y="0"/>
                        </a:cubicBezTo>
                        <a:cubicBezTo>
                          <a:pt x="3257614" y="77600"/>
                          <a:pt x="8972264" y="-27269"/>
                          <a:pt x="10556153" y="0"/>
                        </a:cubicBezTo>
                        <a:cubicBezTo>
                          <a:pt x="11217228" y="-93171"/>
                          <a:pt x="11734833" y="510911"/>
                          <a:pt x="11625249" y="1069096"/>
                        </a:cubicBezTo>
                        <a:cubicBezTo>
                          <a:pt x="11734249" y="2536417"/>
                          <a:pt x="11547040" y="4353943"/>
                          <a:pt x="11625249" y="5345350"/>
                        </a:cubicBezTo>
                        <a:cubicBezTo>
                          <a:pt x="11613384" y="5931154"/>
                          <a:pt x="11077713" y="6444826"/>
                          <a:pt x="10556153" y="6414446"/>
                        </a:cubicBezTo>
                        <a:cubicBezTo>
                          <a:pt x="6126805" y="6463623"/>
                          <a:pt x="2935343" y="6291744"/>
                          <a:pt x="1069096" y="6414446"/>
                        </a:cubicBezTo>
                        <a:cubicBezTo>
                          <a:pt x="471191" y="6471737"/>
                          <a:pt x="-69188" y="5995367"/>
                          <a:pt x="0" y="5345350"/>
                        </a:cubicBezTo>
                        <a:cubicBezTo>
                          <a:pt x="47022" y="3923570"/>
                          <a:pt x="104569" y="2292304"/>
                          <a:pt x="0" y="1069096"/>
                        </a:cubicBezTo>
                        <a:close/>
                      </a:path>
                      <a:path w="11625249" h="6414446" stroke="0" extrusionOk="0">
                        <a:moveTo>
                          <a:pt x="0" y="1069096"/>
                        </a:moveTo>
                        <a:cubicBezTo>
                          <a:pt x="32307" y="474958"/>
                          <a:pt x="522525" y="-2928"/>
                          <a:pt x="1069096" y="0"/>
                        </a:cubicBezTo>
                        <a:cubicBezTo>
                          <a:pt x="4569590" y="-129276"/>
                          <a:pt x="7765308" y="-77778"/>
                          <a:pt x="10556153" y="0"/>
                        </a:cubicBezTo>
                        <a:cubicBezTo>
                          <a:pt x="11128895" y="-56436"/>
                          <a:pt x="11609519" y="569352"/>
                          <a:pt x="11625249" y="1069096"/>
                        </a:cubicBezTo>
                        <a:cubicBezTo>
                          <a:pt x="11706848" y="1542640"/>
                          <a:pt x="11779549" y="3696807"/>
                          <a:pt x="11625249" y="5345350"/>
                        </a:cubicBezTo>
                        <a:cubicBezTo>
                          <a:pt x="11672012" y="6034414"/>
                          <a:pt x="11115099" y="6425151"/>
                          <a:pt x="10556153" y="6414446"/>
                        </a:cubicBezTo>
                        <a:cubicBezTo>
                          <a:pt x="8908609" y="6458666"/>
                          <a:pt x="3758576" y="6385064"/>
                          <a:pt x="1069096" y="6414446"/>
                        </a:cubicBezTo>
                        <a:cubicBezTo>
                          <a:pt x="475401" y="6401959"/>
                          <a:pt x="-69909" y="5919638"/>
                          <a:pt x="0" y="5345350"/>
                        </a:cubicBezTo>
                        <a:cubicBezTo>
                          <a:pt x="-159954" y="3610433"/>
                          <a:pt x="22140" y="2206617"/>
                          <a:pt x="0" y="106909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6" name="Nhóm 7">
            <a:extLst>
              <a:ext uri="{FF2B5EF4-FFF2-40B4-BE49-F238E27FC236}">
                <a16:creationId xmlns:a16="http://schemas.microsoft.com/office/drawing/2014/main" xmlns="" id="{9489627E-CB62-97BB-1803-93A21401105B}"/>
              </a:ext>
            </a:extLst>
          </p:cNvPr>
          <p:cNvGrpSpPr/>
          <p:nvPr/>
        </p:nvGrpSpPr>
        <p:grpSpPr>
          <a:xfrm>
            <a:off x="1056369" y="522347"/>
            <a:ext cx="704966" cy="707886"/>
            <a:chOff x="1240918" y="397651"/>
            <a:chExt cx="704966" cy="707886"/>
          </a:xfrm>
        </p:grpSpPr>
        <p:sp>
          <p:nvSpPr>
            <p:cNvPr id="38" name="Oval 22">
              <a:extLst>
                <a:ext uri="{FF2B5EF4-FFF2-40B4-BE49-F238E27FC236}">
                  <a16:creationId xmlns:a16="http://schemas.microsoft.com/office/drawing/2014/main" xmlns="" id="{5719930A-368D-12B8-5BF6-1C17D7828032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TextBox 23">
              <a:extLst>
                <a:ext uri="{FF2B5EF4-FFF2-40B4-BE49-F238E27FC236}">
                  <a16:creationId xmlns:a16="http://schemas.microsoft.com/office/drawing/2014/main" xmlns="" id="{B830302B-6BEF-643E-92B0-D05212792BF4}"/>
                </a:ext>
              </a:extLst>
            </p:cNvPr>
            <p:cNvSpPr txBox="1"/>
            <p:nvPr/>
          </p:nvSpPr>
          <p:spPr>
            <a:xfrm>
              <a:off x="1312611" y="397651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0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vi-VN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5429A9-98F4-43D2-9BD7-2CB8452C0D66}"/>
              </a:ext>
            </a:extLst>
          </p:cNvPr>
          <p:cNvSpPr txBox="1"/>
          <p:nvPr/>
        </p:nvSpPr>
        <p:spPr>
          <a:xfrm>
            <a:off x="1744893" y="489738"/>
            <a:ext cx="9371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740734-E059-5203-4F5C-2420B4AB6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69" y="1563133"/>
            <a:ext cx="3051281" cy="3416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FB19D0-6F59-DDED-4DC9-932AB43C4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517" y="1402241"/>
            <a:ext cx="6636114" cy="32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6" y="245661"/>
            <a:ext cx="11625249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625249"/>
                      <a:gd name="connsiteY0" fmla="*/ 1069096 h 6414446"/>
                      <a:gd name="connsiteX1" fmla="*/ 1069096 w 11625249"/>
                      <a:gd name="connsiteY1" fmla="*/ 0 h 6414446"/>
                      <a:gd name="connsiteX2" fmla="*/ 10556153 w 11625249"/>
                      <a:gd name="connsiteY2" fmla="*/ 0 h 6414446"/>
                      <a:gd name="connsiteX3" fmla="*/ 11625249 w 11625249"/>
                      <a:gd name="connsiteY3" fmla="*/ 1069096 h 6414446"/>
                      <a:gd name="connsiteX4" fmla="*/ 11625249 w 11625249"/>
                      <a:gd name="connsiteY4" fmla="*/ 5345350 h 6414446"/>
                      <a:gd name="connsiteX5" fmla="*/ 10556153 w 11625249"/>
                      <a:gd name="connsiteY5" fmla="*/ 6414446 h 6414446"/>
                      <a:gd name="connsiteX6" fmla="*/ 1069096 w 11625249"/>
                      <a:gd name="connsiteY6" fmla="*/ 6414446 h 6414446"/>
                      <a:gd name="connsiteX7" fmla="*/ 0 w 11625249"/>
                      <a:gd name="connsiteY7" fmla="*/ 5345350 h 6414446"/>
                      <a:gd name="connsiteX8" fmla="*/ 0 w 11625249"/>
                      <a:gd name="connsiteY8" fmla="*/ 1069096 h 6414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25249" h="6414446" fill="none" extrusionOk="0">
                        <a:moveTo>
                          <a:pt x="0" y="1069096"/>
                        </a:moveTo>
                        <a:cubicBezTo>
                          <a:pt x="-19542" y="479866"/>
                          <a:pt x="461855" y="95376"/>
                          <a:pt x="1069096" y="0"/>
                        </a:cubicBezTo>
                        <a:cubicBezTo>
                          <a:pt x="3257614" y="77600"/>
                          <a:pt x="8972264" y="-27269"/>
                          <a:pt x="10556153" y="0"/>
                        </a:cubicBezTo>
                        <a:cubicBezTo>
                          <a:pt x="11217228" y="-93171"/>
                          <a:pt x="11734833" y="510911"/>
                          <a:pt x="11625249" y="1069096"/>
                        </a:cubicBezTo>
                        <a:cubicBezTo>
                          <a:pt x="11734249" y="2536417"/>
                          <a:pt x="11547040" y="4353943"/>
                          <a:pt x="11625249" y="5345350"/>
                        </a:cubicBezTo>
                        <a:cubicBezTo>
                          <a:pt x="11613384" y="5931154"/>
                          <a:pt x="11077713" y="6444826"/>
                          <a:pt x="10556153" y="6414446"/>
                        </a:cubicBezTo>
                        <a:cubicBezTo>
                          <a:pt x="6126805" y="6463623"/>
                          <a:pt x="2935343" y="6291744"/>
                          <a:pt x="1069096" y="6414446"/>
                        </a:cubicBezTo>
                        <a:cubicBezTo>
                          <a:pt x="471191" y="6471737"/>
                          <a:pt x="-69188" y="5995367"/>
                          <a:pt x="0" y="5345350"/>
                        </a:cubicBezTo>
                        <a:cubicBezTo>
                          <a:pt x="47022" y="3923570"/>
                          <a:pt x="104569" y="2292304"/>
                          <a:pt x="0" y="1069096"/>
                        </a:cubicBezTo>
                        <a:close/>
                      </a:path>
                      <a:path w="11625249" h="6414446" stroke="0" extrusionOk="0">
                        <a:moveTo>
                          <a:pt x="0" y="1069096"/>
                        </a:moveTo>
                        <a:cubicBezTo>
                          <a:pt x="32307" y="474958"/>
                          <a:pt x="522525" y="-2928"/>
                          <a:pt x="1069096" y="0"/>
                        </a:cubicBezTo>
                        <a:cubicBezTo>
                          <a:pt x="4569590" y="-129276"/>
                          <a:pt x="7765308" y="-77778"/>
                          <a:pt x="10556153" y="0"/>
                        </a:cubicBezTo>
                        <a:cubicBezTo>
                          <a:pt x="11128895" y="-56436"/>
                          <a:pt x="11609519" y="569352"/>
                          <a:pt x="11625249" y="1069096"/>
                        </a:cubicBezTo>
                        <a:cubicBezTo>
                          <a:pt x="11706848" y="1542640"/>
                          <a:pt x="11779549" y="3696807"/>
                          <a:pt x="11625249" y="5345350"/>
                        </a:cubicBezTo>
                        <a:cubicBezTo>
                          <a:pt x="11672012" y="6034414"/>
                          <a:pt x="11115099" y="6425151"/>
                          <a:pt x="10556153" y="6414446"/>
                        </a:cubicBezTo>
                        <a:cubicBezTo>
                          <a:pt x="8908609" y="6458666"/>
                          <a:pt x="3758576" y="6385064"/>
                          <a:pt x="1069096" y="6414446"/>
                        </a:cubicBezTo>
                        <a:cubicBezTo>
                          <a:pt x="475401" y="6401959"/>
                          <a:pt x="-69909" y="5919638"/>
                          <a:pt x="0" y="5345350"/>
                        </a:cubicBezTo>
                        <a:cubicBezTo>
                          <a:pt x="-159954" y="3610433"/>
                          <a:pt x="22140" y="2206617"/>
                          <a:pt x="0" y="106909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6" name="Nhóm 7">
            <a:extLst>
              <a:ext uri="{FF2B5EF4-FFF2-40B4-BE49-F238E27FC236}">
                <a16:creationId xmlns:a16="http://schemas.microsoft.com/office/drawing/2014/main" xmlns="" id="{9489627E-CB62-97BB-1803-93A21401105B}"/>
              </a:ext>
            </a:extLst>
          </p:cNvPr>
          <p:cNvGrpSpPr/>
          <p:nvPr/>
        </p:nvGrpSpPr>
        <p:grpSpPr>
          <a:xfrm>
            <a:off x="1056369" y="500313"/>
            <a:ext cx="704966" cy="729920"/>
            <a:chOff x="1240918" y="375617"/>
            <a:chExt cx="704966" cy="729920"/>
          </a:xfrm>
        </p:grpSpPr>
        <p:sp>
          <p:nvSpPr>
            <p:cNvPr id="38" name="Oval 22">
              <a:extLst>
                <a:ext uri="{FF2B5EF4-FFF2-40B4-BE49-F238E27FC236}">
                  <a16:creationId xmlns:a16="http://schemas.microsoft.com/office/drawing/2014/main" xmlns="" id="{5719930A-368D-12B8-5BF6-1C17D7828032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TextBox 23">
              <a:extLst>
                <a:ext uri="{FF2B5EF4-FFF2-40B4-BE49-F238E27FC236}">
                  <a16:creationId xmlns:a16="http://schemas.microsoft.com/office/drawing/2014/main" xmlns="" id="{B830302B-6BEF-643E-92B0-D05212792BF4}"/>
                </a:ext>
              </a:extLst>
            </p:cNvPr>
            <p:cNvSpPr txBox="1"/>
            <p:nvPr/>
          </p:nvSpPr>
          <p:spPr>
            <a:xfrm>
              <a:off x="1378712" y="375617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5429A9-98F4-43D2-9BD7-2CB8452C0D66}"/>
              </a:ext>
            </a:extLst>
          </p:cNvPr>
          <p:cNvSpPr txBox="1"/>
          <p:nvPr/>
        </p:nvSpPr>
        <p:spPr>
          <a:xfrm>
            <a:off x="1744893" y="489738"/>
            <a:ext cx="9371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B075465-FA15-69DD-C1EB-7F53260AF388}"/>
              </a:ext>
            </a:extLst>
          </p:cNvPr>
          <p:cNvGrpSpPr/>
          <p:nvPr/>
        </p:nvGrpSpPr>
        <p:grpSpPr>
          <a:xfrm>
            <a:off x="1415028" y="1453860"/>
            <a:ext cx="4701110" cy="1205715"/>
            <a:chOff x="741222" y="1606717"/>
            <a:chExt cx="4701110" cy="1205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xmlns="" id="{C2524B7E-DC03-1ECB-8AAE-AB971C2D4306}"/>
                    </a:ext>
                  </a:extLst>
                </p:cNvPr>
                <p:cNvSpPr txBox="1"/>
                <p:nvPr/>
              </p:nvSpPr>
              <p:spPr>
                <a:xfrm>
                  <a:off x="741222" y="1606717"/>
                  <a:ext cx="4701110" cy="1205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2524B7E-DC03-1ECB-8AAE-AB971C2D43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22" y="1606717"/>
                  <a:ext cx="4701110" cy="1205715"/>
                </a:xfrm>
                <a:prstGeom prst="rect">
                  <a:avLst/>
                </a:prstGeom>
                <a:blipFill>
                  <a:blip r:embed="rId3"/>
                  <a:stretch>
                    <a:fillRect b="-121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EB1F8CBF-437A-A7EC-4AD5-16584A4D483E}"/>
                </a:ext>
              </a:extLst>
            </p:cNvPr>
            <p:cNvSpPr/>
            <p:nvPr/>
          </p:nvSpPr>
          <p:spPr>
            <a:xfrm>
              <a:off x="2930487" y="1608464"/>
              <a:ext cx="583894" cy="539826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A74DE1B-35D6-CDA9-DF2A-A556B1778331}"/>
              </a:ext>
            </a:extLst>
          </p:cNvPr>
          <p:cNvGrpSpPr/>
          <p:nvPr/>
        </p:nvGrpSpPr>
        <p:grpSpPr>
          <a:xfrm>
            <a:off x="6756431" y="1584683"/>
            <a:ext cx="4701110" cy="1235635"/>
            <a:chOff x="6756431" y="1584683"/>
            <a:chExt cx="4701110" cy="1235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F6F4394E-670C-047D-C69D-998EA001F21B}"/>
                    </a:ext>
                  </a:extLst>
                </p:cNvPr>
                <p:cNvSpPr txBox="1"/>
                <p:nvPr/>
              </p:nvSpPr>
              <p:spPr>
                <a:xfrm>
                  <a:off x="6756431" y="1584683"/>
                  <a:ext cx="4701110" cy="11594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/>
                      </m:f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6F4394E-670C-047D-C69D-998EA001F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31" y="1584683"/>
                  <a:ext cx="4701110" cy="1159485"/>
                </a:xfrm>
                <a:prstGeom prst="rect">
                  <a:avLst/>
                </a:prstGeom>
                <a:blipFill>
                  <a:blip r:embed="rId4"/>
                  <a:stretch>
                    <a:fillRect b="-1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68F2C58-BBE7-2CBC-A497-9592C2DB2652}"/>
                </a:ext>
              </a:extLst>
            </p:cNvPr>
            <p:cNvSpPr/>
            <p:nvPr/>
          </p:nvSpPr>
          <p:spPr>
            <a:xfrm>
              <a:off x="8648241" y="2280492"/>
              <a:ext cx="583894" cy="539826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F009B6-4DDD-7398-7CB8-CBA0239A317F}"/>
              </a:ext>
            </a:extLst>
          </p:cNvPr>
          <p:cNvGrpSpPr/>
          <p:nvPr/>
        </p:nvGrpSpPr>
        <p:grpSpPr>
          <a:xfrm>
            <a:off x="4200518" y="3457551"/>
            <a:ext cx="4701110" cy="1268686"/>
            <a:chOff x="741222" y="1606717"/>
            <a:chExt cx="4701110" cy="12686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674E3E69-B696-48AF-1AFB-444B15D3363A}"/>
                    </a:ext>
                  </a:extLst>
                </p:cNvPr>
                <p:cNvSpPr txBox="1"/>
                <p:nvPr/>
              </p:nvSpPr>
              <p:spPr>
                <a:xfrm>
                  <a:off x="741222" y="1606717"/>
                  <a:ext cx="4701110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/>
                      </m:f>
                    </m:oMath>
                  </a14:m>
                  <a:endPara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74E3E69-B696-48AF-1AFB-444B15D336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22" y="1606717"/>
                  <a:ext cx="4701110" cy="1159228"/>
                </a:xfrm>
                <a:prstGeom prst="rect">
                  <a:avLst/>
                </a:prstGeom>
                <a:blipFill>
                  <a:blip r:embed="rId5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F98D58D1-BAA1-CD28-D932-408C36D477FC}"/>
                </a:ext>
              </a:extLst>
            </p:cNvPr>
            <p:cNvSpPr/>
            <p:nvPr/>
          </p:nvSpPr>
          <p:spPr>
            <a:xfrm>
              <a:off x="4241494" y="2335577"/>
              <a:ext cx="583894" cy="539826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43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6" y="201594"/>
            <a:ext cx="11625249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625249"/>
                      <a:gd name="connsiteY0" fmla="*/ 1069096 h 6414446"/>
                      <a:gd name="connsiteX1" fmla="*/ 1069096 w 11625249"/>
                      <a:gd name="connsiteY1" fmla="*/ 0 h 6414446"/>
                      <a:gd name="connsiteX2" fmla="*/ 10556153 w 11625249"/>
                      <a:gd name="connsiteY2" fmla="*/ 0 h 6414446"/>
                      <a:gd name="connsiteX3" fmla="*/ 11625249 w 11625249"/>
                      <a:gd name="connsiteY3" fmla="*/ 1069096 h 6414446"/>
                      <a:gd name="connsiteX4" fmla="*/ 11625249 w 11625249"/>
                      <a:gd name="connsiteY4" fmla="*/ 5345350 h 6414446"/>
                      <a:gd name="connsiteX5" fmla="*/ 10556153 w 11625249"/>
                      <a:gd name="connsiteY5" fmla="*/ 6414446 h 6414446"/>
                      <a:gd name="connsiteX6" fmla="*/ 1069096 w 11625249"/>
                      <a:gd name="connsiteY6" fmla="*/ 6414446 h 6414446"/>
                      <a:gd name="connsiteX7" fmla="*/ 0 w 11625249"/>
                      <a:gd name="connsiteY7" fmla="*/ 5345350 h 6414446"/>
                      <a:gd name="connsiteX8" fmla="*/ 0 w 11625249"/>
                      <a:gd name="connsiteY8" fmla="*/ 1069096 h 6414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25249" h="6414446" fill="none" extrusionOk="0">
                        <a:moveTo>
                          <a:pt x="0" y="1069096"/>
                        </a:moveTo>
                        <a:cubicBezTo>
                          <a:pt x="-19542" y="479866"/>
                          <a:pt x="461855" y="95376"/>
                          <a:pt x="1069096" y="0"/>
                        </a:cubicBezTo>
                        <a:cubicBezTo>
                          <a:pt x="3257614" y="77600"/>
                          <a:pt x="8972264" y="-27269"/>
                          <a:pt x="10556153" y="0"/>
                        </a:cubicBezTo>
                        <a:cubicBezTo>
                          <a:pt x="11217228" y="-93171"/>
                          <a:pt x="11734833" y="510911"/>
                          <a:pt x="11625249" y="1069096"/>
                        </a:cubicBezTo>
                        <a:cubicBezTo>
                          <a:pt x="11734249" y="2536417"/>
                          <a:pt x="11547040" y="4353943"/>
                          <a:pt x="11625249" y="5345350"/>
                        </a:cubicBezTo>
                        <a:cubicBezTo>
                          <a:pt x="11613384" y="5931154"/>
                          <a:pt x="11077713" y="6444826"/>
                          <a:pt x="10556153" y="6414446"/>
                        </a:cubicBezTo>
                        <a:cubicBezTo>
                          <a:pt x="6126805" y="6463623"/>
                          <a:pt x="2935343" y="6291744"/>
                          <a:pt x="1069096" y="6414446"/>
                        </a:cubicBezTo>
                        <a:cubicBezTo>
                          <a:pt x="471191" y="6471737"/>
                          <a:pt x="-69188" y="5995367"/>
                          <a:pt x="0" y="5345350"/>
                        </a:cubicBezTo>
                        <a:cubicBezTo>
                          <a:pt x="47022" y="3923570"/>
                          <a:pt x="104569" y="2292304"/>
                          <a:pt x="0" y="1069096"/>
                        </a:cubicBezTo>
                        <a:close/>
                      </a:path>
                      <a:path w="11625249" h="6414446" stroke="0" extrusionOk="0">
                        <a:moveTo>
                          <a:pt x="0" y="1069096"/>
                        </a:moveTo>
                        <a:cubicBezTo>
                          <a:pt x="32307" y="474958"/>
                          <a:pt x="522525" y="-2928"/>
                          <a:pt x="1069096" y="0"/>
                        </a:cubicBezTo>
                        <a:cubicBezTo>
                          <a:pt x="4569590" y="-129276"/>
                          <a:pt x="7765308" y="-77778"/>
                          <a:pt x="10556153" y="0"/>
                        </a:cubicBezTo>
                        <a:cubicBezTo>
                          <a:pt x="11128895" y="-56436"/>
                          <a:pt x="11609519" y="569352"/>
                          <a:pt x="11625249" y="1069096"/>
                        </a:cubicBezTo>
                        <a:cubicBezTo>
                          <a:pt x="11706848" y="1542640"/>
                          <a:pt x="11779549" y="3696807"/>
                          <a:pt x="11625249" y="5345350"/>
                        </a:cubicBezTo>
                        <a:cubicBezTo>
                          <a:pt x="11672012" y="6034414"/>
                          <a:pt x="11115099" y="6425151"/>
                          <a:pt x="10556153" y="6414446"/>
                        </a:cubicBezTo>
                        <a:cubicBezTo>
                          <a:pt x="8908609" y="6458666"/>
                          <a:pt x="3758576" y="6385064"/>
                          <a:pt x="1069096" y="6414446"/>
                        </a:cubicBezTo>
                        <a:cubicBezTo>
                          <a:pt x="475401" y="6401959"/>
                          <a:pt x="-69909" y="5919638"/>
                          <a:pt x="0" y="5345350"/>
                        </a:cubicBezTo>
                        <a:cubicBezTo>
                          <a:pt x="-159954" y="3610433"/>
                          <a:pt x="22140" y="2206617"/>
                          <a:pt x="0" y="106909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6" name="Nhóm 7">
            <a:extLst>
              <a:ext uri="{FF2B5EF4-FFF2-40B4-BE49-F238E27FC236}">
                <a16:creationId xmlns:a16="http://schemas.microsoft.com/office/drawing/2014/main" xmlns="" id="{9489627E-CB62-97BB-1803-93A21401105B}"/>
              </a:ext>
            </a:extLst>
          </p:cNvPr>
          <p:cNvGrpSpPr/>
          <p:nvPr/>
        </p:nvGrpSpPr>
        <p:grpSpPr>
          <a:xfrm>
            <a:off x="351290" y="555398"/>
            <a:ext cx="704966" cy="707886"/>
            <a:chOff x="1240918" y="397651"/>
            <a:chExt cx="704966" cy="707886"/>
          </a:xfrm>
        </p:grpSpPr>
        <p:sp>
          <p:nvSpPr>
            <p:cNvPr id="38" name="Oval 22">
              <a:extLst>
                <a:ext uri="{FF2B5EF4-FFF2-40B4-BE49-F238E27FC236}">
                  <a16:creationId xmlns:a16="http://schemas.microsoft.com/office/drawing/2014/main" xmlns="" id="{5719930A-368D-12B8-5BF6-1C17D7828032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TextBox 23">
              <a:extLst>
                <a:ext uri="{FF2B5EF4-FFF2-40B4-BE49-F238E27FC236}">
                  <a16:creationId xmlns:a16="http://schemas.microsoft.com/office/drawing/2014/main" xmlns="" id="{B830302B-6BEF-643E-92B0-D05212792BF4}"/>
                </a:ext>
              </a:extLst>
            </p:cNvPr>
            <p:cNvSpPr txBox="1"/>
            <p:nvPr/>
          </p:nvSpPr>
          <p:spPr>
            <a:xfrm>
              <a:off x="1312611" y="397651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FD5429A9-98F4-43D2-9BD7-2CB8452C0D66}"/>
                  </a:ext>
                </a:extLst>
              </p:cNvPr>
              <p:cNvSpPr txBox="1"/>
              <p:nvPr/>
            </p:nvSpPr>
            <p:spPr>
              <a:xfrm>
                <a:off x="1123720" y="489738"/>
                <a:ext cx="10675345" cy="1574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 dành hai ngày cuối tuần để đọc sách. Ngày thứ nhất, Mai đọc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cuốn sách. Ngày thứ hai, Mai đọc thêm được </a:t>
                </a:r>
                <a:r>
                  <a:rPr lang="en-US" sz="2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cuốn sách. Hỏi cả hai ngày, Mai đọc được bao nhiêu phần của cuốn sách?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5429A9-98F4-43D2-9BD7-2CB8452C0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20" y="489738"/>
                <a:ext cx="10675345" cy="1574790"/>
              </a:xfrm>
              <a:prstGeom prst="rect">
                <a:avLst/>
              </a:prstGeom>
              <a:blipFill>
                <a:blip r:embed="rId3"/>
                <a:stretch>
                  <a:fillRect l="-1142" t="-3861" r="-1941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81200" y="6353969"/>
            <a:ext cx="24003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731000" y="589756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327525" y="5303838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327525" y="5303838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8913" y="-2188039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066800" y="3161983"/>
            <a:ext cx="190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708525" y="5532438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368925" y="5811838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1"/>
          <p:cNvGrpSpPr/>
          <p:nvPr/>
        </p:nvGrpSpPr>
        <p:grpSpPr bwMode="auto">
          <a:xfrm>
            <a:off x="3281363" y="4414838"/>
            <a:ext cx="3200400" cy="252412"/>
            <a:chOff x="480" y="3036"/>
            <a:chExt cx="2016" cy="159"/>
          </a:xfrm>
        </p:grpSpPr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480" y="3120"/>
              <a:ext cx="20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480" y="304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777" y="303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083" y="304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1371" y="304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1680" y="304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496" y="304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1968" y="304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2238" y="305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AutoShape 31"/>
          <p:cNvSpPr/>
          <p:nvPr/>
        </p:nvSpPr>
        <p:spPr bwMode="auto">
          <a:xfrm rot="5400000">
            <a:off x="4872038" y="4068763"/>
            <a:ext cx="152400" cy="1371600"/>
          </a:xfrm>
          <a:prstGeom prst="rightBrace">
            <a:avLst>
              <a:gd name="adj1" fmla="val 75000"/>
              <a:gd name="adj2" fmla="val 50000"/>
            </a:avLst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32"/>
          <p:cNvSpPr/>
          <p:nvPr/>
        </p:nvSpPr>
        <p:spPr bwMode="auto">
          <a:xfrm rot="5400000">
            <a:off x="3705225" y="428625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>
            <a:off x="2971800" y="5537002"/>
            <a:ext cx="1887219" cy="32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vi-V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thứ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4524088" y="5347930"/>
            <a:ext cx="1423987" cy="70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42" name="Group 35"/>
          <p:cNvGrpSpPr/>
          <p:nvPr/>
        </p:nvGrpSpPr>
        <p:grpSpPr bwMode="auto">
          <a:xfrm>
            <a:off x="3687762" y="4764178"/>
            <a:ext cx="334963" cy="830263"/>
            <a:chOff x="5088" y="2241"/>
            <a:chExt cx="211" cy="523"/>
          </a:xfrm>
        </p:grpSpPr>
        <p:sp>
          <p:nvSpPr>
            <p:cNvPr id="43" name="Text Box 36"/>
            <p:cNvSpPr txBox="1">
              <a:spLocks noChangeArrowheads="1"/>
            </p:cNvSpPr>
            <p:nvPr/>
          </p:nvSpPr>
          <p:spPr bwMode="auto">
            <a:xfrm>
              <a:off x="5088" y="2241"/>
              <a:ext cx="21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eaLnBrk="1" hangingPunct="1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5136" y="2496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AutoShape 41"/>
          <p:cNvSpPr/>
          <p:nvPr/>
        </p:nvSpPr>
        <p:spPr bwMode="auto">
          <a:xfrm rot="-5400000">
            <a:off x="4338638" y="2960688"/>
            <a:ext cx="304800" cy="2362200"/>
          </a:xfrm>
          <a:prstGeom prst="rightBrace">
            <a:avLst>
              <a:gd name="adj1" fmla="val 64583"/>
              <a:gd name="adj2" fmla="val 50000"/>
            </a:avLst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3770313" y="3544888"/>
            <a:ext cx="29591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1304854" y="4228783"/>
            <a:ext cx="2305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 sách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53"/>
          <p:cNvSpPr>
            <a:spLocks noChangeArrowheads="1"/>
          </p:cNvSpPr>
          <p:nvPr/>
        </p:nvSpPr>
        <p:spPr bwMode="auto">
          <a:xfrm>
            <a:off x="4022725" y="3473451"/>
            <a:ext cx="2530475" cy="44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cuốn sách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35"/>
          <p:cNvGrpSpPr/>
          <p:nvPr/>
        </p:nvGrpSpPr>
        <p:grpSpPr bwMode="auto">
          <a:xfrm>
            <a:off x="4919074" y="4749441"/>
            <a:ext cx="338138" cy="830263"/>
            <a:chOff x="5088" y="2241"/>
            <a:chExt cx="213" cy="523"/>
          </a:xfrm>
        </p:grpSpPr>
        <p:sp>
          <p:nvSpPr>
            <p:cNvPr id="50" name="Text Box 36"/>
            <p:cNvSpPr txBox="1">
              <a:spLocks noChangeArrowheads="1"/>
            </p:cNvSpPr>
            <p:nvPr/>
          </p:nvSpPr>
          <p:spPr bwMode="auto">
            <a:xfrm>
              <a:off x="5088" y="2241"/>
              <a:ext cx="21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vi-V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5136" y="2496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679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35" grpId="0" bldLvl="0" animBg="1"/>
      <p:bldP spid="37" grpId="0" bldLvl="0" animBg="1"/>
      <p:bldP spid="40" grpId="0" bldLvl="0" animBg="1"/>
      <p:bldP spid="41" grpId="0" bldLvl="0" animBg="1"/>
      <p:bldP spid="45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5" b="4215"/>
          <a:stretch/>
        </p:blipFill>
        <p:spPr>
          <a:xfrm>
            <a:off x="0" y="-40341"/>
            <a:ext cx="12192000" cy="689834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462914" y="322706"/>
            <a:ext cx="4937092" cy="4186545"/>
            <a:chOff x="6462914" y="322706"/>
            <a:chExt cx="4937092" cy="4186545"/>
          </a:xfrm>
        </p:grpSpPr>
        <p:pic>
          <p:nvPicPr>
            <p:cNvPr id="18" name="Hình ảnh 43">
              <a:extLst>
                <a:ext uri="{FF2B5EF4-FFF2-40B4-BE49-F238E27FC236}">
                  <a16:creationId xmlns:a16="http://schemas.microsoft.com/office/drawing/2014/main" xmlns="" id="{D77B9E04-3FC0-619C-5F02-617FAA27B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2" t="10560" r="74202" b="53586"/>
            <a:stretch/>
          </p:blipFill>
          <p:spPr>
            <a:xfrm>
              <a:off x="7474329" y="322706"/>
              <a:ext cx="2745177" cy="2614454"/>
            </a:xfrm>
            <a:prstGeom prst="rect">
              <a:avLst/>
            </a:prstGeom>
          </p:spPr>
        </p:pic>
        <p:pic>
          <p:nvPicPr>
            <p:cNvPr id="19" name="Hình ảnh 305">
              <a:extLst>
                <a:ext uri="{FF2B5EF4-FFF2-40B4-BE49-F238E27FC236}">
                  <a16:creationId xmlns:a16="http://schemas.microsoft.com/office/drawing/2014/main" xmlns="" id="{92B417E6-1C18-E8FB-2E79-3E3B8A6DE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30" t="16230" r="60030" b="55476"/>
            <a:stretch/>
          </p:blipFill>
          <p:spPr>
            <a:xfrm>
              <a:off x="9039007" y="1662542"/>
              <a:ext cx="2360999" cy="2549237"/>
            </a:xfrm>
            <a:prstGeom prst="rect">
              <a:avLst/>
            </a:prstGeom>
          </p:spPr>
        </p:pic>
        <p:pic>
          <p:nvPicPr>
            <p:cNvPr id="20" name="Hình ảnh 135">
              <a:extLst>
                <a:ext uri="{FF2B5EF4-FFF2-40B4-BE49-F238E27FC236}">
                  <a16:creationId xmlns:a16="http://schemas.microsoft.com/office/drawing/2014/main" xmlns="" id="{522B1268-1E7C-55A0-4CC6-434452024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56" t="10390" r="22098" b="52530"/>
            <a:stretch/>
          </p:blipFill>
          <p:spPr>
            <a:xfrm>
              <a:off x="6462914" y="1116320"/>
              <a:ext cx="1634324" cy="339293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48354" y="530654"/>
            <a:ext cx="5372791" cy="6502156"/>
            <a:chOff x="1606913" y="-630065"/>
            <a:chExt cx="6053923" cy="748806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23" t="12883" r="5573" b="12251"/>
            <a:stretch/>
          </p:blipFill>
          <p:spPr>
            <a:xfrm>
              <a:off x="2840869" y="-630065"/>
              <a:ext cx="3375212" cy="534267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0" t="13339" r="30127" b="8166"/>
            <a:stretch/>
          </p:blipFill>
          <p:spPr>
            <a:xfrm>
              <a:off x="3677541" y="1664980"/>
              <a:ext cx="3983295" cy="504336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79" t="11408" r="31417" b="13726"/>
            <a:stretch/>
          </p:blipFill>
          <p:spPr>
            <a:xfrm>
              <a:off x="1606913" y="1515329"/>
              <a:ext cx="3375212" cy="534267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67745A-811A-40D0-82B1-DBA1C98A5C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355" y="59648"/>
            <a:ext cx="849246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00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862" y="1333500"/>
            <a:ext cx="11677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!!!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8E1989-CA52-42E6-AABF-0925819EE5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/>
        </p:blipFill>
        <p:spPr>
          <a:xfrm>
            <a:off x="653855" y="3818484"/>
            <a:ext cx="1851634" cy="1003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77E30A-68DD-4A97-A294-40E0D2A7F1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t="30737" r="45064" b="30592"/>
          <a:stretch/>
        </p:blipFill>
        <p:spPr>
          <a:xfrm>
            <a:off x="2179018" y="5198725"/>
            <a:ext cx="1851634" cy="147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6D6FB8E-E95F-4784-9F8C-9A5E581A6F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/>
        </p:blipFill>
        <p:spPr>
          <a:xfrm>
            <a:off x="9612552" y="3679382"/>
            <a:ext cx="2044046" cy="1003898"/>
          </a:xfrm>
          <a:prstGeom prst="rect">
            <a:avLst/>
          </a:prstGeom>
        </p:spPr>
      </p:pic>
      <p:pic>
        <p:nvPicPr>
          <p:cNvPr id="12" name="Picture 11" hidden="1">
            <a:extLst>
              <a:ext uri="{FF2B5EF4-FFF2-40B4-BE49-F238E27FC236}">
                <a16:creationId xmlns:a16="http://schemas.microsoft.com/office/drawing/2014/main" xmlns="" id="{A2C5C7BC-8857-4F4D-8CD7-564F639B9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5" y="759255"/>
            <a:ext cx="11034904" cy="542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-24862"/>
                <a:ext cx="12026493" cy="25527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Câu 1: </a:t>
                </a:r>
                <a:r>
                  <a:rPr lang="en-US" sz="4400" b="1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Điền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dấu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&gt;, &lt;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= </a:t>
                </a:r>
                <a:r>
                  <a:rPr lang="en-US" sz="4400" b="1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4400" b="1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trống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4862"/>
                <a:ext cx="12026493" cy="25527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3104835" y="3607496"/>
                <a:ext cx="5035185" cy="2116899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835" y="3607496"/>
                <a:ext cx="5035185" cy="2116899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24944A-366F-4C92-8E1C-871E668337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74108" r="28906" b="-4609"/>
          <a:stretch/>
        </p:blipFill>
        <p:spPr>
          <a:xfrm flipH="1">
            <a:off x="-160126" y="2090475"/>
            <a:ext cx="2109141" cy="1310399"/>
          </a:xfrm>
          <a:prstGeom prst="rect">
            <a:avLst/>
          </a:prstGeom>
        </p:spPr>
      </p:pic>
      <p:sp>
        <p:nvSpPr>
          <p:cNvPr id="13" name="WordArt 41"/>
          <p:cNvSpPr>
            <a:spLocks noChangeArrowheads="1" noChangeShapeType="1" noTextEdit="1"/>
          </p:cNvSpPr>
          <p:nvPr/>
        </p:nvSpPr>
        <p:spPr bwMode="auto">
          <a:xfrm>
            <a:off x="10774411" y="4088876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4" name="WordArt 40"/>
          <p:cNvSpPr>
            <a:spLocks noChangeArrowheads="1" noChangeShapeType="1" noTextEdit="1"/>
          </p:cNvSpPr>
          <p:nvPr/>
        </p:nvSpPr>
        <p:spPr bwMode="auto">
          <a:xfrm>
            <a:off x="10844726" y="4007909"/>
            <a:ext cx="668867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5" name="WordArt 40"/>
          <p:cNvSpPr>
            <a:spLocks noChangeArrowheads="1" noChangeShapeType="1" noTextEdit="1"/>
          </p:cNvSpPr>
          <p:nvPr/>
        </p:nvSpPr>
        <p:spPr bwMode="auto">
          <a:xfrm>
            <a:off x="10684209" y="4138876"/>
            <a:ext cx="668867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" name="WordArt 40"/>
          <p:cNvSpPr>
            <a:spLocks noChangeArrowheads="1" noChangeShapeType="1" noTextEdit="1"/>
          </p:cNvSpPr>
          <p:nvPr/>
        </p:nvSpPr>
        <p:spPr bwMode="auto">
          <a:xfrm>
            <a:off x="10786755" y="4117510"/>
            <a:ext cx="668867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7" name="WordArt 40"/>
          <p:cNvSpPr>
            <a:spLocks noChangeArrowheads="1" noChangeShapeType="1" noTextEdit="1"/>
          </p:cNvSpPr>
          <p:nvPr/>
        </p:nvSpPr>
        <p:spPr bwMode="auto">
          <a:xfrm>
            <a:off x="10643750" y="4198477"/>
            <a:ext cx="668867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84707" y="987844"/>
            <a:ext cx="560019" cy="5273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05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8E1989-CA52-42E6-AABF-0925819EE5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/>
        </p:blipFill>
        <p:spPr>
          <a:xfrm>
            <a:off x="653855" y="3818484"/>
            <a:ext cx="1851634" cy="1003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77E30A-68DD-4A97-A294-40E0D2A7F1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t="30737" r="45064" b="30592"/>
          <a:stretch/>
        </p:blipFill>
        <p:spPr>
          <a:xfrm>
            <a:off x="2179018" y="5198725"/>
            <a:ext cx="1851634" cy="147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6D6FB8E-E95F-4784-9F8C-9A5E581A6F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/>
        </p:blipFill>
        <p:spPr>
          <a:xfrm>
            <a:off x="9612552" y="3679382"/>
            <a:ext cx="2044046" cy="1003898"/>
          </a:xfrm>
          <a:prstGeom prst="rect">
            <a:avLst/>
          </a:prstGeom>
        </p:spPr>
      </p:pic>
      <p:pic>
        <p:nvPicPr>
          <p:cNvPr id="12" name="Picture 11" hidden="1">
            <a:extLst>
              <a:ext uri="{FF2B5EF4-FFF2-40B4-BE49-F238E27FC236}">
                <a16:creationId xmlns:a16="http://schemas.microsoft.com/office/drawing/2014/main" xmlns="" id="{A2C5C7BC-8857-4F4D-8CD7-564F639B9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5" y="759255"/>
            <a:ext cx="11034904" cy="542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60126" y="71634"/>
                <a:ext cx="12352126" cy="25527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Câu 2: 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Điền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dấu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&gt;, &lt;, 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trống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0126" y="71634"/>
                <a:ext cx="12352126" cy="25527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3104835" y="3607496"/>
                <a:ext cx="5035185" cy="2116899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4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835" y="3607496"/>
                <a:ext cx="5035185" cy="2116899"/>
              </a:xfrm>
              <a:prstGeom prst="cloud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24944A-366F-4C92-8E1C-871E668337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74108" r="28906" b="-4609"/>
          <a:stretch/>
        </p:blipFill>
        <p:spPr>
          <a:xfrm flipH="1">
            <a:off x="-160126" y="2090475"/>
            <a:ext cx="2109141" cy="1310399"/>
          </a:xfrm>
          <a:prstGeom prst="rect">
            <a:avLst/>
          </a:prstGeom>
        </p:spPr>
      </p:pic>
      <p:sp>
        <p:nvSpPr>
          <p:cNvPr id="13" name="WordArt 41"/>
          <p:cNvSpPr>
            <a:spLocks noChangeArrowheads="1" noChangeShapeType="1" noTextEdit="1"/>
          </p:cNvSpPr>
          <p:nvPr/>
        </p:nvSpPr>
        <p:spPr bwMode="auto">
          <a:xfrm>
            <a:off x="10774411" y="4088876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4" name="WordArt 40"/>
          <p:cNvSpPr>
            <a:spLocks noChangeArrowheads="1" noChangeShapeType="1" noTextEdit="1"/>
          </p:cNvSpPr>
          <p:nvPr/>
        </p:nvSpPr>
        <p:spPr bwMode="auto">
          <a:xfrm>
            <a:off x="10844726" y="4007909"/>
            <a:ext cx="668867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5" name="WordArt 40"/>
          <p:cNvSpPr>
            <a:spLocks noChangeArrowheads="1" noChangeShapeType="1" noTextEdit="1"/>
          </p:cNvSpPr>
          <p:nvPr/>
        </p:nvSpPr>
        <p:spPr bwMode="auto">
          <a:xfrm>
            <a:off x="10684209" y="4138876"/>
            <a:ext cx="668867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" name="WordArt 40"/>
          <p:cNvSpPr>
            <a:spLocks noChangeArrowheads="1" noChangeShapeType="1" noTextEdit="1"/>
          </p:cNvSpPr>
          <p:nvPr/>
        </p:nvSpPr>
        <p:spPr bwMode="auto">
          <a:xfrm>
            <a:off x="10786755" y="4117510"/>
            <a:ext cx="668867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7" name="WordArt 40"/>
          <p:cNvSpPr>
            <a:spLocks noChangeArrowheads="1" noChangeShapeType="1" noTextEdit="1"/>
          </p:cNvSpPr>
          <p:nvPr/>
        </p:nvSpPr>
        <p:spPr bwMode="auto">
          <a:xfrm>
            <a:off x="10643750" y="4198477"/>
            <a:ext cx="668867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6133" y="1545181"/>
            <a:ext cx="599607" cy="5355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53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8E1989-CA52-42E6-AABF-0925819EE5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/>
        </p:blipFill>
        <p:spPr>
          <a:xfrm>
            <a:off x="653855" y="3818484"/>
            <a:ext cx="1851634" cy="1003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77E30A-68DD-4A97-A294-40E0D2A7F1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t="30737" r="45064" b="30592"/>
          <a:stretch/>
        </p:blipFill>
        <p:spPr>
          <a:xfrm>
            <a:off x="2179018" y="5198725"/>
            <a:ext cx="1851634" cy="147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6D6FB8E-E95F-4784-9F8C-9A5E581A6F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/>
        </p:blipFill>
        <p:spPr>
          <a:xfrm>
            <a:off x="9612552" y="3679382"/>
            <a:ext cx="2044046" cy="1003898"/>
          </a:xfrm>
          <a:prstGeom prst="rect">
            <a:avLst/>
          </a:prstGeom>
        </p:spPr>
      </p:pic>
      <p:pic>
        <p:nvPicPr>
          <p:cNvPr id="12" name="Picture 11" hidden="1">
            <a:extLst>
              <a:ext uri="{FF2B5EF4-FFF2-40B4-BE49-F238E27FC236}">
                <a16:creationId xmlns:a16="http://schemas.microsoft.com/office/drawing/2014/main" xmlns="" id="{A2C5C7BC-8857-4F4D-8CD7-564F639B9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5" y="759255"/>
            <a:ext cx="11034904" cy="542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50258"/>
                <a:ext cx="12037102" cy="25527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Câu 3: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Điền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dấu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&gt;, &lt;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trống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58"/>
                <a:ext cx="12037102" cy="25527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3104835" y="3607496"/>
                <a:ext cx="5035185" cy="2116899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4800" b="1" i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835" y="3607496"/>
                <a:ext cx="5035185" cy="2116899"/>
              </a:xfrm>
              <a:prstGeom prst="cloud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WordArt 41"/>
          <p:cNvSpPr>
            <a:spLocks noChangeArrowheads="1" noChangeShapeType="1" noTextEdit="1"/>
          </p:cNvSpPr>
          <p:nvPr/>
        </p:nvSpPr>
        <p:spPr bwMode="auto">
          <a:xfrm>
            <a:off x="10774411" y="4088876"/>
            <a:ext cx="666751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4" name="WordArt 40"/>
          <p:cNvSpPr>
            <a:spLocks noChangeArrowheads="1" noChangeShapeType="1" noTextEdit="1"/>
          </p:cNvSpPr>
          <p:nvPr/>
        </p:nvSpPr>
        <p:spPr bwMode="auto">
          <a:xfrm>
            <a:off x="10844726" y="4007909"/>
            <a:ext cx="668867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5" name="WordArt 40"/>
          <p:cNvSpPr>
            <a:spLocks noChangeArrowheads="1" noChangeShapeType="1" noTextEdit="1"/>
          </p:cNvSpPr>
          <p:nvPr/>
        </p:nvSpPr>
        <p:spPr bwMode="auto">
          <a:xfrm>
            <a:off x="10684209" y="4138876"/>
            <a:ext cx="668867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" name="WordArt 40"/>
          <p:cNvSpPr>
            <a:spLocks noChangeArrowheads="1" noChangeShapeType="1" noTextEdit="1"/>
          </p:cNvSpPr>
          <p:nvPr/>
        </p:nvSpPr>
        <p:spPr bwMode="auto">
          <a:xfrm>
            <a:off x="10786755" y="4117510"/>
            <a:ext cx="668867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7" name="WordArt 40"/>
          <p:cNvSpPr>
            <a:spLocks noChangeArrowheads="1" noChangeShapeType="1" noTextEdit="1"/>
          </p:cNvSpPr>
          <p:nvPr/>
        </p:nvSpPr>
        <p:spPr bwMode="auto">
          <a:xfrm>
            <a:off x="10643750" y="4198477"/>
            <a:ext cx="668867" cy="7429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1174" y="1490554"/>
            <a:ext cx="584616" cy="4813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5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4167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104277" y="-29278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1760041" y="2913328"/>
            <a:ext cx="395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4245069" y="2344888"/>
            <a:ext cx="76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AutoShape 30"/>
          <p:cNvSpPr/>
          <p:nvPr/>
        </p:nvSpPr>
        <p:spPr bwMode="auto">
          <a:xfrm rot="5400000">
            <a:off x="4567771" y="3282558"/>
            <a:ext cx="116596" cy="71628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AutoShape 31"/>
          <p:cNvSpPr/>
          <p:nvPr/>
        </p:nvSpPr>
        <p:spPr bwMode="auto">
          <a:xfrm rot="5400000">
            <a:off x="5774774" y="2904905"/>
            <a:ext cx="161924" cy="1516914"/>
          </a:xfrm>
          <a:prstGeom prst="rightBrace">
            <a:avLst>
              <a:gd name="adj1" fmla="val 39216"/>
              <a:gd name="adj2" fmla="val 50000"/>
            </a:avLst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5026009" y="2341827"/>
            <a:ext cx="76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5812457" y="2341827"/>
            <a:ext cx="76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6598905" y="2336070"/>
            <a:ext cx="76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7384954" y="2336070"/>
            <a:ext cx="76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Line 62"/>
          <p:cNvSpPr>
            <a:spLocks noChangeShapeType="1"/>
          </p:cNvSpPr>
          <p:nvPr/>
        </p:nvSpPr>
        <p:spPr bwMode="auto">
          <a:xfrm>
            <a:off x="5188317" y="-6869093"/>
            <a:ext cx="235314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4194472" y="2344888"/>
            <a:ext cx="832146" cy="1143000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4998152" y="2347598"/>
            <a:ext cx="832146" cy="1143000"/>
          </a:xfrm>
          <a:prstGeom prst="rect">
            <a:avLst/>
          </a:prstGeom>
          <a:solidFill>
            <a:srgbClr val="0000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5777384" y="2336070"/>
            <a:ext cx="832146" cy="1143000"/>
          </a:xfrm>
          <a:prstGeom prst="rect">
            <a:avLst/>
          </a:prstGeom>
          <a:solidFill>
            <a:srgbClr val="0000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2450" y="3698996"/>
            <a:ext cx="103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ext Box 57"/>
          <p:cNvSpPr txBox="1">
            <a:spLocks noChangeArrowheads="1"/>
          </p:cNvSpPr>
          <p:nvPr/>
        </p:nvSpPr>
        <p:spPr bwMode="auto">
          <a:xfrm>
            <a:off x="4482797" y="3698996"/>
            <a:ext cx="3385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5709201" y="3744324"/>
            <a:ext cx="8652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AutoShape 30"/>
          <p:cNvSpPr/>
          <p:nvPr/>
        </p:nvSpPr>
        <p:spPr bwMode="auto">
          <a:xfrm rot="5400000">
            <a:off x="4567772" y="3282558"/>
            <a:ext cx="116596" cy="71628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AutoShape 31"/>
          <p:cNvSpPr/>
          <p:nvPr/>
        </p:nvSpPr>
        <p:spPr bwMode="auto">
          <a:xfrm rot="5400000">
            <a:off x="5774775" y="2904905"/>
            <a:ext cx="161924" cy="1516914"/>
          </a:xfrm>
          <a:prstGeom prst="rightBrace">
            <a:avLst>
              <a:gd name="adj1" fmla="val 39216"/>
              <a:gd name="adj2" fmla="val 50000"/>
            </a:avLst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6598906" y="2336070"/>
            <a:ext cx="76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7384955" y="2336070"/>
            <a:ext cx="76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AutoShape 33"/>
          <p:cNvSpPr/>
          <p:nvPr/>
        </p:nvSpPr>
        <p:spPr bwMode="auto">
          <a:xfrm rot="16200000">
            <a:off x="5398448" y="948951"/>
            <a:ext cx="54989" cy="2297033"/>
          </a:xfrm>
          <a:prstGeom prst="rightBrace">
            <a:avLst>
              <a:gd name="adj1" fmla="val 69444"/>
              <a:gd name="adj2" fmla="val 50000"/>
            </a:avLst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83731" y="3294030"/>
            <a:ext cx="99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340" y="922730"/>
            <a:ext cx="52430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2023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3" grpId="0" bldLvl="0" animBg="1"/>
      <p:bldP spid="12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16" grpId="0" animBg="1"/>
      <p:bldP spid="17" grpId="0" animBg="1"/>
      <p:bldP spid="18" grpId="0" animBg="1"/>
      <p:bldP spid="5" grpId="0"/>
      <p:bldP spid="23" grpId="0"/>
      <p:bldP spid="27" grpId="0"/>
      <p:bldP spid="20" grpId="0" animBg="1"/>
      <p:bldP spid="21" grpId="0" animBg="1"/>
      <p:bldP spid="22" grpId="0" animBg="1"/>
      <p:bldP spid="24" grpId="0" animBg="1"/>
      <p:bldP spid="28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3D19857-2B6F-A2FD-22E9-13465A95C487}"/>
              </a:ext>
            </a:extLst>
          </p:cNvPr>
          <p:cNvSpPr/>
          <p:nvPr/>
        </p:nvSpPr>
        <p:spPr>
          <a:xfrm>
            <a:off x="844019" y="2209403"/>
            <a:ext cx="10872439" cy="1527718"/>
          </a:xfrm>
          <a:prstGeom prst="roundRect">
            <a:avLst/>
          </a:prstGeom>
          <a:solidFill>
            <a:srgbClr val="F7A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1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8682" y="1333500"/>
            <a:ext cx="83795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PRESENTER_ID" val="{6C780E61-BFEA-4E47-82C3-FE8627A7CCF1}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TIMING" val="|2.148|5.178|3.572|9.532|2.622|3.824|2.747"/>
  <p:tag name="GENSWF_ADVANCE_TIME" val="37.407"/>
  <p:tag name="ISPRING_SLIDE_ID_2" val="{7443E11B-4984-46DE-A06B-66C94EFCEFC2}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syb4e1z3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242</Words>
  <Application>Microsoft Office PowerPoint</Application>
  <PresentationFormat>Widescreen</PresentationFormat>
  <Paragraphs>73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MS Gothic</vt:lpstr>
      <vt:lpstr>Arial</vt:lpstr>
      <vt:lpstr>Calibri</vt:lpstr>
      <vt:lpstr>Calibri Light</vt:lpstr>
      <vt:lpstr>Cambria</vt:lpstr>
      <vt:lpstr>Cambria Math</vt:lpstr>
      <vt:lpstr>Impact</vt:lpstr>
      <vt:lpstr>Times New Roman</vt:lpstr>
      <vt:lpstr>Trebuchet MS</vt:lpstr>
      <vt:lpstr>Wingdings 3</vt:lpstr>
      <vt:lpstr>字魂59号-创粗黑</vt:lpstr>
      <vt:lpstr>等线</vt:lpstr>
      <vt:lpstr>等线 Light</vt:lpstr>
      <vt:lpstr>Custom Design</vt:lpstr>
      <vt:lpstr>Office Theme</vt:lpstr>
      <vt:lpstr>Office 主题​​</vt:lpstr>
      <vt:lpstr>7_Office 主题​​</vt:lpstr>
      <vt:lpstr>Facet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58</cp:revision>
  <dcterms:created xsi:type="dcterms:W3CDTF">2023-12-25T04:22:36Z</dcterms:created>
  <dcterms:modified xsi:type="dcterms:W3CDTF">2024-03-27T06:47:30Z</dcterms:modified>
</cp:coreProperties>
</file>