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85" r:id="rId4"/>
    <p:sldId id="283" r:id="rId5"/>
    <p:sldId id="286" r:id="rId6"/>
    <p:sldId id="258" r:id="rId7"/>
    <p:sldId id="259" r:id="rId8"/>
    <p:sldId id="260" r:id="rId9"/>
    <p:sldId id="265" r:id="rId10"/>
    <p:sldId id="289" r:id="rId11"/>
    <p:sldId id="291" r:id="rId12"/>
    <p:sldId id="262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" Target="slide5.xm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smtClean="0">
                <a:solidFill>
                  <a:srgbClr val="002060"/>
                </a:solidFill>
                <a:latin typeface="Times New Roman" pitchFamily="18" charset="0"/>
              </a:rPr>
              <a:t>ỦY BAN NHÂN DÂN HUYỆN AN LÃO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 smtClean="0">
                <a:solidFill>
                  <a:srgbClr val="002060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002060"/>
                </a:solidFill>
                <a:latin typeface="Times New Roman" pitchFamily="18" charset="0"/>
              </a:rPr>
              <a:t>TIỂU </a:t>
            </a:r>
            <a:r>
              <a:rPr lang="en-US" altLang="en-US" sz="3500" b="1" smtClean="0">
                <a:solidFill>
                  <a:srgbClr val="002060"/>
                </a:solidFill>
                <a:latin typeface="Times New Roman" pitchFamily="18" charset="0"/>
              </a:rPr>
              <a:t>HỌC MỸ ĐỨC II</a:t>
            </a:r>
            <a:endParaRPr lang="en-US" altLang="en-US" sz="35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11730" y="2725323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2240915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5884" y="6544828"/>
            <a:ext cx="9033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4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 thực hiện: Nguyễn Thị Ngoan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6586" y="5202043"/>
            <a:ext cx="65121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– Lớp 3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8519" y="19812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 kg  &gt;  51 000 kg  &gt;  1 000 kg  &gt;  250 kg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3459" y="71050"/>
            <a:ext cx="14135101" cy="1450896"/>
            <a:chOff x="1470819" y="1943100"/>
            <a:chExt cx="14135101" cy="145089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00CFA-5C01-E6F8-D4FF-E48B152F3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4" t="13812" r="5488" b="54955"/>
          <a:stretch/>
        </p:blipFill>
        <p:spPr>
          <a:xfrm>
            <a:off x="203458" y="1323688"/>
            <a:ext cx="15859659" cy="202320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A70C6B-2F76-8957-200B-D03E74CAD65E}"/>
              </a:ext>
            </a:extLst>
          </p:cNvPr>
          <p:cNvSpPr/>
          <p:nvPr/>
        </p:nvSpPr>
        <p:spPr>
          <a:xfrm>
            <a:off x="51" y="6416538"/>
            <a:ext cx="8096369" cy="7672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kg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E1197E-E19E-53E4-A311-276B9466AABE}"/>
              </a:ext>
            </a:extLst>
          </p:cNvPr>
          <p:cNvSpPr/>
          <p:nvPr/>
        </p:nvSpPr>
        <p:spPr>
          <a:xfrm>
            <a:off x="8595519" y="3516119"/>
            <a:ext cx="7467599" cy="9909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kg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90C68E-2010-C2D4-BF40-67342BAAE0DC}"/>
              </a:ext>
            </a:extLst>
          </p:cNvPr>
          <p:cNvSpPr/>
          <p:nvPr/>
        </p:nvSpPr>
        <p:spPr>
          <a:xfrm>
            <a:off x="203459" y="3516119"/>
            <a:ext cx="7782460" cy="9299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 000 kg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59BEA2-8134-306B-973D-D897123FA862}"/>
              </a:ext>
            </a:extLst>
          </p:cNvPr>
          <p:cNvSpPr/>
          <p:nvPr/>
        </p:nvSpPr>
        <p:spPr>
          <a:xfrm>
            <a:off x="8239627" y="6201250"/>
            <a:ext cx="8062119" cy="11978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51 000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75F1F8-3808-E208-DDD5-E4B7CAC4E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1" t="54872" r="4538" b="12735"/>
          <a:stretch/>
        </p:blipFill>
        <p:spPr>
          <a:xfrm>
            <a:off x="270550" y="4461128"/>
            <a:ext cx="15792568" cy="2098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186" y="7575042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nặng nhất là: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81119" y="7604794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xanh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186" y="8412015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nhẹ nhất là:</a:t>
            </a: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4054" y="8401617"/>
            <a:ext cx="351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mái chèo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27" name="Rectangle: Rounded Corners 22">
            <a:extLst>
              <a:ext uri="{FF2B5EF4-FFF2-40B4-BE49-F238E27FC236}">
                <a16:creationId xmlns:a16="http://schemas.microsoft.com/office/drawing/2014/main" id="{3C90C68E-2010-C2D4-BF40-67342BAAE0DC}"/>
              </a:ext>
            </a:extLst>
          </p:cNvPr>
          <p:cNvSpPr/>
          <p:nvPr/>
        </p:nvSpPr>
        <p:spPr>
          <a:xfrm>
            <a:off x="203459" y="3499379"/>
            <a:ext cx="7782460" cy="9299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 000 kg</a:t>
            </a:r>
          </a:p>
        </p:txBody>
      </p:sp>
      <p:sp>
        <p:nvSpPr>
          <p:cNvPr id="30" name="Rectangle: Rounded Corners 21">
            <a:extLst>
              <a:ext uri="{FF2B5EF4-FFF2-40B4-BE49-F238E27FC236}">
                <a16:creationId xmlns:a16="http://schemas.microsoft.com/office/drawing/2014/main" id="{78E1197E-E19E-53E4-A311-276B9466AABE}"/>
              </a:ext>
            </a:extLst>
          </p:cNvPr>
          <p:cNvSpPr/>
          <p:nvPr/>
        </p:nvSpPr>
        <p:spPr>
          <a:xfrm>
            <a:off x="8595519" y="3468540"/>
            <a:ext cx="7467599" cy="9909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kg</a:t>
            </a:r>
          </a:p>
        </p:txBody>
      </p:sp>
    </p:spTree>
    <p:extLst>
      <p:ext uri="{BB962C8B-B14F-4D97-AF65-F5344CB8AC3E}">
        <p14:creationId xmlns:p14="http://schemas.microsoft.com/office/powerpoint/2010/main" val="38551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7" grpId="0"/>
      <p:bldP spid="20" grpId="0"/>
      <p:bldP spid="21" grpId="0"/>
      <p:bldP spid="26" grpId="0"/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19" y="1066800"/>
            <a:ext cx="14700882" cy="4832092"/>
            <a:chOff x="1470819" y="1882031"/>
            <a:chExt cx="13732277" cy="339799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2019300"/>
              <a:ext cx="533400" cy="541082"/>
              <a:chOff x="1737519" y="2019300"/>
              <a:chExt cx="533400" cy="54108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3743" y="2019300"/>
                <a:ext cx="436038" cy="541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882031"/>
              <a:ext cx="13182599" cy="339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Bác 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 Phi:”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?”. </a:t>
              </a:r>
              <a:endPara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Bác 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 Phi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hóm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hỉnh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:”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!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” .</a:t>
              </a:r>
            </a:p>
            <a:p>
              <a:pPr algn="just"/>
              <a:r>
                <a:rPr lang="en-US" sz="4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Em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4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ác 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 Phi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unny guitar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521" y="6324602"/>
            <a:ext cx="647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196" y="3851276"/>
            <a:ext cx="495511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39213" y="3863978"/>
            <a:ext cx="4957233" cy="14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7315200"/>
            <a:ext cx="1076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512233"/>
            <a:ext cx="10566400" cy="15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5488253" y="897467"/>
            <a:ext cx="524933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3176854" y="878418"/>
            <a:ext cx="560916" cy="56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12420337" y="920753"/>
            <a:ext cx="524933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10787327" y="953559"/>
            <a:ext cx="56091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5" name="Group 43"/>
          <p:cNvGrpSpPr>
            <a:grpSpLocks/>
          </p:cNvGrpSpPr>
          <p:nvPr/>
        </p:nvGrpSpPr>
        <p:grpSpPr bwMode="auto">
          <a:xfrm>
            <a:off x="3566321" y="7543800"/>
            <a:ext cx="9116484" cy="457200"/>
            <a:chOff x="0" y="3845"/>
            <a:chExt cx="5742" cy="475"/>
          </a:xfrm>
        </p:grpSpPr>
        <p:grpSp>
          <p:nvGrpSpPr>
            <p:cNvPr id="6161" name="Group 44"/>
            <p:cNvGrpSpPr>
              <a:grpSpLocks/>
            </p:cNvGrpSpPr>
            <p:nvPr/>
          </p:nvGrpSpPr>
          <p:grpSpPr bwMode="auto">
            <a:xfrm>
              <a:off x="0" y="3845"/>
              <a:ext cx="1920" cy="475"/>
              <a:chOff x="0" y="3845"/>
              <a:chExt cx="1920" cy="475"/>
            </a:xfrm>
          </p:grpSpPr>
          <p:pic>
            <p:nvPicPr>
              <p:cNvPr id="6172" name="Picture 4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4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4" name="Picture 4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4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2" name="Group 49"/>
            <p:cNvGrpSpPr>
              <a:grpSpLocks/>
            </p:cNvGrpSpPr>
            <p:nvPr/>
          </p:nvGrpSpPr>
          <p:grpSpPr bwMode="auto">
            <a:xfrm>
              <a:off x="1920" y="3845"/>
              <a:ext cx="1920" cy="475"/>
              <a:chOff x="0" y="3845"/>
              <a:chExt cx="1920" cy="475"/>
            </a:xfrm>
          </p:grpSpPr>
          <p:pic>
            <p:nvPicPr>
              <p:cNvPr id="6168" name="Picture 50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9" name="Picture 51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0" name="Picture 52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53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54"/>
            <p:cNvGrpSpPr>
              <a:grpSpLocks/>
            </p:cNvGrpSpPr>
            <p:nvPr/>
          </p:nvGrpSpPr>
          <p:grpSpPr bwMode="auto">
            <a:xfrm>
              <a:off x="3822" y="3845"/>
              <a:ext cx="1920" cy="475"/>
              <a:chOff x="0" y="3845"/>
              <a:chExt cx="1920" cy="475"/>
            </a:xfrm>
          </p:grpSpPr>
          <p:pic>
            <p:nvPicPr>
              <p:cNvPr id="6164" name="Picture 5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5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5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5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56" name="Picture 59" descr="JULPYN~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421" y="0"/>
            <a:ext cx="1358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0" descr="JULPYN~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2" y="27519"/>
            <a:ext cx="1447800" cy="13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61"/>
          <p:cNvSpPr txBox="1">
            <a:spLocks noChangeArrowheads="1"/>
          </p:cNvSpPr>
          <p:nvPr/>
        </p:nvSpPr>
        <p:spPr bwMode="auto">
          <a:xfrm>
            <a:off x="8976519" y="5410200"/>
            <a:ext cx="3293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WordArt 57"/>
          <p:cNvSpPr>
            <a:spLocks noChangeArrowheads="1" noChangeShapeType="1" noTextEdit="1"/>
          </p:cNvSpPr>
          <p:nvPr/>
        </p:nvSpPr>
        <p:spPr bwMode="auto">
          <a:xfrm>
            <a:off x="4683919" y="2343153"/>
            <a:ext cx="7323667" cy="18224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160" name="Picture 14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19" y="4161367"/>
            <a:ext cx="7867651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dao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70" y="1"/>
            <a:ext cx="1727200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19" y="1282700"/>
            <a:ext cx="11277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WordArt 5"/>
          <p:cNvSpPr>
            <a:spLocks noChangeArrowheads="1" noChangeShapeType="1" noTextEdit="1"/>
          </p:cNvSpPr>
          <p:nvPr/>
        </p:nvSpPr>
        <p:spPr bwMode="auto">
          <a:xfrm>
            <a:off x="5191919" y="196851"/>
            <a:ext cx="69088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2550319" y="3892551"/>
            <a:ext cx="1168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533" b="1" u="sng">
                <a:solidFill>
                  <a:srgbClr val="660033"/>
                </a:solidFill>
                <a:latin typeface="Times New Roman" panose="02020603050405020304" pitchFamily="18" charset="0"/>
              </a:rPr>
              <a:t>Câu </a:t>
            </a:r>
            <a:r>
              <a:rPr lang="en-US" sz="4533" b="1" u="sng" smtClean="0">
                <a:solidFill>
                  <a:srgbClr val="660033"/>
                </a:solidFill>
                <a:latin typeface="Times New Roman" panose="02020603050405020304" pitchFamily="18" charset="0"/>
              </a:rPr>
              <a:t>1</a:t>
            </a:r>
            <a:r>
              <a:rPr lang="en-US" sz="4533" b="1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sz="4533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Số </a:t>
            </a:r>
            <a:r>
              <a:rPr lang="en-US" sz="4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9 084 đọc là:</a:t>
            </a:r>
            <a:endParaRPr lang="en-US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119899" y="6816633"/>
            <a:ext cx="87536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Chín nghìn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tám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mươi tư.</a:t>
            </a:r>
            <a:endParaRPr 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3193785" y="4986057"/>
            <a:ext cx="124227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Bốn nghìn tám trăm linh chín.</a:t>
            </a:r>
            <a:endParaRPr 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1620838" y="6540953"/>
            <a:ext cx="10464800" cy="1320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nghìn không tám mươi tư.</a:t>
            </a: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3151914" y="5892949"/>
            <a:ext cx="76442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Chín nghìn tám mươi tư.</a:t>
            </a:r>
            <a:endParaRPr 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ồng hồ 5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0919" y="1417678"/>
            <a:ext cx="3784600" cy="19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9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0996" grpId="0"/>
      <p:bldP spid="40998" grpId="0"/>
      <p:bldP spid="40998" grpId="1"/>
      <p:bldP spid="40999" grpId="0"/>
      <p:bldP spid="41000" grpId="0"/>
      <p:bldP spid="41000" grpId="1"/>
      <p:bldP spid="410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70" y="1"/>
            <a:ext cx="1727200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19" y="1282700"/>
            <a:ext cx="11277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WordArt 5"/>
          <p:cNvSpPr>
            <a:spLocks noChangeArrowheads="1" noChangeShapeType="1" noTextEdit="1"/>
          </p:cNvSpPr>
          <p:nvPr/>
        </p:nvSpPr>
        <p:spPr bwMode="auto">
          <a:xfrm>
            <a:off x="5191919" y="196851"/>
            <a:ext cx="69088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2550319" y="3892551"/>
            <a:ext cx="11684000" cy="78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533" b="1" u="sng">
                <a:solidFill>
                  <a:srgbClr val="660033"/>
                </a:solidFill>
                <a:latin typeface="Times New Roman" panose="02020603050405020304" pitchFamily="18" charset="0"/>
              </a:rPr>
              <a:t>Câu </a:t>
            </a:r>
            <a:r>
              <a:rPr lang="en-US" sz="4533" b="1" u="sng" smtClean="0">
                <a:solidFill>
                  <a:srgbClr val="660033"/>
                </a:solidFill>
                <a:latin typeface="Times New Roman" panose="02020603050405020304" pitchFamily="18" charset="0"/>
              </a:rPr>
              <a:t>2</a:t>
            </a:r>
            <a:r>
              <a:rPr lang="en-US" sz="4533" b="1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sz="4533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533" b="1">
                <a:solidFill>
                  <a:srgbClr val="0000FF"/>
                </a:solidFill>
                <a:latin typeface="Times New Roman" panose="02020603050405020304" pitchFamily="18" charset="0"/>
              </a:rPr>
              <a:t>Số </a:t>
            </a:r>
            <a:r>
              <a:rPr lang="en-US" sz="4533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12 765 đọc là:</a:t>
            </a:r>
            <a:endParaRPr lang="en-US" sz="4533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2458536" y="6861578"/>
            <a:ext cx="128989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Mười hai nghìn bảy trăm sáu mươi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2497404" y="5985578"/>
            <a:ext cx="124227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Mười hai nghìn bảy trăm sáu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 năm.</a:t>
            </a:r>
            <a:endParaRPr 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1889919" y="6607123"/>
            <a:ext cx="3879849" cy="1320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hai nghìn bảy trăm sáu mươi 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lăm.</a:t>
            </a:r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2478353" y="5060951"/>
            <a:ext cx="108267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 hai nghìn bảy trăm sáu năm.</a:t>
            </a:r>
            <a:endParaRPr 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12907170" y="596900"/>
            <a:ext cx="11176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30" name="Đồng hồ 5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81519" y="1384301"/>
            <a:ext cx="3720703" cy="22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40996" grpId="0"/>
      <p:bldP spid="40998" grpId="0"/>
      <p:bldP spid="40998" grpId="1"/>
      <p:bldP spid="40999" grpId="0"/>
      <p:bldP spid="41000" grpId="0"/>
      <p:bldP spid="41000" grpId="1"/>
      <p:bldP spid="41002" grpId="0"/>
      <p:bldP spid="41006" grpId="0"/>
      <p:bldP spid="4100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70" y="1"/>
            <a:ext cx="1727200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19" y="1282700"/>
            <a:ext cx="11277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WordArt 5"/>
          <p:cNvSpPr>
            <a:spLocks noChangeArrowheads="1" noChangeShapeType="1" noTextEdit="1"/>
          </p:cNvSpPr>
          <p:nvPr/>
        </p:nvSpPr>
        <p:spPr bwMode="auto">
          <a:xfrm>
            <a:off x="5191919" y="196851"/>
            <a:ext cx="690880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2550319" y="3892551"/>
            <a:ext cx="11684000" cy="14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533" b="1" u="sng">
                <a:solidFill>
                  <a:srgbClr val="660033"/>
                </a:solidFill>
                <a:latin typeface="Times New Roman" panose="02020603050405020304" pitchFamily="18" charset="0"/>
              </a:rPr>
              <a:t>Câu </a:t>
            </a:r>
            <a:r>
              <a:rPr lang="en-US" sz="4533" b="1" u="sng" smtClean="0">
                <a:solidFill>
                  <a:srgbClr val="660033"/>
                </a:solidFill>
                <a:latin typeface="Times New Roman" panose="02020603050405020304" pitchFamily="18" charset="0"/>
              </a:rPr>
              <a:t>3</a:t>
            </a:r>
            <a:r>
              <a:rPr lang="en-US" sz="4533" b="1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sz="4533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533" b="1">
                <a:solidFill>
                  <a:srgbClr val="0000FF"/>
                </a:solidFill>
                <a:latin typeface="Times New Roman" panose="02020603050405020304" pitchFamily="18" charset="0"/>
              </a:rPr>
              <a:t>Số </a:t>
            </a:r>
            <a:r>
              <a:rPr lang="en-US" sz="4533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61 409 đọc là: </a:t>
            </a:r>
            <a:r>
              <a:rPr lang="en-US" sz="4533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Sáu mươi mốt nghìn bốn trăm không chín.</a:t>
            </a:r>
            <a:endParaRPr lang="en-US" sz="4533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4230954" y="6767833"/>
            <a:ext cx="128989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  <a:endParaRPr 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3701294" y="6492153"/>
            <a:ext cx="3879849" cy="1320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4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4175919" y="5881561"/>
            <a:ext cx="2930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12907170" y="596900"/>
            <a:ext cx="11176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9" name="Đồng hồ 5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00719" y="1371600"/>
            <a:ext cx="335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9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40996" grpId="0"/>
      <p:bldP spid="40998" grpId="0"/>
      <p:bldP spid="40998" grpId="1"/>
      <p:bldP spid="41000" grpId="0"/>
      <p:bldP spid="41000" grpId="1"/>
      <p:bldP spid="41002" grpId="0"/>
      <p:bldP spid="41006" grpId="0"/>
      <p:bldP spid="4100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18519" y="1756946"/>
            <a:ext cx="4883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Đọc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1919" y="2587943"/>
            <a:ext cx="73533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30 258 ; 95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738FB2-C4BE-23B2-7E12-2BA7EA10EC53}"/>
              </a:ext>
            </a:extLst>
          </p:cNvPr>
          <p:cNvSpPr txBox="1"/>
          <p:nvPr/>
        </p:nvSpPr>
        <p:spPr>
          <a:xfrm>
            <a:off x="3185319" y="4953684"/>
            <a:ext cx="113633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Chín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D311C3-2897-4905-1F80-B600EDA054F2}"/>
              </a:ext>
            </a:extLst>
          </p:cNvPr>
          <p:cNvSpPr txBox="1"/>
          <p:nvPr/>
        </p:nvSpPr>
        <p:spPr>
          <a:xfrm>
            <a:off x="3413919" y="3982195"/>
            <a:ext cx="9363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1375911-3A8C-E653-1235-FACCC2202383}"/>
              </a:ext>
            </a:extLst>
          </p:cNvPr>
          <p:cNvSpPr txBox="1"/>
          <p:nvPr/>
        </p:nvSpPr>
        <p:spPr>
          <a:xfrm>
            <a:off x="1966119" y="4011484"/>
            <a:ext cx="1943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30 258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7B764C-6B48-199F-6F53-52A6B2897539}"/>
              </a:ext>
            </a:extLst>
          </p:cNvPr>
          <p:cNvSpPr txBox="1"/>
          <p:nvPr/>
        </p:nvSpPr>
        <p:spPr>
          <a:xfrm>
            <a:off x="1963738" y="4984462"/>
            <a:ext cx="194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95 027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6" grpId="0" animBg="1"/>
      <p:bldP spid="28" grpId="0" animBg="1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47019" y="461546"/>
            <a:ext cx="1912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Số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48AD8-979E-AEF3-D9BC-61151308644A}"/>
              </a:ext>
            </a:extLst>
          </p:cNvPr>
          <p:cNvSpPr/>
          <p:nvPr/>
        </p:nvSpPr>
        <p:spPr>
          <a:xfrm>
            <a:off x="518319" y="2738033"/>
            <a:ext cx="14325600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 ;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 ; 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997;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;   9 999;           ;           ;  10 002   ;   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98975A-DA4E-15D2-E78B-997181918374}"/>
              </a:ext>
            </a:extLst>
          </p:cNvPr>
          <p:cNvSpPr/>
          <p:nvPr/>
        </p:nvSpPr>
        <p:spPr>
          <a:xfrm>
            <a:off x="608696" y="4329654"/>
            <a:ext cx="12990572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; 35 770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;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790 ;          ; 35 810 ;          ;         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2C46D8-4487-E156-EC95-F6A67A9A5842}"/>
              </a:ext>
            </a:extLst>
          </p:cNvPr>
          <p:cNvSpPr/>
          <p:nvPr/>
        </p:nvSpPr>
        <p:spPr>
          <a:xfrm>
            <a:off x="518319" y="5735665"/>
            <a:ext cx="13500049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68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; 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;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;          ;           ; 69 000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8221068" y="5743919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8874586" y="2717483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10500519" y="2717483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14155455" y="2734686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4785519" y="4298834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7962416" y="4268016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11232382" y="4329654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12761068" y="4329654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3090502" y="5722873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5815052" y="2707213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9738789" y="5714985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13180168" y="5714984"/>
            <a:ext cx="838200" cy="827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1" grpId="0" animBg="1"/>
      <p:bldP spid="22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D1E6ABC-181B-8459-41BA-24235A1067FA}"/>
              </a:ext>
            </a:extLst>
          </p:cNvPr>
          <p:cNvSpPr/>
          <p:nvPr/>
        </p:nvSpPr>
        <p:spPr>
          <a:xfrm>
            <a:off x="10094813" y="3283844"/>
            <a:ext cx="5012575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c,74 685          74 685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90 537             90 735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129050-DC7F-C059-4B4D-AE00CF3DC83B}"/>
              </a:ext>
            </a:extLst>
          </p:cNvPr>
          <p:cNvSpPr/>
          <p:nvPr/>
        </p:nvSpPr>
        <p:spPr>
          <a:xfrm>
            <a:off x="5066153" y="3273860"/>
            <a:ext cx="4515695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b,9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      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10 100         10 080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4025900" cy="681534"/>
            <a:chOff x="1470819" y="1943100"/>
            <a:chExt cx="1349239" cy="68153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4881" y="1947526"/>
              <a:ext cx="795177" cy="6771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&gt;,&lt;,=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C79C10-6682-C95D-94D3-1A2778AF7373}"/>
              </a:ext>
            </a:extLst>
          </p:cNvPr>
          <p:cNvSpPr/>
          <p:nvPr/>
        </p:nvSpPr>
        <p:spPr>
          <a:xfrm>
            <a:off x="4701701" y="175260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C3B45F-9778-043A-7C60-002445B5508A}"/>
              </a:ext>
            </a:extLst>
          </p:cNvPr>
          <p:cNvSpPr/>
          <p:nvPr/>
        </p:nvSpPr>
        <p:spPr>
          <a:xfrm>
            <a:off x="342710" y="3292873"/>
            <a:ext cx="4257391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760         5 699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7 849          87 00   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D7ADDB-0EEF-F303-5ED4-ADFDDB1A59C0}"/>
              </a:ext>
            </a:extLst>
          </p:cNvPr>
          <p:cNvSpPr/>
          <p:nvPr/>
        </p:nvSpPr>
        <p:spPr>
          <a:xfrm>
            <a:off x="2266606" y="3329604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44">
            <a:extLst>
              <a:ext uri="{FF2B5EF4-FFF2-40B4-BE49-F238E27FC236}">
                <a16:creationId xmlns:a16="http://schemas.microsoft.com/office/drawing/2014/main" id="{9CD7ADDB-0EEF-F303-5ED4-ADFDDB1A59C0}"/>
              </a:ext>
            </a:extLst>
          </p:cNvPr>
          <p:cNvSpPr/>
          <p:nvPr/>
        </p:nvSpPr>
        <p:spPr>
          <a:xfrm>
            <a:off x="6842919" y="327386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44">
            <a:extLst>
              <a:ext uri="{FF2B5EF4-FFF2-40B4-BE49-F238E27FC236}">
                <a16:creationId xmlns:a16="http://schemas.microsoft.com/office/drawing/2014/main" id="{9CD7ADDB-0EEF-F303-5ED4-ADFDDB1A59C0}"/>
              </a:ext>
            </a:extLst>
          </p:cNvPr>
          <p:cNvSpPr/>
          <p:nvPr/>
        </p:nvSpPr>
        <p:spPr>
          <a:xfrm>
            <a:off x="1730056" y="5167411"/>
            <a:ext cx="795018" cy="67710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44">
            <a:extLst>
              <a:ext uri="{FF2B5EF4-FFF2-40B4-BE49-F238E27FC236}">
                <a16:creationId xmlns:a16="http://schemas.microsoft.com/office/drawing/2014/main" id="{9CD7ADDB-0EEF-F303-5ED4-ADFDDB1A59C0}"/>
              </a:ext>
            </a:extLst>
          </p:cNvPr>
          <p:cNvSpPr/>
          <p:nvPr/>
        </p:nvSpPr>
        <p:spPr>
          <a:xfrm>
            <a:off x="6842919" y="5162431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44">
            <a:extLst>
              <a:ext uri="{FF2B5EF4-FFF2-40B4-BE49-F238E27FC236}">
                <a16:creationId xmlns:a16="http://schemas.microsoft.com/office/drawing/2014/main" id="{9CD7ADDB-0EEF-F303-5ED4-ADFDDB1A59C0}"/>
              </a:ext>
            </a:extLst>
          </p:cNvPr>
          <p:cNvSpPr/>
          <p:nvPr/>
        </p:nvSpPr>
        <p:spPr>
          <a:xfrm>
            <a:off x="12203591" y="330990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44">
            <a:extLst>
              <a:ext uri="{FF2B5EF4-FFF2-40B4-BE49-F238E27FC236}">
                <a16:creationId xmlns:a16="http://schemas.microsoft.com/office/drawing/2014/main" id="{9CD7ADDB-0EEF-F303-5ED4-ADFDDB1A59C0}"/>
              </a:ext>
            </a:extLst>
          </p:cNvPr>
          <p:cNvSpPr/>
          <p:nvPr/>
        </p:nvSpPr>
        <p:spPr>
          <a:xfrm>
            <a:off x="11948319" y="5148242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7" grpId="0" animBg="1"/>
      <p:bldP spid="18" grpId="0" animBg="1"/>
      <p:bldP spid="4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3459" y="71050"/>
            <a:ext cx="14135101" cy="1450896"/>
            <a:chOff x="1470819" y="1943100"/>
            <a:chExt cx="14135101" cy="145089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00CFA-5C01-E6F8-D4FF-E48B152F3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4" t="13812" r="5488" b="54955"/>
          <a:stretch/>
        </p:blipFill>
        <p:spPr>
          <a:xfrm>
            <a:off x="203458" y="1323688"/>
            <a:ext cx="15859659" cy="202320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A70C6B-2F76-8957-200B-D03E74CAD65E}"/>
              </a:ext>
            </a:extLst>
          </p:cNvPr>
          <p:cNvSpPr/>
          <p:nvPr/>
        </p:nvSpPr>
        <p:spPr>
          <a:xfrm>
            <a:off x="51" y="6416538"/>
            <a:ext cx="8096369" cy="7672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kg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E1197E-E19E-53E4-A311-276B9466AABE}"/>
              </a:ext>
            </a:extLst>
          </p:cNvPr>
          <p:cNvSpPr/>
          <p:nvPr/>
        </p:nvSpPr>
        <p:spPr>
          <a:xfrm>
            <a:off x="8595519" y="3516119"/>
            <a:ext cx="7467599" cy="9909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kg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90C68E-2010-C2D4-BF40-67342BAAE0DC}"/>
              </a:ext>
            </a:extLst>
          </p:cNvPr>
          <p:cNvSpPr/>
          <p:nvPr/>
        </p:nvSpPr>
        <p:spPr>
          <a:xfrm>
            <a:off x="203459" y="3516119"/>
            <a:ext cx="7782460" cy="9299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 000 kg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59BEA2-8134-306B-973D-D897123FA862}"/>
              </a:ext>
            </a:extLst>
          </p:cNvPr>
          <p:cNvSpPr/>
          <p:nvPr/>
        </p:nvSpPr>
        <p:spPr>
          <a:xfrm>
            <a:off x="8239627" y="6201250"/>
            <a:ext cx="8062119" cy="11978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51 000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75F1F8-3808-E208-DDD5-E4B7CAC4E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1" t="54872" r="4538" b="12735"/>
          <a:stretch/>
        </p:blipFill>
        <p:spPr>
          <a:xfrm>
            <a:off x="270550" y="4461128"/>
            <a:ext cx="15792568" cy="2098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186" y="7575042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nặng nhất là: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81119" y="7604794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xanh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186" y="8412015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nhẹ nhất là:</a:t>
            </a: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4054" y="8401617"/>
            <a:ext cx="351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mái chèo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27" name="Rectangle: Rounded Corners 22">
            <a:extLst>
              <a:ext uri="{FF2B5EF4-FFF2-40B4-BE49-F238E27FC236}">
                <a16:creationId xmlns:a16="http://schemas.microsoft.com/office/drawing/2014/main" id="{3C90C68E-2010-C2D4-BF40-67342BAAE0DC}"/>
              </a:ext>
            </a:extLst>
          </p:cNvPr>
          <p:cNvSpPr/>
          <p:nvPr/>
        </p:nvSpPr>
        <p:spPr>
          <a:xfrm>
            <a:off x="203459" y="3499379"/>
            <a:ext cx="7782460" cy="9299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 000 kg</a:t>
            </a:r>
          </a:p>
        </p:txBody>
      </p:sp>
      <p:sp>
        <p:nvSpPr>
          <p:cNvPr id="30" name="Rectangle: Rounded Corners 21">
            <a:extLst>
              <a:ext uri="{FF2B5EF4-FFF2-40B4-BE49-F238E27FC236}">
                <a16:creationId xmlns:a16="http://schemas.microsoft.com/office/drawing/2014/main" id="{78E1197E-E19E-53E4-A311-276B9466AABE}"/>
              </a:ext>
            </a:extLst>
          </p:cNvPr>
          <p:cNvSpPr/>
          <p:nvPr/>
        </p:nvSpPr>
        <p:spPr>
          <a:xfrm>
            <a:off x="8595519" y="3468540"/>
            <a:ext cx="7467599" cy="9909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kg</a:t>
            </a:r>
          </a:p>
        </p:txBody>
      </p:sp>
    </p:spTree>
    <p:extLst>
      <p:ext uri="{BB962C8B-B14F-4D97-AF65-F5344CB8AC3E}">
        <p14:creationId xmlns:p14="http://schemas.microsoft.com/office/powerpoint/2010/main" val="5008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7" grpId="0"/>
      <p:bldP spid="20" grpId="0"/>
      <p:bldP spid="21" grpId="0"/>
      <p:bldP spid="26" grpId="0"/>
      <p:bldP spid="27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587</Words>
  <Application>Microsoft Office PowerPoint</Application>
  <PresentationFormat>Custom</PresentationFormat>
  <Paragraphs>102</Paragraphs>
  <Slides>13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.VnBahamasBH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151</cp:revision>
  <dcterms:created xsi:type="dcterms:W3CDTF">2022-07-10T01:37:20Z</dcterms:created>
  <dcterms:modified xsi:type="dcterms:W3CDTF">2024-04-22T14:23:32Z</dcterms:modified>
</cp:coreProperties>
</file>