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72" r:id="rId2"/>
    <p:sldId id="300" r:id="rId3"/>
    <p:sldId id="350" r:id="rId4"/>
    <p:sldId id="298" r:id="rId5"/>
    <p:sldId id="370" r:id="rId6"/>
    <p:sldId id="256" r:id="rId7"/>
    <p:sldId id="285" r:id="rId8"/>
    <p:sldId id="270" r:id="rId9"/>
    <p:sldId id="371" r:id="rId10"/>
    <p:sldId id="268" r:id="rId11"/>
    <p:sldId id="365" r:id="rId12"/>
    <p:sldId id="353" r:id="rId13"/>
    <p:sldId id="364" r:id="rId14"/>
    <p:sldId id="271" r:id="rId15"/>
    <p:sldId id="369" r:id="rId16"/>
    <p:sldId id="288" r:id="rId17"/>
    <p:sldId id="340" r:id="rId18"/>
    <p:sldId id="266" r:id="rId19"/>
    <p:sldId id="265" r:id="rId20"/>
    <p:sldId id="267" r:id="rId21"/>
    <p:sldId id="351" r:id="rId22"/>
    <p:sldId id="352" r:id="rId23"/>
    <p:sldId id="275" r:id="rId24"/>
    <p:sldId id="367" r:id="rId25"/>
    <p:sldId id="277" r:id="rId26"/>
    <p:sldId id="278" r:id="rId27"/>
    <p:sldId id="366" r:id="rId28"/>
    <p:sldId id="292" r:id="rId29"/>
    <p:sldId id="284" r:id="rId30"/>
    <p:sldId id="279" r:id="rId31"/>
    <p:sldId id="301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729" autoAdjust="0"/>
  </p:normalViewPr>
  <p:slideViewPr>
    <p:cSldViewPr snapToGrid="0">
      <p:cViewPr varScale="1">
        <p:scale>
          <a:sx n="62" d="100"/>
          <a:sy n="62" d="100"/>
        </p:scale>
        <p:origin x="1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AC6E9-496C-47A9-A825-F587AD7FB82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C864D-DF2A-401B-BDF9-368BD2CC14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381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36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Rung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4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qua </a:t>
            </a:r>
            <a:r>
              <a:rPr lang="en-US" dirty="0" err="1"/>
              <a:t>mấy</a:t>
            </a:r>
            <a:r>
              <a:rPr lang="en-US" dirty="0"/>
              <a:t> b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? TR</a:t>
            </a:r>
            <a:r>
              <a:rPr lang="vi-VN" dirty="0"/>
              <a:t>Ư</a:t>
            </a:r>
            <a:r>
              <a:rPr lang="en-US" dirty="0"/>
              <a:t>ỜNG AN</a:t>
            </a:r>
          </a:p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KT </a:t>
            </a:r>
            <a:r>
              <a:rPr lang="en-US" dirty="0" err="1"/>
              <a:t>gì</a:t>
            </a:r>
            <a:r>
              <a:rPr lang="en-US" dirty="0"/>
              <a:t>? TR</a:t>
            </a:r>
            <a:r>
              <a:rPr lang="vi-VN" dirty="0"/>
              <a:t>Ư</a:t>
            </a:r>
            <a:r>
              <a:rPr lang="en-US" dirty="0"/>
              <a:t>ỜNG AN </a:t>
            </a:r>
          </a:p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4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KT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vi 10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864D-DF2A-401B-BDF9-368BD2CC1468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27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b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?</a:t>
            </a: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9498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864D-DF2A-401B-BDF9-368BD2CC1468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150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nhẩm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PT </a:t>
            </a:r>
            <a:r>
              <a:rPr lang="en-US" dirty="0" err="1"/>
              <a:t>này</a:t>
            </a:r>
            <a:r>
              <a:rPr lang="en-US" dirty="0"/>
              <a:t>.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2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8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SGK. </a:t>
            </a:r>
          </a:p>
          <a:p>
            <a:r>
              <a:rPr lang="en-US" dirty="0" err="1"/>
              <a:t>Vậy</a:t>
            </a:r>
            <a:r>
              <a:rPr lang="en-US" dirty="0"/>
              <a:t> PT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8? </a:t>
            </a:r>
            <a:r>
              <a:rPr lang="en-US" dirty="0">
                <a:solidFill>
                  <a:srgbClr val="FF0000"/>
                </a:solidFill>
                <a:highlight>
                  <a:srgbClr val="FF0000"/>
                </a:highlight>
              </a:rPr>
              <a:t>D</a:t>
            </a:r>
            <a:r>
              <a:rPr lang="vi-VN" dirty="0">
                <a:solidFill>
                  <a:srgbClr val="FF0000"/>
                </a:solidFill>
                <a:highlight>
                  <a:srgbClr val="FF0000"/>
                </a:highlight>
              </a:rPr>
              <a:t>Ư</a:t>
            </a:r>
            <a:r>
              <a:rPr lang="en-US" dirty="0">
                <a:solidFill>
                  <a:srgbClr val="FF0000"/>
                </a:solidFill>
                <a:highlight>
                  <a:srgbClr val="FF0000"/>
                </a:highlight>
              </a:rPr>
              <a:t>ƠNG</a:t>
            </a:r>
          </a:p>
          <a:p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PT </a:t>
            </a:r>
            <a:r>
              <a:rPr lang="en-US" dirty="0" err="1"/>
              <a:t>đó</a:t>
            </a:r>
            <a:r>
              <a:rPr lang="en-US" dirty="0"/>
              <a:t>?</a:t>
            </a:r>
          </a:p>
          <a:p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PT 9 - 2? PHÚC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864D-DF2A-401B-BDF9-368BD2CC146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296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KT </a:t>
            </a:r>
            <a:r>
              <a:rPr lang="en-US" dirty="0" err="1"/>
              <a:t>gì</a:t>
            </a:r>
            <a:r>
              <a:rPr lang="en-US" dirty="0"/>
              <a:t>? PHÚC AN</a:t>
            </a:r>
          </a:p>
          <a:p>
            <a:r>
              <a:rPr lang="en-US" dirty="0"/>
              <a:t>Ở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chúg</a:t>
            </a:r>
            <a:r>
              <a:rPr lang="en-US" dirty="0"/>
              <a:t> ta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PT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vi 10</a:t>
            </a:r>
            <a:endParaRPr lang="vi-VN" dirty="0"/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2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864D-DF2A-401B-BDF9-368BD2CC146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42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ĐẠT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864D-DF2A-401B-BDF9-368BD2CC1468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31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3</a:t>
            </a:r>
          </a:p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2p. (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008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(-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.)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khôi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2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tháp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?</a:t>
            </a:r>
          </a:p>
          <a:p>
            <a:r>
              <a:rPr lang="en-US" dirty="0"/>
              <a:t>KHÔI: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2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d</a:t>
            </a:r>
            <a:r>
              <a:rPr lang="vi-VN" dirty="0"/>
              <a:t>ư</a:t>
            </a:r>
            <a:r>
              <a:rPr lang="en-US" dirty="0" err="1"/>
              <a:t>ới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.</a:t>
            </a:r>
          </a:p>
          <a:p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Khôi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4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3 + 1 = 4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864D-DF2A-401B-BDF9-368BD2CC1468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691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3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 TẬP NÀY ÔN TẬP LẠI CÁC  PHÉP TÍNH TRONG PHẠM VI 10. TUY NHIÊN NÂNG CAO H</a:t>
            </a:r>
            <a:r>
              <a:rPr lang="vi-VN" dirty="0"/>
              <a:t>Ơ</a:t>
            </a:r>
            <a:r>
              <a:rPr lang="en-US" dirty="0"/>
              <a:t>N 1 TÝ LÀ TA PHẢI RA QUY LUẬT CỘNG CỦA CÁC SỐ ĐỂ TÌM RA SỐ CÒN THIẾU. BÀI TẬP NÀY CŨNG GIỐNG NH</a:t>
            </a:r>
            <a:r>
              <a:rPr lang="vi-VN" dirty="0"/>
              <a:t>Ư</a:t>
            </a:r>
            <a:r>
              <a:rPr lang="en-US" dirty="0"/>
              <a:t> THÁP SỐ Ở HỌC KỲ 1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864D-DF2A-401B-BDF9-368BD2CC146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3482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55E63-F9A4-4FED-96DB-335FF8602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AD20C-0FEA-4173-A0E8-310F3B4E2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DB9C5-DA9E-4AEC-8BDA-A2D30802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9C0FD-A903-470D-A580-398DDD3B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E19C6-C234-4A3D-AA8F-6C9381FB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364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D2B5-9BA9-4198-AD4F-FDD604B1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F3DBD-15B4-4791-BD33-2A7B6275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C795B-57F3-4D50-94B4-A5E48B3B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98473-A9B6-44FF-B890-F16233FB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B696F-5520-4B9A-9B4E-5C4D5EF5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779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584327-7EB6-401A-9C0A-11098A7772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08856-9B1C-4A93-872F-19796BC27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2AFDF-0FED-41B6-AF6A-5264769F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0A69A-C7AC-42FE-A87E-D10D9D47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78F7-E05E-446B-9ACB-17A6CD46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6816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7"/>
            <a:ext cx="5181699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9"/>
            <a:ext cx="5181699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9"/>
            <a:ext cx="5181699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7998909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26793-76CA-448F-9960-245B22E7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F72D0-4177-4D0C-AEEE-BEF62F1C2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EA277-7414-4E19-A7B1-1E23C75C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28A96-028A-43BF-AC08-6655D05D7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714B8-2565-487E-87D8-9F08A203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819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5CF5-CF57-4E09-A1CA-9ABA94AD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478FB-04E5-4EF8-A71C-039903338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DAD3E-4B51-496E-9FF4-8CC991FA4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8819-4F64-4D12-8B9D-E043A3E2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25FCA-20CC-4035-A2F2-0B3B0CF7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87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6599-FBDB-437C-A5A9-A8DCC0146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E9249-C2A2-4261-A99A-50E5DF5C5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A80D2-1821-4700-908D-DC7ADE2DA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2E35D-2442-4D28-BC53-4CBAC46C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5E5EE-5ED1-4664-B402-3E74CB1D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2A2D3-BC79-4364-9049-E5EB9B4D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8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3882-D078-430A-8184-AC47887C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19C5E-C269-4067-8148-BD6E11BB6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CD804-1F50-4D3A-92A6-BC38DBEFB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96669-BA6D-415C-8054-BA689C23A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77A7F-D07D-4F8D-BC9A-CF815ABB4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8EEE2-8F8E-4059-BDCD-B6040D03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2CB2D5-9A2B-4C14-92D8-0EA40B23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E53C8-F1FE-4156-8BD5-0ABAEADD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672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D877-7612-450E-B09E-A206A653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5DA08-2BB4-4E9D-A14E-B326EE84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8C0E8-70A1-4DD5-A5B1-72FD2699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C591B-9081-4F72-A34D-1BDF6D20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2CC29-BF70-4ED8-9D72-750C49EA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1962D-3111-4E61-8F2F-70DA6650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E2FA-CB6B-4A54-8107-A11A69D6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28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3B960-45E4-485E-A327-EE671F66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BE357-ABB6-465E-8C50-20647117E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08416-6A55-4E5A-835C-DB12620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9D516-E5BD-4698-AD9B-DA9CFD4D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AD5BB-8063-48C8-8AD1-668C02C4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47920-CD72-4AA0-8415-32D419FC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23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64597-1548-4B69-B887-88487375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38F15-58D9-4905-B4C1-7884A852C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F5C1F-3938-4072-888F-8DB742046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5DCBE-ED16-411F-9B72-16171B6C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F989C-9FA7-49AB-9115-18934C253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AD0D7-D96F-47D1-B041-A9E82930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01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CCF47-81AB-432E-8E0A-37D9E6554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D842E-6632-435A-BED7-C2D6A4239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8C64F-D6D0-4DC2-AA15-FFAD14098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BC08-21C7-4F2B-A7CA-3D7DCAE157E8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4A54-1332-41B5-8FE2-679D0702E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F6C1B-9CFC-42EE-A3A9-58B396C02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30B5A-9F5B-4D2B-9051-5740FFB32E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756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22.png"/><Relationship Id="rId17" Type="http://schemas.microsoft.com/office/2007/relationships/hdphoto" Target="../media/hdphoto9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5.wdp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gif"/><Relationship Id="rId3" Type="http://schemas.microsoft.com/office/2007/relationships/media" Target="../media/media6.mp4"/><Relationship Id="rId7" Type="http://schemas.openxmlformats.org/officeDocument/2006/relationships/image" Target="../media/image38.jpeg"/><Relationship Id="rId12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microsoft.com/office/2007/relationships/hdphoto" Target="../media/hdphoto1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video" Target="../media/media6.mp4"/><Relationship Id="rId9" Type="http://schemas.microsoft.com/office/2007/relationships/hdphoto" Target="../media/hdphoto13.wdp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3.png"/><Relationship Id="rId3" Type="http://schemas.microsoft.com/office/2007/relationships/media" Target="../media/media6.mp4"/><Relationship Id="rId7" Type="http://schemas.openxmlformats.org/officeDocument/2006/relationships/audio" Target="../media/audio4.wav"/><Relationship Id="rId12" Type="http://schemas.microsoft.com/office/2007/relationships/hdphoto" Target="../media/hdphoto14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video" Target="../media/media6.mp4"/><Relationship Id="rId9" Type="http://schemas.openxmlformats.org/officeDocument/2006/relationships/image" Target="../media/image39.png"/><Relationship Id="rId1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3.png"/><Relationship Id="rId3" Type="http://schemas.microsoft.com/office/2007/relationships/media" Target="../media/media6.mp4"/><Relationship Id="rId7" Type="http://schemas.openxmlformats.org/officeDocument/2006/relationships/audio" Target="../media/audio4.wav"/><Relationship Id="rId12" Type="http://schemas.microsoft.com/office/2007/relationships/hdphoto" Target="../media/hdphoto14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video" Target="../media/media6.mp4"/><Relationship Id="rId9" Type="http://schemas.openxmlformats.org/officeDocument/2006/relationships/image" Target="../media/image39.png"/><Relationship Id="rId1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audio" Target="../media/audio6.wav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15.wdp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3.png"/><Relationship Id="rId17" Type="http://schemas.microsoft.com/office/2007/relationships/hdphoto" Target="../media/hdphoto20.wdp"/><Relationship Id="rId2" Type="http://schemas.openxmlformats.org/officeDocument/2006/relationships/audio" Target="../media/media7.m4a"/><Relationship Id="rId16" Type="http://schemas.openxmlformats.org/officeDocument/2006/relationships/image" Target="../media/image56.png"/><Relationship Id="rId20" Type="http://schemas.openxmlformats.org/officeDocument/2006/relationships/image" Target="../media/image3.png"/><Relationship Id="rId1" Type="http://schemas.microsoft.com/office/2007/relationships/media" Target="../media/media7.m4a"/><Relationship Id="rId6" Type="http://schemas.microsoft.com/office/2007/relationships/hdphoto" Target="../media/hdphoto15.wdp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5" Type="http://schemas.microsoft.com/office/2007/relationships/hdphoto" Target="../media/hdphoto19.wdp"/><Relationship Id="rId10" Type="http://schemas.microsoft.com/office/2007/relationships/hdphoto" Target="../media/hdphoto18.wdp"/><Relationship Id="rId19" Type="http://schemas.microsoft.com/office/2007/relationships/hdphoto" Target="../media/hdphoto21.wdp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12" Type="http://schemas.openxmlformats.org/officeDocument/2006/relationships/image" Target="../media/image54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5" Type="http://schemas.openxmlformats.org/officeDocument/2006/relationships/image" Target="../media/image57.png"/><Relationship Id="rId10" Type="http://schemas.microsoft.com/office/2007/relationships/hdphoto" Target="../media/hdphoto22.wdp"/><Relationship Id="rId4" Type="http://schemas.openxmlformats.org/officeDocument/2006/relationships/image" Target="../media/image49.png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2.png"/><Relationship Id="rId18" Type="http://schemas.openxmlformats.org/officeDocument/2006/relationships/audio" Target="../media/audio8.wav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12" Type="http://schemas.microsoft.com/office/2007/relationships/hdphoto" Target="../media/hdphoto21.wdp"/><Relationship Id="rId17" Type="http://schemas.microsoft.com/office/2007/relationships/hdphoto" Target="../media/hdphoto22.wdp"/><Relationship Id="rId2" Type="http://schemas.openxmlformats.org/officeDocument/2006/relationships/audio" Target="../media/audio8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57.png"/><Relationship Id="rId5" Type="http://schemas.openxmlformats.org/officeDocument/2006/relationships/image" Target="../media/image46.png"/><Relationship Id="rId15" Type="http://schemas.openxmlformats.org/officeDocument/2006/relationships/image" Target="../media/image61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microsoft.com/office/2007/relationships/hdphoto" Target="../media/hdphoto2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3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65.png"/><Relationship Id="rId17" Type="http://schemas.microsoft.com/office/2007/relationships/hdphoto" Target="../media/hdphoto22.wdp"/><Relationship Id="rId2" Type="http://schemas.openxmlformats.org/officeDocument/2006/relationships/audio" Target="../media/media8.m4a"/><Relationship Id="rId16" Type="http://schemas.openxmlformats.org/officeDocument/2006/relationships/image" Target="../media/image60.png"/><Relationship Id="rId1" Type="http://schemas.microsoft.com/office/2007/relationships/media" Target="../media/media8.m4a"/><Relationship Id="rId6" Type="http://schemas.microsoft.com/office/2007/relationships/hdphoto" Target="../media/hdphoto17.wdp"/><Relationship Id="rId11" Type="http://schemas.microsoft.com/office/2007/relationships/hdphoto" Target="../media/hdphoto20.wdp"/><Relationship Id="rId5" Type="http://schemas.openxmlformats.org/officeDocument/2006/relationships/image" Target="../media/image46.png"/><Relationship Id="rId15" Type="http://schemas.openxmlformats.org/officeDocument/2006/relationships/image" Target="../media/image61.png"/><Relationship Id="rId10" Type="http://schemas.openxmlformats.org/officeDocument/2006/relationships/image" Target="../media/image62.png"/><Relationship Id="rId4" Type="http://schemas.openxmlformats.org/officeDocument/2006/relationships/image" Target="../media/image63.png"/><Relationship Id="rId9" Type="http://schemas.microsoft.com/office/2007/relationships/hdphoto" Target="../media/hdphoto21.wdp"/><Relationship Id="rId1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0.png"/><Relationship Id="rId18" Type="http://schemas.microsoft.com/office/2007/relationships/hdphoto" Target="../media/hdphoto20.wdp"/><Relationship Id="rId3" Type="http://schemas.openxmlformats.org/officeDocument/2006/relationships/audio" Target="../media/audio2.wav"/><Relationship Id="rId21" Type="http://schemas.openxmlformats.org/officeDocument/2006/relationships/image" Target="../media/image66.jpeg"/><Relationship Id="rId7" Type="http://schemas.openxmlformats.org/officeDocument/2006/relationships/image" Target="../media/image67.png"/><Relationship Id="rId12" Type="http://schemas.microsoft.com/office/2007/relationships/hdphoto" Target="../media/hdphoto23.wdp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6" Type="http://schemas.microsoft.com/office/2007/relationships/hdphoto" Target="../media/hdphoto19.wdp"/><Relationship Id="rId20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69.png"/><Relationship Id="rId5" Type="http://schemas.openxmlformats.org/officeDocument/2006/relationships/image" Target="../media/image46.png"/><Relationship Id="rId15" Type="http://schemas.openxmlformats.org/officeDocument/2006/relationships/image" Target="../media/image71.png"/><Relationship Id="rId10" Type="http://schemas.microsoft.com/office/2007/relationships/hdphoto" Target="../media/hdphoto22.wdp"/><Relationship Id="rId19" Type="http://schemas.openxmlformats.org/officeDocument/2006/relationships/image" Target="../media/image57.png"/><Relationship Id="rId4" Type="http://schemas.openxmlformats.org/officeDocument/2006/relationships/audio" Target="../media/audio9.wav"/><Relationship Id="rId9" Type="http://schemas.openxmlformats.org/officeDocument/2006/relationships/image" Target="../media/image68.png"/><Relationship Id="rId1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2A3653-9CC3-41AD-BDC1-39D71FE28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"/>
            <a:ext cx="12192000" cy="6857736"/>
          </a:xfrm>
          <a:prstGeom prst="rect">
            <a:avLst/>
          </a:prstGeom>
        </p:spPr>
      </p:pic>
      <p:pic>
        <p:nvPicPr>
          <p:cNvPr id="3074" name="Picture 4" descr="POINS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05" y="205186"/>
            <a:ext cx="2146217" cy="19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2209951" y="1676468"/>
            <a:ext cx="7772100" cy="396224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30551"/>
              </a:avLst>
            </a:prstTxWarp>
          </a:bodyPr>
          <a:lstStyle/>
          <a:p>
            <a:pPr algn="ctr"/>
            <a:r>
              <a:rPr lang="en-US" sz="32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2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2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076" name="Picture 4" descr="POINS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5924">
            <a:off x="8576374" y="139035"/>
            <a:ext cx="1828729" cy="197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2522089" y="2563281"/>
            <a:ext cx="761870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LỚP 1B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1993        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ĐTSP: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24"/>
          <p:cNvSpPr txBox="1">
            <a:spLocks noChangeArrowheads="1"/>
          </p:cNvSpPr>
          <p:nvPr/>
        </p:nvSpPr>
        <p:spPr bwMode="auto">
          <a:xfrm>
            <a:off x="1600374" y="533513"/>
            <a:ext cx="9067450" cy="39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MỸ ĐỨC II</a:t>
            </a:r>
          </a:p>
        </p:txBody>
      </p:sp>
      <p:pic>
        <p:nvPicPr>
          <p:cNvPr id="3079" name="Picture 4" descr="POINS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70826" y="4702126"/>
            <a:ext cx="1996999" cy="21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POINS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03548" y="4781498"/>
            <a:ext cx="1996999" cy="21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2"/>
          <p:cNvSpPr>
            <a:spLocks noChangeArrowheads="1"/>
          </p:cNvSpPr>
          <p:nvPr/>
        </p:nvSpPr>
        <p:spPr bwMode="auto">
          <a:xfrm>
            <a:off x="3852950" y="3224222"/>
            <a:ext cx="242374" cy="39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vi-VN" altLang="en-US" sz="1799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ieng-vo-tay-su-kien-www_tiengdong_com">
            <a:hlinkClick r:id="" action="ppaction://media"/>
            <a:extLst>
              <a:ext uri="{FF2B5EF4-FFF2-40B4-BE49-F238E27FC236}">
                <a16:creationId xmlns:a16="http://schemas.microsoft.com/office/drawing/2014/main" id="{C8BBE1D3-B20D-4B70-852B-FB45C576B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0146" y="5333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01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6" b="89941" l="3738" r="93458">
                        <a14:foregroundMark x1="11682" y1="13018" x2="88318" y2="11834"/>
                        <a14:foregroundMark x1="88318" y1="11834" x2="90654" y2="11834"/>
                        <a14:foregroundMark x1="90654" y1="11834" x2="90654" y2="85799"/>
                        <a14:foregroundMark x1="90654" y1="85799" x2="3738" y2="88757"/>
                        <a14:foregroundMark x1="9346" y1="87574" x2="10280" y2="14793"/>
                        <a14:foregroundMark x1="17757" y1="15976" x2="27103" y2="16568"/>
                        <a14:foregroundMark x1="27103" y1="16568" x2="21963" y2="33728"/>
                        <a14:foregroundMark x1="56075" y1="15385" x2="78972" y2="31953"/>
                        <a14:foregroundMark x1="78972" y1="31953" x2="87850" y2="56805"/>
                        <a14:foregroundMark x1="87850" y1="56805" x2="87383" y2="59172"/>
                        <a14:foregroundMark x1="16355" y1="63905" x2="16355" y2="85799"/>
                        <a14:backgroundMark x1="7009" y1="48521" x2="7009" y2="87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6" t="14030" r="7683" b="9740"/>
          <a:stretch/>
        </p:blipFill>
        <p:spPr>
          <a:xfrm>
            <a:off x="55207" y="194364"/>
            <a:ext cx="4046145" cy="3234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856" b="89840" l="0" r="90395">
                        <a14:foregroundMark x1="5085" y1="25668" x2="5085" y2="25668"/>
                        <a14:foregroundMark x1="5085" y1="26203" x2="44633" y2="20856"/>
                        <a14:foregroundMark x1="44633" y1="20856" x2="87006" y2="22460"/>
                        <a14:foregroundMark x1="87006" y1="22460" x2="88701" y2="53476"/>
                        <a14:foregroundMark x1="88701" y1="53476" x2="90395" y2="86631"/>
                        <a14:foregroundMark x1="90395" y1="85561" x2="58192" y2="89840"/>
                        <a14:foregroundMark x1="56497" y1="87701" x2="7345" y2="89305"/>
                        <a14:foregroundMark x1="7345" y1="89305" x2="4520" y2="64706"/>
                        <a14:foregroundMark x1="3390" y1="51337" x2="14124" y2="33155"/>
                        <a14:foregroundMark x1="7910" y1="36898" x2="3390" y2="23529"/>
                        <a14:foregroundMark x1="3390" y1="23529" x2="17514" y2="22460"/>
                        <a14:foregroundMark x1="18644" y1="22460" x2="33333" y2="22460"/>
                        <a14:foregroundMark x1="64972" y1="25134" x2="85876" y2="43850"/>
                        <a14:foregroundMark x1="81921" y1="50802" x2="81921" y2="50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957" r="7292" b="7393"/>
          <a:stretch/>
        </p:blipFill>
        <p:spPr>
          <a:xfrm>
            <a:off x="4255281" y="221259"/>
            <a:ext cx="3989298" cy="3180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4118" l="12565" r="95812">
                        <a14:foregroundMark x1="13613" y1="13725" x2="52356" y2="11765"/>
                        <a14:foregroundMark x1="53927" y1="13072" x2="94241" y2="13072"/>
                        <a14:foregroundMark x1="94241" y1="14379" x2="95288" y2="54902"/>
                        <a14:foregroundMark x1="94764" y1="54902" x2="95812" y2="90196"/>
                        <a14:foregroundMark x1="94764" y1="88235" x2="85340" y2="92810"/>
                        <a14:foregroundMark x1="84293" y1="91503" x2="12565" y2="92810"/>
                        <a14:foregroundMark x1="13613" y1="92157" x2="13089" y2="12418"/>
                        <a14:foregroundMark x1="13613" y1="15033" x2="25131" y2="20261"/>
                        <a14:foregroundMark x1="27749" y1="25490" x2="24084" y2="43791"/>
                        <a14:foregroundMark x1="63351" y1="15033" x2="85340" y2="37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19" t="9383" b="6881"/>
          <a:stretch/>
        </p:blipFill>
        <p:spPr>
          <a:xfrm>
            <a:off x="8398508" y="0"/>
            <a:ext cx="3618679" cy="3180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382" l="10000" r="94762">
                        <a14:foregroundMark x1="79048" y1="40838" x2="79048" y2="40838"/>
                        <a14:foregroundMark x1="75714" y1="40314" x2="72381" y2="38743"/>
                        <a14:foregroundMark x1="72381" y1="38743" x2="74286" y2="42408"/>
                        <a14:foregroundMark x1="21429" y1="83246" x2="28095" y2="92670"/>
                        <a14:foregroundMark x1="28571" y1="92670" x2="34762" y2="93717"/>
                        <a14:foregroundMark x1="34762" y1="93717" x2="47143" y2="94764"/>
                        <a14:foregroundMark x1="65714" y1="92147" x2="67619" y2="95812"/>
                        <a14:foregroundMark x1="69048" y1="93717" x2="57143" y2="97382"/>
                        <a14:backgroundMark x1="32381" y1="91099" x2="40952" y2="94241"/>
                        <a14:backgroundMark x1="40952" y1="94241" x2="65714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40" y="4729695"/>
            <a:ext cx="1947178" cy="162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08" b="94472" l="5528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55" y="4097683"/>
            <a:ext cx="1601393" cy="1620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80" b="98315" l="6075" r="95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82" y="4169810"/>
            <a:ext cx="1954247" cy="1734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15" b="96610" l="3766" r="89540">
                        <a14:foregroundMark x1="22594" y1="44068" x2="22594" y2="44068"/>
                        <a14:foregroundMark x1="19247" y1="45763" x2="15481" y2="45763"/>
                        <a14:foregroundMark x1="21339" y1="42373" x2="25941" y2="50847"/>
                        <a14:foregroundMark x1="25941" y1="50847" x2="37657" y2="28249"/>
                        <a14:foregroundMark x1="45188" y1="22034" x2="45188" y2="14689"/>
                        <a14:foregroundMark x1="34728" y1="89266" x2="34728" y2="89266"/>
                        <a14:foregroundMark x1="31799" y1="90960" x2="28452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35" y="3925925"/>
            <a:ext cx="2157877" cy="1614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E9E356-F7E3-4A24-B8A5-1E21CEEE6E28}"/>
              </a:ext>
            </a:extLst>
          </p:cNvPr>
          <p:cNvSpPr txBox="1"/>
          <p:nvPr/>
        </p:nvSpPr>
        <p:spPr>
          <a:xfrm>
            <a:off x="3136355" y="6086475"/>
            <a:ext cx="676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33906 -0.383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19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38 -0.45394 L -0.05287 0.00995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69" y="2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-0.07963 L -0.49792 -0.38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09 0.08981 L -0.34974 -0.3365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-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457200" y="65139"/>
            <a:ext cx="4030133" cy="1754543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374299" y="1759101"/>
            <a:ext cx="9798756" cy="463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53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184"/>
            <a:ext cx="10475349" cy="6220816"/>
          </a:xfrm>
          <a:prstGeom prst="rect">
            <a:avLst/>
          </a:prstGeom>
        </p:spPr>
      </p:pic>
      <p:pic>
        <p:nvPicPr>
          <p:cNvPr id="4" name="图片 3" descr="5a61dc960bb2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55" y="5107306"/>
            <a:ext cx="2512695" cy="1750695"/>
          </a:xfrm>
          <a:prstGeom prst="rect">
            <a:avLst/>
          </a:prstGeom>
        </p:spPr>
      </p:pic>
      <p:pic>
        <p:nvPicPr>
          <p:cNvPr id="5" name="图片 4" descr="5a61dc960bb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59" y="4314826"/>
            <a:ext cx="2505711" cy="2543175"/>
          </a:xfrm>
          <a:prstGeom prst="rect">
            <a:avLst/>
          </a:prstGeom>
        </p:spPr>
      </p:pic>
      <p:pic>
        <p:nvPicPr>
          <p:cNvPr id="6" name="图片 5" descr="5a61dc960bbd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41" y="4648835"/>
            <a:ext cx="1755775" cy="1883411"/>
          </a:xfrm>
          <a:prstGeom prst="rect">
            <a:avLst/>
          </a:prstGeom>
        </p:spPr>
      </p:pic>
      <p:pic>
        <p:nvPicPr>
          <p:cNvPr id="7" name="图片 6" descr="5a61dc960bbd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85" y="5107306"/>
            <a:ext cx="1631951" cy="1750695"/>
          </a:xfrm>
          <a:prstGeom prst="rect">
            <a:avLst/>
          </a:prstGeom>
        </p:spPr>
      </p:pic>
      <p:pic>
        <p:nvPicPr>
          <p:cNvPr id="8" name="图片 7" descr="5a61dc960bb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30" y="4314826"/>
            <a:ext cx="2505711" cy="2543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4C106-CAB7-4958-8E93-05BFAAFE6626}"/>
              </a:ext>
            </a:extLst>
          </p:cNvPr>
          <p:cNvSpPr txBox="1"/>
          <p:nvPr/>
        </p:nvSpPr>
        <p:spPr>
          <a:xfrm>
            <a:off x="1319173" y="4073665"/>
            <a:ext cx="813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THẢO LUẬN NHÓM 2</a:t>
            </a:r>
          </a:p>
        </p:txBody>
      </p:sp>
      <p:pic>
        <p:nvPicPr>
          <p:cNvPr id="10" name="Picture 9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D3014584-7F48-483D-9AA1-94F2DC74C0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53" y="1251586"/>
            <a:ext cx="4988722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06419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B1A587-F0E8-406E-9379-9B3190C683D3}"/>
              </a:ext>
            </a:extLst>
          </p:cNvPr>
          <p:cNvSpPr txBox="1"/>
          <p:nvPr/>
        </p:nvSpPr>
        <p:spPr>
          <a:xfrm>
            <a:off x="2735627" y="7112"/>
            <a:ext cx="653138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woPt" dir="t"/>
            </a:scene3d>
            <a:sp3d extrusionH="127000" prstMaterial="powder"/>
          </a:bodyPr>
          <a:lstStyle/>
          <a:p>
            <a:r>
              <a:rPr lang="en-US" sz="9600" dirty="0">
                <a:ln>
                  <a:solidFill>
                    <a:srgbClr val="C239B5"/>
                  </a:solidFill>
                </a:ln>
                <a:solidFill>
                  <a:srgbClr val="E9BBE5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VN-Cookie" panose="020B0606040200020203" pitchFamily="34" charset="0"/>
                <a:ea typeface="White Xmas PERSONAL USE" pitchFamily="50" charset="0"/>
              </a:rPr>
              <a:t>Chia </a:t>
            </a:r>
            <a:r>
              <a:rPr lang="en-US" sz="9600" dirty="0" err="1">
                <a:ln>
                  <a:solidFill>
                    <a:srgbClr val="C239B5"/>
                  </a:solidFill>
                </a:ln>
                <a:solidFill>
                  <a:srgbClr val="E9BBE5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VN-Cookie" panose="020B0606040200020203" pitchFamily="34" charset="0"/>
                <a:ea typeface="White Xmas PERSONAL USE" pitchFamily="50" charset="0"/>
              </a:rPr>
              <a:t>sẻ</a:t>
            </a:r>
            <a:endParaRPr lang="en-US" sz="9600" dirty="0">
              <a:ln>
                <a:solidFill>
                  <a:srgbClr val="C239B5"/>
                </a:solidFill>
              </a:ln>
              <a:solidFill>
                <a:srgbClr val="E9BBE5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VN-Cookie" panose="020B0606040200020203" pitchFamily="34" charset="0"/>
              <a:ea typeface="White Xmas PERSONAL USE" pitchFamily="50" charset="0"/>
            </a:endParaRPr>
          </a:p>
        </p:txBody>
      </p:sp>
      <p:pic>
        <p:nvPicPr>
          <p:cNvPr id="5" name="Picture 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FC3904E-001E-4798-A9A1-C4116D29C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77" y="1307904"/>
            <a:ext cx="5986579" cy="59865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97A477-C04F-46EC-9D13-2C59D7C20FC5}"/>
              </a:ext>
            </a:extLst>
          </p:cNvPr>
          <p:cNvGrpSpPr/>
          <p:nvPr/>
        </p:nvGrpSpPr>
        <p:grpSpPr>
          <a:xfrm>
            <a:off x="1683845" y="2520455"/>
            <a:ext cx="2589284" cy="2103120"/>
            <a:chOff x="1869111" y="1424453"/>
            <a:chExt cx="2589284" cy="2103120"/>
          </a:xfrm>
        </p:grpSpPr>
        <p:pic>
          <p:nvPicPr>
            <p:cNvPr id="7" name="Picture 6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AA6BFDD-9B52-409A-BD88-43653E8A0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t="57192" r="9035" b="8212"/>
            <a:stretch/>
          </p:blipFill>
          <p:spPr>
            <a:xfrm>
              <a:off x="1869111" y="1424453"/>
              <a:ext cx="2461974" cy="21031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22AC7C-F415-4E3E-A043-1D37DA494BA8}"/>
                </a:ext>
              </a:extLst>
            </p:cNvPr>
            <p:cNvSpPr txBox="1"/>
            <p:nvPr/>
          </p:nvSpPr>
          <p:spPr>
            <a:xfrm>
              <a:off x="2002932" y="1885649"/>
              <a:ext cx="2455463" cy="140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Trình</a:t>
              </a:r>
              <a:r>
                <a:rPr lang="en-US" sz="4267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bày</a:t>
              </a:r>
              <a:r>
                <a:rPr lang="en-US" sz="4267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C5D869-9535-4B5F-9C5B-02C950B42C44}"/>
              </a:ext>
            </a:extLst>
          </p:cNvPr>
          <p:cNvGrpSpPr/>
          <p:nvPr/>
        </p:nvGrpSpPr>
        <p:grpSpPr>
          <a:xfrm>
            <a:off x="7538826" y="787326"/>
            <a:ext cx="3776205" cy="2161621"/>
            <a:chOff x="6936203" y="515150"/>
            <a:chExt cx="2472825" cy="2194560"/>
          </a:xfrm>
        </p:grpSpPr>
        <p:pic>
          <p:nvPicPr>
            <p:cNvPr id="10" name="Picture 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18CFAC3-DB33-42A8-BA7A-AABDA1195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0" t="12355" r="56077" b="53049"/>
            <a:stretch/>
          </p:blipFill>
          <p:spPr>
            <a:xfrm flipH="1">
              <a:off x="6936203" y="515150"/>
              <a:ext cx="2472825" cy="21945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AF1DC7-143F-49FF-A5C9-CB623E04B304}"/>
                </a:ext>
              </a:extLst>
            </p:cNvPr>
            <p:cNvSpPr txBox="1"/>
            <p:nvPr/>
          </p:nvSpPr>
          <p:spPr>
            <a:xfrm>
              <a:off x="7248818" y="1184611"/>
              <a:ext cx="2072634" cy="760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Nhận </a:t>
              </a:r>
              <a:r>
                <a:rPr lang="en-US" sz="4267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xét</a:t>
              </a:r>
              <a:endPara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2900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25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25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9" b="98462" l="120" r="98323">
                        <a14:foregroundMark x1="46228" y1="8923" x2="12814" y2="19692"/>
                        <a14:foregroundMark x1="12814" y1="19692" x2="599" y2="55385"/>
                        <a14:foregroundMark x1="599" y1="55385" x2="479" y2="95692"/>
                        <a14:foregroundMark x1="479" y1="94462" x2="44072" y2="96000"/>
                        <a14:foregroundMark x1="44072" y1="96000" x2="80958" y2="96000"/>
                        <a14:foregroundMark x1="80958" y1="96000" x2="97964" y2="96308"/>
                        <a14:foregroundMark x1="96287" y1="95077" x2="95329" y2="65538"/>
                        <a14:foregroundMark x1="95210" y1="65538" x2="83713" y2="53231"/>
                        <a14:foregroundMark x1="83713" y1="53231" x2="77126" y2="47692"/>
                        <a14:foregroundMark x1="77126" y1="47692" x2="74491" y2="62769"/>
                        <a14:foregroundMark x1="74491" y1="62769" x2="77006" y2="76308"/>
                        <a14:foregroundMark x1="77006" y1="76308" x2="85629" y2="66154"/>
                        <a14:foregroundMark x1="85629" y1="66154" x2="93174" y2="81231"/>
                        <a14:foregroundMark x1="93174" y1="82154" x2="92216" y2="88615"/>
                        <a14:foregroundMark x1="92216" y1="88615" x2="70778" y2="88308"/>
                        <a14:foregroundMark x1="70778" y1="88308" x2="65749" y2="85538"/>
                        <a14:foregroundMark x1="65749" y1="85538" x2="66228" y2="71692"/>
                        <a14:foregroundMark x1="66228" y1="71692" x2="60359" y2="63385"/>
                        <a14:foregroundMark x1="60359" y1="63385" x2="52216" y2="82154"/>
                        <a14:foregroundMark x1="52216" y1="82154" x2="45509" y2="87077"/>
                        <a14:foregroundMark x1="45509" y1="87077" x2="40000" y2="63692"/>
                        <a14:foregroundMark x1="55928" y1="81846" x2="51856" y2="88000"/>
                        <a14:foregroundMark x1="55569" y1="88308" x2="60359" y2="89846"/>
                        <a14:foregroundMark x1="60359" y1="89846" x2="60958" y2="68923"/>
                        <a14:foregroundMark x1="60958" y1="68923" x2="79880" y2="65538"/>
                        <a14:foregroundMark x1="79880" y1="65538" x2="83234" y2="59692"/>
                        <a14:foregroundMark x1="83234" y1="59692" x2="67784" y2="28615"/>
                        <a14:foregroundMark x1="67784" y1="28615" x2="50898" y2="5846"/>
                        <a14:foregroundMark x1="50898" y1="5846" x2="44431" y2="6462"/>
                        <a14:foregroundMark x1="44431" y1="6462" x2="24311" y2="24000"/>
                        <a14:foregroundMark x1="24311" y1="24000" x2="15210" y2="56923"/>
                        <a14:foregroundMark x1="15210" y1="56923" x2="15210" y2="62154"/>
                        <a14:foregroundMark x1="15210" y1="62154" x2="3353" y2="85231"/>
                        <a14:foregroundMark x1="3353" y1="85231" x2="2036" y2="82154"/>
                        <a14:foregroundMark x1="2036" y1="82154" x2="7186" y2="88615"/>
                        <a14:foregroundMark x1="7066" y1="88923" x2="3114" y2="90154"/>
                        <a14:foregroundMark x1="3114" y1="90154" x2="1437" y2="85538"/>
                        <a14:foregroundMark x1="1437" y1="85538" x2="3713" y2="93538"/>
                        <a14:foregroundMark x1="3713" y1="93538" x2="12814" y2="84923"/>
                        <a14:foregroundMark x1="12814" y1="84923" x2="22275" y2="83077"/>
                        <a14:foregroundMark x1="22275" y1="83077" x2="24790" y2="83385"/>
                        <a14:foregroundMark x1="23832" y1="84000" x2="22994" y2="91077"/>
                        <a14:foregroundMark x1="20000" y1="80000" x2="31018" y2="81231"/>
                        <a14:foregroundMark x1="31018" y1="81231" x2="32335" y2="88000"/>
                        <a14:foregroundMark x1="32335" y1="88000" x2="40120" y2="90462"/>
                        <a14:foregroundMark x1="40120" y1="90462" x2="42515" y2="74154"/>
                        <a14:foregroundMark x1="40240" y1="71692" x2="34850" y2="63385"/>
                        <a14:foregroundMark x1="32934" y1="63385" x2="21677" y2="60000"/>
                        <a14:foregroundMark x1="21677" y1="60000" x2="24671" y2="36615"/>
                        <a14:foregroundMark x1="24671" y1="36615" x2="30659" y2="38769"/>
                        <a14:foregroundMark x1="30659" y1="39077" x2="28263" y2="51692"/>
                        <a14:foregroundMark x1="28263" y1="51692" x2="17964" y2="74769"/>
                        <a14:foregroundMark x1="17964" y1="74769" x2="13054" y2="73231"/>
                        <a14:foregroundMark x1="12934" y1="70769" x2="12335" y2="58462"/>
                        <a14:foregroundMark x1="12335" y1="58462" x2="9820" y2="58462"/>
                        <a14:foregroundMark x1="9820" y1="58462" x2="9701" y2="67077"/>
                        <a14:foregroundMark x1="9701" y1="67077" x2="19162" y2="71385"/>
                        <a14:foregroundMark x1="19162" y1="71385" x2="16647" y2="55385"/>
                        <a14:foregroundMark x1="16647" y1="55385" x2="25988" y2="38769"/>
                        <a14:foregroundMark x1="25988" y1="38769" x2="27545" y2="46154"/>
                        <a14:foregroundMark x1="27545" y1="46154" x2="28383" y2="52308"/>
                        <a14:foregroundMark x1="28383" y1="52308" x2="28383" y2="67692"/>
                        <a14:foregroundMark x1="28383" y1="67692" x2="34132" y2="69538"/>
                        <a14:foregroundMark x1="34132" y1="69538" x2="35329" y2="62154"/>
                        <a14:foregroundMark x1="35928" y1="61538" x2="38563" y2="74154"/>
                        <a14:foregroundMark x1="38563" y1="74154" x2="66108" y2="93538"/>
                        <a14:foregroundMark x1="66108" y1="93538" x2="84910" y2="78154"/>
                        <a14:foregroundMark x1="84910" y1="78154" x2="93772" y2="87692"/>
                        <a14:foregroundMark x1="93772" y1="87692" x2="71018" y2="47692"/>
                        <a14:foregroundMark x1="71018" y1="47692" x2="66347" y2="32923"/>
                        <a14:foregroundMark x1="66707" y1="32308" x2="63832" y2="48308"/>
                        <a14:foregroundMark x1="63832" y1="48308" x2="67665" y2="58462"/>
                        <a14:foregroundMark x1="68743" y1="58769" x2="72814" y2="58769"/>
                        <a14:foregroundMark x1="66826" y1="55692" x2="66826" y2="55692"/>
                        <a14:foregroundMark x1="66826" y1="52308" x2="66826" y2="48000"/>
                        <a14:foregroundMark x1="66826" y1="48000" x2="41796" y2="38154"/>
                        <a14:foregroundMark x1="41796" y1="38154" x2="37964" y2="25231"/>
                        <a14:foregroundMark x1="37964" y1="25231" x2="37246" y2="15385"/>
                        <a14:foregroundMark x1="37725" y1="47077" x2="37725" y2="4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16807"/>
            <a:ext cx="12519213" cy="6064625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47917" y="282388"/>
            <a:ext cx="820271" cy="67235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2317" y="282388"/>
            <a:ext cx="941295" cy="6723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47917" y="3424517"/>
            <a:ext cx="3267636" cy="2828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CF51C-FDCC-4F8A-B220-E9CA9C6EF11E}"/>
              </a:ext>
            </a:extLst>
          </p:cNvPr>
          <p:cNvSpPr/>
          <p:nvPr/>
        </p:nvSpPr>
        <p:spPr>
          <a:xfrm>
            <a:off x="3189194" y="2657475"/>
            <a:ext cx="452717" cy="5955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F7738-778C-480F-87AB-6EF9015559E5}"/>
              </a:ext>
            </a:extLst>
          </p:cNvPr>
          <p:cNvSpPr/>
          <p:nvPr/>
        </p:nvSpPr>
        <p:spPr>
          <a:xfrm>
            <a:off x="5740213" y="719419"/>
            <a:ext cx="917762" cy="952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2D4CD5-CB23-4350-A62F-B007C5652BB7}"/>
              </a:ext>
            </a:extLst>
          </p:cNvPr>
          <p:cNvSpPr/>
          <p:nvPr/>
        </p:nvSpPr>
        <p:spPr>
          <a:xfrm>
            <a:off x="7411160" y="3744397"/>
            <a:ext cx="312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541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9" b="98462" l="120" r="98323">
                        <a14:foregroundMark x1="46228" y1="8923" x2="12814" y2="19692"/>
                        <a14:foregroundMark x1="12814" y1="19692" x2="599" y2="55385"/>
                        <a14:foregroundMark x1="599" y1="55385" x2="479" y2="95692"/>
                        <a14:foregroundMark x1="479" y1="94462" x2="44072" y2="96000"/>
                        <a14:foregroundMark x1="44072" y1="96000" x2="80958" y2="96000"/>
                        <a14:foregroundMark x1="80958" y1="96000" x2="97964" y2="96308"/>
                        <a14:foregroundMark x1="96287" y1="95077" x2="95329" y2="65538"/>
                        <a14:foregroundMark x1="95210" y1="65538" x2="83713" y2="53231"/>
                        <a14:foregroundMark x1="83713" y1="53231" x2="77126" y2="47692"/>
                        <a14:foregroundMark x1="77126" y1="47692" x2="74491" y2="62769"/>
                        <a14:foregroundMark x1="74491" y1="62769" x2="77006" y2="76308"/>
                        <a14:foregroundMark x1="77006" y1="76308" x2="85629" y2="66154"/>
                        <a14:foregroundMark x1="85629" y1="66154" x2="93174" y2="81231"/>
                        <a14:foregroundMark x1="93174" y1="82154" x2="92216" y2="88615"/>
                        <a14:foregroundMark x1="92216" y1="88615" x2="70778" y2="88308"/>
                        <a14:foregroundMark x1="70778" y1="88308" x2="65749" y2="85538"/>
                        <a14:foregroundMark x1="65749" y1="85538" x2="66228" y2="71692"/>
                        <a14:foregroundMark x1="66228" y1="71692" x2="60359" y2="63385"/>
                        <a14:foregroundMark x1="60359" y1="63385" x2="52216" y2="82154"/>
                        <a14:foregroundMark x1="52216" y1="82154" x2="45509" y2="87077"/>
                        <a14:foregroundMark x1="45509" y1="87077" x2="40000" y2="63692"/>
                        <a14:foregroundMark x1="55928" y1="81846" x2="51856" y2="88000"/>
                        <a14:foregroundMark x1="55569" y1="88308" x2="60359" y2="89846"/>
                        <a14:foregroundMark x1="60359" y1="89846" x2="60958" y2="68923"/>
                        <a14:foregroundMark x1="60958" y1="68923" x2="79880" y2="65538"/>
                        <a14:foregroundMark x1="79880" y1="65538" x2="83234" y2="59692"/>
                        <a14:foregroundMark x1="83234" y1="59692" x2="67784" y2="28615"/>
                        <a14:foregroundMark x1="67784" y1="28615" x2="50898" y2="5846"/>
                        <a14:foregroundMark x1="50898" y1="5846" x2="44431" y2="6462"/>
                        <a14:foregroundMark x1="44431" y1="6462" x2="24311" y2="24000"/>
                        <a14:foregroundMark x1="24311" y1="24000" x2="15210" y2="56923"/>
                        <a14:foregroundMark x1="15210" y1="56923" x2="15210" y2="62154"/>
                        <a14:foregroundMark x1="15210" y1="62154" x2="3353" y2="85231"/>
                        <a14:foregroundMark x1="3353" y1="85231" x2="2036" y2="82154"/>
                        <a14:foregroundMark x1="2036" y1="82154" x2="7186" y2="88615"/>
                        <a14:foregroundMark x1="7066" y1="88923" x2="3114" y2="90154"/>
                        <a14:foregroundMark x1="3114" y1="90154" x2="1437" y2="85538"/>
                        <a14:foregroundMark x1="1437" y1="85538" x2="3713" y2="93538"/>
                        <a14:foregroundMark x1="3713" y1="93538" x2="12814" y2="84923"/>
                        <a14:foregroundMark x1="12814" y1="84923" x2="22275" y2="83077"/>
                        <a14:foregroundMark x1="22275" y1="83077" x2="24790" y2="83385"/>
                        <a14:foregroundMark x1="23832" y1="84000" x2="22994" y2="91077"/>
                        <a14:foregroundMark x1="20000" y1="80000" x2="31018" y2="81231"/>
                        <a14:foregroundMark x1="31018" y1="81231" x2="32335" y2="88000"/>
                        <a14:foregroundMark x1="32335" y1="88000" x2="40120" y2="90462"/>
                        <a14:foregroundMark x1="40120" y1="90462" x2="42515" y2="74154"/>
                        <a14:foregroundMark x1="40240" y1="71692" x2="34850" y2="63385"/>
                        <a14:foregroundMark x1="32934" y1="63385" x2="21677" y2="60000"/>
                        <a14:foregroundMark x1="21677" y1="60000" x2="24671" y2="36615"/>
                        <a14:foregroundMark x1="24671" y1="36615" x2="30659" y2="38769"/>
                        <a14:foregroundMark x1="30659" y1="39077" x2="28263" y2="51692"/>
                        <a14:foregroundMark x1="28263" y1="51692" x2="17964" y2="74769"/>
                        <a14:foregroundMark x1="17964" y1="74769" x2="13054" y2="73231"/>
                        <a14:foregroundMark x1="12934" y1="70769" x2="12335" y2="58462"/>
                        <a14:foregroundMark x1="12335" y1="58462" x2="9820" y2="58462"/>
                        <a14:foregroundMark x1="9820" y1="58462" x2="9701" y2="67077"/>
                        <a14:foregroundMark x1="9701" y1="67077" x2="19162" y2="71385"/>
                        <a14:foregroundMark x1="19162" y1="71385" x2="16647" y2="55385"/>
                        <a14:foregroundMark x1="16647" y1="55385" x2="25988" y2="38769"/>
                        <a14:foregroundMark x1="25988" y1="38769" x2="27545" y2="46154"/>
                        <a14:foregroundMark x1="27545" y1="46154" x2="28383" y2="52308"/>
                        <a14:foregroundMark x1="28383" y1="52308" x2="28383" y2="67692"/>
                        <a14:foregroundMark x1="28383" y1="67692" x2="34132" y2="69538"/>
                        <a14:foregroundMark x1="34132" y1="69538" x2="35329" y2="62154"/>
                        <a14:foregroundMark x1="35928" y1="61538" x2="38563" y2="74154"/>
                        <a14:foregroundMark x1="38563" y1="74154" x2="66108" y2="93538"/>
                        <a14:foregroundMark x1="66108" y1="93538" x2="84910" y2="78154"/>
                        <a14:foregroundMark x1="84910" y1="78154" x2="93772" y2="87692"/>
                        <a14:foregroundMark x1="93772" y1="87692" x2="71018" y2="47692"/>
                        <a14:foregroundMark x1="71018" y1="47692" x2="66347" y2="32923"/>
                        <a14:foregroundMark x1="66707" y1="32308" x2="63832" y2="48308"/>
                        <a14:foregroundMark x1="63832" y1="48308" x2="67665" y2="58462"/>
                        <a14:foregroundMark x1="68743" y1="58769" x2="72814" y2="58769"/>
                        <a14:foregroundMark x1="66826" y1="55692" x2="66826" y2="55692"/>
                        <a14:foregroundMark x1="66826" y1="52308" x2="66826" y2="48000"/>
                        <a14:foregroundMark x1="66826" y1="48000" x2="41796" y2="38154"/>
                        <a14:foregroundMark x1="41796" y1="38154" x2="37964" y2="25231"/>
                        <a14:foregroundMark x1="37964" y1="25231" x2="37246" y2="15385"/>
                        <a14:foregroundMark x1="37725" y1="47077" x2="37725" y2="4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7" y="618563"/>
            <a:ext cx="12519213" cy="5244354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47917" y="282388"/>
            <a:ext cx="820271" cy="67235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2317" y="282388"/>
            <a:ext cx="941295" cy="6723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395883" y="3913094"/>
            <a:ext cx="389965" cy="4303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8330" y="2971801"/>
            <a:ext cx="452717" cy="4527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5970494" y="1264024"/>
            <a:ext cx="457200" cy="658905"/>
          </a:xfrm>
          <a:prstGeom prst="flowChartConnector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40213" y="1364876"/>
            <a:ext cx="917762" cy="45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8191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457200" y="65139"/>
            <a:ext cx="4030133" cy="1754543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1053629" y="1926638"/>
            <a:ext cx="9949275" cy="431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ac-nen-mo-dau-game-show-rung-chuong-vang-www_tiengdong_com">
            <a:hlinkClick r:id="" action="ppaction://media"/>
            <a:extLst>
              <a:ext uri="{FF2B5EF4-FFF2-40B4-BE49-F238E27FC236}">
                <a16:creationId xmlns:a16="http://schemas.microsoft.com/office/drawing/2014/main" id="{78029404-CEDF-40F0-AE62-729F0AC52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71500" y="595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48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old Texture Background Image">
            <a:extLst>
              <a:ext uri="{FF2B5EF4-FFF2-40B4-BE49-F238E27FC236}">
                <a16:creationId xmlns:a16="http://schemas.microsoft.com/office/drawing/2014/main" id="{C38B1613-17CE-420B-B57D-5386B024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41B8FCC-61E2-4619-8326-312BEDC76710}"/>
              </a:ext>
            </a:extLst>
          </p:cNvPr>
          <p:cNvGrpSpPr/>
          <p:nvPr/>
        </p:nvGrpSpPr>
        <p:grpSpPr>
          <a:xfrm>
            <a:off x="333828" y="1418459"/>
            <a:ext cx="11524343" cy="560232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791F13-7EF7-4F27-9748-935A2A0D8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6BD12D-9648-43A4-8634-7735E6A7C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pic>
        <p:nvPicPr>
          <p:cNvPr id="3" name="Nhac-tinh-gio-rung-chuong-v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22A08FA-447B-4F62-AD86-DACAFF29E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3566" y="505412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32" y="-37919"/>
            <a:ext cx="1849507" cy="16962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25" y="-33852"/>
            <a:ext cx="1849507" cy="1696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69345" y="4566730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7846" y="4609920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black"/>
                </a:solidFill>
                <a:latin typeface="Calibri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1819" y="4456032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769345" y="5557284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41919" y="5594830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1" name="Oval 40"/>
          <p:cNvSpPr/>
          <p:nvPr/>
        </p:nvSpPr>
        <p:spPr>
          <a:xfrm>
            <a:off x="3755892" y="3475265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05520" y="3540177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21820" y="3439706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21819" y="5484469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Oval 54"/>
          <p:cNvSpPr/>
          <p:nvPr/>
        </p:nvSpPr>
        <p:spPr>
          <a:xfrm>
            <a:off x="3742439" y="3484925"/>
            <a:ext cx="692864" cy="6475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38776" y="3489169"/>
            <a:ext cx="53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Calibri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004101" y="1957063"/>
            <a:ext cx="4642463" cy="1020954"/>
          </a:xfrm>
          <a:prstGeom prst="rect">
            <a:avLst/>
          </a:prstGeom>
          <a:solidFill>
            <a:srgbClr val="FFFF19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420987" y="2028226"/>
            <a:ext cx="176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4 + 3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173014" y="2065086"/>
            <a:ext cx="756903" cy="75727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54756" y="2042452"/>
            <a:ext cx="88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y2mate.com - Đồng hồ đếm ngược 10s_480p">
            <a:hlinkClick r:id="" action="ppaction://media"/>
            <a:extLst>
              <a:ext uri="{FF2B5EF4-FFF2-40B4-BE49-F238E27FC236}">
                <a16:creationId xmlns:a16="http://schemas.microsoft.com/office/drawing/2014/main" id="{C9C31957-D6EE-4811-80D9-61D973380A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9801" y="0"/>
            <a:ext cx="2305178" cy="14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0">
                <p:cTn id="7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9" grpId="0"/>
      <p:bldP spid="29" grpId="1"/>
      <p:bldP spid="8" grpId="0" animBg="1"/>
      <p:bldP spid="8" grpId="1" animBg="1"/>
      <p:bldP spid="39" grpId="0" animBg="1"/>
      <p:bldP spid="39" grpId="1" animBg="1"/>
      <p:bldP spid="40" grpId="0"/>
      <p:bldP spid="40" grpId="1"/>
      <p:bldP spid="41" grpId="0" animBg="1"/>
      <p:bldP spid="42" grpId="0"/>
      <p:bldP spid="52" grpId="0" animBg="1"/>
      <p:bldP spid="53" grpId="0" animBg="1"/>
      <p:bldP spid="53" grpId="1" animBg="1"/>
      <p:bldP spid="55" grpId="0" animBg="1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Gold Texture Background Image">
            <a:extLst>
              <a:ext uri="{FF2B5EF4-FFF2-40B4-BE49-F238E27FC236}">
                <a16:creationId xmlns:a16="http://schemas.microsoft.com/office/drawing/2014/main" id="{AF72A18A-AD3F-4D67-8E64-68D80FD3A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28FE0EE-35A4-4B10-A594-1768AADB2310}"/>
              </a:ext>
            </a:extLst>
          </p:cNvPr>
          <p:cNvGrpSpPr/>
          <p:nvPr/>
        </p:nvGrpSpPr>
        <p:grpSpPr>
          <a:xfrm>
            <a:off x="333828" y="1418459"/>
            <a:ext cx="11524343" cy="560232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5763F3-D3AE-41F5-9F7B-329745891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0D7437-8474-4B68-8BA9-DC2B8D056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pic>
        <p:nvPicPr>
          <p:cNvPr id="2" name="Nhac-tinh-gio-rung-chuong-v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3978DE0-6AA9-447C-BAF0-C2986EDE1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9621" y="505412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32" y="-37919"/>
            <a:ext cx="1849507" cy="16962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25" y="-33852"/>
            <a:ext cx="1849507" cy="1696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10623" y="3687439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7443" y="3767422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1923" y="3513936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689861" y="5544688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30707" y="5611671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1" name="Oval 40"/>
          <p:cNvSpPr/>
          <p:nvPr/>
        </p:nvSpPr>
        <p:spPr>
          <a:xfrm>
            <a:off x="3689861" y="4557748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31962" y="4624732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32443" y="4520937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14396" y="5472359"/>
            <a:ext cx="356987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Oval 54"/>
          <p:cNvSpPr/>
          <p:nvPr/>
        </p:nvSpPr>
        <p:spPr>
          <a:xfrm>
            <a:off x="3710624" y="4556067"/>
            <a:ext cx="677036" cy="6475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50510" y="4613390"/>
            <a:ext cx="53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043150" y="1933280"/>
            <a:ext cx="4041021" cy="1293223"/>
          </a:xfrm>
          <a:prstGeom prst="rect">
            <a:avLst/>
          </a:prstGeom>
          <a:solidFill>
            <a:srgbClr val="FFFF19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00898" y="2204760"/>
            <a:ext cx="176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071276" y="2197412"/>
            <a:ext cx="756903" cy="75727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53018" y="2188782"/>
            <a:ext cx="88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</a:p>
        </p:txBody>
      </p:sp>
      <p:pic>
        <p:nvPicPr>
          <p:cNvPr id="27" name="y2mate.com - Đồng hồ đếm ngược 10s_480p">
            <a:hlinkClick r:id="" action="ppaction://media"/>
            <a:extLst>
              <a:ext uri="{FF2B5EF4-FFF2-40B4-BE49-F238E27FC236}">
                <a16:creationId xmlns:a16="http://schemas.microsoft.com/office/drawing/2014/main" id="{BFC3D9DC-449C-44AB-A70C-88766DFBA1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29801" y="90258"/>
            <a:ext cx="2305178" cy="13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29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ung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0">
                <p:cTn id="7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29" grpId="0"/>
      <p:bldP spid="29" grpId="1"/>
      <p:bldP spid="8" grpId="0" animBg="1"/>
      <p:bldP spid="8" grpId="1" animBg="1"/>
      <p:bldP spid="39" grpId="0" animBg="1"/>
      <p:bldP spid="39" grpId="1" animBg="1"/>
      <p:bldP spid="40" grpId="0"/>
      <p:bldP spid="40" grpId="1"/>
      <p:bldP spid="41" grpId="0" animBg="1"/>
      <p:bldP spid="42" grpId="0"/>
      <p:bldP spid="52" grpId="0" animBg="1"/>
      <p:bldP spid="53" grpId="0" animBg="1"/>
      <p:bldP spid="53" grpId="1" animBg="1"/>
      <p:bldP spid="55" grpId="0" animBg="1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915" y="366384"/>
            <a:ext cx="4638256" cy="386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9" y="2"/>
            <a:ext cx="7244043" cy="618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9" y="5617149"/>
            <a:ext cx="12143107" cy="1240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DCB2C-4D07-4E96-8F91-BABDD80D4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56" y="3429000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50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old Texture Background Image">
            <a:extLst>
              <a:ext uri="{FF2B5EF4-FFF2-40B4-BE49-F238E27FC236}">
                <a16:creationId xmlns:a16="http://schemas.microsoft.com/office/drawing/2014/main" id="{3405A330-951B-4F81-923B-98594498C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E28D277-8154-47A3-88C5-4F260E90E3D9}"/>
              </a:ext>
            </a:extLst>
          </p:cNvPr>
          <p:cNvGrpSpPr/>
          <p:nvPr/>
        </p:nvGrpSpPr>
        <p:grpSpPr>
          <a:xfrm>
            <a:off x="333828" y="1418459"/>
            <a:ext cx="11524343" cy="560232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6EC354-DD44-4516-AD76-6D8EAE4F2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6A6BA0-AD41-49F8-B1A2-0FC26EA4F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pic>
        <p:nvPicPr>
          <p:cNvPr id="2" name="Nhac-tinh-gio-rung-chuong-v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04D8D09-E1FA-4288-B214-097741F3F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3566" y="44722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32" y="-37919"/>
            <a:ext cx="1849507" cy="16962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25" y="-33852"/>
            <a:ext cx="1849507" cy="1696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89858" y="3539935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64970" y="3552806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1923" y="3513936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715342" y="4518129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64970" y="4589427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689858" y="5572415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39487" y="5559772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96439" y="5498261"/>
            <a:ext cx="360641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414396" y="4521802"/>
            <a:ext cx="356987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704631" y="5589995"/>
            <a:ext cx="677036" cy="6475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59289" y="5609619"/>
            <a:ext cx="53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043150" y="1933280"/>
            <a:ext cx="4041021" cy="1293223"/>
          </a:xfrm>
          <a:prstGeom prst="rect">
            <a:avLst/>
          </a:prstGeom>
          <a:solidFill>
            <a:srgbClr val="FFFF19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87451" y="2190755"/>
            <a:ext cx="176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306757" y="2160066"/>
            <a:ext cx="756903" cy="75727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27545" y="2188782"/>
            <a:ext cx="187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10 - 2 </a:t>
            </a:r>
          </a:p>
        </p:txBody>
      </p:sp>
      <p:pic>
        <p:nvPicPr>
          <p:cNvPr id="26" name="y2mate.com - Đồng hồ đếm ngược 10s_480p">
            <a:hlinkClick r:id="" action="ppaction://media"/>
            <a:extLst>
              <a:ext uri="{FF2B5EF4-FFF2-40B4-BE49-F238E27FC236}">
                <a16:creationId xmlns:a16="http://schemas.microsoft.com/office/drawing/2014/main" id="{6BF19F9D-C5E7-4A39-9D97-3C199B2D50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29801" y="0"/>
            <a:ext cx="2305178" cy="14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5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59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ung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0">
                <p:cTn id="7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29" grpId="0"/>
      <p:bldP spid="29" grpId="1"/>
      <p:bldP spid="8" grpId="0" animBg="1"/>
      <p:bldP spid="8" grpId="1" animBg="1"/>
      <p:bldP spid="39" grpId="0" animBg="1"/>
      <p:bldP spid="39" grpId="1" animBg="1"/>
      <p:bldP spid="40" grpId="0"/>
      <p:bldP spid="40" grpId="1"/>
      <p:bldP spid="41" grpId="0" animBg="1"/>
      <p:bldP spid="42" grpId="0"/>
      <p:bldP spid="52" grpId="0" animBg="1"/>
      <p:bldP spid="53" grpId="0" animBg="1"/>
      <p:bldP spid="53" grpId="1" animBg="1"/>
      <p:bldP spid="55" grpId="0" animBg="1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457200" y="65139"/>
            <a:ext cx="4030133" cy="1754543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1053629" y="1926638"/>
            <a:ext cx="9949275" cy="431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8731524" y="4181218"/>
            <a:ext cx="481661" cy="752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9439" y="4181218"/>
            <a:ext cx="537079" cy="748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9467" y="4181218"/>
            <a:ext cx="537079" cy="752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29595-254E-4266-AE9A-108D7EB9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46C406-C165-4382-B0C5-8DD140AE4188}"/>
              </a:ext>
            </a:extLst>
          </p:cNvPr>
          <p:cNvSpPr txBox="1"/>
          <p:nvPr/>
        </p:nvSpPr>
        <p:spPr>
          <a:xfrm>
            <a:off x="971551" y="1428749"/>
            <a:ext cx="10815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CHUYỆN: </a:t>
            </a:r>
          </a:p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CHÚ B</a:t>
            </a:r>
            <a:r>
              <a:rPr lang="vi-V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 THÔNG MINH</a:t>
            </a:r>
            <a:endParaRPr lang="vi-VN" sz="4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6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3" b="98065" l="5814" r="89535">
                        <a14:foregroundMark x1="71512" y1="93548" x2="71512" y2="93548"/>
                        <a14:foregroundMark x1="54070" y1="93548" x2="54070" y2="93548"/>
                        <a14:foregroundMark x1="52907" y1="93548" x2="48837" y2="94516"/>
                        <a14:foregroundMark x1="66279" y1="91613" x2="65698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7" y="803958"/>
            <a:ext cx="1638529" cy="2953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2" b="94137" l="9645" r="89848">
                        <a14:foregroundMark x1="38579" y1="41042" x2="45685" y2="48534"/>
                        <a14:foregroundMark x1="48223" y1="49186" x2="52792" y2="53420"/>
                        <a14:foregroundMark x1="53299" y1="57980" x2="56345" y2="64821"/>
                        <a14:foregroundMark x1="56345" y1="64821" x2="48223" y2="87622"/>
                        <a14:foregroundMark x1="44162" y1="91857" x2="40102" y2="92834"/>
                        <a14:foregroundMark x1="58883" y1="87622" x2="63959" y2="94137"/>
                        <a14:foregroundMark x1="55330" y1="52117" x2="57360" y2="48208"/>
                        <a14:foregroundMark x1="61929" y1="42345" x2="61929" y2="42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98" y="889023"/>
            <a:ext cx="1876687" cy="2924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22" y="3370217"/>
            <a:ext cx="8981069" cy="301017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554101" y="-13252"/>
            <a:ext cx="5551715" cy="1010396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3" b="98710" l="5814" r="89535">
                        <a14:foregroundMark x1="41279" y1="92903" x2="52326" y2="92903"/>
                        <a14:foregroundMark x1="48837" y1="93548" x2="51744" y2="95161"/>
                        <a14:foregroundMark x1="61628" y1="95806" x2="66279" y2="9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7" y="795470"/>
            <a:ext cx="1638529" cy="2953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15" b="95765" l="9645" r="89848">
                        <a14:foregroundMark x1="56345" y1="6840" x2="60914" y2="8469"/>
                        <a14:foregroundMark x1="54315" y1="34528" x2="48223" y2="51792"/>
                        <a14:foregroundMark x1="48223" y1="52443" x2="55838" y2="63844"/>
                        <a14:foregroundMark x1="57360" y1="93160" x2="55330" y2="92834"/>
                        <a14:foregroundMark x1="58883" y1="95440" x2="63452" y2="95765"/>
                        <a14:foregroundMark x1="59898" y1="67752" x2="59898" y2="67752"/>
                        <a14:foregroundMark x1="57868" y1="42671" x2="60914" y2="49511"/>
                        <a14:foregroundMark x1="42132" y1="62215" x2="58883" y2="72313"/>
                        <a14:foregroundMark x1="51777" y1="90879" x2="42640" y2="9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96" y="889023"/>
            <a:ext cx="1876687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  <p:sndAc>
          <p:stSnd>
            <p:snd r:embed="rId2" name="1.wav"/>
          </p:stSnd>
        </p:sndAc>
      </p:transition>
    </mc:Choice>
    <mc:Fallback xmlns="">
      <p:transition spd="med" advTm="26000">
        <p:fade/>
        <p:sndAc>
          <p:stSnd>
            <p:snd r:embed="rId11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7668AB-B74F-4DFF-9D90-BDEEB4A98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2" y="1809188"/>
            <a:ext cx="1876687" cy="2924583"/>
          </a:xfrm>
          <a:prstGeom prst="rect">
            <a:avLst/>
          </a:prstGeom>
        </p:spPr>
      </p:pic>
      <p:sp>
        <p:nvSpPr>
          <p:cNvPr id="2" name="Cloud Callout 21">
            <a:extLst>
              <a:ext uri="{FF2B5EF4-FFF2-40B4-BE49-F238E27FC236}">
                <a16:creationId xmlns:a16="http://schemas.microsoft.com/office/drawing/2014/main" id="{26A21C92-1416-4D20-A06F-AB0A4F1B486D}"/>
              </a:ext>
            </a:extLst>
          </p:cNvPr>
          <p:cNvSpPr/>
          <p:nvPr/>
        </p:nvSpPr>
        <p:spPr>
          <a:xfrm>
            <a:off x="348589" y="-16320"/>
            <a:ext cx="7426897" cy="1670581"/>
          </a:xfrm>
          <a:prstGeom prst="cloudCallout">
            <a:avLst>
              <a:gd name="adj1" fmla="val -35757"/>
              <a:gd name="adj2" fmla="val 66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09A4D-8936-4E80-8B97-0B831EC9E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488" r="89535">
                        <a14:foregroundMark x1="36628" y1="87742" x2="30233" y2="97419"/>
                        <a14:foregroundMark x1="65698" y1="91613" x2="66860" y2="97097"/>
                        <a14:foregroundMark x1="51163" y1="97097" x2="51163" y2="97097"/>
                        <a14:foregroundMark x1="42442" y1="97097" x2="54070" y2="96129"/>
                        <a14:foregroundMark x1="54070" y1="96129" x2="66279" y2="99677"/>
                        <a14:foregroundMark x1="64535" y1="97419" x2="77326" y2="99355"/>
                        <a14:foregroundMark x1="77326" y1="96129" x2="79651" y2="85161"/>
                        <a14:foregroundMark x1="72093" y1="80645" x2="72093" y2="80645"/>
                        <a14:foregroundMark x1="68605" y1="7097" x2="68605" y2="12903"/>
                        <a14:foregroundMark x1="68605" y1="12903" x2="68605" y2="17097"/>
                        <a14:foregroundMark x1="68605" y1="17097" x2="70930" y2="20645"/>
                        <a14:foregroundMark x1="70930" y1="20645" x2="70930" y2="22258"/>
                        <a14:foregroundMark x1="70930" y1="22258" x2="72674" y2="29032"/>
                        <a14:foregroundMark x1="72674" y1="29032" x2="61628" y2="35161"/>
                        <a14:foregroundMark x1="64535" y1="34516" x2="75000" y2="39032"/>
                        <a14:foregroundMark x1="75000" y1="39032" x2="83721" y2="46129"/>
                        <a14:foregroundMark x1="83721" y1="46129" x2="84884" y2="50968"/>
                        <a14:foregroundMark x1="84884" y1="50968" x2="80814" y2="52903"/>
                        <a14:foregroundMark x1="80814" y1="52903" x2="75581" y2="59032"/>
                        <a14:foregroundMark x1="75581" y1="59032" x2="75000" y2="60645"/>
                        <a14:foregroundMark x1="75000" y1="60645" x2="70349" y2="69032"/>
                        <a14:foregroundMark x1="69767" y1="69032" x2="74419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" y="1723565"/>
            <a:ext cx="1638529" cy="2953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AD25E-67A4-4935-8FDE-24ADECD039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0" y="3370217"/>
            <a:ext cx="8981069" cy="3010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24A4D1-493F-4BEB-8195-E2DE4D8F50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54" l="2367" r="100000">
                        <a14:foregroundMark x1="84615" y1="61194" x2="83432" y2="79851"/>
                        <a14:foregroundMark x1="83432" y1="79851" x2="82249" y2="99254"/>
                        <a14:foregroundMark x1="12426" y1="68657" x2="17160" y2="85821"/>
                        <a14:foregroundMark x1="17160" y1="85821" x2="26627" y2="90299"/>
                        <a14:foregroundMark x1="60355" y1="90299" x2="60355" y2="90299"/>
                        <a14:foregroundMark x1="59172" y1="90299" x2="50888" y2="82836"/>
                        <a14:foregroundMark x1="56805" y1="79851" x2="72781" y2="91791"/>
                        <a14:foregroundMark x1="36095" y1="93284" x2="36095" y2="93284"/>
                        <a14:foregroundMark x1="31361" y1="87313" x2="31361" y2="87313"/>
                        <a14:foregroundMark x1="26627" y1="81343" x2="26627" y2="81343"/>
                        <a14:foregroundMark x1="17160" y1="71642" x2="17160" y2="71642"/>
                        <a14:foregroundMark x1="7101" y1="67164" x2="7101" y2="67164"/>
                        <a14:foregroundMark x1="7101" y1="32090" x2="7101" y2="32090"/>
                        <a14:foregroundMark x1="7101" y1="35075" x2="28994" y2="18657"/>
                        <a14:foregroundMark x1="33728" y1="17164" x2="40237" y2="15672"/>
                        <a14:foregroundMark x1="40237" y1="15672" x2="47337" y2="12687"/>
                        <a14:foregroundMark x1="50888" y1="12687" x2="57988" y2="12687"/>
                        <a14:foregroundMark x1="60355" y1="12687" x2="73964" y2="2985"/>
                        <a14:foregroundMark x1="73964" y1="2985" x2="83432" y2="0"/>
                        <a14:foregroundMark x1="83432" y1="0" x2="93491" y2="9701"/>
                        <a14:foregroundMark x1="93491" y1="9701" x2="93491" y2="35075"/>
                        <a14:foregroundMark x1="93491" y1="35075" x2="87574" y2="55224"/>
                        <a14:foregroundMark x1="87574" y1="56716" x2="84615" y2="62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19" y="1670581"/>
            <a:ext cx="1077935" cy="854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A57AE-E998-4AB5-A747-7C432F21B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72" y="2473984"/>
            <a:ext cx="857037" cy="869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B2588E-D318-4CA0-8CA0-3CDC2B4A34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5" y="1142414"/>
            <a:ext cx="1076735" cy="1162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5BB92-9FE9-464E-8782-2D89E3F3ED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330" y="2727349"/>
            <a:ext cx="1291750" cy="1231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1FFDF0-C673-4ECD-A5C1-45829D0D2B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66" b="97931" l="0" r="89571">
                        <a14:foregroundMark x1="80368" y1="66897" x2="86503" y2="77241"/>
                        <a14:foregroundMark x1="86503" y1="77241" x2="80368" y2="91034"/>
                        <a14:foregroundMark x1="80368" y1="91034" x2="71779" y2="92414"/>
                        <a14:foregroundMark x1="71779" y1="92414" x2="55215" y2="95172"/>
                        <a14:foregroundMark x1="55215" y1="95172" x2="39877" y2="97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80" y="3107187"/>
            <a:ext cx="1033131" cy="919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51574C-3D93-4F7D-B766-8194F387C0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99" b="98052" l="1026" r="98974">
                        <a14:foregroundMark x1="73333" y1="73377" x2="75385" y2="84416"/>
                        <a14:foregroundMark x1="75385" y1="84416" x2="69744" y2="91558"/>
                        <a14:foregroundMark x1="69744" y1="91558" x2="57436" y2="91558"/>
                        <a14:foregroundMark x1="57436" y1="91558" x2="35897" y2="91558"/>
                        <a14:foregroundMark x1="35897" y1="91558" x2="24615" y2="81818"/>
                        <a14:foregroundMark x1="24615" y1="81818" x2="1026" y2="67532"/>
                        <a14:foregroundMark x1="7692" y1="46104" x2="22564" y2="34416"/>
                        <a14:foregroundMark x1="22564" y1="34416" x2="27179" y2="24675"/>
                        <a14:foregroundMark x1="27179" y1="24675" x2="47179" y2="16234"/>
                        <a14:foregroundMark x1="48205" y1="18831" x2="69744" y2="1948"/>
                        <a14:foregroundMark x1="69744" y1="1948" x2="83077" y2="4545"/>
                        <a14:foregroundMark x1="83077" y1="4545" x2="93333" y2="20130"/>
                        <a14:foregroundMark x1="85641" y1="22078" x2="82051" y2="27273"/>
                        <a14:foregroundMark x1="82051" y1="27273" x2="95385" y2="33117"/>
                        <a14:foregroundMark x1="95385" y1="33117" x2="97949" y2="36364"/>
                        <a14:foregroundMark x1="98974" y1="36364" x2="92308" y2="55844"/>
                        <a14:foregroundMark x1="92308" y1="55844" x2="74359" y2="61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61" y="2313449"/>
            <a:ext cx="1162607" cy="918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6D1F3C-4955-481D-90EF-B0D84EE7FC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234" y="3062064"/>
            <a:ext cx="1205547" cy="889511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44E5C3-D8F6-4376-B726-87A16E9C0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02840" y="6380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6" y="1236478"/>
            <a:ext cx="1638529" cy="2953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3" y="1265057"/>
            <a:ext cx="1876687" cy="2924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0" y="3370217"/>
            <a:ext cx="8981069" cy="30101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24" b="94030" l="2959" r="98225">
                        <a14:foregroundMark x1="79882" y1="62687" x2="81065" y2="90299"/>
                        <a14:foregroundMark x1="77515" y1="78358" x2="72781" y2="93284"/>
                        <a14:foregroundMark x1="15976" y1="68657" x2="15976" y2="82836"/>
                        <a14:foregroundMark x1="15976" y1="82836" x2="20710" y2="85821"/>
                        <a14:foregroundMark x1="21893" y1="85821" x2="31361" y2="90299"/>
                        <a14:foregroundMark x1="32544" y1="90299" x2="41420" y2="96269"/>
                        <a14:foregroundMark x1="42604" y1="96269" x2="46154" y2="97761"/>
                        <a14:foregroundMark x1="84615" y1="20149" x2="93491" y2="23134"/>
                        <a14:foregroundMark x1="93491" y1="23134" x2="98225" y2="30597"/>
                        <a14:foregroundMark x1="98225" y1="30597" x2="98225" y2="46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19" y="1670581"/>
            <a:ext cx="1077935" cy="854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476" y1="60000" x2="10490" y2="81379"/>
                        <a14:foregroundMark x1="18182" y1="78621" x2="16783" y2="90345"/>
                        <a14:foregroundMark x1="16783" y1="90345" x2="25874" y2="99310"/>
                        <a14:foregroundMark x1="21678" y1="66207" x2="0" y2="62069"/>
                        <a14:foregroundMark x1="9091" y1="81379" x2="7692" y2="91724"/>
                        <a14:foregroundMark x1="42657" y1="87586" x2="56643" y2="93103"/>
                        <a14:foregroundMark x1="56643" y1="93103" x2="64336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44" y="2493978"/>
            <a:ext cx="857037" cy="869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83" y="1336114"/>
            <a:ext cx="1076735" cy="11623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651" y="2533695"/>
            <a:ext cx="1291750" cy="12313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183" y="2928490"/>
            <a:ext cx="1033131" cy="91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85" y="2320541"/>
            <a:ext cx="1162607" cy="918161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824" y="62288"/>
            <a:ext cx="6606631" cy="1071254"/>
          </a:xfrm>
          <a:prstGeom prst="cloudCallout">
            <a:avLst>
              <a:gd name="adj1" fmla="val -31528"/>
              <a:gd name="adj2" fmla="val 870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839" y="3069156"/>
            <a:ext cx="1205547" cy="8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3.wav"/>
          </p:stSnd>
        </p:sndAc>
      </p:transition>
    </mc:Choice>
    <mc:Fallback xmlns="">
      <p:transition spd="slow" advClick="0" advTm="3000">
        <p:sndAc>
          <p:stSnd>
            <p:snd r:embed="rId17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" y="1303040"/>
            <a:ext cx="1638529" cy="2953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3" y="1265057"/>
            <a:ext cx="1876687" cy="2924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0" y="3370217"/>
            <a:ext cx="8981069" cy="30101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09" b="99254" l="2959" r="94675">
                        <a14:foregroundMark x1="76331" y1="67164" x2="77515" y2="88806"/>
                        <a14:foregroundMark x1="72781" y1="78358" x2="70414" y2="99254"/>
                        <a14:foregroundMark x1="13609" y1="73881" x2="13609" y2="79851"/>
                        <a14:foregroundMark x1="13609" y1="79851" x2="18343" y2="84328"/>
                        <a14:foregroundMark x1="18343" y1="84328" x2="28994" y2="87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19" y="1670581"/>
            <a:ext cx="1077935" cy="8546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5" y="1142414"/>
            <a:ext cx="1076735" cy="11623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330" y="2727349"/>
            <a:ext cx="1291750" cy="1231318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2498787" y="1879"/>
            <a:ext cx="5307958" cy="2355165"/>
          </a:xfrm>
          <a:prstGeom prst="cloudCallout">
            <a:avLst>
              <a:gd name="adj1" fmla="val -41607"/>
              <a:gd name="adj2" fmla="val 642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839" y="3069156"/>
            <a:ext cx="1205547" cy="889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47" b="97403" l="1026" r="97949">
                        <a14:foregroundMark x1="71795" y1="54545" x2="77436" y2="71429"/>
                        <a14:foregroundMark x1="77436" y1="71429" x2="77436" y2="78571"/>
                        <a14:foregroundMark x1="77436" y1="78571" x2="77436" y2="87013"/>
                        <a14:foregroundMark x1="77436" y1="87013" x2="63077" y2="92857"/>
                        <a14:foregroundMark x1="63077" y1="92857" x2="51795" y2="96104"/>
                        <a14:foregroundMark x1="51795" y1="96104" x2="29231" y2="97403"/>
                        <a14:foregroundMark x1="29231" y1="97403" x2="24615" y2="83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66" y="2258120"/>
            <a:ext cx="1162607" cy="918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92" y="3039624"/>
            <a:ext cx="1033131" cy="9190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4476" y1="60000" x2="10490" y2="81379"/>
                        <a14:foregroundMark x1="18182" y1="78621" x2="16783" y2="90345"/>
                        <a14:foregroundMark x1="16783" y1="90345" x2="25874" y2="99310"/>
                        <a14:foregroundMark x1="21678" y1="66207" x2="0" y2="62069"/>
                        <a14:foregroundMark x1="9091" y1="81379" x2="7692" y2="91724"/>
                        <a14:foregroundMark x1="42657" y1="87586" x2="56643" y2="93103"/>
                        <a14:foregroundMark x1="56643" y1="93103" x2="64336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45" y="2529419"/>
            <a:ext cx="857037" cy="8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sndAc>
          <p:stSnd>
            <p:snd r:embed="rId2" name="4.wav"/>
          </p:stSnd>
        </p:sndAc>
      </p:transition>
    </mc:Choice>
    <mc:Fallback xmlns="">
      <p:transition spd="slow" advTm="9000">
        <p:sndAc>
          <p:stSnd>
            <p:snd r:embed="rId18" name="4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D45CF-DCA6-488F-B3F1-9380016D4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5" y="1830164"/>
            <a:ext cx="1638529" cy="3010178"/>
          </a:xfrm>
          <a:prstGeom prst="rect">
            <a:avLst/>
          </a:prstGeom>
        </p:spPr>
      </p:pic>
      <p:sp>
        <p:nvSpPr>
          <p:cNvPr id="4" name="Cloud Callout 21">
            <a:extLst>
              <a:ext uri="{FF2B5EF4-FFF2-40B4-BE49-F238E27FC236}">
                <a16:creationId xmlns:a16="http://schemas.microsoft.com/office/drawing/2014/main" id="{D1E0B2F5-A8C9-4170-AF40-B4F8DFC961BC}"/>
              </a:ext>
            </a:extLst>
          </p:cNvPr>
          <p:cNvSpPr/>
          <p:nvPr/>
        </p:nvSpPr>
        <p:spPr>
          <a:xfrm>
            <a:off x="-245288" y="-29850"/>
            <a:ext cx="6399023" cy="1294907"/>
          </a:xfrm>
          <a:prstGeom prst="cloudCallout">
            <a:avLst>
              <a:gd name="adj1" fmla="val -22132"/>
              <a:gd name="adj2" fmla="val 92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9D5BD-EEC8-4AAD-B6BA-A0C9939E6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0" y="3370217"/>
            <a:ext cx="8981069" cy="3010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BD9F3D-6A85-4B5E-AB98-4D35919A1B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3" y="1830164"/>
            <a:ext cx="1876687" cy="3143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6C7F09-549A-4F07-BD9F-9EAF06C8A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839" y="3069156"/>
            <a:ext cx="1205547" cy="889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D9F91C-4730-4F71-A4FC-74AC3202A6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47" b="97403" l="1026" r="97949">
                        <a14:foregroundMark x1="71795" y1="54545" x2="77436" y2="71429"/>
                        <a14:foregroundMark x1="77436" y1="71429" x2="77436" y2="78571"/>
                        <a14:foregroundMark x1="77436" y1="78571" x2="77436" y2="87013"/>
                        <a14:foregroundMark x1="77436" y1="87013" x2="63077" y2="92857"/>
                        <a14:foregroundMark x1="63077" y1="92857" x2="51795" y2="96104"/>
                        <a14:foregroundMark x1="51795" y1="96104" x2="29231" y2="97403"/>
                        <a14:foregroundMark x1="29231" y1="97403" x2="24615" y2="83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28" y="2155834"/>
            <a:ext cx="1162607" cy="918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4F8AED-150D-4A9C-8187-B89E37710F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19" y="1670581"/>
            <a:ext cx="1077935" cy="854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8F03F5-F4F2-4317-BFA3-55BF1CBC69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5" y="1142414"/>
            <a:ext cx="1076735" cy="1162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2386AD-4968-4504-B6D4-E5C5430632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330" y="2727349"/>
            <a:ext cx="1291750" cy="1231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F073EE-B25C-42AE-889B-0C5D68F28E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54" y="2805110"/>
            <a:ext cx="1002370" cy="891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BAC186-E817-456B-87AC-F1A7A0D1B5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4476" y1="60000" x2="10490" y2="81379"/>
                        <a14:foregroundMark x1="18182" y1="78621" x2="16783" y2="90345"/>
                        <a14:foregroundMark x1="16783" y1="90345" x2="25874" y2="99310"/>
                        <a14:foregroundMark x1="21678" y1="66207" x2="0" y2="62069"/>
                        <a14:foregroundMark x1="9091" y1="81379" x2="7692" y2="91724"/>
                        <a14:foregroundMark x1="42657" y1="87586" x2="56643" y2="93103"/>
                        <a14:foregroundMark x1="56643" y1="93103" x2="64336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05" y="2473984"/>
            <a:ext cx="857037" cy="869024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C4A653-68E8-474A-84D0-323595F3A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18565" y="6238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7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1" y="2"/>
            <a:ext cx="2829748" cy="978369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2543762" y="737542"/>
            <a:ext cx="6878697" cy="59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66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" y="2280469"/>
            <a:ext cx="11601450" cy="2827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09" b="97015" l="2959" r="94675">
                        <a14:foregroundMark x1="84024" y1="26119" x2="95266" y2="26119"/>
                        <a14:foregroundMark x1="63314" y1="83582" x2="76331" y2="87313"/>
                        <a14:foregroundMark x1="76331" y1="87313" x2="76923" y2="92537"/>
                        <a14:foregroundMark x1="76923" y1="92537" x2="60947" y2="96269"/>
                        <a14:foregroundMark x1="36095" y1="88060" x2="27219" y2="82836"/>
                        <a14:foregroundMark x1="27219" y1="82836" x2="13609" y2="70149"/>
                        <a14:foregroundMark x1="21302" y1="75373" x2="4734" y2="66418"/>
                        <a14:foregroundMark x1="4734" y1="66418" x2="2959" y2="46269"/>
                        <a14:foregroundMark x1="2959" y1="46269" x2="13018" y2="29104"/>
                        <a14:foregroundMark x1="16568" y1="27612" x2="43195" y2="46269"/>
                        <a14:foregroundMark x1="40828" y1="92537" x2="26036" y2="9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484">
            <a:off x="6879549" y="-145874"/>
            <a:ext cx="1554101" cy="1145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59" b="100000" l="699" r="97203">
                        <a14:foregroundMark x1="16783" y1="63448" x2="699" y2="59310"/>
                        <a14:foregroundMark x1="699" y1="59310" x2="7692" y2="78621"/>
                        <a14:foregroundMark x1="7692" y1="78621" x2="20280" y2="78621"/>
                        <a14:foregroundMark x1="20280" y1="78621" x2="20280" y2="78621"/>
                        <a14:foregroundMark x1="17483" y1="81379" x2="20280" y2="88966"/>
                        <a14:foregroundMark x1="22378" y1="88966" x2="31469" y2="93793"/>
                        <a14:foregroundMark x1="32168" y1="93793" x2="48951" y2="99310"/>
                        <a14:foregroundMark x1="46853" y1="96552" x2="61538" y2="97931"/>
                        <a14:foregroundMark x1="62238" y1="91724" x2="91608" y2="9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4" y="-34255"/>
            <a:ext cx="1362265" cy="1291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5092" l="0" r="97351">
                        <a14:foregroundMark x1="18543" y1="42331" x2="662" y2="42331"/>
                        <a14:foregroundMark x1="83444" y1="57669" x2="97351" y2="60123"/>
                        <a14:foregroundMark x1="52980" y1="25153" x2="21192" y2="12270"/>
                        <a14:foregroundMark x1="21192" y1="12270" x2="18543" y2="19018"/>
                        <a14:foregroundMark x1="18543" y1="19018" x2="18543" y2="32515"/>
                        <a14:foregroundMark x1="18543" y1="32515" x2="30464" y2="38650"/>
                        <a14:foregroundMark x1="33775" y1="32515" x2="31788" y2="29448"/>
                        <a14:foregroundMark x1="31788" y1="29448" x2="31126" y2="22699"/>
                        <a14:foregroundMark x1="35762" y1="22699" x2="35762" y2="22699"/>
                        <a14:foregroundMark x1="45695" y1="22699" x2="45695" y2="22699"/>
                        <a14:foregroundMark x1="37748" y1="77914" x2="35762" y2="92638"/>
                        <a14:foregroundMark x1="33775" y1="85890" x2="40397" y2="95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910" y="487117"/>
            <a:ext cx="1438476" cy="1552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75" b="89571" l="0" r="89474">
                        <a14:foregroundMark x1="38596" y1="22086" x2="40936" y2="11043"/>
                        <a14:foregroundMark x1="40936" y1="11043" x2="53801" y2="7975"/>
                        <a14:foregroundMark x1="51462" y1="11656" x2="67836" y2="18405"/>
                        <a14:foregroundMark x1="67836" y1="19632" x2="59649" y2="30675"/>
                        <a14:foregroundMark x1="59649" y1="30675" x2="57310" y2="34969"/>
                        <a14:foregroundMark x1="57310" y1="34969" x2="44444" y2="2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455" y="703076"/>
            <a:ext cx="1570341" cy="1552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0" b="99310" l="1227" r="95706">
                        <a14:foregroundMark x1="73006" y1="76552" x2="85890" y2="81379"/>
                        <a14:foregroundMark x1="85890" y1="81379" x2="80368" y2="91034"/>
                        <a14:foregroundMark x1="79755" y1="91034" x2="53374" y2="91034"/>
                        <a14:foregroundMark x1="61963" y1="91034" x2="53988" y2="99310"/>
                        <a14:foregroundMark x1="38650" y1="88966" x2="40491" y2="96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31" y="-70689"/>
            <a:ext cx="1517105" cy="1205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45" b="94156" l="6667" r="94359">
                        <a14:foregroundMark x1="69744" y1="78571" x2="77949" y2="81169"/>
                        <a14:foregroundMark x1="77949" y1="81169" x2="73846" y2="92208"/>
                        <a14:foregroundMark x1="73846" y1="92208" x2="57436" y2="94805"/>
                        <a14:foregroundMark x1="57436" y1="94805" x2="39487" y2="92857"/>
                        <a14:backgroundMark x1="60000" y1="88961" x2="60000" y2="88961"/>
                        <a14:backgroundMark x1="56410" y1="90909" x2="56410" y2="90909"/>
                        <a14:backgroundMark x1="67179" y1="87662" x2="67179" y2="87662"/>
                        <a14:backgroundMark x1="70769" y1="90909" x2="70769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877">
            <a:off x="2121340" y="-19507"/>
            <a:ext cx="1817118" cy="1171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0970" y="1738002"/>
            <a:ext cx="1688476" cy="1328708"/>
          </a:xfrm>
          <a:prstGeom prst="rect">
            <a:avLst/>
          </a:prstGeom>
        </p:spPr>
      </p:pic>
      <p:pic>
        <p:nvPicPr>
          <p:cNvPr id="10" name="Picture 9" descr="0092 (1).jpg">
            <a:extLst>
              <a:ext uri="{FF2B5EF4-FFF2-40B4-BE49-F238E27FC236}">
                <a16:creationId xmlns:a16="http://schemas.microsoft.com/office/drawing/2014/main" id="{27E2A50C-CB44-403A-8123-31047133666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lum/>
          </a:blip>
          <a:srcRect l="10093" t="70182" r="10160" b="11111"/>
          <a:stretch/>
        </p:blipFill>
        <p:spPr>
          <a:xfrm>
            <a:off x="1728788" y="4786313"/>
            <a:ext cx="7579371" cy="228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95B14C-5E23-455C-81CC-A865A960C0B6}"/>
              </a:ext>
            </a:extLst>
          </p:cNvPr>
          <p:cNvSpPr/>
          <p:nvPr/>
        </p:nvSpPr>
        <p:spPr>
          <a:xfrm>
            <a:off x="5074443" y="6464867"/>
            <a:ext cx="888060" cy="346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2</a:t>
            </a:r>
            <a:endParaRPr lang="vi-VN" sz="2133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2A9F06-AD93-438B-809C-AE7A2E4C398F}"/>
              </a:ext>
            </a:extLst>
          </p:cNvPr>
          <p:cNvSpPr/>
          <p:nvPr/>
        </p:nvSpPr>
        <p:spPr>
          <a:xfrm>
            <a:off x="6116704" y="6436292"/>
            <a:ext cx="888060" cy="346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1</a:t>
            </a:r>
            <a:endParaRPr lang="vi-VN" sz="2133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5F36CB-140D-41F8-8C3C-5E5D2C16A9B9}"/>
              </a:ext>
            </a:extLst>
          </p:cNvPr>
          <p:cNvSpPr/>
          <p:nvPr/>
        </p:nvSpPr>
        <p:spPr>
          <a:xfrm>
            <a:off x="7268401" y="6436291"/>
            <a:ext cx="888060" cy="346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2</a:t>
            </a:r>
            <a:endParaRPr lang="vi-VN" sz="2133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48262D-06C6-4171-A363-D166DA2FCAD2}"/>
              </a:ext>
            </a:extLst>
          </p:cNvPr>
          <p:cNvSpPr/>
          <p:nvPr/>
        </p:nvSpPr>
        <p:spPr>
          <a:xfrm>
            <a:off x="8288280" y="6464866"/>
            <a:ext cx="888060" cy="346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1</a:t>
            </a:r>
            <a:endParaRPr lang="vi-VN" sz="2133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49 0.03033 L 0.20704 0.1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37 0.06991 L 0.38451 0.2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35273 0.2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1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-0.15718 L -0.08372 0.23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6 0.08287 L 0.08842 0.312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93 -0.125 L -0.06693 -0.125 C -0.07006 -0.12384 -0.07305 -0.12176 -0.07618 -0.12083 C -0.08086 -0.11968 -0.08542 -0.11944 -0.09024 -0.11944 C -0.12709 -0.11944 -0.16407 -0.12037 -0.20105 -0.12083 C -0.21276 -0.12037 -0.22435 -0.12014 -0.23594 -0.11944 C -0.2418 -0.11898 -0.23959 -0.11412 -0.24545 -0.11065 C -0.24779 -0.10903 -0.25 -0.10787 -0.25248 -0.10602 C -0.25365 -0.10509 -0.25456 -0.1037 -0.25586 -0.10301 C -0.25964 -0.10093 -0.26368 -0.09907 -0.26745 -0.09722 C -0.27448 -0.09352 -0.27136 -0.09514 -0.27683 -0.09282 C -0.27813 -0.09167 -0.27891 -0.09051 -0.28021 -0.08981 C -0.28477 -0.08727 -0.28829 -0.08727 -0.29219 -0.08403 C -0.29974 -0.07708 -0.29154 -0.08125 -0.29909 -0.07801 C -0.29987 -0.07708 -0.30053 -0.07569 -0.30131 -0.07523 C -0.30521 -0.07245 -0.31003 -0.07176 -0.31407 -0.0706 C -0.32032 -0.06528 -0.31524 -0.06898 -0.32344 -0.0662 C -0.32618 -0.06528 -0.33047 -0.06319 -0.33047 -0.06296 C -0.33503 -0.05486 -0.33021 -0.06157 -0.33894 -0.05718 C -0.34076 -0.05602 -0.34271 -0.05417 -0.34454 -0.05278 C -0.35521 -0.0456 -0.35261 -0.04676 -0.35964 -0.04375 C -0.36224 -0.0419 -0.36446 -0.04005 -0.36667 -0.03796 C -0.36771 -0.03727 -0.37318 -0.03148 -0.37487 -0.03055 L -0.39467 -0.01898 C -0.4 -0.0088 -0.3931 -0.0206 -0.40287 -0.00856 C -0.40612 -0.00417 -0.40612 -0.00231 -0.40873 0.00208 C -0.40938 0.00301 -0.41016 0.0037 -0.41081 0.00486 C -0.41303 0.00787 -0.41485 0.01065 -0.41693 0.01366 C -0.41771 0.01505 -0.42084 0.02107 -0.42279 0.02269 C -0.42839 0.02732 -0.43412 0.03195 -0.44011 0.03611 C -0.44167 0.03704 -0.44323 0.0382 -0.44467 0.03889 C -0.45079 0.04167 -0.45717 0.04375 -0.46342 0.0463 C -0.46459 0.04722 -0.46563 0.04884 -0.46693 0.04931 C -0.47709 0.05347 -0.4806 0.0537 -0.49037 0.05532 C -0.49805 0.06157 -0.49167 0.05741 -0.50782 0.05949 C -0.51003 0.05995 -0.5125 0.06065 -0.51472 0.06111 C -0.51823 0.06157 -0.52175 0.06204 -0.52526 0.06273 C -0.52917 0.06412 -0.52748 0.06389 -0.52995 0.06389 L -0.70586 0.22245 L -0.70586 0.22986 " pathEditMode="relative" rAng="0" ptsTypes="AAAAAAA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53" y="17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93 0.29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C4F5434-3DB3-40C2-A1CC-3FB78B40E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531" y="6295955"/>
            <a:ext cx="609600" cy="609600"/>
          </a:xfrm>
          <a:prstGeom prst="rect">
            <a:avLst/>
          </a:prstGeom>
        </p:spPr>
      </p:pic>
      <p:sp>
        <p:nvSpPr>
          <p:cNvPr id="4098" name="Text Box 5"/>
          <p:cNvSpPr txBox="1"/>
          <p:nvPr/>
        </p:nvSpPr>
        <p:spPr>
          <a:xfrm>
            <a:off x="5562004" y="233758"/>
            <a:ext cx="5516657" cy="14542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“Hái táo”</a:t>
            </a:r>
          </a:p>
          <a:p>
            <a:pPr algn="ctr">
              <a:spcBef>
                <a:spcPct val="50000"/>
              </a:spcBef>
            </a:pPr>
            <a:endParaRPr lang="en-US" altLang="en-US" sz="2700" b="1" dirty="0">
              <a:solidFill>
                <a:srgbClr val="CC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9" name="Picture 4" descr="HÃ¬nh áº£nh cÃ³ liÃªn qua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887" y="65555"/>
            <a:ext cx="5674303" cy="6840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4"/>
          <p:cNvGrpSpPr/>
          <p:nvPr/>
        </p:nvGrpSpPr>
        <p:grpSpPr>
          <a:xfrm>
            <a:off x="2185602" y="215574"/>
            <a:ext cx="1138238" cy="1017984"/>
            <a:chOff x="145090" y="-671449"/>
            <a:chExt cx="1400626" cy="1357183"/>
          </a:xfrm>
        </p:grpSpPr>
        <p:pic>
          <p:nvPicPr>
            <p:cNvPr id="412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45090" y="-67144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643696" y="-336826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52035" y="1325166"/>
            <a:ext cx="248721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+ 4  =</a:t>
            </a:r>
            <a:endParaRPr lang="vi-VN" alt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2" name="Picture 10" descr="HÃ¬nh áº£nh cÃ³ liÃªn qua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2615" y="5572342"/>
            <a:ext cx="7146054" cy="16007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64090" y="1325166"/>
            <a:ext cx="8001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grpSp>
        <p:nvGrpSpPr>
          <p:cNvPr id="4" name="Group 31"/>
          <p:cNvGrpSpPr/>
          <p:nvPr/>
        </p:nvGrpSpPr>
        <p:grpSpPr>
          <a:xfrm>
            <a:off x="4339829" y="1789370"/>
            <a:ext cx="1137047" cy="1017984"/>
            <a:chOff x="1190174" y="1185469"/>
            <a:chExt cx="1400626" cy="1357183"/>
          </a:xfrm>
        </p:grpSpPr>
        <p:pic>
          <p:nvPicPr>
            <p:cNvPr id="4127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1751891" y="1515638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580585" y="1901429"/>
            <a:ext cx="248721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5 - 4  =</a:t>
            </a:r>
            <a:endParaRPr lang="vi-VN" alt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67650" y="1885950"/>
            <a:ext cx="8001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grpSp>
        <p:nvGrpSpPr>
          <p:cNvPr id="5" name="Group 36"/>
          <p:cNvGrpSpPr/>
          <p:nvPr/>
        </p:nvGrpSpPr>
        <p:grpSpPr>
          <a:xfrm>
            <a:off x="4993481" y="2976563"/>
            <a:ext cx="1137047" cy="1017985"/>
            <a:chOff x="1190174" y="1185469"/>
            <a:chExt cx="1400626" cy="1357183"/>
          </a:xfrm>
        </p:grpSpPr>
        <p:pic>
          <p:nvPicPr>
            <p:cNvPr id="4125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751891" y="1515637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743700" y="2480072"/>
            <a:ext cx="238125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+ 2  =</a:t>
            </a:r>
            <a:endParaRPr lang="vi-VN" alt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67650" y="2480072"/>
            <a:ext cx="801291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grpSp>
        <p:nvGrpSpPr>
          <p:cNvPr id="7" name="Group 41"/>
          <p:cNvGrpSpPr/>
          <p:nvPr/>
        </p:nvGrpSpPr>
        <p:grpSpPr>
          <a:xfrm>
            <a:off x="2249442" y="1778444"/>
            <a:ext cx="1137047" cy="1017985"/>
            <a:chOff x="1190174" y="1185469"/>
            <a:chExt cx="1400626" cy="1357183"/>
          </a:xfrm>
        </p:grpSpPr>
        <p:pic>
          <p:nvPicPr>
            <p:cNvPr id="4123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1751891" y="1515637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781800" y="3033713"/>
            <a:ext cx="2440781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+ 0 =</a:t>
            </a:r>
            <a:endParaRPr lang="vi-VN" alt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24800" y="3040856"/>
            <a:ext cx="801291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grpSp>
        <p:nvGrpSpPr>
          <p:cNvPr id="8" name="Group 46"/>
          <p:cNvGrpSpPr/>
          <p:nvPr/>
        </p:nvGrpSpPr>
        <p:grpSpPr>
          <a:xfrm>
            <a:off x="528149" y="1958579"/>
            <a:ext cx="1138238" cy="1017984"/>
            <a:chOff x="1190174" y="1185469"/>
            <a:chExt cx="1400626" cy="1357183"/>
          </a:xfrm>
        </p:grpSpPr>
        <p:pic>
          <p:nvPicPr>
            <p:cNvPr id="4121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1752769" y="151563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736556" y="3599260"/>
            <a:ext cx="2331244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4 - 0  =</a:t>
            </a:r>
            <a:endParaRPr lang="vi-VN" alt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81950" y="3574256"/>
            <a:ext cx="8001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grpSp>
        <p:nvGrpSpPr>
          <p:cNvPr id="9" name="Group 51"/>
          <p:cNvGrpSpPr/>
          <p:nvPr/>
        </p:nvGrpSpPr>
        <p:grpSpPr>
          <a:xfrm>
            <a:off x="664476" y="4050437"/>
            <a:ext cx="1137047" cy="1017984"/>
            <a:chOff x="1190174" y="1185469"/>
            <a:chExt cx="1400626" cy="1357183"/>
          </a:xfrm>
        </p:grpSpPr>
        <p:pic>
          <p:nvPicPr>
            <p:cNvPr id="411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1751891" y="1515638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860381" y="4100513"/>
            <a:ext cx="2207419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10 - 7 =</a:t>
            </a:r>
            <a:endParaRPr lang="vi-VN" alt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37910" y="4100513"/>
            <a:ext cx="80129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2175 L 0.20117 0.707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3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64 -0.17384 L 0.3392 0.504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3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3 -0.34583 L 0.40391 0.32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3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20677 -0.17175 L 0.3513 0.5039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3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95 -0.15069 L 0.41094 0.49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" y="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62 -0.5199 L 0.59076 0.18704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3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4" grpId="1"/>
      <p:bldP spid="6" grpId="0"/>
      <p:bldP spid="6" grpId="1"/>
      <p:bldP spid="35" grpId="0"/>
      <p:bldP spid="35" grpId="1"/>
      <p:bldP spid="36" grpId="0"/>
      <p:bldP spid="36" grpId="1"/>
      <p:bldP spid="40" grpId="0"/>
      <p:bldP spid="40" grpId="1"/>
      <p:bldP spid="41" grpId="0"/>
      <p:bldP spid="41" grpId="1"/>
      <p:bldP spid="45" grpId="0"/>
      <p:bldP spid="45" grpId="1"/>
      <p:bldP spid="46" grpId="0"/>
      <p:bldP spid="46" grpId="1"/>
      <p:bldP spid="50" grpId="0"/>
      <p:bldP spid="50" grpId="1"/>
      <p:bldP spid="51" grpId="0"/>
      <p:bldP spid="51" grpId="1"/>
      <p:bldP spid="55" grpId="0"/>
      <p:bldP spid="55" grpId="1"/>
      <p:bldP spid="56" grpId="0"/>
      <p:bldP spid="5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016F-579F-43DF-9406-6CDD5AF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8678" y="3300410"/>
            <a:ext cx="5718543" cy="35563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3680221" y="2948452"/>
            <a:ext cx="8329676" cy="1569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83EF6-0516-42B7-A422-53055C126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956" y="608272"/>
            <a:ext cx="482235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0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5E9CD-61D2-4E36-ABF7-C55F2E09A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9" b="99746" l="1066" r="99290">
                        <a14:foregroundMark x1="7460" y1="42386" x2="7460" y2="42386"/>
                        <a14:foregroundMark x1="10835" y1="30457" x2="10835" y2="30457"/>
                        <a14:foregroundMark x1="2309" y1="54061" x2="2309" y2="54061"/>
                        <a14:foregroundMark x1="3197" y1="59898" x2="3197" y2="59898"/>
                        <a14:foregroundMark x1="4796" y1="60152" x2="4796" y2="60152"/>
                        <a14:foregroundMark x1="4618" y1="60152" x2="4618" y2="60152"/>
                        <a14:foregroundMark x1="7638" y1="47208" x2="7638" y2="47208"/>
                        <a14:foregroundMark x1="5861" y1="48731" x2="5861" y2="48731"/>
                        <a14:foregroundMark x1="4973" y1="47716" x2="4973" y2="47716"/>
                        <a14:foregroundMark x1="3908" y1="47208" x2="3908" y2="47208"/>
                        <a14:foregroundMark x1="2309" y1="45178" x2="2309" y2="45178"/>
                        <a14:foregroundMark x1="2309" y1="45178" x2="2309" y2="45178"/>
                        <a14:foregroundMark x1="1243" y1="44924" x2="1243" y2="44924"/>
                        <a14:foregroundMark x1="5329" y1="31980" x2="5329" y2="31980"/>
                        <a14:foregroundMark x1="5329" y1="31980" x2="5329" y2="31980"/>
                        <a14:foregroundMark x1="6394" y1="33249" x2="6394" y2="33249"/>
                        <a14:foregroundMark x1="8703" y1="41624" x2="8703" y2="41624"/>
                        <a14:foregroundMark x1="1776" y1="64975" x2="1776" y2="64975"/>
                        <a14:foregroundMark x1="1776" y1="64975" x2="1776" y2="64975"/>
                        <a14:foregroundMark x1="33037" y1="9137" x2="33037" y2="9137"/>
                        <a14:foregroundMark x1="33037" y1="9137" x2="33037" y2="9137"/>
                        <a14:foregroundMark x1="33037" y1="9137" x2="33037" y2="9137"/>
                        <a14:foregroundMark x1="33570" y1="8883" x2="33570" y2="8883"/>
                        <a14:foregroundMark x1="30728" y1="7868" x2="30728" y2="7868"/>
                        <a14:foregroundMark x1="30373" y1="7614" x2="30373" y2="7614"/>
                        <a14:foregroundMark x1="32327" y1="7107" x2="32327" y2="7107"/>
                        <a14:foregroundMark x1="32860" y1="7107" x2="32860" y2="7107"/>
                        <a14:foregroundMark x1="33925" y1="7614" x2="33925" y2="7614"/>
                        <a14:foregroundMark x1="35702" y1="9898" x2="35702" y2="9898"/>
                        <a14:foregroundMark x1="37478" y1="8883" x2="32860" y2="7614"/>
                        <a14:foregroundMark x1="32860" y1="7614" x2="28774" y2="10660"/>
                        <a14:foregroundMark x1="28774" y1="10660" x2="29307" y2="10406"/>
                        <a14:foregroundMark x1="52043" y1="6853" x2="52043" y2="6853"/>
                        <a14:foregroundMark x1="51865" y1="6599" x2="51865" y2="6599"/>
                        <a14:foregroundMark x1="51865" y1="6345" x2="51865" y2="6345"/>
                        <a14:foregroundMark x1="54885" y1="8122" x2="54885" y2="8122"/>
                        <a14:foregroundMark x1="54174" y1="13452" x2="54174" y2="13452"/>
                        <a14:foregroundMark x1="59858" y1="15736" x2="59858" y2="15736"/>
                        <a14:foregroundMark x1="59858" y1="15736" x2="59858" y2="15736"/>
                        <a14:foregroundMark x1="60746" y1="8883" x2="60746" y2="8883"/>
                        <a14:foregroundMark x1="58970" y1="11675" x2="58970" y2="11675"/>
                        <a14:foregroundMark x1="58970" y1="11675" x2="58970" y2="11675"/>
                        <a14:foregroundMark x1="58970" y1="11675" x2="58970" y2="11675"/>
                        <a14:foregroundMark x1="58259" y1="11675" x2="58259" y2="11675"/>
                        <a14:foregroundMark x1="57904" y1="11675" x2="57904" y2="11675"/>
                        <a14:foregroundMark x1="57194" y1="13198" x2="57194" y2="13198"/>
                        <a14:foregroundMark x1="59680" y1="10914" x2="59680" y2="10914"/>
                        <a14:foregroundMark x1="60036" y1="10914" x2="60036" y2="10914"/>
                        <a14:foregroundMark x1="61456" y1="10914" x2="61456" y2="10914"/>
                        <a14:foregroundMark x1="59325" y1="10152" x2="59325" y2="10152"/>
                        <a14:foregroundMark x1="58792" y1="9645" x2="58792" y2="9645"/>
                        <a14:foregroundMark x1="58259" y1="8122" x2="58259" y2="8122"/>
                        <a14:foregroundMark x1="58970" y1="7868" x2="58970" y2="7868"/>
                        <a14:foregroundMark x1="59680" y1="8122" x2="59680" y2="8122"/>
                        <a14:foregroundMark x1="61101" y1="8376" x2="61101" y2="8376"/>
                        <a14:foregroundMark x1="61101" y1="8376" x2="61101" y2="8376"/>
                        <a14:foregroundMark x1="68917" y1="4569" x2="68917" y2="4569"/>
                        <a14:foregroundMark x1="69094" y1="5076" x2="69094" y2="5076"/>
                        <a14:foregroundMark x1="69982" y1="9645" x2="69982" y2="9645"/>
                        <a14:foregroundMark x1="69982" y1="9645" x2="69982" y2="9645"/>
                        <a14:foregroundMark x1="67851" y1="8883" x2="67851" y2="8883"/>
                        <a14:foregroundMark x1="62877" y1="9391" x2="62877" y2="9391"/>
                        <a14:foregroundMark x1="63055" y1="11675" x2="63055" y2="11675"/>
                        <a14:foregroundMark x1="88810" y1="17259" x2="88810" y2="17259"/>
                        <a14:foregroundMark x1="89876" y1="17259" x2="89876" y2="17259"/>
                        <a14:foregroundMark x1="90586" y1="18274" x2="90586" y2="18274"/>
                        <a14:foregroundMark x1="89876" y1="17259" x2="89876" y2="17259"/>
                        <a14:foregroundMark x1="88810" y1="31726" x2="88810" y2="31726"/>
                        <a14:foregroundMark x1="93428" y1="35533" x2="93428" y2="35533"/>
                        <a14:foregroundMark x1="93428" y1="35533" x2="93428" y2="35533"/>
                        <a14:foregroundMark x1="93073" y1="41117" x2="93073" y2="41117"/>
                        <a14:foregroundMark x1="92895" y1="41117" x2="92895" y2="41117"/>
                        <a14:foregroundMark x1="93073" y1="64213" x2="93073" y2="64213"/>
                        <a14:foregroundMark x1="93073" y1="64213" x2="93073" y2="64213"/>
                        <a14:foregroundMark x1="93783" y1="63706" x2="93783" y2="63706"/>
                        <a14:foregroundMark x1="96092" y1="32995" x2="96092" y2="32995"/>
                        <a14:foregroundMark x1="97336" y1="32487" x2="97336" y2="32487"/>
                        <a14:foregroundMark x1="98046" y1="29442" x2="98046" y2="29442"/>
                        <a14:foregroundMark x1="99112" y1="28680" x2="99112" y2="28680"/>
                        <a14:foregroundMark x1="99290" y1="31472" x2="99290" y2="31472"/>
                        <a14:foregroundMark x1="99290" y1="31472" x2="99290" y2="31472"/>
                        <a14:foregroundMark x1="98934" y1="32487" x2="98934" y2="32487"/>
                        <a14:foregroundMark x1="98934" y1="32487" x2="98934" y2="32487"/>
                        <a14:foregroundMark x1="38188" y1="40863" x2="38188" y2="40863"/>
                        <a14:foregroundMark x1="38188" y1="40863" x2="38188" y2="40863"/>
                        <a14:foregroundMark x1="40320" y1="40102" x2="40320" y2="40102"/>
                        <a14:foregroundMark x1="40320" y1="40102" x2="40320" y2="40102"/>
                        <a14:foregroundMark x1="40497" y1="40102" x2="40497" y2="40102"/>
                        <a14:foregroundMark x1="40675" y1="40102" x2="40675" y2="40102"/>
                        <a14:foregroundMark x1="39609" y1="40102" x2="39609" y2="40102"/>
                        <a14:foregroundMark x1="39609" y1="40102" x2="39609" y2="40102"/>
                        <a14:foregroundMark x1="37123" y1="38579" x2="37123" y2="38579"/>
                        <a14:foregroundMark x1="37123" y1="38579" x2="37123" y2="38579"/>
                        <a14:foregroundMark x1="39254" y1="37563" x2="39254" y2="37563"/>
                        <a14:foregroundMark x1="41563" y1="37563" x2="41563" y2="37563"/>
                        <a14:foregroundMark x1="48490" y1="38325" x2="48490" y2="38325"/>
                        <a14:foregroundMark x1="49911" y1="40355" x2="49911" y2="40355"/>
                        <a14:foregroundMark x1="49911" y1="41624" x2="49911" y2="41624"/>
                        <a14:foregroundMark x1="49201" y1="35025" x2="49201" y2="35025"/>
                        <a14:foregroundMark x1="52043" y1="38071" x2="51687" y2="41117"/>
                        <a14:foregroundMark x1="51332" y1="42640" x2="51332" y2="42640"/>
                        <a14:foregroundMark x1="47780" y1="40355" x2="47780" y2="40355"/>
                        <a14:foregroundMark x1="48313" y1="41117" x2="48313" y2="41117"/>
                        <a14:foregroundMark x1="48490" y1="41117" x2="48490" y2="41117"/>
                        <a14:foregroundMark x1="48845" y1="41624" x2="48845" y2="41624"/>
                        <a14:foregroundMark x1="27531" y1="41117" x2="27531" y2="41117"/>
                        <a14:foregroundMark x1="27531" y1="41117" x2="27531" y2="41117"/>
                        <a14:foregroundMark x1="27531" y1="41117" x2="27531" y2="41117"/>
                        <a14:foregroundMark x1="27531" y1="41878" x2="27531" y2="41878"/>
                        <a14:foregroundMark x1="24334" y1="48731" x2="24334" y2="48731"/>
                        <a14:foregroundMark x1="22202" y1="52792" x2="22202" y2="52792"/>
                        <a14:foregroundMark x1="22202" y1="53046" x2="22202" y2="53807"/>
                        <a14:foregroundMark x1="22202" y1="61421" x2="22202" y2="62944"/>
                        <a14:foregroundMark x1="22913" y1="70812" x2="22913" y2="70812"/>
                        <a14:foregroundMark x1="27353" y1="79695" x2="28597" y2="79695"/>
                        <a14:foregroundMark x1="46004" y1="72843" x2="46004" y2="72843"/>
                        <a14:foregroundMark x1="46359" y1="72335" x2="46359" y2="72335"/>
                        <a14:foregroundMark x1="47780" y1="72081" x2="48135" y2="72081"/>
                        <a14:foregroundMark x1="54707" y1="66751" x2="54707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36590" y1="69543" x2="36590" y2="69543"/>
                        <a14:foregroundMark x1="36590" y1="69543" x2="36590" y2="69543"/>
                        <a14:foregroundMark x1="35702" y1="68020" x2="35702" y2="68020"/>
                        <a14:foregroundMark x1="68206" y1="51523" x2="68206" y2="51523"/>
                        <a14:foregroundMark x1="71758" y1="52538" x2="63233" y2="70305"/>
                        <a14:foregroundMark x1="63233" y1="70305" x2="66252" y2="57360"/>
                        <a14:foregroundMark x1="66252" y1="57360" x2="70693" y2="49492"/>
                        <a14:foregroundMark x1="70693" y1="49492" x2="74423" y2="61168"/>
                        <a14:foregroundMark x1="74423" y1="61168" x2="74956" y2="64467"/>
                        <a14:foregroundMark x1="75311" y1="64213" x2="75311" y2="64213"/>
                        <a14:foregroundMark x1="78153" y1="43909" x2="78153" y2="43909"/>
                        <a14:foregroundMark x1="81528" y1="56345" x2="81528" y2="56345"/>
                        <a14:foregroundMark x1="81528" y1="57614" x2="81528" y2="58629"/>
                        <a14:foregroundMark x1="80462" y1="64467" x2="80462" y2="64467"/>
                        <a14:foregroundMark x1="80462" y1="68020" x2="75844" y2="75127"/>
                        <a14:foregroundMark x1="75844" y1="75127" x2="48313" y2="82995"/>
                        <a14:foregroundMark x1="48313" y1="82995" x2="31616" y2="78173"/>
                        <a14:foregroundMark x1="31616" y1="78173" x2="28064" y2="70812"/>
                        <a14:foregroundMark x1="28064" y1="70812" x2="30018" y2="61675"/>
                        <a14:foregroundMark x1="30018" y1="61675" x2="37300" y2="51523"/>
                        <a14:foregroundMark x1="37300" y1="51523" x2="42806" y2="48731"/>
                        <a14:foregroundMark x1="42806" y1="48731" x2="54174" y2="49746"/>
                        <a14:foregroundMark x1="54174" y1="49746" x2="76377" y2="64467"/>
                        <a14:foregroundMark x1="76377" y1="64467" x2="80817" y2="71320"/>
                        <a14:foregroundMark x1="66430" y1="70558" x2="66430" y2="70558"/>
                        <a14:foregroundMark x1="47069" y1="71320" x2="47069" y2="71320"/>
                        <a14:foregroundMark x1="47069" y1="71320" x2="47069" y2="71320"/>
                        <a14:foregroundMark x1="28952" y1="68782" x2="28952" y2="68782"/>
                        <a14:foregroundMark x1="28774" y1="68782" x2="28774" y2="68782"/>
                        <a14:foregroundMark x1="16874" y1="80457" x2="16874" y2="80457"/>
                        <a14:foregroundMark x1="16874" y1="80964" x2="16874" y2="80964"/>
                        <a14:foregroundMark x1="16696" y1="81726" x2="16696" y2="81726"/>
                        <a14:foregroundMark x1="13144" y1="67766" x2="13144" y2="67766"/>
                        <a14:foregroundMark x1="12966" y1="60406" x2="12966" y2="60406"/>
                        <a14:foregroundMark x1="12966" y1="55076" x2="12966" y2="55076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6519" y1="45939" x2="16519" y2="45939"/>
                        <a14:foregroundMark x1="16696" y1="44670" x2="16696" y2="44670"/>
                        <a14:foregroundMark x1="16696" y1="42893" x2="16696" y2="42893"/>
                        <a14:foregroundMark x1="15453" y1="40863" x2="15453" y2="40863"/>
                        <a14:foregroundMark x1="8881" y1="40863" x2="8881" y2="40863"/>
                        <a14:foregroundMark x1="14565" y1="45178" x2="14565" y2="45178"/>
                        <a14:foregroundMark x1="17762" y1="51269" x2="18117" y2="51523"/>
                        <a14:foregroundMark x1="23268" y1="73350" x2="23268" y2="73350"/>
                        <a14:foregroundMark x1="27176" y1="83503" x2="27531" y2="85533"/>
                        <a14:foregroundMark x1="31083" y1="88832" x2="33748" y2="88832"/>
                        <a14:foregroundMark x1="51332" y1="85533" x2="51332" y2="85533"/>
                        <a14:foregroundMark x1="68561" y1="88579" x2="68561" y2="88579"/>
                        <a14:foregroundMark x1="73535" y1="88071" x2="73535" y2="88071"/>
                        <a14:foregroundMark x1="74423" y1="86548" x2="74423" y2="86548"/>
                        <a14:foregroundMark x1="74600" y1="86294" x2="74600" y2="86294"/>
                        <a14:foregroundMark x1="76554" y1="53553" x2="76554" y2="53553"/>
                        <a14:foregroundMark x1="75844" y1="41117" x2="75844" y2="41117"/>
                        <a14:foregroundMark x1="86146" y1="74619" x2="86501" y2="92386"/>
                        <a14:foregroundMark x1="86501" y1="92386" x2="83481" y2="98477"/>
                        <a14:foregroundMark x1="83481" y1="98477" x2="44760" y2="99746"/>
                        <a14:foregroundMark x1="86679" y1="94162" x2="85968" y2="95685"/>
                        <a14:foregroundMark x1="91297" y1="56599" x2="91297" y2="56599"/>
                        <a14:foregroundMark x1="91297" y1="56599" x2="91297" y2="56599"/>
                        <a14:foregroundMark x1="91119" y1="58883" x2="91119" y2="58883"/>
                        <a14:foregroundMark x1="91829" y1="54822" x2="91829" y2="54822"/>
                        <a14:foregroundMark x1="91829" y1="54315" x2="91829" y2="54315"/>
                        <a14:foregroundMark x1="91829" y1="54315" x2="91829" y2="53553"/>
                        <a14:foregroundMark x1="11012" y1="78173" x2="11368" y2="95178"/>
                        <a14:foregroundMark x1="11368" y1="95178" x2="13499" y2="99746"/>
                        <a14:foregroundMark x1="58792" y1="7360" x2="63233" y2="8629"/>
                        <a14:foregroundMark x1="63233" y1="8629" x2="62877" y2="9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0"/>
            <a:ext cx="115606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2B718-C672-40E2-A845-B629FCAB21BC}"/>
              </a:ext>
            </a:extLst>
          </p:cNvPr>
          <p:cNvSpPr txBox="1"/>
          <p:nvPr/>
        </p:nvSpPr>
        <p:spPr>
          <a:xfrm>
            <a:off x="1737362" y="3618583"/>
            <a:ext cx="82426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43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6"/>
          <p:cNvSpPr txBox="1"/>
          <p:nvPr/>
        </p:nvSpPr>
        <p:spPr>
          <a:xfrm>
            <a:off x="792480" y="1107800"/>
            <a:ext cx="10607041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 (</a:t>
            </a:r>
            <a:r>
              <a:rPr lang="en-US" altLang="zh-CN" sz="5333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333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2)</a:t>
            </a:r>
            <a:endParaRPr lang="zh-CN" altLang="en-US" sz="5333" b="1" dirty="0">
              <a:ln w="952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66F1C-0C80-4D62-9EDB-E8CB7D960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Hình ảnh 2">
            <a:extLst>
              <a:ext uri="{FF2B5EF4-FFF2-40B4-BE49-F238E27FC236}">
                <a16:creationId xmlns:a16="http://schemas.microsoft.com/office/drawing/2014/main" id="{614F4E52-E51E-47B0-9CF6-DF58059E1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712610" y="1950559"/>
            <a:ext cx="4766779" cy="19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374FDD3-5B6B-4399-A4A6-965776E4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E83F5EFE-EF8A-49E8-A57B-797B3AE78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1890E3F-6E22-41F3-BD0A-7FAED188B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8" y="2157293"/>
            <a:ext cx="12405789" cy="4437528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255494" y="309282"/>
            <a:ext cx="820271" cy="67235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576" y="416859"/>
            <a:ext cx="9950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8? </a:t>
            </a:r>
          </a:p>
        </p:txBody>
      </p:sp>
      <p:sp>
        <p:nvSpPr>
          <p:cNvPr id="3" name="Rectangle 2"/>
          <p:cNvSpPr/>
          <p:nvPr/>
        </p:nvSpPr>
        <p:spPr>
          <a:xfrm>
            <a:off x="5580017" y="3714793"/>
            <a:ext cx="1031965" cy="496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9 - 1</a:t>
            </a:r>
          </a:p>
        </p:txBody>
      </p:sp>
      <p:sp>
        <p:nvSpPr>
          <p:cNvPr id="8" name="Rectangle 7"/>
          <p:cNvSpPr/>
          <p:nvPr/>
        </p:nvSpPr>
        <p:spPr>
          <a:xfrm rot="21082301">
            <a:off x="3386020" y="3842633"/>
            <a:ext cx="1045758" cy="528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</a:t>
            </a:r>
          </a:p>
        </p:txBody>
      </p:sp>
      <p:sp>
        <p:nvSpPr>
          <p:cNvPr id="10" name="Rectangle 9"/>
          <p:cNvSpPr/>
          <p:nvPr/>
        </p:nvSpPr>
        <p:spPr>
          <a:xfrm rot="665557">
            <a:off x="7943254" y="3853791"/>
            <a:ext cx="1054737" cy="496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+ 4</a:t>
            </a:r>
          </a:p>
        </p:txBody>
      </p:sp>
    </p:spTree>
    <p:extLst>
      <p:ext uri="{BB962C8B-B14F-4D97-AF65-F5344CB8AC3E}">
        <p14:creationId xmlns:p14="http://schemas.microsoft.com/office/powerpoint/2010/main" val="138240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642376" y="1271639"/>
            <a:ext cx="10907251" cy="501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miley Face 3"/>
          <p:cNvSpPr/>
          <p:nvPr/>
        </p:nvSpPr>
        <p:spPr>
          <a:xfrm>
            <a:off x="3386668" y="3271838"/>
            <a:ext cx="947328" cy="76836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miley Face 10"/>
          <p:cNvSpPr/>
          <p:nvPr/>
        </p:nvSpPr>
        <p:spPr>
          <a:xfrm>
            <a:off x="5429827" y="3089273"/>
            <a:ext cx="947328" cy="76836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Smiley Face 11"/>
          <p:cNvSpPr/>
          <p:nvPr/>
        </p:nvSpPr>
        <p:spPr>
          <a:xfrm>
            <a:off x="7462611" y="3271838"/>
            <a:ext cx="790790" cy="8182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A5015-5DC0-4575-9269-36462C4836F1}"/>
              </a:ext>
            </a:extLst>
          </p:cNvPr>
          <p:cNvSpPr/>
          <p:nvPr/>
        </p:nvSpPr>
        <p:spPr>
          <a:xfrm rot="21082301">
            <a:off x="3595265" y="4155689"/>
            <a:ext cx="914458" cy="528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2B85A-B3DA-4276-AE3D-71829F751974}"/>
              </a:ext>
            </a:extLst>
          </p:cNvPr>
          <p:cNvSpPr/>
          <p:nvPr/>
        </p:nvSpPr>
        <p:spPr>
          <a:xfrm>
            <a:off x="5383320" y="4040203"/>
            <a:ext cx="983460" cy="4678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9 - 1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3DA4-2019-4E30-8BDE-3662AA2C799B}"/>
              </a:ext>
            </a:extLst>
          </p:cNvPr>
          <p:cNvSpPr/>
          <p:nvPr/>
        </p:nvSpPr>
        <p:spPr>
          <a:xfrm rot="665557">
            <a:off x="7167087" y="4212393"/>
            <a:ext cx="961381" cy="496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+ 4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4" b="89673" l="107" r="94319">
                        <a14:foregroundMark x1="3323" y1="77078" x2="3323" y2="77078"/>
                        <a14:foregroundMark x1="3323" y1="77078" x2="3215" y2="77834"/>
                        <a14:foregroundMark x1="3215" y1="77834" x2="3215" y2="77834"/>
                        <a14:foregroundMark x1="3215" y1="77834" x2="1608" y2="84383"/>
                        <a14:foregroundMark x1="1608" y1="84383" x2="1608" y2="84383"/>
                        <a14:foregroundMark x1="1608" y1="84383" x2="7288" y2="88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" y="1344706"/>
            <a:ext cx="12330953" cy="5683006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21023" y="60684"/>
            <a:ext cx="820271" cy="67235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423" y="67579"/>
            <a:ext cx="11008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60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76A3C-4B55-4314-8D08-D02B9B3B8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AE9C7B-C30D-417B-8B0B-583CD588785B}"/>
              </a:ext>
            </a:extLst>
          </p:cNvPr>
          <p:cNvSpPr txBox="1"/>
          <p:nvPr/>
        </p:nvSpPr>
        <p:spPr>
          <a:xfrm>
            <a:off x="1928813" y="2145721"/>
            <a:ext cx="8958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CHUỒNG CHO THỎ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76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856</Words>
  <Application>Microsoft Office PowerPoint</Application>
  <PresentationFormat>Widescreen</PresentationFormat>
  <Paragraphs>143</Paragraphs>
  <Slides>31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等线</vt:lpstr>
      <vt:lpstr>等线 Light</vt:lpstr>
      <vt:lpstr>微软雅黑</vt:lpstr>
      <vt:lpstr>宋体</vt:lpstr>
      <vt:lpstr>Arial</vt:lpstr>
      <vt:lpstr>Calibri</vt:lpstr>
      <vt:lpstr>Calibri Light</vt:lpstr>
      <vt:lpstr>SVN-Cookie</vt:lpstr>
      <vt:lpstr>Times New Roman</vt:lpstr>
      <vt:lpstr>White Xmas PERSONAL USE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225</cp:revision>
  <dcterms:created xsi:type="dcterms:W3CDTF">2024-04-17T03:12:07Z</dcterms:created>
  <dcterms:modified xsi:type="dcterms:W3CDTF">2024-04-22T07:15:41Z</dcterms:modified>
</cp:coreProperties>
</file>