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3"/>
  </p:notesMasterIdLst>
  <p:sldIdLst>
    <p:sldId id="360" r:id="rId3"/>
    <p:sldId id="347" r:id="rId4"/>
    <p:sldId id="349" r:id="rId5"/>
    <p:sldId id="348" r:id="rId6"/>
    <p:sldId id="257" r:id="rId7"/>
    <p:sldId id="258" r:id="rId8"/>
    <p:sldId id="356" r:id="rId9"/>
    <p:sldId id="259" r:id="rId10"/>
    <p:sldId id="351" r:id="rId11"/>
    <p:sldId id="354" r:id="rId12"/>
    <p:sldId id="355" r:id="rId13"/>
    <p:sldId id="352" r:id="rId14"/>
    <p:sldId id="357" r:id="rId15"/>
    <p:sldId id="261" r:id="rId16"/>
    <p:sldId id="262" r:id="rId17"/>
    <p:sldId id="263" r:id="rId18"/>
    <p:sldId id="264" r:id="rId19"/>
    <p:sldId id="265" r:id="rId20"/>
    <p:sldId id="266" r:id="rId21"/>
    <p:sldId id="358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39B0F9"/>
    <a:srgbClr val="3864B2"/>
    <a:srgbClr val="FEBA40"/>
    <a:srgbClr val="FABE00"/>
    <a:srgbClr val="06A60A"/>
    <a:srgbClr val="FFFFFF"/>
    <a:srgbClr val="C7A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1DDDD-8159-4469-B398-2DFDBE61707F}" type="datetimeFigureOut">
              <a:rPr lang="vi-VN" smtClean="0"/>
              <a:t>15/05/2024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A6F6E-F152-4C08-8129-48BA133F8C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8624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282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282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529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85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401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263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196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6E05A4-3C4E-5999-AD1E-7E175B1B0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7684351-713B-6E2D-B333-FA66AEF4A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D47DF0-DE36-EDE6-B8B3-28B81EBB3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15/05/2024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F4DA1B-0E41-C819-867E-BFEAEDB24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C3648A-76C6-A557-7E89-0048321D8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076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18B3DA-A402-C9A8-C7C3-7A440A33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2EA4761-9BCB-8611-0030-BE49A09FC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8CD39-5194-7BE7-786C-9E56873E2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15/05/2024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55818D-3202-F4E9-7FA0-3498DF7F3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7BEA8A-BCC3-EFED-3B1B-EC190D8CC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8557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B7B8B96-53D9-65F7-F5DF-D6DD38EAE0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CF12BD3-76C5-8334-39EE-C3A1565F77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18D485-D30F-9F53-4C76-58DC34EC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15/05/2024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B1402C-C3AC-B1D9-C905-98BAFF141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441CB5-37C9-BD5C-A585-87F57C8BC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4236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09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05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52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32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05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4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61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44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45635C-C512-E4B0-DF27-B006248F8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91BB7D-A6DD-8D04-2C51-740F3AED6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6A47AB-51E6-4EC5-B833-22E2063D5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15/05/2024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DB0A6F-3665-DDFA-DAAD-B6688945D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2EF83E-D4F1-56C4-D02E-E0E910A16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63628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07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51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82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5991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1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052B72-4328-817F-EF69-B49DCAEB2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A7C508-F470-BD7E-4785-456A7CEE1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325C6F-68E3-1419-A1AD-433A26F34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15/05/2024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CF69E3-E8F3-4D8D-3CE3-F52B58DFA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06EA02-FAD9-0AA5-E39A-5A6EAFD59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8804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68D141-A0A1-B67E-69A7-D196F9460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72CBFD-AE73-6A7A-D5B7-753EAA1B26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7A02F4B-61FD-CC1A-03C9-D0F1848EC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0DD977-AFFC-392D-25A9-F9BC2CFBE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15/05/2024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B20F2E6-AE26-499A-EB51-A275FF492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D30F0BA-2BBA-B120-5756-1528B131D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4336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D39674-3CED-6AF5-23C4-C95EE4E30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1FC8AE-2A82-22C9-E847-60B71BA16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F5C9E9E-0231-9269-D97B-E85781C20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30380-0CF1-2ECA-004E-E277084F2E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52A0687-73B9-205A-85A1-74F19FADB2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DB37E3B-B6EB-ABB5-D7ED-87782A3D7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15/05/2024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B7DC389-C0A2-EC16-28C5-1E81BA975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FFFC008-C905-AB9B-DEA3-887CFE745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2746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19E0B6-DC19-674A-BAF1-3D227EC9A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9134D4F-623C-4D41-EF49-977566F23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15/05/2024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423FF33-0D84-5D9C-4DD6-F98C0D93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87E9514-D581-D996-0DA9-CD7658FEC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6199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15DA1D5-2EAF-E64E-13EA-122116D2C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15/05/2024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DC8C5F6-9375-DF58-7FA8-7B59BCBE9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D88E084-836B-F401-F56D-5A99F27EF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370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B305A9-7C2C-9242-A5D8-4B86FC0B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552D79-6840-614A-D248-2EFE277FD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70EF7F7-1455-A360-B14E-8AC7FE593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4F90DC6-F854-3653-DEB4-3025CB41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15/05/2024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5B7992B-62A0-D156-9D63-81F4BAF0C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BD8DE5-FAC0-7642-55C0-17AA9B4D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3557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99D5FB-8955-AC55-840E-7FBA70C9A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E79D17D-0D0E-05C1-7D2D-579694E44E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DCF7F83-4B48-85BE-6B65-CBE57B6B7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15013B-8CF2-0DBF-527A-C6718F7A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15/05/2024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E1C4883-52ED-9E36-64F7-18824496E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76FF57-C1D8-1880-76C9-C1A05713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6734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B362459-D024-7C05-5DBA-A0AE9977F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83F27B-E0DC-E65A-CC1D-48EB5B5A6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8A837D-2CA2-EB7B-73FB-E67456B41E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BBC1F-77B7-4FCB-B444-465730691DF9}" type="datetimeFigureOut">
              <a:rPr lang="vi-VN" smtClean="0"/>
              <a:t>15/05/2024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DF8C2F-0CF3-A773-C95B-0C0483868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15A145-D130-3D76-B1D5-A60727777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0518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1280576" y="322345"/>
            <a:ext cx="672075" cy="3840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94BC8-22A0-4C48-90FC-9CC66632C2C8}" type="datetime1">
              <a:rPr lang="zh-CN" altLang="en-US" smtClean="0"/>
              <a:t>2024/5/15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fld id="{87115745-2F8B-4195-AD23-8A2542AF7C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48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hdphoto" Target="../media/hdphoto2.wdp"/><Relationship Id="rId7" Type="http://schemas.microsoft.com/office/2007/relationships/hdphoto" Target="../media/hdphoto3.wdp"/><Relationship Id="rId12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jpeg"/><Relationship Id="rId10" Type="http://schemas.openxmlformats.org/officeDocument/2006/relationships/image" Target="../media/image13.jpeg"/><Relationship Id="rId4" Type="http://schemas.openxmlformats.org/officeDocument/2006/relationships/image" Target="../media/image8.jpeg"/><Relationship Id="rId9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12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2.jpeg"/><Relationship Id="rId5" Type="http://schemas.microsoft.com/office/2007/relationships/hdphoto" Target="../media/hdphoto2.wdp"/><Relationship Id="rId10" Type="http://schemas.openxmlformats.org/officeDocument/2006/relationships/image" Target="../media/image11.jpe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3" Type="http://schemas.microsoft.com/office/2007/relationships/hdphoto" Target="../media/hdphoto4.wdp"/><Relationship Id="rId7" Type="http://schemas.openxmlformats.org/officeDocument/2006/relationships/image" Target="../media/image19.jpeg"/><Relationship Id="rId12" Type="http://schemas.openxmlformats.org/officeDocument/2006/relationships/image" Target="../media/image21.jpeg"/><Relationship Id="rId17" Type="http://schemas.microsoft.com/office/2007/relationships/hdphoto" Target="../media/hdphoto6.wdp"/><Relationship Id="rId2" Type="http://schemas.openxmlformats.org/officeDocument/2006/relationships/image" Target="../media/image16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0.jpeg"/><Relationship Id="rId5" Type="http://schemas.microsoft.com/office/2007/relationships/hdphoto" Target="../media/hdphoto2.wdp"/><Relationship Id="rId15" Type="http://schemas.openxmlformats.org/officeDocument/2006/relationships/image" Target="../media/image23.jpeg"/><Relationship Id="rId10" Type="http://schemas.openxmlformats.org/officeDocument/2006/relationships/image" Target="../media/image11.jpeg"/><Relationship Id="rId19" Type="http://schemas.microsoft.com/office/2007/relationships/hdphoto" Target="../media/hdphoto7.wdp"/><Relationship Id="rId4" Type="http://schemas.openxmlformats.org/officeDocument/2006/relationships/image" Target="../media/image17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111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>
                <a:solidFill>
                  <a:srgbClr val="002060"/>
                </a:solidFill>
                <a:latin typeface="Times New Roman" pitchFamily="18" charset="0"/>
              </a:rPr>
              <a:t>ỦY BAN NHÂN DÂN HUYỆN AN LÃO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622" b="1">
                <a:solidFill>
                  <a:srgbClr val="002060"/>
                </a:solidFill>
                <a:latin typeface="Times New Roman" pitchFamily="18" charset="0"/>
              </a:rPr>
              <a:t>TRƯỜNG </a:t>
            </a:r>
            <a:r>
              <a:rPr lang="en-US" altLang="en-US" sz="2622" b="1">
                <a:solidFill>
                  <a:srgbClr val="002060"/>
                </a:solidFill>
                <a:latin typeface="Times New Roman" pitchFamily="18" charset="0"/>
              </a:rPr>
              <a:t>TIỂU </a:t>
            </a:r>
            <a:r>
              <a:rPr lang="en-US" altLang="en-US" sz="2622" b="1">
                <a:solidFill>
                  <a:srgbClr val="002060"/>
                </a:solidFill>
                <a:latin typeface="Times New Roman" pitchFamily="18" charset="0"/>
              </a:rPr>
              <a:t>HỌC MỸ ĐỨC II</a:t>
            </a:r>
            <a:endParaRPr lang="en-US" altLang="en-US" sz="2622" b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06504" y="2045748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050695" y="1682903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84487" y="4906745"/>
            <a:ext cx="6989799" cy="6455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348"/>
              </a:spcBef>
              <a:defRPr/>
            </a:pPr>
            <a:r>
              <a:rPr lang="en-US" sz="3595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 thực hiện: </a:t>
            </a:r>
            <a:r>
              <a:rPr lang="en-US" sz="3595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en-US" sz="3595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Hoài Trang</a:t>
            </a:r>
            <a:endParaRPr lang="en-US" sz="3595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22354" y="3900934"/>
            <a:ext cx="6914072" cy="7839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348"/>
              </a:spcBef>
              <a:defRPr/>
            </a:pPr>
            <a:r>
              <a:rPr lang="en-US" sz="4494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494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94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 nghệ  </a:t>
            </a:r>
            <a:r>
              <a:rPr lang="en-US" sz="4494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4494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en-US" sz="4494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3A</a:t>
            </a:r>
            <a:endParaRPr lang="en-US" sz="4494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043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60628EC-D2AA-A9C3-21C4-F396E692A480}"/>
              </a:ext>
            </a:extLst>
          </p:cNvPr>
          <p:cNvSpPr txBox="1"/>
          <p:nvPr/>
        </p:nvSpPr>
        <p:spPr>
          <a:xfrm>
            <a:off x="1192424" y="942669"/>
            <a:ext cx="10450959" cy="9952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CÔNG NGHỆ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41CE1CA-1394-B7C8-3F53-B5E90D571EDC}"/>
              </a:ext>
            </a:extLst>
          </p:cNvPr>
          <p:cNvSpPr txBox="1"/>
          <p:nvPr/>
        </p:nvSpPr>
        <p:spPr>
          <a:xfrm>
            <a:off x="388670" y="2255223"/>
            <a:ext cx="1141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9: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biển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thông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4BEE66E-1D46-B787-7147-87EC07CEB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-329132"/>
            <a:ext cx="2543605" cy="254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2EBF61B-D7CA-F205-63BB-1778FEAC560A}"/>
              </a:ext>
            </a:extLst>
          </p:cNvPr>
          <p:cNvSpPr txBox="1"/>
          <p:nvPr/>
        </p:nvSpPr>
        <p:spPr>
          <a:xfrm>
            <a:off x="4505129" y="3331029"/>
            <a:ext cx="2099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 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91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7B0E660-BA51-6D51-3CFA-4B96AB362084}"/>
              </a:ext>
            </a:extLst>
          </p:cNvPr>
          <p:cNvSpPr txBox="1"/>
          <p:nvPr/>
        </p:nvSpPr>
        <p:spPr>
          <a:xfrm>
            <a:off x="1655440" y="947733"/>
            <a:ext cx="92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D7F700D-7A30-076E-843A-71C44B87E0FA}"/>
              </a:ext>
            </a:extLst>
          </p:cNvPr>
          <p:cNvSpPr txBox="1"/>
          <p:nvPr/>
        </p:nvSpPr>
        <p:spPr>
          <a:xfrm>
            <a:off x="839756" y="2967335"/>
            <a:ext cx="111780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Trò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chơi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: </a:t>
            </a:r>
            <a:r>
              <a:rPr lang="en-US" sz="5400" b="1" i="1" dirty="0" err="1">
                <a:solidFill>
                  <a:srgbClr val="00B050"/>
                </a:solidFill>
                <a:latin typeface="UTM Avo" panose="02040603050506020204" pitchFamily="18" charset="0"/>
              </a:rPr>
              <a:t>Nhìn</a:t>
            </a:r>
            <a:r>
              <a:rPr lang="en-US" sz="5400" b="1" i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i="1" dirty="0" err="1">
                <a:solidFill>
                  <a:srgbClr val="00B050"/>
                </a:solidFill>
                <a:latin typeface="UTM Avo" panose="02040603050506020204" pitchFamily="18" charset="0"/>
              </a:rPr>
              <a:t>hình</a:t>
            </a:r>
            <a:r>
              <a:rPr lang="en-US" sz="5400" b="1" i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i="1" dirty="0" err="1">
                <a:solidFill>
                  <a:srgbClr val="00B050"/>
                </a:solidFill>
                <a:latin typeface="UTM Avo" panose="02040603050506020204" pitchFamily="18" charset="0"/>
              </a:rPr>
              <a:t>đáng</a:t>
            </a:r>
            <a:r>
              <a:rPr lang="en-US" sz="5400" b="1" i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i="1" dirty="0" err="1">
                <a:solidFill>
                  <a:srgbClr val="00B050"/>
                </a:solidFill>
                <a:latin typeface="UTM Avo" panose="02040603050506020204" pitchFamily="18" charset="0"/>
              </a:rPr>
              <a:t>tên</a:t>
            </a:r>
            <a:endParaRPr lang="vi-VN" i="1" dirty="0"/>
          </a:p>
        </p:txBody>
      </p:sp>
    </p:spTree>
    <p:extLst>
      <p:ext uri="{BB962C8B-B14F-4D97-AF65-F5344CB8AC3E}">
        <p14:creationId xmlns:p14="http://schemas.microsoft.com/office/powerpoint/2010/main" val="129512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ển cấm đi ngược chiều - Biển báo giao thông số 102">
            <a:extLst>
              <a:ext uri="{FF2B5EF4-FFF2-40B4-BE49-F238E27FC236}">
                <a16:creationId xmlns:a16="http://schemas.microsoft.com/office/drawing/2014/main" xmlns="" id="{C976531A-5AD5-A6F2-97B5-FC31B002E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99" y="918568"/>
            <a:ext cx="1372610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ÁC BIỂN BÁO GIAO THÔNG: ĐƯỜNG GIAO NHAU VỚI ĐƯỜNG SẮT CÓ RÀO CHẮN">
            <a:extLst>
              <a:ext uri="{FF2B5EF4-FFF2-40B4-BE49-F238E27FC236}">
                <a16:creationId xmlns:a16="http://schemas.microsoft.com/office/drawing/2014/main" xmlns="" id="{EA3EA2A8-6552-B27A-F6D3-643C12750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82" y="918568"/>
            <a:ext cx="1475797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iển báo 434a Bến xe buýt - Ý nghĩa của biển báo - HoaTieu.vn">
            <a:extLst>
              <a:ext uri="{FF2B5EF4-FFF2-40B4-BE49-F238E27FC236}">
                <a16:creationId xmlns:a16="http://schemas.microsoft.com/office/drawing/2014/main" xmlns="" id="{AD0D8A7E-F68E-A9FA-C8E6-283ACE26F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52" y="774368"/>
            <a:ext cx="1475797" cy="147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Biển báo cấm đi xe đạp - Biển báo giao thông số hiệu 110a">
            <a:extLst>
              <a:ext uri="{FF2B5EF4-FFF2-40B4-BE49-F238E27FC236}">
                <a16:creationId xmlns:a16="http://schemas.microsoft.com/office/drawing/2014/main" xmlns="" id="{B8516EB1-73DB-1AC6-D253-C3AAFCBF5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122" y="871899"/>
            <a:ext cx="1372610" cy="137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iển báo nơi đỗ xe dành cho người tàn tật">
            <a:extLst>
              <a:ext uri="{FF2B5EF4-FFF2-40B4-BE49-F238E27FC236}">
                <a16:creationId xmlns:a16="http://schemas.microsoft.com/office/drawing/2014/main" xmlns="" id="{DF968860-24C0-470C-824C-ECAC6D23F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t="3502" r="7668" b="4418"/>
          <a:stretch/>
        </p:blipFill>
        <p:spPr bwMode="auto">
          <a:xfrm>
            <a:off x="10708415" y="871899"/>
            <a:ext cx="1206728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iển báo đi chậm W245a - Ý nghĩa của biển báo - HoaTieu.vn">
            <a:extLst>
              <a:ext uri="{FF2B5EF4-FFF2-40B4-BE49-F238E27FC236}">
                <a16:creationId xmlns:a16="http://schemas.microsoft.com/office/drawing/2014/main" xmlns="" id="{A98FE316-39FB-F689-641C-6469A297D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898" y="3145120"/>
            <a:ext cx="1575551" cy="157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Những biển báo tiếng Anh phổ biến ở Việt Nam. - Major Education - Học Tiếng  Anh Thật Dễ Dàng">
            <a:extLst>
              <a:ext uri="{FF2B5EF4-FFF2-40B4-BE49-F238E27FC236}">
                <a16:creationId xmlns:a16="http://schemas.microsoft.com/office/drawing/2014/main" xmlns="" id="{D6C85462-77B2-A42B-2C02-A9061EDA76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3259" r="5475" b="29308"/>
          <a:stretch/>
        </p:blipFill>
        <p:spPr bwMode="auto">
          <a:xfrm flipH="1">
            <a:off x="4282340" y="3139227"/>
            <a:ext cx="1561376" cy="157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6A7590A-DD03-C982-4285-987CF6915B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96547" y="3145119"/>
            <a:ext cx="1575552" cy="1575552"/>
          </a:xfrm>
          <a:prstGeom prst="rect">
            <a:avLst/>
          </a:prstGeom>
        </p:spPr>
      </p:pic>
      <p:pic>
        <p:nvPicPr>
          <p:cNvPr id="11" name="Picture 10" descr="Biển báo số I.423 Vị trí người đi bộ sang ngang | Nơi sản xuất giá rẻ Châu  Hưng 247">
            <a:extLst>
              <a:ext uri="{FF2B5EF4-FFF2-40B4-BE49-F238E27FC236}">
                <a16:creationId xmlns:a16="http://schemas.microsoft.com/office/drawing/2014/main" xmlns="" id="{DBECDB7F-729C-B710-5E00-C2ECDC8EC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8483" r="5319" b="16526"/>
          <a:stretch/>
        </p:blipFill>
        <p:spPr bwMode="auto">
          <a:xfrm>
            <a:off x="9424219" y="3200791"/>
            <a:ext cx="1575552" cy="145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D9419D4B-E91E-0095-9A02-2BD1BCF4CE68}"/>
              </a:ext>
            </a:extLst>
          </p:cNvPr>
          <p:cNvSpPr/>
          <p:nvPr/>
        </p:nvSpPr>
        <p:spPr>
          <a:xfrm>
            <a:off x="598997" y="682714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FFEE7A13-FC27-1B25-502F-55D834EB872A}"/>
              </a:ext>
            </a:extLst>
          </p:cNvPr>
          <p:cNvSpPr/>
          <p:nvPr/>
        </p:nvSpPr>
        <p:spPr>
          <a:xfrm>
            <a:off x="3233974" y="659487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C90A9664-63CB-F6EE-2060-AD8F6BD73B4D}"/>
              </a:ext>
            </a:extLst>
          </p:cNvPr>
          <p:cNvSpPr/>
          <p:nvPr/>
        </p:nvSpPr>
        <p:spPr>
          <a:xfrm>
            <a:off x="5481665" y="682713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08411365-8E26-C7C9-7E1B-08D259CF92A1}"/>
              </a:ext>
            </a:extLst>
          </p:cNvPr>
          <p:cNvSpPr/>
          <p:nvPr/>
        </p:nvSpPr>
        <p:spPr>
          <a:xfrm>
            <a:off x="7971372" y="685506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D4A20B4-83FA-06BB-8D17-0BBA91DADB30}"/>
              </a:ext>
            </a:extLst>
          </p:cNvPr>
          <p:cNvSpPr/>
          <p:nvPr/>
        </p:nvSpPr>
        <p:spPr>
          <a:xfrm>
            <a:off x="10138376" y="636045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A67C7F01-E4ED-B9B8-AB64-5359A27FCD76}"/>
              </a:ext>
            </a:extLst>
          </p:cNvPr>
          <p:cNvSpPr/>
          <p:nvPr/>
        </p:nvSpPr>
        <p:spPr>
          <a:xfrm>
            <a:off x="1562684" y="3037294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FC54F6D1-CF60-6268-875E-F10863782F97}"/>
              </a:ext>
            </a:extLst>
          </p:cNvPr>
          <p:cNvSpPr/>
          <p:nvPr/>
        </p:nvSpPr>
        <p:spPr>
          <a:xfrm>
            <a:off x="3829294" y="3037294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12B65F45-1436-9F14-8B93-A97C423871FD}"/>
              </a:ext>
            </a:extLst>
          </p:cNvPr>
          <p:cNvSpPr/>
          <p:nvPr/>
        </p:nvSpPr>
        <p:spPr>
          <a:xfrm>
            <a:off x="6104486" y="3037293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11E7D5ED-FCF3-739E-6E9C-CEC54CA4C272}"/>
              </a:ext>
            </a:extLst>
          </p:cNvPr>
          <p:cNvSpPr/>
          <p:nvPr/>
        </p:nvSpPr>
        <p:spPr>
          <a:xfrm>
            <a:off x="8880410" y="3041281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179510D-A60F-BB52-C27E-4A7EAC50B1D4}"/>
              </a:ext>
            </a:extLst>
          </p:cNvPr>
          <p:cNvSpPr txBox="1"/>
          <p:nvPr/>
        </p:nvSpPr>
        <p:spPr>
          <a:xfrm>
            <a:off x="698021" y="2346442"/>
            <a:ext cx="20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Cấm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ngược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chiều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3D8BCDE-D656-5CE8-5304-97EE60C6F9BD}"/>
              </a:ext>
            </a:extLst>
          </p:cNvPr>
          <p:cNvSpPr txBox="1"/>
          <p:nvPr/>
        </p:nvSpPr>
        <p:spPr>
          <a:xfrm>
            <a:off x="3048283" y="2346442"/>
            <a:ext cx="2221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Giao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nhau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với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đường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có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chắn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E9EE1B6-BBA7-896F-63AE-84997CE6FDD4}"/>
              </a:ext>
            </a:extLst>
          </p:cNvPr>
          <p:cNvSpPr txBox="1"/>
          <p:nvPr/>
        </p:nvSpPr>
        <p:spPr>
          <a:xfrm>
            <a:off x="5965019" y="2369651"/>
            <a:ext cx="128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Bến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xe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buýt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4743E3C-CE6B-8B1B-AA1D-F8AB9FD95712}"/>
              </a:ext>
            </a:extLst>
          </p:cNvPr>
          <p:cNvSpPr txBox="1"/>
          <p:nvPr/>
        </p:nvSpPr>
        <p:spPr>
          <a:xfrm>
            <a:off x="8384110" y="2342058"/>
            <a:ext cx="127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Cấm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xe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đạp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E85E5A7-9A82-2D13-DC0F-C1C7D2B52F65}"/>
              </a:ext>
            </a:extLst>
          </p:cNvPr>
          <p:cNvSpPr txBox="1"/>
          <p:nvPr/>
        </p:nvSpPr>
        <p:spPr>
          <a:xfrm>
            <a:off x="2098984" y="4714779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chậm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78ED1E1-3A96-459D-900D-6A1416C3E806}"/>
              </a:ext>
            </a:extLst>
          </p:cNvPr>
          <p:cNvSpPr txBox="1"/>
          <p:nvPr/>
        </p:nvSpPr>
        <p:spPr>
          <a:xfrm>
            <a:off x="4192437" y="4727707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Cấm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bộ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4DCFAF2-7E65-DB9A-CCB7-3A1DE0DC0536}"/>
              </a:ext>
            </a:extLst>
          </p:cNvPr>
          <p:cNvSpPr txBox="1"/>
          <p:nvPr/>
        </p:nvSpPr>
        <p:spPr>
          <a:xfrm>
            <a:off x="6709916" y="4592986"/>
            <a:ext cx="1548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Giao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nhau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với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đường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ưu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tiên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2578243-2745-C655-07CE-0FE9A5EA2937}"/>
              </a:ext>
            </a:extLst>
          </p:cNvPr>
          <p:cNvSpPr txBox="1"/>
          <p:nvPr/>
        </p:nvSpPr>
        <p:spPr>
          <a:xfrm>
            <a:off x="9300527" y="4605793"/>
            <a:ext cx="1822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Vị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trí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bộ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sang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ngang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19C4513-7938-A1DA-7716-0ABA3002641A}"/>
              </a:ext>
            </a:extLst>
          </p:cNvPr>
          <p:cNvSpPr txBox="1"/>
          <p:nvPr/>
        </p:nvSpPr>
        <p:spPr>
          <a:xfrm>
            <a:off x="9660743" y="2293576"/>
            <a:ext cx="25312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đỗ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dành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khuyết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tật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9810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7B0E660-BA51-6D51-3CFA-4B96AB362084}"/>
              </a:ext>
            </a:extLst>
          </p:cNvPr>
          <p:cNvSpPr txBox="1"/>
          <p:nvPr/>
        </p:nvSpPr>
        <p:spPr>
          <a:xfrm>
            <a:off x="1776738" y="397227"/>
            <a:ext cx="8151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00B050"/>
                </a:solidFill>
                <a:latin typeface="UTM Cookies" panose="02040603050506020204" pitchFamily="18" charset="0"/>
              </a:rPr>
              <a:t>THỰC HÀNH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BB0359A-CE89-B23D-CE82-BBB89BFD1827}"/>
              </a:ext>
            </a:extLst>
          </p:cNvPr>
          <p:cNvSpPr txBox="1"/>
          <p:nvPr/>
        </p:nvSpPr>
        <p:spPr>
          <a:xfrm>
            <a:off x="687356" y="2369890"/>
            <a:ext cx="115046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mô</a:t>
            </a:r>
            <a:r>
              <a:rPr lang="en-US" sz="4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hình</a:t>
            </a:r>
            <a:r>
              <a:rPr lang="en-US" sz="4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thông</a:t>
            </a:r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62573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EA48793-A0D6-962C-F5C2-A7A906AC4899}"/>
              </a:ext>
            </a:extLst>
          </p:cNvPr>
          <p:cNvSpPr txBox="1"/>
          <p:nvPr/>
        </p:nvSpPr>
        <p:spPr>
          <a:xfrm>
            <a:off x="405642" y="191114"/>
            <a:ext cx="7916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LÀM MÔ HÌNH BIỂN BÁO GIAO THÔNG</a:t>
            </a:r>
            <a:endParaRPr lang="vi-VN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FFC6EBF-7F6E-6517-8B5D-C25CDD3CD509}"/>
              </a:ext>
            </a:extLst>
          </p:cNvPr>
          <p:cNvSpPr txBox="1"/>
          <p:nvPr/>
        </p:nvSpPr>
        <p:spPr>
          <a:xfrm>
            <a:off x="511861" y="714334"/>
            <a:ext cx="7916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FAF1E68-2D79-12FF-AC74-AA8240213F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61" y="1188216"/>
            <a:ext cx="713750" cy="82596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585CCF3-26C9-A99E-7DE7-641989729645}"/>
              </a:ext>
            </a:extLst>
          </p:cNvPr>
          <p:cNvSpPr txBox="1"/>
          <p:nvPr/>
        </p:nvSpPr>
        <p:spPr>
          <a:xfrm>
            <a:off x="1225611" y="1237554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258592-766E-8A36-611C-3F484A88A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166" y="2130106"/>
            <a:ext cx="3383711" cy="46018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7741BC4-720A-B89F-1872-E124BE005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4741" y="2026815"/>
            <a:ext cx="2627210" cy="464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23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FFC6EBF-7F6E-6517-8B5D-C25CDD3CD509}"/>
              </a:ext>
            </a:extLst>
          </p:cNvPr>
          <p:cNvSpPr txBox="1"/>
          <p:nvPr/>
        </p:nvSpPr>
        <p:spPr>
          <a:xfrm>
            <a:off x="511861" y="148276"/>
            <a:ext cx="7916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3FAF1E68-2D79-12FF-AC74-AA8240213F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61" y="3898758"/>
            <a:ext cx="713750" cy="82596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585CCF3-26C9-A99E-7DE7-641989729645}"/>
              </a:ext>
            </a:extLst>
          </p:cNvPr>
          <p:cNvSpPr txBox="1"/>
          <p:nvPr/>
        </p:nvSpPr>
        <p:spPr>
          <a:xfrm>
            <a:off x="1301811" y="3948096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30B6C488-2C44-626B-4ADF-C76DA7F66666}"/>
              </a:ext>
            </a:extLst>
          </p:cNvPr>
          <p:cNvCxnSpPr>
            <a:cxnSpLocks/>
          </p:cNvCxnSpPr>
          <p:nvPr/>
        </p:nvCxnSpPr>
        <p:spPr>
          <a:xfrm>
            <a:off x="7358743" y="500743"/>
            <a:ext cx="0" cy="3398015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xmlns="" id="{67826DD8-F51E-C677-1BDC-045368BB3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707075"/>
              </p:ext>
            </p:extLst>
          </p:nvPr>
        </p:nvGraphicFramePr>
        <p:xfrm>
          <a:off x="1776000" y="4834291"/>
          <a:ext cx="8640000" cy="187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0">
                  <a:extLst>
                    <a:ext uri="{9D8B030D-6E8A-4147-A177-3AD203B41FA5}">
                      <a16:colId xmlns:a16="http://schemas.microsoft.com/office/drawing/2014/main" xmlns="" val="3805361046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xmlns="" val="751804631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xmlns="" val="1119679076"/>
                    </a:ext>
                  </a:extLst>
                </a:gridCol>
              </a:tblGrid>
              <a:tr h="5660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Tên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bộ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phận</a:t>
                      </a:r>
                      <a:endParaRPr lang="vi-VN" sz="2400" dirty="0"/>
                    </a:p>
                  </a:txBody>
                  <a:tcPr anchor="ctr">
                    <a:solidFill>
                      <a:srgbClr val="3864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Vật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liệu</a:t>
                      </a:r>
                      <a:r>
                        <a:rPr lang="en-US" sz="2400" dirty="0"/>
                        <a:t>/</a:t>
                      </a:r>
                      <a:r>
                        <a:rPr lang="en-US" sz="2400" dirty="0" err="1"/>
                        <a:t>Dụng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cụ</a:t>
                      </a:r>
                      <a:endParaRPr lang="vi-VN" sz="2400" dirty="0"/>
                    </a:p>
                  </a:txBody>
                  <a:tcPr anchor="ctr">
                    <a:solidFill>
                      <a:srgbClr val="3864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Số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lượng</a:t>
                      </a:r>
                      <a:endParaRPr lang="vi-VN" sz="2400" dirty="0"/>
                    </a:p>
                  </a:txBody>
                  <a:tcPr anchor="ctr">
                    <a:solidFill>
                      <a:srgbClr val="3864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0391402"/>
                  </a:ext>
                </a:extLst>
              </a:tr>
              <a:tr h="65468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Biển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báo</a:t>
                      </a:r>
                      <a:endParaRPr lang="vi-VN" sz="2200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Giấy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thủ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công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màu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đỏ</a:t>
                      </a:r>
                      <a:endParaRPr lang="vi-VN" sz="2200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01 </a:t>
                      </a:r>
                      <a:r>
                        <a:rPr lang="en-US" sz="2200" dirty="0" err="1"/>
                        <a:t>tờ</a:t>
                      </a:r>
                      <a:endParaRPr lang="vi-VN" sz="2200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9146320"/>
                  </a:ext>
                </a:extLst>
              </a:tr>
              <a:tr h="65468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  <a:endParaRPr lang="vi-VN" sz="2200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  <a:endParaRPr lang="vi-VN" sz="2200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  <a:endParaRPr lang="vi-VN" sz="2200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522183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6AFB947-22CE-8FF2-0608-817805359B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72"/>
          <a:stretch/>
        </p:blipFill>
        <p:spPr>
          <a:xfrm>
            <a:off x="1388870" y="588056"/>
            <a:ext cx="4621402" cy="3398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22367F-4E60-9770-D953-512A27572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937" y="447038"/>
            <a:ext cx="2810193" cy="350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58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FFC6EBF-7F6E-6517-8B5D-C25CDD3CD509}"/>
              </a:ext>
            </a:extLst>
          </p:cNvPr>
          <p:cNvSpPr txBox="1"/>
          <p:nvPr/>
        </p:nvSpPr>
        <p:spPr>
          <a:xfrm>
            <a:off x="511861" y="148276"/>
            <a:ext cx="7916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decorated&#10;&#10;Description automatically generated">
            <a:extLst>
              <a:ext uri="{FF2B5EF4-FFF2-40B4-BE49-F238E27FC236}">
                <a16:creationId xmlns:a16="http://schemas.microsoft.com/office/drawing/2014/main" xmlns="" id="{1840ADA1-9417-5CC5-4BB4-91CFBA8C8F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97"/>
          <a:stretch/>
        </p:blipFill>
        <p:spPr>
          <a:xfrm>
            <a:off x="511861" y="711363"/>
            <a:ext cx="706917" cy="7813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13AF6F-7261-4FE9-D6F0-B803EE34AC83}"/>
              </a:ext>
            </a:extLst>
          </p:cNvPr>
          <p:cNvSpPr txBox="1"/>
          <p:nvPr/>
        </p:nvSpPr>
        <p:spPr>
          <a:xfrm>
            <a:off x="1305864" y="871212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BA52BBD-2220-0D42-DD93-7C2CFB611E36}"/>
              </a:ext>
            </a:extLst>
          </p:cNvPr>
          <p:cNvSpPr/>
          <p:nvPr/>
        </p:nvSpPr>
        <p:spPr>
          <a:xfrm>
            <a:off x="511861" y="1643743"/>
            <a:ext cx="1632625" cy="461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294516-D8CA-50B1-F8AC-A89AB86912A7}"/>
              </a:ext>
            </a:extLst>
          </p:cNvPr>
          <p:cNvSpPr txBox="1"/>
          <p:nvPr/>
        </p:nvSpPr>
        <p:spPr>
          <a:xfrm>
            <a:off x="2144486" y="1643743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90AAA2-E499-0779-47C0-8C2FE8554835}"/>
              </a:ext>
            </a:extLst>
          </p:cNvPr>
          <p:cNvSpPr txBox="1"/>
          <p:nvPr/>
        </p:nvSpPr>
        <p:spPr>
          <a:xfrm>
            <a:off x="511861" y="2263874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 cm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7AFCFBB-FAF0-2258-E6F1-E78238388B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822"/>
          <a:stretch/>
        </p:blipFill>
        <p:spPr>
          <a:xfrm>
            <a:off x="993117" y="3036405"/>
            <a:ext cx="2481584" cy="3478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C024229-97B2-6E04-E2B9-415791068E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88" r="51337"/>
          <a:stretch/>
        </p:blipFill>
        <p:spPr>
          <a:xfrm>
            <a:off x="3598507" y="3036404"/>
            <a:ext cx="2343367" cy="3478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DF33404-6F25-2117-A3BC-2001DF87ED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406" r="25981"/>
          <a:stretch/>
        </p:blipFill>
        <p:spPr>
          <a:xfrm>
            <a:off x="6167535" y="3036404"/>
            <a:ext cx="2425959" cy="3478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51CC044-247C-6960-A792-99552B9934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822" t="1" b="1"/>
          <a:stretch/>
        </p:blipFill>
        <p:spPr>
          <a:xfrm>
            <a:off x="8819155" y="3036403"/>
            <a:ext cx="2481584" cy="347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38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90AAA2-E499-0779-47C0-8C2FE8554835}"/>
              </a:ext>
            </a:extLst>
          </p:cNvPr>
          <p:cNvSpPr txBox="1"/>
          <p:nvPr/>
        </p:nvSpPr>
        <p:spPr>
          <a:xfrm>
            <a:off x="337689" y="402417"/>
            <a:ext cx="5595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 cm,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 cm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E9F7241-620C-8DE3-0211-FC142BFF8809}"/>
              </a:ext>
            </a:extLst>
          </p:cNvPr>
          <p:cNvSpPr txBox="1"/>
          <p:nvPr/>
        </p:nvSpPr>
        <p:spPr>
          <a:xfrm>
            <a:off x="337689" y="2380005"/>
            <a:ext cx="5595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40767CA-9081-FB83-59F0-531AD4500344}"/>
              </a:ext>
            </a:extLst>
          </p:cNvPr>
          <p:cNvSpPr txBox="1"/>
          <p:nvPr/>
        </p:nvSpPr>
        <p:spPr>
          <a:xfrm>
            <a:off x="500975" y="4819260"/>
            <a:ext cx="5595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CF39EC-5086-DA2F-A53A-3B3BE595C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885"/>
          <a:stretch/>
        </p:blipFill>
        <p:spPr>
          <a:xfrm>
            <a:off x="7164039" y="0"/>
            <a:ext cx="4389785" cy="14026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0FCC02-1E40-EB2A-6116-5198F3B43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475" y="1644369"/>
            <a:ext cx="2963283" cy="2270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0BC8BD-50C0-C7D0-0805-4655CCF01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103" y="4078572"/>
            <a:ext cx="2801655" cy="268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912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BA52BBD-2220-0D42-DD93-7C2CFB611E36}"/>
              </a:ext>
            </a:extLst>
          </p:cNvPr>
          <p:cNvSpPr/>
          <p:nvPr/>
        </p:nvSpPr>
        <p:spPr>
          <a:xfrm>
            <a:off x="511861" y="293914"/>
            <a:ext cx="1632625" cy="461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294516-D8CA-50B1-F8AC-A89AB86912A7}"/>
              </a:ext>
            </a:extLst>
          </p:cNvPr>
          <p:cNvSpPr txBox="1"/>
          <p:nvPr/>
        </p:nvSpPr>
        <p:spPr>
          <a:xfrm>
            <a:off x="2144486" y="293914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90AAA2-E499-0779-47C0-8C2FE8554835}"/>
              </a:ext>
            </a:extLst>
          </p:cNvPr>
          <p:cNvSpPr txBox="1"/>
          <p:nvPr/>
        </p:nvSpPr>
        <p:spPr>
          <a:xfrm>
            <a:off x="511860" y="914045"/>
            <a:ext cx="11059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15 cm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058E4DE-66A8-B3C2-215C-445E82C4D554}"/>
              </a:ext>
            </a:extLst>
          </p:cNvPr>
          <p:cNvSpPr/>
          <p:nvPr/>
        </p:nvSpPr>
        <p:spPr>
          <a:xfrm>
            <a:off x="511861" y="3407231"/>
            <a:ext cx="1632625" cy="461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BB4F408-A4D1-2A59-0C5F-7D9D540CC9FC}"/>
              </a:ext>
            </a:extLst>
          </p:cNvPr>
          <p:cNvSpPr txBox="1"/>
          <p:nvPr/>
        </p:nvSpPr>
        <p:spPr>
          <a:xfrm>
            <a:off x="2144486" y="340723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665D7C5-C262-0CD4-AFD6-00795D20F119}"/>
              </a:ext>
            </a:extLst>
          </p:cNvPr>
          <p:cNvSpPr txBox="1"/>
          <p:nvPr/>
        </p:nvSpPr>
        <p:spPr>
          <a:xfrm>
            <a:off x="511860" y="4444749"/>
            <a:ext cx="6689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nặn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38BA91-CDBC-B9B6-4194-716BACDF6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544" y="2150166"/>
            <a:ext cx="7035472" cy="681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4276E38-52AA-8EEC-4C45-5F11640C3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04" y="4141017"/>
            <a:ext cx="2651424" cy="180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24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BA52BBD-2220-0D42-DD93-7C2CFB611E36}"/>
              </a:ext>
            </a:extLst>
          </p:cNvPr>
          <p:cNvSpPr/>
          <p:nvPr/>
        </p:nvSpPr>
        <p:spPr>
          <a:xfrm>
            <a:off x="511861" y="293914"/>
            <a:ext cx="1632625" cy="461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294516-D8CA-50B1-F8AC-A89AB86912A7}"/>
              </a:ext>
            </a:extLst>
          </p:cNvPr>
          <p:cNvSpPr txBox="1"/>
          <p:nvPr/>
        </p:nvSpPr>
        <p:spPr>
          <a:xfrm>
            <a:off x="2144486" y="293914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90AAA2-E499-0779-47C0-8C2FE8554835}"/>
              </a:ext>
            </a:extLst>
          </p:cNvPr>
          <p:cNvSpPr txBox="1"/>
          <p:nvPr/>
        </p:nvSpPr>
        <p:spPr>
          <a:xfrm>
            <a:off x="511860" y="914045"/>
            <a:ext cx="11059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6BEF27F-38D4-663C-8155-4602F6270090}"/>
              </a:ext>
            </a:extLst>
          </p:cNvPr>
          <p:cNvSpPr txBox="1"/>
          <p:nvPr/>
        </p:nvSpPr>
        <p:spPr>
          <a:xfrm>
            <a:off x="511860" y="5723387"/>
            <a:ext cx="7165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B6EA893-460F-6FED-0039-FF1957F93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423" y="1443557"/>
            <a:ext cx="2211621" cy="4211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5ACA5A-DFBE-DEA4-561E-9C93CCC61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648" y="1420730"/>
            <a:ext cx="2029901" cy="53418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A0EB10E-A6CD-B44A-764C-A91D2468C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603" y="1321692"/>
            <a:ext cx="1712147" cy="424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35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7B0E660-BA51-6D51-3CFA-4B96AB362084}"/>
              </a:ext>
            </a:extLst>
          </p:cNvPr>
          <p:cNvSpPr txBox="1"/>
          <p:nvPr/>
        </p:nvSpPr>
        <p:spPr>
          <a:xfrm>
            <a:off x="1590126" y="481203"/>
            <a:ext cx="92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9600" b="1" dirty="0">
                <a:solidFill>
                  <a:srgbClr val="00B050"/>
                </a:solidFill>
                <a:latin typeface="UTM Cookies" panose="02040603050506020204" pitchFamily="18" charset="0"/>
              </a:rPr>
              <a:t>KHỞI ĐỘNG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A1776D1-B9EE-9F4E-4E29-5BE82457D215}"/>
              </a:ext>
            </a:extLst>
          </p:cNvPr>
          <p:cNvSpPr txBox="1"/>
          <p:nvPr/>
        </p:nvSpPr>
        <p:spPr>
          <a:xfrm>
            <a:off x="4187890" y="2701127"/>
            <a:ext cx="38162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hát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3267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7B0E660-BA51-6D51-3CFA-4B96AB362084}"/>
              </a:ext>
            </a:extLst>
          </p:cNvPr>
          <p:cNvSpPr txBox="1"/>
          <p:nvPr/>
        </p:nvSpPr>
        <p:spPr>
          <a:xfrm>
            <a:off x="2121971" y="1992761"/>
            <a:ext cx="8151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00B050"/>
                </a:solidFill>
                <a:latin typeface="UTM Cookies" panose="02040603050506020204" pitchFamily="18" charset="0"/>
              </a:rPr>
              <a:t>VẬN DỤNG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05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B5E1550-7446-559F-67DD-08FB78394B37}"/>
              </a:ext>
            </a:extLst>
          </p:cNvPr>
          <p:cNvSpPr/>
          <p:nvPr/>
        </p:nvSpPr>
        <p:spPr>
          <a:xfrm>
            <a:off x="1390261" y="671805"/>
            <a:ext cx="9647853" cy="5486400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Đèn Xanh Đèn Đỏ">
            <a:hlinkClick r:id="" action="ppaction://media"/>
            <a:extLst>
              <a:ext uri="{FF2B5EF4-FFF2-40B4-BE49-F238E27FC236}">
                <a16:creationId xmlns:a16="http://schemas.microsoft.com/office/drawing/2014/main" xmlns="" id="{16E14BF6-1153-5A2A-649A-3A76EBE210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5771" y="785521"/>
            <a:ext cx="9399037" cy="52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7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7B0E660-BA51-6D51-3CFA-4B96AB362084}"/>
              </a:ext>
            </a:extLst>
          </p:cNvPr>
          <p:cNvSpPr txBox="1"/>
          <p:nvPr/>
        </p:nvSpPr>
        <p:spPr>
          <a:xfrm>
            <a:off x="1487489" y="1796819"/>
            <a:ext cx="92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9600" b="1" dirty="0">
                <a:solidFill>
                  <a:srgbClr val="00B050"/>
                </a:solidFill>
                <a:latin typeface="UTM Cookies" panose="020406030505060202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331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9">
            <a:extLst>
              <a:ext uri="{FF2B5EF4-FFF2-40B4-BE49-F238E27FC236}">
                <a16:creationId xmlns:a16="http://schemas.microsoft.com/office/drawing/2014/main" xmlns="" id="{B25820A3-2026-3DC0-F83A-4B5DDE7DCD01}"/>
              </a:ext>
            </a:extLst>
          </p:cNvPr>
          <p:cNvSpPr/>
          <p:nvPr/>
        </p:nvSpPr>
        <p:spPr>
          <a:xfrm rot="298839">
            <a:off x="6164847" y="1572583"/>
            <a:ext cx="6057761" cy="369730"/>
          </a:xfrm>
          <a:custGeom>
            <a:avLst/>
            <a:gdLst>
              <a:gd name="connsiteX0" fmla="*/ 0 w 942876"/>
              <a:gd name="connsiteY0" fmla="*/ 0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0 w 942876"/>
              <a:gd name="connsiteY4" fmla="*/ 0 h 437348"/>
              <a:gd name="connsiteX0" fmla="*/ 146332 w 942876"/>
              <a:gd name="connsiteY0" fmla="*/ 3359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146332 w 942876"/>
              <a:gd name="connsiteY4" fmla="*/ 3359 h 437348"/>
              <a:gd name="connsiteX0" fmla="*/ 175970 w 942876"/>
              <a:gd name="connsiteY0" fmla="*/ 0 h 461008"/>
              <a:gd name="connsiteX1" fmla="*/ 942876 w 942876"/>
              <a:gd name="connsiteY1" fmla="*/ 23660 h 461008"/>
              <a:gd name="connsiteX2" fmla="*/ 942876 w 942876"/>
              <a:gd name="connsiteY2" fmla="*/ 461008 h 461008"/>
              <a:gd name="connsiteX3" fmla="*/ 0 w 942876"/>
              <a:gd name="connsiteY3" fmla="*/ 461008 h 461008"/>
              <a:gd name="connsiteX4" fmla="*/ 175970 w 942876"/>
              <a:gd name="connsiteY4" fmla="*/ 0 h 461008"/>
              <a:gd name="connsiteX0" fmla="*/ 119313 w 886219"/>
              <a:gd name="connsiteY0" fmla="*/ 0 h 463628"/>
              <a:gd name="connsiteX1" fmla="*/ 886219 w 886219"/>
              <a:gd name="connsiteY1" fmla="*/ 23660 h 463628"/>
              <a:gd name="connsiteX2" fmla="*/ 886219 w 886219"/>
              <a:gd name="connsiteY2" fmla="*/ 461008 h 463628"/>
              <a:gd name="connsiteX3" fmla="*/ 0 w 886219"/>
              <a:gd name="connsiteY3" fmla="*/ 463628 h 463628"/>
              <a:gd name="connsiteX4" fmla="*/ 119313 w 886219"/>
              <a:gd name="connsiteY4" fmla="*/ 0 h 463628"/>
              <a:gd name="connsiteX0" fmla="*/ 103553 w 886219"/>
              <a:gd name="connsiteY0" fmla="*/ 0 h 466629"/>
              <a:gd name="connsiteX1" fmla="*/ 886219 w 886219"/>
              <a:gd name="connsiteY1" fmla="*/ 26661 h 466629"/>
              <a:gd name="connsiteX2" fmla="*/ 886219 w 886219"/>
              <a:gd name="connsiteY2" fmla="*/ 464009 h 466629"/>
              <a:gd name="connsiteX3" fmla="*/ 0 w 886219"/>
              <a:gd name="connsiteY3" fmla="*/ 466629 h 466629"/>
              <a:gd name="connsiteX4" fmla="*/ 103553 w 886219"/>
              <a:gd name="connsiteY4" fmla="*/ 0 h 466629"/>
              <a:gd name="connsiteX0" fmla="*/ 79915 w 886219"/>
              <a:gd name="connsiteY0" fmla="*/ 0 h 471129"/>
              <a:gd name="connsiteX1" fmla="*/ 886219 w 886219"/>
              <a:gd name="connsiteY1" fmla="*/ 31161 h 471129"/>
              <a:gd name="connsiteX2" fmla="*/ 886219 w 886219"/>
              <a:gd name="connsiteY2" fmla="*/ 468509 h 471129"/>
              <a:gd name="connsiteX3" fmla="*/ 0 w 886219"/>
              <a:gd name="connsiteY3" fmla="*/ 471129 h 471129"/>
              <a:gd name="connsiteX4" fmla="*/ 79915 w 886219"/>
              <a:gd name="connsiteY4" fmla="*/ 0 h 471129"/>
              <a:gd name="connsiteX0" fmla="*/ 87794 w 894098"/>
              <a:gd name="connsiteY0" fmla="*/ 0 h 469629"/>
              <a:gd name="connsiteX1" fmla="*/ 894098 w 894098"/>
              <a:gd name="connsiteY1" fmla="*/ 31161 h 469629"/>
              <a:gd name="connsiteX2" fmla="*/ 894098 w 894098"/>
              <a:gd name="connsiteY2" fmla="*/ 468509 h 469629"/>
              <a:gd name="connsiteX3" fmla="*/ 0 w 894098"/>
              <a:gd name="connsiteY3" fmla="*/ 469629 h 469629"/>
              <a:gd name="connsiteX4" fmla="*/ 87794 w 894098"/>
              <a:gd name="connsiteY4" fmla="*/ 0 h 469629"/>
              <a:gd name="connsiteX0" fmla="*/ 95860 w 902164"/>
              <a:gd name="connsiteY0" fmla="*/ 0 h 468509"/>
              <a:gd name="connsiteX1" fmla="*/ 902164 w 902164"/>
              <a:gd name="connsiteY1" fmla="*/ 31161 h 468509"/>
              <a:gd name="connsiteX2" fmla="*/ 902164 w 902164"/>
              <a:gd name="connsiteY2" fmla="*/ 468509 h 468509"/>
              <a:gd name="connsiteX3" fmla="*/ 0 w 902164"/>
              <a:gd name="connsiteY3" fmla="*/ 468129 h 468509"/>
              <a:gd name="connsiteX4" fmla="*/ 95860 w 902164"/>
              <a:gd name="connsiteY4" fmla="*/ 0 h 468509"/>
              <a:gd name="connsiteX0" fmla="*/ 50475 w 902164"/>
              <a:gd name="connsiteY0" fmla="*/ 292154 h 437348"/>
              <a:gd name="connsiteX1" fmla="*/ 902164 w 902164"/>
              <a:gd name="connsiteY1" fmla="*/ 0 h 437348"/>
              <a:gd name="connsiteX2" fmla="*/ 902164 w 902164"/>
              <a:gd name="connsiteY2" fmla="*/ 437348 h 437348"/>
              <a:gd name="connsiteX3" fmla="*/ 0 w 902164"/>
              <a:gd name="connsiteY3" fmla="*/ 436968 h 437348"/>
              <a:gd name="connsiteX4" fmla="*/ 50475 w 902164"/>
              <a:gd name="connsiteY4" fmla="*/ 292154 h 437348"/>
              <a:gd name="connsiteX0" fmla="*/ 50475 w 902164"/>
              <a:gd name="connsiteY0" fmla="*/ 233738 h 378932"/>
              <a:gd name="connsiteX1" fmla="*/ 897412 w 902164"/>
              <a:gd name="connsiteY1" fmla="*/ 0 h 378932"/>
              <a:gd name="connsiteX2" fmla="*/ 902164 w 902164"/>
              <a:gd name="connsiteY2" fmla="*/ 378932 h 378932"/>
              <a:gd name="connsiteX3" fmla="*/ 0 w 902164"/>
              <a:gd name="connsiteY3" fmla="*/ 378552 h 378932"/>
              <a:gd name="connsiteX4" fmla="*/ 50475 w 902164"/>
              <a:gd name="connsiteY4" fmla="*/ 233738 h 378932"/>
              <a:gd name="connsiteX0" fmla="*/ 50475 w 902164"/>
              <a:gd name="connsiteY0" fmla="*/ 204529 h 349723"/>
              <a:gd name="connsiteX1" fmla="*/ 895036 w 902164"/>
              <a:gd name="connsiteY1" fmla="*/ 0 h 349723"/>
              <a:gd name="connsiteX2" fmla="*/ 902164 w 902164"/>
              <a:gd name="connsiteY2" fmla="*/ 349723 h 349723"/>
              <a:gd name="connsiteX3" fmla="*/ 0 w 902164"/>
              <a:gd name="connsiteY3" fmla="*/ 349343 h 349723"/>
              <a:gd name="connsiteX4" fmla="*/ 50475 w 902164"/>
              <a:gd name="connsiteY4" fmla="*/ 204529 h 349723"/>
              <a:gd name="connsiteX0" fmla="*/ 50475 w 898303"/>
              <a:gd name="connsiteY0" fmla="*/ 204529 h 370532"/>
              <a:gd name="connsiteX1" fmla="*/ 895036 w 898303"/>
              <a:gd name="connsiteY1" fmla="*/ 0 h 370532"/>
              <a:gd name="connsiteX2" fmla="*/ 898303 w 898303"/>
              <a:gd name="connsiteY2" fmla="*/ 370532 h 370532"/>
              <a:gd name="connsiteX3" fmla="*/ 0 w 898303"/>
              <a:gd name="connsiteY3" fmla="*/ 349343 h 370532"/>
              <a:gd name="connsiteX4" fmla="*/ 50475 w 898303"/>
              <a:gd name="connsiteY4" fmla="*/ 204529 h 370532"/>
              <a:gd name="connsiteX0" fmla="*/ 50475 w 899670"/>
              <a:gd name="connsiteY0" fmla="*/ 204529 h 369730"/>
              <a:gd name="connsiteX1" fmla="*/ 895036 w 899670"/>
              <a:gd name="connsiteY1" fmla="*/ 0 h 369730"/>
              <a:gd name="connsiteX2" fmla="*/ 899670 w 899670"/>
              <a:gd name="connsiteY2" fmla="*/ 369730 h 369730"/>
              <a:gd name="connsiteX3" fmla="*/ 0 w 899670"/>
              <a:gd name="connsiteY3" fmla="*/ 349343 h 369730"/>
              <a:gd name="connsiteX4" fmla="*/ 50475 w 899670"/>
              <a:gd name="connsiteY4" fmla="*/ 204529 h 36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670" h="369730">
                <a:moveTo>
                  <a:pt x="50475" y="204529"/>
                </a:moveTo>
                <a:lnTo>
                  <a:pt x="895036" y="0"/>
                </a:lnTo>
                <a:cubicBezTo>
                  <a:pt x="896581" y="123243"/>
                  <a:pt x="898125" y="246487"/>
                  <a:pt x="899670" y="369730"/>
                </a:cubicBezTo>
                <a:lnTo>
                  <a:pt x="0" y="349343"/>
                </a:lnTo>
                <a:lnTo>
                  <a:pt x="50475" y="204529"/>
                </a:lnTo>
                <a:close/>
              </a:path>
            </a:pathLst>
          </a:custGeom>
          <a:solidFill>
            <a:srgbClr val="FA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E9D85E6-D165-665B-88F0-32748F3A9FEB}"/>
              </a:ext>
            </a:extLst>
          </p:cNvPr>
          <p:cNvSpPr/>
          <p:nvPr/>
        </p:nvSpPr>
        <p:spPr>
          <a:xfrm>
            <a:off x="0" y="-20413"/>
            <a:ext cx="12192000" cy="1914527"/>
          </a:xfrm>
          <a:custGeom>
            <a:avLst/>
            <a:gdLst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0 w 12192000"/>
              <a:gd name="connsiteY3" fmla="*/ 1923858 h 1923858"/>
              <a:gd name="connsiteX4" fmla="*/ 0 w 12192000"/>
              <a:gd name="connsiteY4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99584 w 12192000"/>
              <a:gd name="connsiteY3" fmla="*/ 1923858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83979 w 12192000"/>
              <a:gd name="connsiteY2" fmla="*/ 18835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923858">
                <a:moveTo>
                  <a:pt x="0" y="0"/>
                </a:moveTo>
                <a:lnTo>
                  <a:pt x="12192000" y="0"/>
                </a:lnTo>
                <a:cubicBezTo>
                  <a:pt x="12189326" y="627853"/>
                  <a:pt x="12186653" y="1255705"/>
                  <a:pt x="12183979" y="1883558"/>
                </a:cubicBezTo>
                <a:cubicBezTo>
                  <a:pt x="10113620" y="1740489"/>
                  <a:pt x="8069943" y="1535082"/>
                  <a:pt x="5980923" y="1494650"/>
                </a:cubicBezTo>
                <a:cubicBezTo>
                  <a:pt x="3959290" y="1479099"/>
                  <a:pt x="1993641" y="1780789"/>
                  <a:pt x="0" y="1923858"/>
                </a:cubicBezTo>
                <a:lnTo>
                  <a:pt x="0" y="0"/>
                </a:lnTo>
                <a:close/>
              </a:path>
            </a:pathLst>
          </a:custGeom>
          <a:solidFill>
            <a:srgbClr val="386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B296B97-0F87-78A4-204D-02EAB246C14D}"/>
              </a:ext>
            </a:extLst>
          </p:cNvPr>
          <p:cNvSpPr/>
          <p:nvPr/>
        </p:nvSpPr>
        <p:spPr>
          <a:xfrm rot="20953350">
            <a:off x="-55813" y="1217219"/>
            <a:ext cx="881388" cy="468509"/>
          </a:xfrm>
          <a:custGeom>
            <a:avLst/>
            <a:gdLst>
              <a:gd name="connsiteX0" fmla="*/ 0 w 942876"/>
              <a:gd name="connsiteY0" fmla="*/ 0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0 w 942876"/>
              <a:gd name="connsiteY4" fmla="*/ 0 h 437348"/>
              <a:gd name="connsiteX0" fmla="*/ 146332 w 942876"/>
              <a:gd name="connsiteY0" fmla="*/ 3359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146332 w 942876"/>
              <a:gd name="connsiteY4" fmla="*/ 3359 h 437348"/>
              <a:gd name="connsiteX0" fmla="*/ 175970 w 942876"/>
              <a:gd name="connsiteY0" fmla="*/ 0 h 461008"/>
              <a:gd name="connsiteX1" fmla="*/ 942876 w 942876"/>
              <a:gd name="connsiteY1" fmla="*/ 23660 h 461008"/>
              <a:gd name="connsiteX2" fmla="*/ 942876 w 942876"/>
              <a:gd name="connsiteY2" fmla="*/ 461008 h 461008"/>
              <a:gd name="connsiteX3" fmla="*/ 0 w 942876"/>
              <a:gd name="connsiteY3" fmla="*/ 461008 h 461008"/>
              <a:gd name="connsiteX4" fmla="*/ 175970 w 942876"/>
              <a:gd name="connsiteY4" fmla="*/ 0 h 461008"/>
              <a:gd name="connsiteX0" fmla="*/ 119313 w 886219"/>
              <a:gd name="connsiteY0" fmla="*/ 0 h 463628"/>
              <a:gd name="connsiteX1" fmla="*/ 886219 w 886219"/>
              <a:gd name="connsiteY1" fmla="*/ 23660 h 463628"/>
              <a:gd name="connsiteX2" fmla="*/ 886219 w 886219"/>
              <a:gd name="connsiteY2" fmla="*/ 461008 h 463628"/>
              <a:gd name="connsiteX3" fmla="*/ 0 w 886219"/>
              <a:gd name="connsiteY3" fmla="*/ 463628 h 463628"/>
              <a:gd name="connsiteX4" fmla="*/ 119313 w 886219"/>
              <a:gd name="connsiteY4" fmla="*/ 0 h 463628"/>
              <a:gd name="connsiteX0" fmla="*/ 103553 w 886219"/>
              <a:gd name="connsiteY0" fmla="*/ 0 h 466629"/>
              <a:gd name="connsiteX1" fmla="*/ 886219 w 886219"/>
              <a:gd name="connsiteY1" fmla="*/ 26661 h 466629"/>
              <a:gd name="connsiteX2" fmla="*/ 886219 w 886219"/>
              <a:gd name="connsiteY2" fmla="*/ 464009 h 466629"/>
              <a:gd name="connsiteX3" fmla="*/ 0 w 886219"/>
              <a:gd name="connsiteY3" fmla="*/ 466629 h 466629"/>
              <a:gd name="connsiteX4" fmla="*/ 103553 w 886219"/>
              <a:gd name="connsiteY4" fmla="*/ 0 h 466629"/>
              <a:gd name="connsiteX0" fmla="*/ 79915 w 886219"/>
              <a:gd name="connsiteY0" fmla="*/ 0 h 471129"/>
              <a:gd name="connsiteX1" fmla="*/ 886219 w 886219"/>
              <a:gd name="connsiteY1" fmla="*/ 31161 h 471129"/>
              <a:gd name="connsiteX2" fmla="*/ 886219 w 886219"/>
              <a:gd name="connsiteY2" fmla="*/ 468509 h 471129"/>
              <a:gd name="connsiteX3" fmla="*/ 0 w 886219"/>
              <a:gd name="connsiteY3" fmla="*/ 471129 h 471129"/>
              <a:gd name="connsiteX4" fmla="*/ 79915 w 886219"/>
              <a:gd name="connsiteY4" fmla="*/ 0 h 471129"/>
              <a:gd name="connsiteX0" fmla="*/ 87794 w 894098"/>
              <a:gd name="connsiteY0" fmla="*/ 0 h 469629"/>
              <a:gd name="connsiteX1" fmla="*/ 894098 w 894098"/>
              <a:gd name="connsiteY1" fmla="*/ 31161 h 469629"/>
              <a:gd name="connsiteX2" fmla="*/ 894098 w 894098"/>
              <a:gd name="connsiteY2" fmla="*/ 468509 h 469629"/>
              <a:gd name="connsiteX3" fmla="*/ 0 w 894098"/>
              <a:gd name="connsiteY3" fmla="*/ 469629 h 469629"/>
              <a:gd name="connsiteX4" fmla="*/ 87794 w 894098"/>
              <a:gd name="connsiteY4" fmla="*/ 0 h 469629"/>
              <a:gd name="connsiteX0" fmla="*/ 95860 w 902164"/>
              <a:gd name="connsiteY0" fmla="*/ 0 h 468509"/>
              <a:gd name="connsiteX1" fmla="*/ 902164 w 902164"/>
              <a:gd name="connsiteY1" fmla="*/ 31161 h 468509"/>
              <a:gd name="connsiteX2" fmla="*/ 902164 w 902164"/>
              <a:gd name="connsiteY2" fmla="*/ 468509 h 468509"/>
              <a:gd name="connsiteX3" fmla="*/ 0 w 902164"/>
              <a:gd name="connsiteY3" fmla="*/ 468129 h 468509"/>
              <a:gd name="connsiteX4" fmla="*/ 95860 w 902164"/>
              <a:gd name="connsiteY4" fmla="*/ 0 h 46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164" h="468509">
                <a:moveTo>
                  <a:pt x="95860" y="0"/>
                </a:moveTo>
                <a:lnTo>
                  <a:pt x="902164" y="31161"/>
                </a:lnTo>
                <a:lnTo>
                  <a:pt x="902164" y="468509"/>
                </a:lnTo>
                <a:lnTo>
                  <a:pt x="0" y="468129"/>
                </a:lnTo>
                <a:lnTo>
                  <a:pt x="95860" y="0"/>
                </a:lnTo>
                <a:close/>
              </a:path>
            </a:pathLst>
          </a:custGeom>
          <a:solidFill>
            <a:srgbClr val="FA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xmlns="" id="{9F29AC2F-0761-D6A7-9046-9269694FE42B}"/>
              </a:ext>
            </a:extLst>
          </p:cNvPr>
          <p:cNvSpPr/>
          <p:nvPr/>
        </p:nvSpPr>
        <p:spPr>
          <a:xfrm>
            <a:off x="-1" y="1289306"/>
            <a:ext cx="12217037" cy="967023"/>
          </a:xfrm>
          <a:custGeom>
            <a:avLst/>
            <a:gdLst>
              <a:gd name="connsiteX0" fmla="*/ 0 w 12192000"/>
              <a:gd name="connsiteY0" fmla="*/ 0 h 244936"/>
              <a:gd name="connsiteX1" fmla="*/ 12192000 w 12192000"/>
              <a:gd name="connsiteY1" fmla="*/ 0 h 244936"/>
              <a:gd name="connsiteX2" fmla="*/ 12192000 w 12192000"/>
              <a:gd name="connsiteY2" fmla="*/ 244936 h 244936"/>
              <a:gd name="connsiteX3" fmla="*/ 0 w 12192000"/>
              <a:gd name="connsiteY3" fmla="*/ 244936 h 244936"/>
              <a:gd name="connsiteX4" fmla="*/ 0 w 12192000"/>
              <a:gd name="connsiteY4" fmla="*/ 0 h 244936"/>
              <a:gd name="connsiteX0" fmla="*/ 46653 w 12238653"/>
              <a:gd name="connsiteY0" fmla="*/ 0 h 543515"/>
              <a:gd name="connsiteX1" fmla="*/ 12238653 w 12238653"/>
              <a:gd name="connsiteY1" fmla="*/ 0 h 543515"/>
              <a:gd name="connsiteX2" fmla="*/ 12238653 w 12238653"/>
              <a:gd name="connsiteY2" fmla="*/ 244936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46653 w 12238653"/>
              <a:gd name="connsiteY0" fmla="*/ 0 h 543515"/>
              <a:gd name="connsiteX1" fmla="*/ 12238653 w 12238653"/>
              <a:gd name="connsiteY1" fmla="*/ 0 h 543515"/>
              <a:gd name="connsiteX2" fmla="*/ 12238653 w 12238653"/>
              <a:gd name="connsiteY2" fmla="*/ 30332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46653 w 12238653"/>
              <a:gd name="connsiteY0" fmla="*/ 0 h 543515"/>
              <a:gd name="connsiteX1" fmla="*/ 12238653 w 12238653"/>
              <a:gd name="connsiteY1" fmla="*/ 0 h 543515"/>
              <a:gd name="connsiteX2" fmla="*/ 12210662 w 12238653"/>
              <a:gd name="connsiteY2" fmla="*/ 160961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46653 w 12238653"/>
              <a:gd name="connsiteY0" fmla="*/ 0 h 543515"/>
              <a:gd name="connsiteX1" fmla="*/ 12238653 w 12238653"/>
              <a:gd name="connsiteY1" fmla="*/ 121298 h 543515"/>
              <a:gd name="connsiteX2" fmla="*/ 12210662 w 12238653"/>
              <a:gd name="connsiteY2" fmla="*/ 160961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0 w 12192000"/>
              <a:gd name="connsiteY0" fmla="*/ 0 h 552845"/>
              <a:gd name="connsiteX1" fmla="*/ 12192000 w 12192000"/>
              <a:gd name="connsiteY1" fmla="*/ 121298 h 552845"/>
              <a:gd name="connsiteX2" fmla="*/ 12164009 w 12192000"/>
              <a:gd name="connsiteY2" fmla="*/ 160961 h 552845"/>
              <a:gd name="connsiteX3" fmla="*/ 18662 w 12192000"/>
              <a:gd name="connsiteY3" fmla="*/ 552845 h 552845"/>
              <a:gd name="connsiteX4" fmla="*/ 0 w 12192000"/>
              <a:gd name="connsiteY4" fmla="*/ 0 h 552845"/>
              <a:gd name="connsiteX0" fmla="*/ 9330 w 12201330"/>
              <a:gd name="connsiteY0" fmla="*/ 0 h 562175"/>
              <a:gd name="connsiteX1" fmla="*/ 12201330 w 12201330"/>
              <a:gd name="connsiteY1" fmla="*/ 121298 h 562175"/>
              <a:gd name="connsiteX2" fmla="*/ 12173339 w 12201330"/>
              <a:gd name="connsiteY2" fmla="*/ 160961 h 562175"/>
              <a:gd name="connsiteX3" fmla="*/ 0 w 12201330"/>
              <a:gd name="connsiteY3" fmla="*/ 562175 h 562175"/>
              <a:gd name="connsiteX4" fmla="*/ 9330 w 12201330"/>
              <a:gd name="connsiteY4" fmla="*/ 0 h 562175"/>
              <a:gd name="connsiteX0" fmla="*/ 0 w 12201331"/>
              <a:gd name="connsiteY0" fmla="*/ 0 h 590167"/>
              <a:gd name="connsiteX1" fmla="*/ 12201331 w 12201331"/>
              <a:gd name="connsiteY1" fmla="*/ 149290 h 590167"/>
              <a:gd name="connsiteX2" fmla="*/ 12173340 w 12201331"/>
              <a:gd name="connsiteY2" fmla="*/ 188953 h 590167"/>
              <a:gd name="connsiteX3" fmla="*/ 1 w 12201331"/>
              <a:gd name="connsiteY3" fmla="*/ 590167 h 590167"/>
              <a:gd name="connsiteX4" fmla="*/ 0 w 12201331"/>
              <a:gd name="connsiteY4" fmla="*/ 0 h 590167"/>
              <a:gd name="connsiteX0" fmla="*/ 0 w 12201331"/>
              <a:gd name="connsiteY0" fmla="*/ 0 h 534183"/>
              <a:gd name="connsiteX1" fmla="*/ 12201331 w 12201331"/>
              <a:gd name="connsiteY1" fmla="*/ 93306 h 534183"/>
              <a:gd name="connsiteX2" fmla="*/ 12173340 w 12201331"/>
              <a:gd name="connsiteY2" fmla="*/ 132969 h 534183"/>
              <a:gd name="connsiteX3" fmla="*/ 1 w 12201331"/>
              <a:gd name="connsiteY3" fmla="*/ 534183 h 534183"/>
              <a:gd name="connsiteX4" fmla="*/ 0 w 12201331"/>
              <a:gd name="connsiteY4" fmla="*/ 0 h 534183"/>
              <a:gd name="connsiteX0" fmla="*/ 0 w 12201331"/>
              <a:gd name="connsiteY0" fmla="*/ 18662 h 440877"/>
              <a:gd name="connsiteX1" fmla="*/ 12201331 w 12201331"/>
              <a:gd name="connsiteY1" fmla="*/ 0 h 440877"/>
              <a:gd name="connsiteX2" fmla="*/ 12173340 w 12201331"/>
              <a:gd name="connsiteY2" fmla="*/ 39663 h 440877"/>
              <a:gd name="connsiteX3" fmla="*/ 1 w 12201331"/>
              <a:gd name="connsiteY3" fmla="*/ 440877 h 440877"/>
              <a:gd name="connsiteX4" fmla="*/ 0 w 12201331"/>
              <a:gd name="connsiteY4" fmla="*/ 18662 h 440877"/>
              <a:gd name="connsiteX0" fmla="*/ 0 w 12201331"/>
              <a:gd name="connsiteY0" fmla="*/ 18662 h 515522"/>
              <a:gd name="connsiteX1" fmla="*/ 12201331 w 12201331"/>
              <a:gd name="connsiteY1" fmla="*/ 0 h 515522"/>
              <a:gd name="connsiteX2" fmla="*/ 12173340 w 12201331"/>
              <a:gd name="connsiteY2" fmla="*/ 39663 h 515522"/>
              <a:gd name="connsiteX3" fmla="*/ 1 w 12201331"/>
              <a:gd name="connsiteY3" fmla="*/ 515522 h 515522"/>
              <a:gd name="connsiteX4" fmla="*/ 0 w 12201331"/>
              <a:gd name="connsiteY4" fmla="*/ 18662 h 515522"/>
              <a:gd name="connsiteX0" fmla="*/ 0 w 12201332"/>
              <a:gd name="connsiteY0" fmla="*/ 18662 h 515522"/>
              <a:gd name="connsiteX1" fmla="*/ 12201331 w 12201332"/>
              <a:gd name="connsiteY1" fmla="*/ 0 h 515522"/>
              <a:gd name="connsiteX2" fmla="*/ 12201332 w 12201332"/>
              <a:gd name="connsiteY2" fmla="*/ 30333 h 515522"/>
              <a:gd name="connsiteX3" fmla="*/ 1 w 12201332"/>
              <a:gd name="connsiteY3" fmla="*/ 515522 h 515522"/>
              <a:gd name="connsiteX4" fmla="*/ 0 w 12201332"/>
              <a:gd name="connsiteY4" fmla="*/ 18662 h 515522"/>
              <a:gd name="connsiteX0" fmla="*/ 0 w 12201332"/>
              <a:gd name="connsiteY0" fmla="*/ 18662 h 515522"/>
              <a:gd name="connsiteX1" fmla="*/ 12201331 w 12201332"/>
              <a:gd name="connsiteY1" fmla="*/ 0 h 515522"/>
              <a:gd name="connsiteX2" fmla="*/ 12201332 w 12201332"/>
              <a:gd name="connsiteY2" fmla="*/ 30333 h 515522"/>
              <a:gd name="connsiteX3" fmla="*/ 1 w 12201332"/>
              <a:gd name="connsiteY3" fmla="*/ 515522 h 515522"/>
              <a:gd name="connsiteX4" fmla="*/ 0 w 12201332"/>
              <a:gd name="connsiteY4" fmla="*/ 18662 h 515522"/>
              <a:gd name="connsiteX0" fmla="*/ 0 w 12201332"/>
              <a:gd name="connsiteY0" fmla="*/ 18662 h 636820"/>
              <a:gd name="connsiteX1" fmla="*/ 12201331 w 12201332"/>
              <a:gd name="connsiteY1" fmla="*/ 0 h 636820"/>
              <a:gd name="connsiteX2" fmla="*/ 12201332 w 12201332"/>
              <a:gd name="connsiteY2" fmla="*/ 30333 h 636820"/>
              <a:gd name="connsiteX3" fmla="*/ 1 w 12201332"/>
              <a:gd name="connsiteY3" fmla="*/ 636820 h 636820"/>
              <a:gd name="connsiteX4" fmla="*/ 0 w 12201332"/>
              <a:gd name="connsiteY4" fmla="*/ 18662 h 636820"/>
              <a:gd name="connsiteX0" fmla="*/ 0 w 12201332"/>
              <a:gd name="connsiteY0" fmla="*/ 18662 h 636820"/>
              <a:gd name="connsiteX1" fmla="*/ 12201331 w 12201332"/>
              <a:gd name="connsiteY1" fmla="*/ 0 h 636820"/>
              <a:gd name="connsiteX2" fmla="*/ 12201332 w 12201332"/>
              <a:gd name="connsiteY2" fmla="*/ 30333 h 636820"/>
              <a:gd name="connsiteX3" fmla="*/ 1 w 12201332"/>
              <a:gd name="connsiteY3" fmla="*/ 636820 h 636820"/>
              <a:gd name="connsiteX4" fmla="*/ 0 w 12201332"/>
              <a:gd name="connsiteY4" fmla="*/ 18662 h 636820"/>
              <a:gd name="connsiteX0" fmla="*/ 0 w 12201332"/>
              <a:gd name="connsiteY0" fmla="*/ 18662 h 636820"/>
              <a:gd name="connsiteX1" fmla="*/ 12201331 w 12201332"/>
              <a:gd name="connsiteY1" fmla="*/ 0 h 636820"/>
              <a:gd name="connsiteX2" fmla="*/ 12201332 w 12201332"/>
              <a:gd name="connsiteY2" fmla="*/ 30333 h 636820"/>
              <a:gd name="connsiteX3" fmla="*/ 1 w 12201332"/>
              <a:gd name="connsiteY3" fmla="*/ 636820 h 636820"/>
              <a:gd name="connsiteX4" fmla="*/ 0 w 12201332"/>
              <a:gd name="connsiteY4" fmla="*/ 18662 h 636820"/>
              <a:gd name="connsiteX0" fmla="*/ 0 w 12201332"/>
              <a:gd name="connsiteY0" fmla="*/ 101737 h 719895"/>
              <a:gd name="connsiteX1" fmla="*/ 12201331 w 12201332"/>
              <a:gd name="connsiteY1" fmla="*/ 83075 h 719895"/>
              <a:gd name="connsiteX2" fmla="*/ 12201332 w 12201332"/>
              <a:gd name="connsiteY2" fmla="*/ 113408 h 719895"/>
              <a:gd name="connsiteX3" fmla="*/ 1 w 12201332"/>
              <a:gd name="connsiteY3" fmla="*/ 719895 h 719895"/>
              <a:gd name="connsiteX4" fmla="*/ 0 w 12201332"/>
              <a:gd name="connsiteY4" fmla="*/ 101737 h 719895"/>
              <a:gd name="connsiteX0" fmla="*/ 0 w 12201332"/>
              <a:gd name="connsiteY0" fmla="*/ 88056 h 706214"/>
              <a:gd name="connsiteX1" fmla="*/ 5477070 w 12201332"/>
              <a:gd name="connsiteY1" fmla="*/ 2543 h 706214"/>
              <a:gd name="connsiteX2" fmla="*/ 12201331 w 12201332"/>
              <a:gd name="connsiteY2" fmla="*/ 69394 h 706214"/>
              <a:gd name="connsiteX3" fmla="*/ 12201332 w 12201332"/>
              <a:gd name="connsiteY3" fmla="*/ 99727 h 706214"/>
              <a:gd name="connsiteX4" fmla="*/ 1 w 12201332"/>
              <a:gd name="connsiteY4" fmla="*/ 706214 h 706214"/>
              <a:gd name="connsiteX5" fmla="*/ 0 w 12201332"/>
              <a:gd name="connsiteY5" fmla="*/ 88056 h 706214"/>
              <a:gd name="connsiteX0" fmla="*/ 0 w 12201332"/>
              <a:gd name="connsiteY0" fmla="*/ 150827 h 768985"/>
              <a:gd name="connsiteX1" fmla="*/ 5467740 w 12201332"/>
              <a:gd name="connsiteY1" fmla="*/ 0 h 768985"/>
              <a:gd name="connsiteX2" fmla="*/ 12201331 w 12201332"/>
              <a:gd name="connsiteY2" fmla="*/ 132165 h 768985"/>
              <a:gd name="connsiteX3" fmla="*/ 12201332 w 12201332"/>
              <a:gd name="connsiteY3" fmla="*/ 162498 h 768985"/>
              <a:gd name="connsiteX4" fmla="*/ 1 w 12201332"/>
              <a:gd name="connsiteY4" fmla="*/ 768985 h 768985"/>
              <a:gd name="connsiteX5" fmla="*/ 0 w 12201332"/>
              <a:gd name="connsiteY5" fmla="*/ 150827 h 768985"/>
              <a:gd name="connsiteX0" fmla="*/ 0 w 12201332"/>
              <a:gd name="connsiteY0" fmla="*/ 188149 h 806307"/>
              <a:gd name="connsiteX1" fmla="*/ 5467740 w 12201332"/>
              <a:gd name="connsiteY1" fmla="*/ 0 h 806307"/>
              <a:gd name="connsiteX2" fmla="*/ 12201331 w 12201332"/>
              <a:gd name="connsiteY2" fmla="*/ 169487 h 806307"/>
              <a:gd name="connsiteX3" fmla="*/ 12201332 w 12201332"/>
              <a:gd name="connsiteY3" fmla="*/ 199820 h 806307"/>
              <a:gd name="connsiteX4" fmla="*/ 1 w 12201332"/>
              <a:gd name="connsiteY4" fmla="*/ 806307 h 806307"/>
              <a:gd name="connsiteX5" fmla="*/ 0 w 12201332"/>
              <a:gd name="connsiteY5" fmla="*/ 188149 h 806307"/>
              <a:gd name="connsiteX0" fmla="*/ 0 w 12201332"/>
              <a:gd name="connsiteY0" fmla="*/ 122834 h 740992"/>
              <a:gd name="connsiteX1" fmla="*/ 5477070 w 12201332"/>
              <a:gd name="connsiteY1" fmla="*/ 0 h 740992"/>
              <a:gd name="connsiteX2" fmla="*/ 12201331 w 12201332"/>
              <a:gd name="connsiteY2" fmla="*/ 104172 h 740992"/>
              <a:gd name="connsiteX3" fmla="*/ 12201332 w 12201332"/>
              <a:gd name="connsiteY3" fmla="*/ 134505 h 740992"/>
              <a:gd name="connsiteX4" fmla="*/ 1 w 12201332"/>
              <a:gd name="connsiteY4" fmla="*/ 740992 h 740992"/>
              <a:gd name="connsiteX5" fmla="*/ 0 w 12201332"/>
              <a:gd name="connsiteY5" fmla="*/ 122834 h 740992"/>
              <a:gd name="connsiteX0" fmla="*/ 0 w 12201332"/>
              <a:gd name="connsiteY0" fmla="*/ 178818 h 796976"/>
              <a:gd name="connsiteX1" fmla="*/ 5486401 w 12201332"/>
              <a:gd name="connsiteY1" fmla="*/ 0 h 796976"/>
              <a:gd name="connsiteX2" fmla="*/ 12201331 w 12201332"/>
              <a:gd name="connsiteY2" fmla="*/ 160156 h 796976"/>
              <a:gd name="connsiteX3" fmla="*/ 12201332 w 12201332"/>
              <a:gd name="connsiteY3" fmla="*/ 190489 h 796976"/>
              <a:gd name="connsiteX4" fmla="*/ 1 w 12201332"/>
              <a:gd name="connsiteY4" fmla="*/ 796976 h 796976"/>
              <a:gd name="connsiteX5" fmla="*/ 0 w 12201332"/>
              <a:gd name="connsiteY5" fmla="*/ 178818 h 796976"/>
              <a:gd name="connsiteX0" fmla="*/ 0 w 12201332"/>
              <a:gd name="connsiteY0" fmla="*/ 178818 h 796976"/>
              <a:gd name="connsiteX1" fmla="*/ 5486401 w 12201332"/>
              <a:gd name="connsiteY1" fmla="*/ 0 h 796976"/>
              <a:gd name="connsiteX2" fmla="*/ 12201331 w 12201332"/>
              <a:gd name="connsiteY2" fmla="*/ 160156 h 796976"/>
              <a:gd name="connsiteX3" fmla="*/ 12201332 w 12201332"/>
              <a:gd name="connsiteY3" fmla="*/ 190489 h 796976"/>
              <a:gd name="connsiteX4" fmla="*/ 1 w 12201332"/>
              <a:gd name="connsiteY4" fmla="*/ 796976 h 796976"/>
              <a:gd name="connsiteX5" fmla="*/ 0 w 12201332"/>
              <a:gd name="connsiteY5" fmla="*/ 178818 h 796976"/>
              <a:gd name="connsiteX0" fmla="*/ 0 w 12201332"/>
              <a:gd name="connsiteY0" fmla="*/ 178818 h 796976"/>
              <a:gd name="connsiteX1" fmla="*/ 5486401 w 12201332"/>
              <a:gd name="connsiteY1" fmla="*/ 0 h 796976"/>
              <a:gd name="connsiteX2" fmla="*/ 12201331 w 12201332"/>
              <a:gd name="connsiteY2" fmla="*/ 160156 h 796976"/>
              <a:gd name="connsiteX3" fmla="*/ 12201332 w 12201332"/>
              <a:gd name="connsiteY3" fmla="*/ 190489 h 796976"/>
              <a:gd name="connsiteX4" fmla="*/ 1 w 12201332"/>
              <a:gd name="connsiteY4" fmla="*/ 796976 h 796976"/>
              <a:gd name="connsiteX5" fmla="*/ 0 w 12201332"/>
              <a:gd name="connsiteY5" fmla="*/ 178818 h 796976"/>
              <a:gd name="connsiteX0" fmla="*/ 0 w 12201332"/>
              <a:gd name="connsiteY0" fmla="*/ 244132 h 862290"/>
              <a:gd name="connsiteX1" fmla="*/ 5467740 w 12201332"/>
              <a:gd name="connsiteY1" fmla="*/ 0 h 862290"/>
              <a:gd name="connsiteX2" fmla="*/ 12201331 w 12201332"/>
              <a:gd name="connsiteY2" fmla="*/ 225470 h 862290"/>
              <a:gd name="connsiteX3" fmla="*/ 12201332 w 12201332"/>
              <a:gd name="connsiteY3" fmla="*/ 255803 h 862290"/>
              <a:gd name="connsiteX4" fmla="*/ 1 w 12201332"/>
              <a:gd name="connsiteY4" fmla="*/ 862290 h 862290"/>
              <a:gd name="connsiteX5" fmla="*/ 0 w 12201332"/>
              <a:gd name="connsiteY5" fmla="*/ 244132 h 862290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240633 h 877453"/>
              <a:gd name="connsiteX3" fmla="*/ 12201332 w 12201332"/>
              <a:gd name="connsiteY3" fmla="*/ 270966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240633 h 877453"/>
              <a:gd name="connsiteX3" fmla="*/ 12201332 w 12201332"/>
              <a:gd name="connsiteY3" fmla="*/ 270966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240633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343270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343270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343270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348583 h 966741"/>
              <a:gd name="connsiteX1" fmla="*/ 5458410 w 12201332"/>
              <a:gd name="connsiteY1" fmla="*/ 11145 h 966741"/>
              <a:gd name="connsiteX2" fmla="*/ 12201331 w 12201332"/>
              <a:gd name="connsiteY2" fmla="*/ 432558 h 966741"/>
              <a:gd name="connsiteX3" fmla="*/ 12201332 w 12201332"/>
              <a:gd name="connsiteY3" fmla="*/ 462891 h 966741"/>
              <a:gd name="connsiteX4" fmla="*/ 1 w 12201332"/>
              <a:gd name="connsiteY4" fmla="*/ 966741 h 966741"/>
              <a:gd name="connsiteX5" fmla="*/ 0 w 12201332"/>
              <a:gd name="connsiteY5" fmla="*/ 348583 h 966741"/>
              <a:gd name="connsiteX0" fmla="*/ 0 w 12201332"/>
              <a:gd name="connsiteY0" fmla="*/ 207399 h 825557"/>
              <a:gd name="connsiteX1" fmla="*/ 5477071 w 12201332"/>
              <a:gd name="connsiteY1" fmla="*/ 19251 h 825557"/>
              <a:gd name="connsiteX2" fmla="*/ 12201331 w 12201332"/>
              <a:gd name="connsiteY2" fmla="*/ 291374 h 825557"/>
              <a:gd name="connsiteX3" fmla="*/ 12201332 w 12201332"/>
              <a:gd name="connsiteY3" fmla="*/ 321707 h 825557"/>
              <a:gd name="connsiteX4" fmla="*/ 1 w 12201332"/>
              <a:gd name="connsiteY4" fmla="*/ 825557 h 825557"/>
              <a:gd name="connsiteX5" fmla="*/ 0 w 12201332"/>
              <a:gd name="connsiteY5" fmla="*/ 207399 h 825557"/>
              <a:gd name="connsiteX0" fmla="*/ 0 w 12201332"/>
              <a:gd name="connsiteY0" fmla="*/ 207399 h 825557"/>
              <a:gd name="connsiteX1" fmla="*/ 5477071 w 12201332"/>
              <a:gd name="connsiteY1" fmla="*/ 19251 h 825557"/>
              <a:gd name="connsiteX2" fmla="*/ 12201331 w 12201332"/>
              <a:gd name="connsiteY2" fmla="*/ 291374 h 825557"/>
              <a:gd name="connsiteX3" fmla="*/ 12201332 w 12201332"/>
              <a:gd name="connsiteY3" fmla="*/ 321707 h 825557"/>
              <a:gd name="connsiteX4" fmla="*/ 1 w 12201332"/>
              <a:gd name="connsiteY4" fmla="*/ 825557 h 825557"/>
              <a:gd name="connsiteX5" fmla="*/ 0 w 12201332"/>
              <a:gd name="connsiteY5" fmla="*/ 207399 h 825557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312588 h 930746"/>
              <a:gd name="connsiteX1" fmla="*/ 5458409 w 12201332"/>
              <a:gd name="connsiteY1" fmla="*/ 12473 h 930746"/>
              <a:gd name="connsiteX2" fmla="*/ 12201331 w 12201332"/>
              <a:gd name="connsiteY2" fmla="*/ 396563 h 930746"/>
              <a:gd name="connsiteX3" fmla="*/ 12201332 w 12201332"/>
              <a:gd name="connsiteY3" fmla="*/ 426896 h 930746"/>
              <a:gd name="connsiteX4" fmla="*/ 1 w 12201332"/>
              <a:gd name="connsiteY4" fmla="*/ 930746 h 930746"/>
              <a:gd name="connsiteX5" fmla="*/ 0 w 12201332"/>
              <a:gd name="connsiteY5" fmla="*/ 312588 h 930746"/>
              <a:gd name="connsiteX0" fmla="*/ 0 w 12201332"/>
              <a:gd name="connsiteY0" fmla="*/ 312588 h 937859"/>
              <a:gd name="connsiteX1" fmla="*/ 5458409 w 12201332"/>
              <a:gd name="connsiteY1" fmla="*/ 12473 h 937859"/>
              <a:gd name="connsiteX2" fmla="*/ 12201331 w 12201332"/>
              <a:gd name="connsiteY2" fmla="*/ 396563 h 937859"/>
              <a:gd name="connsiteX3" fmla="*/ 12201332 w 12201332"/>
              <a:gd name="connsiteY3" fmla="*/ 426896 h 937859"/>
              <a:gd name="connsiteX4" fmla="*/ 3209731 w 12201332"/>
              <a:gd name="connsiteY4" fmla="*/ 634947 h 937859"/>
              <a:gd name="connsiteX5" fmla="*/ 1 w 12201332"/>
              <a:gd name="connsiteY5" fmla="*/ 930746 h 937859"/>
              <a:gd name="connsiteX6" fmla="*/ 0 w 12201332"/>
              <a:gd name="connsiteY6" fmla="*/ 312588 h 937859"/>
              <a:gd name="connsiteX0" fmla="*/ 0 w 12201332"/>
              <a:gd name="connsiteY0" fmla="*/ 312588 h 934521"/>
              <a:gd name="connsiteX1" fmla="*/ 5458409 w 12201332"/>
              <a:gd name="connsiteY1" fmla="*/ 12473 h 934521"/>
              <a:gd name="connsiteX2" fmla="*/ 12201331 w 12201332"/>
              <a:gd name="connsiteY2" fmla="*/ 396563 h 934521"/>
              <a:gd name="connsiteX3" fmla="*/ 12201332 w 12201332"/>
              <a:gd name="connsiteY3" fmla="*/ 426896 h 934521"/>
              <a:gd name="connsiteX4" fmla="*/ 3256384 w 12201332"/>
              <a:gd name="connsiteY4" fmla="*/ 364360 h 934521"/>
              <a:gd name="connsiteX5" fmla="*/ 1 w 12201332"/>
              <a:gd name="connsiteY5" fmla="*/ 930746 h 934521"/>
              <a:gd name="connsiteX6" fmla="*/ 0 w 12201332"/>
              <a:gd name="connsiteY6" fmla="*/ 312588 h 934521"/>
              <a:gd name="connsiteX0" fmla="*/ 0 w 12201332"/>
              <a:gd name="connsiteY0" fmla="*/ 312588 h 966334"/>
              <a:gd name="connsiteX1" fmla="*/ 5458409 w 12201332"/>
              <a:gd name="connsiteY1" fmla="*/ 12473 h 966334"/>
              <a:gd name="connsiteX2" fmla="*/ 12201331 w 12201332"/>
              <a:gd name="connsiteY2" fmla="*/ 396563 h 966334"/>
              <a:gd name="connsiteX3" fmla="*/ 12201332 w 12201332"/>
              <a:gd name="connsiteY3" fmla="*/ 426896 h 966334"/>
              <a:gd name="connsiteX4" fmla="*/ 3256384 w 12201332"/>
              <a:gd name="connsiteY4" fmla="*/ 364360 h 966334"/>
              <a:gd name="connsiteX5" fmla="*/ 1 w 12201332"/>
              <a:gd name="connsiteY5" fmla="*/ 930746 h 966334"/>
              <a:gd name="connsiteX6" fmla="*/ 0 w 12201332"/>
              <a:gd name="connsiteY6" fmla="*/ 312588 h 966334"/>
              <a:gd name="connsiteX0" fmla="*/ 0 w 12201332"/>
              <a:gd name="connsiteY0" fmla="*/ 312588 h 1088519"/>
              <a:gd name="connsiteX1" fmla="*/ 5458409 w 12201332"/>
              <a:gd name="connsiteY1" fmla="*/ 12473 h 1088519"/>
              <a:gd name="connsiteX2" fmla="*/ 12201331 w 12201332"/>
              <a:gd name="connsiteY2" fmla="*/ 396563 h 1088519"/>
              <a:gd name="connsiteX3" fmla="*/ 12201332 w 12201332"/>
              <a:gd name="connsiteY3" fmla="*/ 426896 h 1088519"/>
              <a:gd name="connsiteX4" fmla="*/ 3256384 w 12201332"/>
              <a:gd name="connsiteY4" fmla="*/ 364360 h 1088519"/>
              <a:gd name="connsiteX5" fmla="*/ 1 w 12201332"/>
              <a:gd name="connsiteY5" fmla="*/ 930746 h 1088519"/>
              <a:gd name="connsiteX6" fmla="*/ 0 w 12201332"/>
              <a:gd name="connsiteY6" fmla="*/ 312588 h 1088519"/>
              <a:gd name="connsiteX0" fmla="*/ 0 w 12201332"/>
              <a:gd name="connsiteY0" fmla="*/ 312588 h 966334"/>
              <a:gd name="connsiteX1" fmla="*/ 5458409 w 12201332"/>
              <a:gd name="connsiteY1" fmla="*/ 12473 h 966334"/>
              <a:gd name="connsiteX2" fmla="*/ 12201331 w 12201332"/>
              <a:gd name="connsiteY2" fmla="*/ 396563 h 966334"/>
              <a:gd name="connsiteX3" fmla="*/ 12201332 w 12201332"/>
              <a:gd name="connsiteY3" fmla="*/ 426896 h 966334"/>
              <a:gd name="connsiteX4" fmla="*/ 3256384 w 12201332"/>
              <a:gd name="connsiteY4" fmla="*/ 364360 h 966334"/>
              <a:gd name="connsiteX5" fmla="*/ 1 w 12201332"/>
              <a:gd name="connsiteY5" fmla="*/ 930746 h 966334"/>
              <a:gd name="connsiteX6" fmla="*/ 0 w 12201332"/>
              <a:gd name="connsiteY6" fmla="*/ 312588 h 966334"/>
              <a:gd name="connsiteX0" fmla="*/ 0 w 12201332"/>
              <a:gd name="connsiteY0" fmla="*/ 312588 h 932736"/>
              <a:gd name="connsiteX1" fmla="*/ 5458409 w 12201332"/>
              <a:gd name="connsiteY1" fmla="*/ 12473 h 932736"/>
              <a:gd name="connsiteX2" fmla="*/ 12201331 w 12201332"/>
              <a:gd name="connsiteY2" fmla="*/ 396563 h 932736"/>
              <a:gd name="connsiteX3" fmla="*/ 12201332 w 12201332"/>
              <a:gd name="connsiteY3" fmla="*/ 426896 h 932736"/>
              <a:gd name="connsiteX4" fmla="*/ 3256384 w 12201332"/>
              <a:gd name="connsiteY4" fmla="*/ 364360 h 932736"/>
              <a:gd name="connsiteX5" fmla="*/ 1 w 12201332"/>
              <a:gd name="connsiteY5" fmla="*/ 930746 h 932736"/>
              <a:gd name="connsiteX6" fmla="*/ 0 w 12201332"/>
              <a:gd name="connsiteY6" fmla="*/ 312588 h 932736"/>
              <a:gd name="connsiteX0" fmla="*/ 243286 w 12444618"/>
              <a:gd name="connsiteY0" fmla="*/ 312588 h 931023"/>
              <a:gd name="connsiteX1" fmla="*/ 5701695 w 12444618"/>
              <a:gd name="connsiteY1" fmla="*/ 12473 h 931023"/>
              <a:gd name="connsiteX2" fmla="*/ 12444617 w 12444618"/>
              <a:gd name="connsiteY2" fmla="*/ 396563 h 931023"/>
              <a:gd name="connsiteX3" fmla="*/ 12444618 w 12444618"/>
              <a:gd name="connsiteY3" fmla="*/ 426896 h 931023"/>
              <a:gd name="connsiteX4" fmla="*/ 3527662 w 12444618"/>
              <a:gd name="connsiteY4" fmla="*/ 392352 h 931023"/>
              <a:gd name="connsiteX5" fmla="*/ 243287 w 12444618"/>
              <a:gd name="connsiteY5" fmla="*/ 930746 h 931023"/>
              <a:gd name="connsiteX6" fmla="*/ 243286 w 12444618"/>
              <a:gd name="connsiteY6" fmla="*/ 312588 h 931023"/>
              <a:gd name="connsiteX0" fmla="*/ 6911 w 12208243"/>
              <a:gd name="connsiteY0" fmla="*/ 312588 h 1004987"/>
              <a:gd name="connsiteX1" fmla="*/ 5465320 w 12208243"/>
              <a:gd name="connsiteY1" fmla="*/ 12473 h 1004987"/>
              <a:gd name="connsiteX2" fmla="*/ 12208242 w 12208243"/>
              <a:gd name="connsiteY2" fmla="*/ 396563 h 1004987"/>
              <a:gd name="connsiteX3" fmla="*/ 12208243 w 12208243"/>
              <a:gd name="connsiteY3" fmla="*/ 426896 h 1004987"/>
              <a:gd name="connsiteX4" fmla="*/ 3291287 w 12208243"/>
              <a:gd name="connsiteY4" fmla="*/ 392352 h 1004987"/>
              <a:gd name="connsiteX5" fmla="*/ 6912 w 12208243"/>
              <a:gd name="connsiteY5" fmla="*/ 930746 h 1004987"/>
              <a:gd name="connsiteX6" fmla="*/ 6911 w 12208243"/>
              <a:gd name="connsiteY6" fmla="*/ 312588 h 1004987"/>
              <a:gd name="connsiteX0" fmla="*/ 2765 w 12204097"/>
              <a:gd name="connsiteY0" fmla="*/ 312588 h 931023"/>
              <a:gd name="connsiteX1" fmla="*/ 5461174 w 12204097"/>
              <a:gd name="connsiteY1" fmla="*/ 12473 h 931023"/>
              <a:gd name="connsiteX2" fmla="*/ 12204096 w 12204097"/>
              <a:gd name="connsiteY2" fmla="*/ 396563 h 931023"/>
              <a:gd name="connsiteX3" fmla="*/ 12204097 w 12204097"/>
              <a:gd name="connsiteY3" fmla="*/ 426896 h 931023"/>
              <a:gd name="connsiteX4" fmla="*/ 3287141 w 12204097"/>
              <a:gd name="connsiteY4" fmla="*/ 392352 h 931023"/>
              <a:gd name="connsiteX5" fmla="*/ 2766 w 12204097"/>
              <a:gd name="connsiteY5" fmla="*/ 930746 h 931023"/>
              <a:gd name="connsiteX6" fmla="*/ 2765 w 12204097"/>
              <a:gd name="connsiteY6" fmla="*/ 312588 h 931023"/>
              <a:gd name="connsiteX0" fmla="*/ 2765 w 12204097"/>
              <a:gd name="connsiteY0" fmla="*/ 312588 h 931023"/>
              <a:gd name="connsiteX1" fmla="*/ 5461174 w 12204097"/>
              <a:gd name="connsiteY1" fmla="*/ 12473 h 931023"/>
              <a:gd name="connsiteX2" fmla="*/ 12204096 w 12204097"/>
              <a:gd name="connsiteY2" fmla="*/ 396563 h 931023"/>
              <a:gd name="connsiteX3" fmla="*/ 12204097 w 12204097"/>
              <a:gd name="connsiteY3" fmla="*/ 426896 h 931023"/>
              <a:gd name="connsiteX4" fmla="*/ 3287141 w 12204097"/>
              <a:gd name="connsiteY4" fmla="*/ 392352 h 931023"/>
              <a:gd name="connsiteX5" fmla="*/ 2766 w 12204097"/>
              <a:gd name="connsiteY5" fmla="*/ 930746 h 931023"/>
              <a:gd name="connsiteX6" fmla="*/ 2765 w 12204097"/>
              <a:gd name="connsiteY6" fmla="*/ 312588 h 931023"/>
              <a:gd name="connsiteX0" fmla="*/ 2765 w 12204097"/>
              <a:gd name="connsiteY0" fmla="*/ 312588 h 931023"/>
              <a:gd name="connsiteX1" fmla="*/ 5461174 w 12204097"/>
              <a:gd name="connsiteY1" fmla="*/ 12473 h 931023"/>
              <a:gd name="connsiteX2" fmla="*/ 12204096 w 12204097"/>
              <a:gd name="connsiteY2" fmla="*/ 396563 h 931023"/>
              <a:gd name="connsiteX3" fmla="*/ 12204097 w 12204097"/>
              <a:gd name="connsiteY3" fmla="*/ 417566 h 931023"/>
              <a:gd name="connsiteX4" fmla="*/ 3287141 w 12204097"/>
              <a:gd name="connsiteY4" fmla="*/ 392352 h 931023"/>
              <a:gd name="connsiteX5" fmla="*/ 2766 w 12204097"/>
              <a:gd name="connsiteY5" fmla="*/ 930746 h 931023"/>
              <a:gd name="connsiteX6" fmla="*/ 2765 w 12204097"/>
              <a:gd name="connsiteY6" fmla="*/ 312588 h 931023"/>
              <a:gd name="connsiteX0" fmla="*/ 2765 w 12204096"/>
              <a:gd name="connsiteY0" fmla="*/ 312588 h 931026"/>
              <a:gd name="connsiteX1" fmla="*/ 5461174 w 12204096"/>
              <a:gd name="connsiteY1" fmla="*/ 12473 h 931026"/>
              <a:gd name="connsiteX2" fmla="*/ 12204096 w 12204096"/>
              <a:gd name="connsiteY2" fmla="*/ 396563 h 931026"/>
              <a:gd name="connsiteX3" fmla="*/ 3287141 w 12204096"/>
              <a:gd name="connsiteY3" fmla="*/ 392352 h 931026"/>
              <a:gd name="connsiteX4" fmla="*/ 2766 w 12204096"/>
              <a:gd name="connsiteY4" fmla="*/ 930746 h 931026"/>
              <a:gd name="connsiteX5" fmla="*/ 2765 w 12204096"/>
              <a:gd name="connsiteY5" fmla="*/ 312588 h 931026"/>
              <a:gd name="connsiteX0" fmla="*/ 2765 w 12222772"/>
              <a:gd name="connsiteY0" fmla="*/ 312588 h 931029"/>
              <a:gd name="connsiteX1" fmla="*/ 5461174 w 12222772"/>
              <a:gd name="connsiteY1" fmla="*/ 12473 h 931029"/>
              <a:gd name="connsiteX2" fmla="*/ 12204096 w 12222772"/>
              <a:gd name="connsiteY2" fmla="*/ 396563 h 931029"/>
              <a:gd name="connsiteX3" fmla="*/ 7336628 w 12222772"/>
              <a:gd name="connsiteY3" fmla="*/ 374143 h 931029"/>
              <a:gd name="connsiteX4" fmla="*/ 3287141 w 12222772"/>
              <a:gd name="connsiteY4" fmla="*/ 392352 h 931029"/>
              <a:gd name="connsiteX5" fmla="*/ 2766 w 12222772"/>
              <a:gd name="connsiteY5" fmla="*/ 930746 h 931029"/>
              <a:gd name="connsiteX6" fmla="*/ 2765 w 12222772"/>
              <a:gd name="connsiteY6" fmla="*/ 312588 h 931029"/>
              <a:gd name="connsiteX0" fmla="*/ 2765 w 12222684"/>
              <a:gd name="connsiteY0" fmla="*/ 312588 h 931029"/>
              <a:gd name="connsiteX1" fmla="*/ 5461174 w 12222684"/>
              <a:gd name="connsiteY1" fmla="*/ 12473 h 931029"/>
              <a:gd name="connsiteX2" fmla="*/ 12204096 w 12222684"/>
              <a:gd name="connsiteY2" fmla="*/ 396563 h 931029"/>
              <a:gd name="connsiteX3" fmla="*/ 7317967 w 12222684"/>
              <a:gd name="connsiteY3" fmla="*/ 243515 h 931029"/>
              <a:gd name="connsiteX4" fmla="*/ 3287141 w 12222684"/>
              <a:gd name="connsiteY4" fmla="*/ 392352 h 931029"/>
              <a:gd name="connsiteX5" fmla="*/ 2766 w 12222684"/>
              <a:gd name="connsiteY5" fmla="*/ 930746 h 931029"/>
              <a:gd name="connsiteX6" fmla="*/ 2765 w 12222684"/>
              <a:gd name="connsiteY6" fmla="*/ 312588 h 931029"/>
              <a:gd name="connsiteX0" fmla="*/ 2765 w 12223036"/>
              <a:gd name="connsiteY0" fmla="*/ 312588 h 931029"/>
              <a:gd name="connsiteX1" fmla="*/ 5461174 w 12223036"/>
              <a:gd name="connsiteY1" fmla="*/ 12473 h 931029"/>
              <a:gd name="connsiteX2" fmla="*/ 12204096 w 12223036"/>
              <a:gd name="connsiteY2" fmla="*/ 396563 h 931029"/>
              <a:gd name="connsiteX3" fmla="*/ 7317967 w 12223036"/>
              <a:gd name="connsiteY3" fmla="*/ 243515 h 931029"/>
              <a:gd name="connsiteX4" fmla="*/ 3287141 w 12223036"/>
              <a:gd name="connsiteY4" fmla="*/ 392352 h 931029"/>
              <a:gd name="connsiteX5" fmla="*/ 2766 w 12223036"/>
              <a:gd name="connsiteY5" fmla="*/ 930746 h 931029"/>
              <a:gd name="connsiteX6" fmla="*/ 2765 w 12223036"/>
              <a:gd name="connsiteY6" fmla="*/ 312588 h 931029"/>
              <a:gd name="connsiteX0" fmla="*/ 2765 w 12223036"/>
              <a:gd name="connsiteY0" fmla="*/ 312588 h 931029"/>
              <a:gd name="connsiteX1" fmla="*/ 5461174 w 12223036"/>
              <a:gd name="connsiteY1" fmla="*/ 12473 h 931029"/>
              <a:gd name="connsiteX2" fmla="*/ 12204096 w 12223036"/>
              <a:gd name="connsiteY2" fmla="*/ 396563 h 931029"/>
              <a:gd name="connsiteX3" fmla="*/ 7317967 w 12223036"/>
              <a:gd name="connsiteY3" fmla="*/ 243515 h 931029"/>
              <a:gd name="connsiteX4" fmla="*/ 3287141 w 12223036"/>
              <a:gd name="connsiteY4" fmla="*/ 392352 h 931029"/>
              <a:gd name="connsiteX5" fmla="*/ 2766 w 12223036"/>
              <a:gd name="connsiteY5" fmla="*/ 930746 h 931029"/>
              <a:gd name="connsiteX6" fmla="*/ 2765 w 12223036"/>
              <a:gd name="connsiteY6" fmla="*/ 312588 h 931029"/>
              <a:gd name="connsiteX0" fmla="*/ 2765 w 12223036"/>
              <a:gd name="connsiteY0" fmla="*/ 348582 h 967023"/>
              <a:gd name="connsiteX1" fmla="*/ 5675778 w 12223036"/>
              <a:gd name="connsiteY1" fmla="*/ 11145 h 967023"/>
              <a:gd name="connsiteX2" fmla="*/ 12204096 w 12223036"/>
              <a:gd name="connsiteY2" fmla="*/ 432557 h 967023"/>
              <a:gd name="connsiteX3" fmla="*/ 7317967 w 12223036"/>
              <a:gd name="connsiteY3" fmla="*/ 279509 h 967023"/>
              <a:gd name="connsiteX4" fmla="*/ 3287141 w 12223036"/>
              <a:gd name="connsiteY4" fmla="*/ 428346 h 967023"/>
              <a:gd name="connsiteX5" fmla="*/ 2766 w 12223036"/>
              <a:gd name="connsiteY5" fmla="*/ 966740 h 967023"/>
              <a:gd name="connsiteX6" fmla="*/ 2765 w 12223036"/>
              <a:gd name="connsiteY6" fmla="*/ 348582 h 967023"/>
              <a:gd name="connsiteX0" fmla="*/ 2765 w 12436311"/>
              <a:gd name="connsiteY0" fmla="*/ 348582 h 967023"/>
              <a:gd name="connsiteX1" fmla="*/ 5675778 w 12436311"/>
              <a:gd name="connsiteY1" fmla="*/ 11145 h 967023"/>
              <a:gd name="connsiteX2" fmla="*/ 12204096 w 12436311"/>
              <a:gd name="connsiteY2" fmla="*/ 432557 h 967023"/>
              <a:gd name="connsiteX3" fmla="*/ 10633755 w 12436311"/>
              <a:gd name="connsiteY3" fmla="*/ 381441 h 967023"/>
              <a:gd name="connsiteX4" fmla="*/ 7317967 w 12436311"/>
              <a:gd name="connsiteY4" fmla="*/ 279509 h 967023"/>
              <a:gd name="connsiteX5" fmla="*/ 3287141 w 12436311"/>
              <a:gd name="connsiteY5" fmla="*/ 428346 h 967023"/>
              <a:gd name="connsiteX6" fmla="*/ 2766 w 12436311"/>
              <a:gd name="connsiteY6" fmla="*/ 966740 h 967023"/>
              <a:gd name="connsiteX7" fmla="*/ 2765 w 12436311"/>
              <a:gd name="connsiteY7" fmla="*/ 348582 h 967023"/>
              <a:gd name="connsiteX0" fmla="*/ 2765 w 12813363"/>
              <a:gd name="connsiteY0" fmla="*/ 348582 h 967023"/>
              <a:gd name="connsiteX1" fmla="*/ 5675778 w 12813363"/>
              <a:gd name="connsiteY1" fmla="*/ 11145 h 967023"/>
              <a:gd name="connsiteX2" fmla="*/ 12204096 w 12813363"/>
              <a:gd name="connsiteY2" fmla="*/ 432557 h 967023"/>
              <a:gd name="connsiteX3" fmla="*/ 12191968 w 12813363"/>
              <a:gd name="connsiteY3" fmla="*/ 540061 h 967023"/>
              <a:gd name="connsiteX4" fmla="*/ 7317967 w 12813363"/>
              <a:gd name="connsiteY4" fmla="*/ 279509 h 967023"/>
              <a:gd name="connsiteX5" fmla="*/ 3287141 w 12813363"/>
              <a:gd name="connsiteY5" fmla="*/ 428346 h 967023"/>
              <a:gd name="connsiteX6" fmla="*/ 2766 w 12813363"/>
              <a:gd name="connsiteY6" fmla="*/ 966740 h 967023"/>
              <a:gd name="connsiteX7" fmla="*/ 2765 w 12813363"/>
              <a:gd name="connsiteY7" fmla="*/ 348582 h 967023"/>
              <a:gd name="connsiteX0" fmla="*/ 2765 w 12562524"/>
              <a:gd name="connsiteY0" fmla="*/ 348582 h 967023"/>
              <a:gd name="connsiteX1" fmla="*/ 5675778 w 12562524"/>
              <a:gd name="connsiteY1" fmla="*/ 11145 h 967023"/>
              <a:gd name="connsiteX2" fmla="*/ 12204096 w 12562524"/>
              <a:gd name="connsiteY2" fmla="*/ 432557 h 967023"/>
              <a:gd name="connsiteX3" fmla="*/ 12191968 w 12562524"/>
              <a:gd name="connsiteY3" fmla="*/ 540061 h 967023"/>
              <a:gd name="connsiteX4" fmla="*/ 7317967 w 12562524"/>
              <a:gd name="connsiteY4" fmla="*/ 279509 h 967023"/>
              <a:gd name="connsiteX5" fmla="*/ 3287141 w 12562524"/>
              <a:gd name="connsiteY5" fmla="*/ 428346 h 967023"/>
              <a:gd name="connsiteX6" fmla="*/ 2766 w 12562524"/>
              <a:gd name="connsiteY6" fmla="*/ 966740 h 967023"/>
              <a:gd name="connsiteX7" fmla="*/ 2765 w 12562524"/>
              <a:gd name="connsiteY7" fmla="*/ 348582 h 967023"/>
              <a:gd name="connsiteX0" fmla="*/ 2765 w 12214274"/>
              <a:gd name="connsiteY0" fmla="*/ 348582 h 967023"/>
              <a:gd name="connsiteX1" fmla="*/ 5675778 w 12214274"/>
              <a:gd name="connsiteY1" fmla="*/ 11145 h 967023"/>
              <a:gd name="connsiteX2" fmla="*/ 12204096 w 12214274"/>
              <a:gd name="connsiteY2" fmla="*/ 432557 h 967023"/>
              <a:gd name="connsiteX3" fmla="*/ 12191968 w 12214274"/>
              <a:gd name="connsiteY3" fmla="*/ 540061 h 967023"/>
              <a:gd name="connsiteX4" fmla="*/ 7317967 w 12214274"/>
              <a:gd name="connsiteY4" fmla="*/ 279509 h 967023"/>
              <a:gd name="connsiteX5" fmla="*/ 3287141 w 12214274"/>
              <a:gd name="connsiteY5" fmla="*/ 428346 h 967023"/>
              <a:gd name="connsiteX6" fmla="*/ 2766 w 12214274"/>
              <a:gd name="connsiteY6" fmla="*/ 966740 h 967023"/>
              <a:gd name="connsiteX7" fmla="*/ 2765 w 12214274"/>
              <a:gd name="connsiteY7" fmla="*/ 348582 h 967023"/>
              <a:gd name="connsiteX0" fmla="*/ 2765 w 12241910"/>
              <a:gd name="connsiteY0" fmla="*/ 348582 h 967023"/>
              <a:gd name="connsiteX1" fmla="*/ 5675778 w 12241910"/>
              <a:gd name="connsiteY1" fmla="*/ 11145 h 967023"/>
              <a:gd name="connsiteX2" fmla="*/ 12204096 w 12241910"/>
              <a:gd name="connsiteY2" fmla="*/ 432557 h 967023"/>
              <a:gd name="connsiteX3" fmla="*/ 12238621 w 12241910"/>
              <a:gd name="connsiteY3" fmla="*/ 558722 h 967023"/>
              <a:gd name="connsiteX4" fmla="*/ 7317967 w 12241910"/>
              <a:gd name="connsiteY4" fmla="*/ 279509 h 967023"/>
              <a:gd name="connsiteX5" fmla="*/ 3287141 w 12241910"/>
              <a:gd name="connsiteY5" fmla="*/ 428346 h 967023"/>
              <a:gd name="connsiteX6" fmla="*/ 2766 w 12241910"/>
              <a:gd name="connsiteY6" fmla="*/ 966740 h 967023"/>
              <a:gd name="connsiteX7" fmla="*/ 2765 w 12241910"/>
              <a:gd name="connsiteY7" fmla="*/ 348582 h 967023"/>
              <a:gd name="connsiteX0" fmla="*/ 2765 w 12241910"/>
              <a:gd name="connsiteY0" fmla="*/ 348582 h 967023"/>
              <a:gd name="connsiteX1" fmla="*/ 5675778 w 12241910"/>
              <a:gd name="connsiteY1" fmla="*/ 11145 h 967023"/>
              <a:gd name="connsiteX2" fmla="*/ 12204096 w 12241910"/>
              <a:gd name="connsiteY2" fmla="*/ 423227 h 967023"/>
              <a:gd name="connsiteX3" fmla="*/ 12238621 w 12241910"/>
              <a:gd name="connsiteY3" fmla="*/ 558722 h 967023"/>
              <a:gd name="connsiteX4" fmla="*/ 7317967 w 12241910"/>
              <a:gd name="connsiteY4" fmla="*/ 279509 h 967023"/>
              <a:gd name="connsiteX5" fmla="*/ 3287141 w 12241910"/>
              <a:gd name="connsiteY5" fmla="*/ 428346 h 967023"/>
              <a:gd name="connsiteX6" fmla="*/ 2766 w 12241910"/>
              <a:gd name="connsiteY6" fmla="*/ 966740 h 967023"/>
              <a:gd name="connsiteX7" fmla="*/ 2765 w 12241910"/>
              <a:gd name="connsiteY7" fmla="*/ 348582 h 967023"/>
              <a:gd name="connsiteX0" fmla="*/ 2765 w 12216873"/>
              <a:gd name="connsiteY0" fmla="*/ 348582 h 967023"/>
              <a:gd name="connsiteX1" fmla="*/ 5675778 w 12216873"/>
              <a:gd name="connsiteY1" fmla="*/ 11145 h 967023"/>
              <a:gd name="connsiteX2" fmla="*/ 12204096 w 12216873"/>
              <a:gd name="connsiteY2" fmla="*/ 423227 h 967023"/>
              <a:gd name="connsiteX3" fmla="*/ 12201298 w 12216873"/>
              <a:gd name="connsiteY3" fmla="*/ 502738 h 967023"/>
              <a:gd name="connsiteX4" fmla="*/ 7317967 w 12216873"/>
              <a:gd name="connsiteY4" fmla="*/ 279509 h 967023"/>
              <a:gd name="connsiteX5" fmla="*/ 3287141 w 12216873"/>
              <a:gd name="connsiteY5" fmla="*/ 428346 h 967023"/>
              <a:gd name="connsiteX6" fmla="*/ 2766 w 12216873"/>
              <a:gd name="connsiteY6" fmla="*/ 966740 h 967023"/>
              <a:gd name="connsiteX7" fmla="*/ 2765 w 12216873"/>
              <a:gd name="connsiteY7" fmla="*/ 348582 h 967023"/>
              <a:gd name="connsiteX0" fmla="*/ 2765 w 12216873"/>
              <a:gd name="connsiteY0" fmla="*/ 348582 h 967023"/>
              <a:gd name="connsiteX1" fmla="*/ 5675778 w 12216873"/>
              <a:gd name="connsiteY1" fmla="*/ 11145 h 967023"/>
              <a:gd name="connsiteX2" fmla="*/ 12204096 w 12216873"/>
              <a:gd name="connsiteY2" fmla="*/ 423227 h 967023"/>
              <a:gd name="connsiteX3" fmla="*/ 12201298 w 12216873"/>
              <a:gd name="connsiteY3" fmla="*/ 549391 h 967023"/>
              <a:gd name="connsiteX4" fmla="*/ 7317967 w 12216873"/>
              <a:gd name="connsiteY4" fmla="*/ 279509 h 967023"/>
              <a:gd name="connsiteX5" fmla="*/ 3287141 w 12216873"/>
              <a:gd name="connsiteY5" fmla="*/ 428346 h 967023"/>
              <a:gd name="connsiteX6" fmla="*/ 2766 w 12216873"/>
              <a:gd name="connsiteY6" fmla="*/ 966740 h 967023"/>
              <a:gd name="connsiteX7" fmla="*/ 2765 w 12216873"/>
              <a:gd name="connsiteY7" fmla="*/ 348582 h 967023"/>
              <a:gd name="connsiteX0" fmla="*/ 2765 w 12213490"/>
              <a:gd name="connsiteY0" fmla="*/ 348582 h 967023"/>
              <a:gd name="connsiteX1" fmla="*/ 5675778 w 12213490"/>
              <a:gd name="connsiteY1" fmla="*/ 11145 h 967023"/>
              <a:gd name="connsiteX2" fmla="*/ 12204096 w 12213490"/>
              <a:gd name="connsiteY2" fmla="*/ 423227 h 967023"/>
              <a:gd name="connsiteX3" fmla="*/ 12188252 w 12213490"/>
              <a:gd name="connsiteY3" fmla="*/ 539594 h 967023"/>
              <a:gd name="connsiteX4" fmla="*/ 7317967 w 12213490"/>
              <a:gd name="connsiteY4" fmla="*/ 279509 h 967023"/>
              <a:gd name="connsiteX5" fmla="*/ 3287141 w 12213490"/>
              <a:gd name="connsiteY5" fmla="*/ 428346 h 967023"/>
              <a:gd name="connsiteX6" fmla="*/ 2766 w 12213490"/>
              <a:gd name="connsiteY6" fmla="*/ 966740 h 967023"/>
              <a:gd name="connsiteX7" fmla="*/ 2765 w 12213490"/>
              <a:gd name="connsiteY7" fmla="*/ 348582 h 967023"/>
              <a:gd name="connsiteX0" fmla="*/ 2765 w 12212952"/>
              <a:gd name="connsiteY0" fmla="*/ 348582 h 967023"/>
              <a:gd name="connsiteX1" fmla="*/ 5675778 w 12212952"/>
              <a:gd name="connsiteY1" fmla="*/ 11145 h 967023"/>
              <a:gd name="connsiteX2" fmla="*/ 12204096 w 12212952"/>
              <a:gd name="connsiteY2" fmla="*/ 423227 h 967023"/>
              <a:gd name="connsiteX3" fmla="*/ 12188252 w 12212952"/>
              <a:gd name="connsiteY3" fmla="*/ 539594 h 967023"/>
              <a:gd name="connsiteX4" fmla="*/ 7317967 w 12212952"/>
              <a:gd name="connsiteY4" fmla="*/ 279509 h 967023"/>
              <a:gd name="connsiteX5" fmla="*/ 3287141 w 12212952"/>
              <a:gd name="connsiteY5" fmla="*/ 428346 h 967023"/>
              <a:gd name="connsiteX6" fmla="*/ 2766 w 12212952"/>
              <a:gd name="connsiteY6" fmla="*/ 966740 h 967023"/>
              <a:gd name="connsiteX7" fmla="*/ 2765 w 12212952"/>
              <a:gd name="connsiteY7" fmla="*/ 348582 h 967023"/>
              <a:gd name="connsiteX0" fmla="*/ 2765 w 12194120"/>
              <a:gd name="connsiteY0" fmla="*/ 348582 h 967023"/>
              <a:gd name="connsiteX1" fmla="*/ 5675778 w 12194120"/>
              <a:gd name="connsiteY1" fmla="*/ 11145 h 967023"/>
              <a:gd name="connsiteX2" fmla="*/ 12174742 w 12194120"/>
              <a:gd name="connsiteY2" fmla="*/ 423227 h 967023"/>
              <a:gd name="connsiteX3" fmla="*/ 12188252 w 12194120"/>
              <a:gd name="connsiteY3" fmla="*/ 539594 h 967023"/>
              <a:gd name="connsiteX4" fmla="*/ 7317967 w 12194120"/>
              <a:gd name="connsiteY4" fmla="*/ 279509 h 967023"/>
              <a:gd name="connsiteX5" fmla="*/ 3287141 w 12194120"/>
              <a:gd name="connsiteY5" fmla="*/ 428346 h 967023"/>
              <a:gd name="connsiteX6" fmla="*/ 2766 w 12194120"/>
              <a:gd name="connsiteY6" fmla="*/ 966740 h 967023"/>
              <a:gd name="connsiteX7" fmla="*/ 2765 w 12194120"/>
              <a:gd name="connsiteY7" fmla="*/ 348582 h 967023"/>
              <a:gd name="connsiteX0" fmla="*/ 2765 w 12205286"/>
              <a:gd name="connsiteY0" fmla="*/ 348582 h 967023"/>
              <a:gd name="connsiteX1" fmla="*/ 5675778 w 12205286"/>
              <a:gd name="connsiteY1" fmla="*/ 11145 h 967023"/>
              <a:gd name="connsiteX2" fmla="*/ 12194311 w 12205286"/>
              <a:gd name="connsiteY2" fmla="*/ 426492 h 967023"/>
              <a:gd name="connsiteX3" fmla="*/ 12188252 w 12205286"/>
              <a:gd name="connsiteY3" fmla="*/ 539594 h 967023"/>
              <a:gd name="connsiteX4" fmla="*/ 7317967 w 12205286"/>
              <a:gd name="connsiteY4" fmla="*/ 279509 h 967023"/>
              <a:gd name="connsiteX5" fmla="*/ 3287141 w 12205286"/>
              <a:gd name="connsiteY5" fmla="*/ 428346 h 967023"/>
              <a:gd name="connsiteX6" fmla="*/ 2766 w 12205286"/>
              <a:gd name="connsiteY6" fmla="*/ 966740 h 967023"/>
              <a:gd name="connsiteX7" fmla="*/ 2765 w 12205286"/>
              <a:gd name="connsiteY7" fmla="*/ 348582 h 967023"/>
              <a:gd name="connsiteX0" fmla="*/ 2765 w 12194311"/>
              <a:gd name="connsiteY0" fmla="*/ 348582 h 967023"/>
              <a:gd name="connsiteX1" fmla="*/ 5675778 w 12194311"/>
              <a:gd name="connsiteY1" fmla="*/ 11145 h 967023"/>
              <a:gd name="connsiteX2" fmla="*/ 12194311 w 12194311"/>
              <a:gd name="connsiteY2" fmla="*/ 426492 h 967023"/>
              <a:gd name="connsiteX3" fmla="*/ 12188252 w 12194311"/>
              <a:gd name="connsiteY3" fmla="*/ 539594 h 967023"/>
              <a:gd name="connsiteX4" fmla="*/ 7317967 w 12194311"/>
              <a:gd name="connsiteY4" fmla="*/ 279509 h 967023"/>
              <a:gd name="connsiteX5" fmla="*/ 3287141 w 12194311"/>
              <a:gd name="connsiteY5" fmla="*/ 428346 h 967023"/>
              <a:gd name="connsiteX6" fmla="*/ 2766 w 12194311"/>
              <a:gd name="connsiteY6" fmla="*/ 966740 h 967023"/>
              <a:gd name="connsiteX7" fmla="*/ 2765 w 12194311"/>
              <a:gd name="connsiteY7" fmla="*/ 348582 h 967023"/>
              <a:gd name="connsiteX0" fmla="*/ 2765 w 12194311"/>
              <a:gd name="connsiteY0" fmla="*/ 348582 h 967023"/>
              <a:gd name="connsiteX1" fmla="*/ 5675778 w 12194311"/>
              <a:gd name="connsiteY1" fmla="*/ 11145 h 967023"/>
              <a:gd name="connsiteX2" fmla="*/ 12194311 w 12194311"/>
              <a:gd name="connsiteY2" fmla="*/ 426492 h 967023"/>
              <a:gd name="connsiteX3" fmla="*/ 12188252 w 12194311"/>
              <a:gd name="connsiteY3" fmla="*/ 539594 h 967023"/>
              <a:gd name="connsiteX4" fmla="*/ 7317967 w 12194311"/>
              <a:gd name="connsiteY4" fmla="*/ 279509 h 967023"/>
              <a:gd name="connsiteX5" fmla="*/ 3287141 w 12194311"/>
              <a:gd name="connsiteY5" fmla="*/ 428346 h 967023"/>
              <a:gd name="connsiteX6" fmla="*/ 2766 w 12194311"/>
              <a:gd name="connsiteY6" fmla="*/ 966740 h 967023"/>
              <a:gd name="connsiteX7" fmla="*/ 2765 w 12194311"/>
              <a:gd name="connsiteY7" fmla="*/ 348582 h 967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4311" h="967023">
                <a:moveTo>
                  <a:pt x="2765" y="348582"/>
                </a:moveTo>
                <a:cubicBezTo>
                  <a:pt x="915610" y="231303"/>
                  <a:pt x="3688876" y="-60390"/>
                  <a:pt x="5675778" y="11145"/>
                </a:cubicBezTo>
                <a:cubicBezTo>
                  <a:pt x="7976292" y="17878"/>
                  <a:pt x="9026050" y="167833"/>
                  <a:pt x="12194311" y="426492"/>
                </a:cubicBezTo>
                <a:cubicBezTo>
                  <a:pt x="12182330" y="474678"/>
                  <a:pt x="12196913" y="522648"/>
                  <a:pt x="12188252" y="539594"/>
                </a:cubicBezTo>
                <a:cubicBezTo>
                  <a:pt x="11406443" y="442240"/>
                  <a:pt x="8542403" y="271692"/>
                  <a:pt x="7317967" y="279509"/>
                </a:cubicBezTo>
                <a:cubicBezTo>
                  <a:pt x="5729171" y="232154"/>
                  <a:pt x="4509451" y="335579"/>
                  <a:pt x="3287141" y="428346"/>
                </a:cubicBezTo>
                <a:cubicBezTo>
                  <a:pt x="2064831" y="521113"/>
                  <a:pt x="8987" y="980035"/>
                  <a:pt x="2766" y="966740"/>
                </a:cubicBezTo>
                <a:cubicBezTo>
                  <a:pt x="-3455" y="953445"/>
                  <a:pt x="2765" y="545304"/>
                  <a:pt x="2765" y="3485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77B01DC-3D50-E224-949D-EAB6A9B4CA08}"/>
              </a:ext>
            </a:extLst>
          </p:cNvPr>
          <p:cNvSpPr/>
          <p:nvPr/>
        </p:nvSpPr>
        <p:spPr>
          <a:xfrm>
            <a:off x="578499" y="194030"/>
            <a:ext cx="1754157" cy="1634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E9FB7126-492B-A129-6639-93EFB1EEB995}"/>
              </a:ext>
            </a:extLst>
          </p:cNvPr>
          <p:cNvSpPr/>
          <p:nvPr/>
        </p:nvSpPr>
        <p:spPr>
          <a:xfrm>
            <a:off x="833573" y="231355"/>
            <a:ext cx="1443098" cy="1470693"/>
          </a:xfrm>
          <a:prstGeom prst="ellipse">
            <a:avLst/>
          </a:prstGeom>
          <a:solidFill>
            <a:srgbClr val="06A6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0EF1ADA-0940-874E-60A1-C74968176746}"/>
              </a:ext>
            </a:extLst>
          </p:cNvPr>
          <p:cNvSpPr/>
          <p:nvPr/>
        </p:nvSpPr>
        <p:spPr>
          <a:xfrm>
            <a:off x="861816" y="3319459"/>
            <a:ext cx="10555549" cy="3213880"/>
          </a:xfrm>
          <a:prstGeom prst="roundRect">
            <a:avLst/>
          </a:prstGeom>
          <a:solidFill>
            <a:srgbClr val="C7A1E3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8D399792-87C9-C417-4A8D-9A22B030D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44" y="3429250"/>
            <a:ext cx="4596327" cy="30335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D71BC1B-CBD2-C6B9-201B-64CF1AAE7AE5}"/>
              </a:ext>
            </a:extLst>
          </p:cNvPr>
          <p:cNvSpPr txBox="1"/>
          <p:nvPr/>
        </p:nvSpPr>
        <p:spPr>
          <a:xfrm>
            <a:off x="5683870" y="434704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10C8219-5441-7E7A-2524-D6519D42CEC3}"/>
              </a:ext>
            </a:extLst>
          </p:cNvPr>
          <p:cNvGrpSpPr/>
          <p:nvPr/>
        </p:nvGrpSpPr>
        <p:grpSpPr>
          <a:xfrm>
            <a:off x="45070" y="3319459"/>
            <a:ext cx="3517946" cy="1570028"/>
            <a:chOff x="45070" y="3319459"/>
            <a:chExt cx="3517946" cy="1570028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xmlns="" id="{0818717E-5AE9-5226-0E0A-4EA95365F204}"/>
                </a:ext>
              </a:extLst>
            </p:cNvPr>
            <p:cNvSpPr/>
            <p:nvPr/>
          </p:nvSpPr>
          <p:spPr>
            <a:xfrm>
              <a:off x="45070" y="3319459"/>
              <a:ext cx="3517946" cy="1269253"/>
            </a:xfrm>
            <a:custGeom>
              <a:avLst/>
              <a:gdLst>
                <a:gd name="connsiteX0" fmla="*/ 0 w 3009530"/>
                <a:gd name="connsiteY0" fmla="*/ 230824 h 1384916"/>
                <a:gd name="connsiteX1" fmla="*/ 230824 w 3009530"/>
                <a:gd name="connsiteY1" fmla="*/ 0 h 1384916"/>
                <a:gd name="connsiteX2" fmla="*/ 1755559 w 3009530"/>
                <a:gd name="connsiteY2" fmla="*/ 0 h 1384916"/>
                <a:gd name="connsiteX3" fmla="*/ 1755559 w 3009530"/>
                <a:gd name="connsiteY3" fmla="*/ 0 h 1384916"/>
                <a:gd name="connsiteX4" fmla="*/ 2507942 w 3009530"/>
                <a:gd name="connsiteY4" fmla="*/ 0 h 1384916"/>
                <a:gd name="connsiteX5" fmla="*/ 2778706 w 3009530"/>
                <a:gd name="connsiteY5" fmla="*/ 0 h 1384916"/>
                <a:gd name="connsiteX6" fmla="*/ 3009530 w 3009530"/>
                <a:gd name="connsiteY6" fmla="*/ 230824 h 1384916"/>
                <a:gd name="connsiteX7" fmla="*/ 3009530 w 3009530"/>
                <a:gd name="connsiteY7" fmla="*/ 807868 h 1384916"/>
                <a:gd name="connsiteX8" fmla="*/ 3692031 w 3009530"/>
                <a:gd name="connsiteY8" fmla="*/ 1186818 h 1384916"/>
                <a:gd name="connsiteX9" fmla="*/ 3009530 w 3009530"/>
                <a:gd name="connsiteY9" fmla="*/ 1154097 h 1384916"/>
                <a:gd name="connsiteX10" fmla="*/ 3009530 w 3009530"/>
                <a:gd name="connsiteY10" fmla="*/ 1154092 h 1384916"/>
                <a:gd name="connsiteX11" fmla="*/ 2778706 w 3009530"/>
                <a:gd name="connsiteY11" fmla="*/ 1384916 h 1384916"/>
                <a:gd name="connsiteX12" fmla="*/ 2507942 w 3009530"/>
                <a:gd name="connsiteY12" fmla="*/ 1384916 h 1384916"/>
                <a:gd name="connsiteX13" fmla="*/ 1755559 w 3009530"/>
                <a:gd name="connsiteY13" fmla="*/ 1384916 h 1384916"/>
                <a:gd name="connsiteX14" fmla="*/ 1755559 w 3009530"/>
                <a:gd name="connsiteY14" fmla="*/ 1384916 h 1384916"/>
                <a:gd name="connsiteX15" fmla="*/ 230824 w 3009530"/>
                <a:gd name="connsiteY15" fmla="*/ 1384916 h 1384916"/>
                <a:gd name="connsiteX16" fmla="*/ 0 w 3009530"/>
                <a:gd name="connsiteY16" fmla="*/ 1154092 h 1384916"/>
                <a:gd name="connsiteX17" fmla="*/ 0 w 3009530"/>
                <a:gd name="connsiteY17" fmla="*/ 1154097 h 1384916"/>
                <a:gd name="connsiteX18" fmla="*/ 0 w 3009530"/>
                <a:gd name="connsiteY18" fmla="*/ 807868 h 1384916"/>
                <a:gd name="connsiteX19" fmla="*/ 0 w 3009530"/>
                <a:gd name="connsiteY19" fmla="*/ 807868 h 1384916"/>
                <a:gd name="connsiteX20" fmla="*/ 0 w 3009530"/>
                <a:gd name="connsiteY20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80786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59277 w 3692031"/>
                <a:gd name="connsiteY11" fmla="*/ 1242445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110689 w 3692031"/>
                <a:gd name="connsiteY11" fmla="*/ 1079916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2977999 w 3692031"/>
                <a:gd name="connsiteY6" fmla="*/ 233452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241086 w 3728818"/>
                <a:gd name="connsiteY10" fmla="*/ 912687 h 1384916"/>
                <a:gd name="connsiteX11" fmla="*/ 2963544 w 3728818"/>
                <a:gd name="connsiteY11" fmla="*/ 761978 h 1384916"/>
                <a:gd name="connsiteX12" fmla="*/ 2959277 w 3728818"/>
                <a:gd name="connsiteY12" fmla="*/ 1242445 h 1384916"/>
                <a:gd name="connsiteX13" fmla="*/ 2778706 w 3728818"/>
                <a:gd name="connsiteY13" fmla="*/ 1384916 h 1384916"/>
                <a:gd name="connsiteX14" fmla="*/ 2507942 w 3728818"/>
                <a:gd name="connsiteY14" fmla="*/ 1384916 h 1384916"/>
                <a:gd name="connsiteX15" fmla="*/ 1755559 w 3728818"/>
                <a:gd name="connsiteY15" fmla="*/ 1384916 h 1384916"/>
                <a:gd name="connsiteX16" fmla="*/ 1755559 w 3728818"/>
                <a:gd name="connsiteY16" fmla="*/ 1384916 h 1384916"/>
                <a:gd name="connsiteX17" fmla="*/ 230824 w 3728818"/>
                <a:gd name="connsiteY17" fmla="*/ 1384916 h 1384916"/>
                <a:gd name="connsiteX18" fmla="*/ 0 w 3728818"/>
                <a:gd name="connsiteY18" fmla="*/ 1154092 h 1384916"/>
                <a:gd name="connsiteX19" fmla="*/ 0 w 3728818"/>
                <a:gd name="connsiteY19" fmla="*/ 1154097 h 1384916"/>
                <a:gd name="connsiteX20" fmla="*/ 0 w 3728818"/>
                <a:gd name="connsiteY20" fmla="*/ 807868 h 1384916"/>
                <a:gd name="connsiteX21" fmla="*/ 0 w 3728818"/>
                <a:gd name="connsiteY21" fmla="*/ 807868 h 1384916"/>
                <a:gd name="connsiteX22" fmla="*/ 0 w 3728818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241086 w 3728818"/>
                <a:gd name="connsiteY11" fmla="*/ 912687 h 1384916"/>
                <a:gd name="connsiteX12" fmla="*/ 2963544 w 3728818"/>
                <a:gd name="connsiteY12" fmla="*/ 761978 h 1384916"/>
                <a:gd name="connsiteX13" fmla="*/ 2959277 w 3728818"/>
                <a:gd name="connsiteY13" fmla="*/ 1242445 h 1384916"/>
                <a:gd name="connsiteX14" fmla="*/ 2778706 w 3728818"/>
                <a:gd name="connsiteY14" fmla="*/ 1384916 h 1384916"/>
                <a:gd name="connsiteX15" fmla="*/ 2507942 w 3728818"/>
                <a:gd name="connsiteY15" fmla="*/ 1384916 h 1384916"/>
                <a:gd name="connsiteX16" fmla="*/ 1755559 w 3728818"/>
                <a:gd name="connsiteY16" fmla="*/ 1384916 h 1384916"/>
                <a:gd name="connsiteX17" fmla="*/ 1755559 w 3728818"/>
                <a:gd name="connsiteY17" fmla="*/ 1384916 h 1384916"/>
                <a:gd name="connsiteX18" fmla="*/ 230824 w 3728818"/>
                <a:gd name="connsiteY18" fmla="*/ 1384916 h 1384916"/>
                <a:gd name="connsiteX19" fmla="*/ 0 w 3728818"/>
                <a:gd name="connsiteY19" fmla="*/ 1154092 h 1384916"/>
                <a:gd name="connsiteX20" fmla="*/ 0 w 3728818"/>
                <a:gd name="connsiteY20" fmla="*/ 1154097 h 1384916"/>
                <a:gd name="connsiteX21" fmla="*/ 0 w 3728818"/>
                <a:gd name="connsiteY21" fmla="*/ 807868 h 1384916"/>
                <a:gd name="connsiteX22" fmla="*/ 0 w 3728818"/>
                <a:gd name="connsiteY22" fmla="*/ 807868 h 1384916"/>
                <a:gd name="connsiteX23" fmla="*/ 0 w 3728818"/>
                <a:gd name="connsiteY23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59853 w 3728818"/>
                <a:gd name="connsiteY11" fmla="*/ 1037875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70363 w 3728818"/>
                <a:gd name="connsiteY10" fmla="*/ 1129841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79198 w 3670363"/>
                <a:gd name="connsiteY9" fmla="*/ 1002887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89709 w 3670363"/>
                <a:gd name="connsiteY9" fmla="*/ 989749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344543 w 3670363"/>
                <a:gd name="connsiteY11" fmla="*/ 974813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75371 w 3424019"/>
                <a:gd name="connsiteY7" fmla="*/ 41570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39769 w 3424019"/>
                <a:gd name="connsiteY8" fmla="*/ 607936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239769 w 3447667"/>
                <a:gd name="connsiteY8" fmla="*/ 607936 h 1384916"/>
                <a:gd name="connsiteX9" fmla="*/ 3447667 w 3447667"/>
                <a:gd name="connsiteY9" fmla="*/ 871508 h 1384916"/>
                <a:gd name="connsiteX10" fmla="*/ 3420743 w 3447667"/>
                <a:gd name="connsiteY10" fmla="*/ 985323 h 1384916"/>
                <a:gd name="connsiteX11" fmla="*/ 3344543 w 3447667"/>
                <a:gd name="connsiteY11" fmla="*/ 974813 h 1384916"/>
                <a:gd name="connsiteX12" fmla="*/ 3170141 w 3447667"/>
                <a:gd name="connsiteY12" fmla="*/ 881156 h 1384916"/>
                <a:gd name="connsiteX13" fmla="*/ 2963544 w 3447667"/>
                <a:gd name="connsiteY13" fmla="*/ 761978 h 1384916"/>
                <a:gd name="connsiteX14" fmla="*/ 2959277 w 3447667"/>
                <a:gd name="connsiteY14" fmla="*/ 1242445 h 1384916"/>
                <a:gd name="connsiteX15" fmla="*/ 2778706 w 3447667"/>
                <a:gd name="connsiteY15" fmla="*/ 1384916 h 1384916"/>
                <a:gd name="connsiteX16" fmla="*/ 2507942 w 3447667"/>
                <a:gd name="connsiteY16" fmla="*/ 1384916 h 1384916"/>
                <a:gd name="connsiteX17" fmla="*/ 1755559 w 3447667"/>
                <a:gd name="connsiteY17" fmla="*/ 1384916 h 1384916"/>
                <a:gd name="connsiteX18" fmla="*/ 1755559 w 3447667"/>
                <a:gd name="connsiteY18" fmla="*/ 1384916 h 1384916"/>
                <a:gd name="connsiteX19" fmla="*/ 230824 w 3447667"/>
                <a:gd name="connsiteY19" fmla="*/ 1384916 h 1384916"/>
                <a:gd name="connsiteX20" fmla="*/ 0 w 3447667"/>
                <a:gd name="connsiteY20" fmla="*/ 1154092 h 1384916"/>
                <a:gd name="connsiteX21" fmla="*/ 0 w 3447667"/>
                <a:gd name="connsiteY21" fmla="*/ 1154097 h 1384916"/>
                <a:gd name="connsiteX22" fmla="*/ 0 w 3447667"/>
                <a:gd name="connsiteY22" fmla="*/ 807868 h 1384916"/>
                <a:gd name="connsiteX23" fmla="*/ 0 w 3447667"/>
                <a:gd name="connsiteY23" fmla="*/ 807868 h 1384916"/>
                <a:gd name="connsiteX24" fmla="*/ 0 w 3447667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71275 w 3447667"/>
                <a:gd name="connsiteY8" fmla="*/ 457179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60790 w 3447667"/>
                <a:gd name="connsiteY9" fmla="*/ 600053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76379 w 3447667"/>
                <a:gd name="connsiteY9" fmla="*/ 493964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20743 w 3420743"/>
                <a:gd name="connsiteY12" fmla="*/ 985323 h 1384916"/>
                <a:gd name="connsiteX13" fmla="*/ 3344543 w 3420743"/>
                <a:gd name="connsiteY13" fmla="*/ 974813 h 1384916"/>
                <a:gd name="connsiteX14" fmla="*/ 3170141 w 3420743"/>
                <a:gd name="connsiteY14" fmla="*/ 881156 h 1384916"/>
                <a:gd name="connsiteX15" fmla="*/ 2963544 w 3420743"/>
                <a:gd name="connsiteY15" fmla="*/ 761978 h 1384916"/>
                <a:gd name="connsiteX16" fmla="*/ 2959277 w 3420743"/>
                <a:gd name="connsiteY16" fmla="*/ 1242445 h 1384916"/>
                <a:gd name="connsiteX17" fmla="*/ 2778706 w 3420743"/>
                <a:gd name="connsiteY17" fmla="*/ 1384916 h 1384916"/>
                <a:gd name="connsiteX18" fmla="*/ 2507942 w 3420743"/>
                <a:gd name="connsiteY18" fmla="*/ 1384916 h 1384916"/>
                <a:gd name="connsiteX19" fmla="*/ 1755559 w 3420743"/>
                <a:gd name="connsiteY19" fmla="*/ 1384916 h 1384916"/>
                <a:gd name="connsiteX20" fmla="*/ 1755559 w 3420743"/>
                <a:gd name="connsiteY20" fmla="*/ 1384916 h 1384916"/>
                <a:gd name="connsiteX21" fmla="*/ 230824 w 3420743"/>
                <a:gd name="connsiteY21" fmla="*/ 1384916 h 1384916"/>
                <a:gd name="connsiteX22" fmla="*/ 0 w 3420743"/>
                <a:gd name="connsiteY22" fmla="*/ 1154092 h 1384916"/>
                <a:gd name="connsiteX23" fmla="*/ 0 w 3420743"/>
                <a:gd name="connsiteY23" fmla="*/ 1154097 h 1384916"/>
                <a:gd name="connsiteX24" fmla="*/ 0 w 3420743"/>
                <a:gd name="connsiteY24" fmla="*/ 807868 h 1384916"/>
                <a:gd name="connsiteX25" fmla="*/ 0 w 3420743"/>
                <a:gd name="connsiteY25" fmla="*/ 807868 h 1384916"/>
                <a:gd name="connsiteX26" fmla="*/ 0 w 3420743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365564 w 3420743"/>
                <a:gd name="connsiteY12" fmla="*/ 767234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255205 w 3420743"/>
                <a:gd name="connsiteY14" fmla="*/ 890731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12875"/>
                <a:gd name="connsiteY0" fmla="*/ 230824 h 1384916"/>
                <a:gd name="connsiteX1" fmla="*/ 230824 w 3412875"/>
                <a:gd name="connsiteY1" fmla="*/ 0 h 1384916"/>
                <a:gd name="connsiteX2" fmla="*/ 1755559 w 3412875"/>
                <a:gd name="connsiteY2" fmla="*/ 0 h 1384916"/>
                <a:gd name="connsiteX3" fmla="*/ 1755559 w 3412875"/>
                <a:gd name="connsiteY3" fmla="*/ 0 h 1384916"/>
                <a:gd name="connsiteX4" fmla="*/ 2507942 w 3412875"/>
                <a:gd name="connsiteY4" fmla="*/ 0 h 1384916"/>
                <a:gd name="connsiteX5" fmla="*/ 2778706 w 3412875"/>
                <a:gd name="connsiteY5" fmla="*/ 0 h 1384916"/>
                <a:gd name="connsiteX6" fmla="*/ 2962234 w 3412875"/>
                <a:gd name="connsiteY6" fmla="*/ 215058 h 1384916"/>
                <a:gd name="connsiteX7" fmla="*/ 2962234 w 3412875"/>
                <a:gd name="connsiteY7" fmla="*/ 360521 h 1384916"/>
                <a:gd name="connsiteX8" fmla="*/ 3084413 w 3412875"/>
                <a:gd name="connsiteY8" fmla="*/ 436158 h 1384916"/>
                <a:gd name="connsiteX9" fmla="*/ 3168497 w 3412875"/>
                <a:gd name="connsiteY9" fmla="*/ 499219 h 1384916"/>
                <a:gd name="connsiteX10" fmla="*/ 3260790 w 3412875"/>
                <a:gd name="connsiteY10" fmla="*/ 600053 h 1384916"/>
                <a:gd name="connsiteX11" fmla="*/ 3345192 w 3412875"/>
                <a:gd name="connsiteY11" fmla="*/ 705970 h 1384916"/>
                <a:gd name="connsiteX12" fmla="*/ 3412861 w 3412875"/>
                <a:gd name="connsiteY12" fmla="*/ 827669 h 1384916"/>
                <a:gd name="connsiteX13" fmla="*/ 3376074 w 3412875"/>
                <a:gd name="connsiteY13" fmla="*/ 906495 h 1384916"/>
                <a:gd name="connsiteX14" fmla="*/ 3255205 w 3412875"/>
                <a:gd name="connsiteY14" fmla="*/ 890731 h 1384916"/>
                <a:gd name="connsiteX15" fmla="*/ 3093941 w 3412875"/>
                <a:gd name="connsiteY15" fmla="*/ 818094 h 1384916"/>
                <a:gd name="connsiteX16" fmla="*/ 2963544 w 3412875"/>
                <a:gd name="connsiteY16" fmla="*/ 761978 h 1384916"/>
                <a:gd name="connsiteX17" fmla="*/ 2959277 w 3412875"/>
                <a:gd name="connsiteY17" fmla="*/ 1242445 h 1384916"/>
                <a:gd name="connsiteX18" fmla="*/ 2778706 w 3412875"/>
                <a:gd name="connsiteY18" fmla="*/ 1384916 h 1384916"/>
                <a:gd name="connsiteX19" fmla="*/ 2507942 w 3412875"/>
                <a:gd name="connsiteY19" fmla="*/ 1384916 h 1384916"/>
                <a:gd name="connsiteX20" fmla="*/ 1755559 w 3412875"/>
                <a:gd name="connsiteY20" fmla="*/ 1384916 h 1384916"/>
                <a:gd name="connsiteX21" fmla="*/ 1755559 w 3412875"/>
                <a:gd name="connsiteY21" fmla="*/ 1384916 h 1384916"/>
                <a:gd name="connsiteX22" fmla="*/ 230824 w 3412875"/>
                <a:gd name="connsiteY22" fmla="*/ 1384916 h 1384916"/>
                <a:gd name="connsiteX23" fmla="*/ 0 w 3412875"/>
                <a:gd name="connsiteY23" fmla="*/ 1154092 h 1384916"/>
                <a:gd name="connsiteX24" fmla="*/ 0 w 3412875"/>
                <a:gd name="connsiteY24" fmla="*/ 1154097 h 1384916"/>
                <a:gd name="connsiteX25" fmla="*/ 0 w 3412875"/>
                <a:gd name="connsiteY25" fmla="*/ 807868 h 1384916"/>
                <a:gd name="connsiteX26" fmla="*/ 0 w 3412875"/>
                <a:gd name="connsiteY26" fmla="*/ 807868 h 1384916"/>
                <a:gd name="connsiteX27" fmla="*/ 0 w 3412875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32054 w 3391871"/>
                <a:gd name="connsiteY11" fmla="*/ 716481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76074"/>
                <a:gd name="connsiteY0" fmla="*/ 230824 h 1384916"/>
                <a:gd name="connsiteX1" fmla="*/ 230824 w 3376074"/>
                <a:gd name="connsiteY1" fmla="*/ 0 h 1384916"/>
                <a:gd name="connsiteX2" fmla="*/ 1755559 w 3376074"/>
                <a:gd name="connsiteY2" fmla="*/ 0 h 1384916"/>
                <a:gd name="connsiteX3" fmla="*/ 1755559 w 3376074"/>
                <a:gd name="connsiteY3" fmla="*/ 0 h 1384916"/>
                <a:gd name="connsiteX4" fmla="*/ 2507942 w 3376074"/>
                <a:gd name="connsiteY4" fmla="*/ 0 h 1384916"/>
                <a:gd name="connsiteX5" fmla="*/ 2778706 w 3376074"/>
                <a:gd name="connsiteY5" fmla="*/ 0 h 1384916"/>
                <a:gd name="connsiteX6" fmla="*/ 2962234 w 3376074"/>
                <a:gd name="connsiteY6" fmla="*/ 215058 h 1384916"/>
                <a:gd name="connsiteX7" fmla="*/ 2962234 w 3376074"/>
                <a:gd name="connsiteY7" fmla="*/ 360521 h 1384916"/>
                <a:gd name="connsiteX8" fmla="*/ 3073903 w 3376074"/>
                <a:gd name="connsiteY8" fmla="*/ 438786 h 1384916"/>
                <a:gd name="connsiteX9" fmla="*/ 3160615 w 3376074"/>
                <a:gd name="connsiteY9" fmla="*/ 517612 h 1384916"/>
                <a:gd name="connsiteX10" fmla="*/ 3260790 w 3376074"/>
                <a:gd name="connsiteY10" fmla="*/ 618446 h 1384916"/>
                <a:gd name="connsiteX11" fmla="*/ 3332054 w 3376074"/>
                <a:gd name="connsiteY11" fmla="*/ 716481 h 1384916"/>
                <a:gd name="connsiteX12" fmla="*/ 3370820 w 3376074"/>
                <a:gd name="connsiteY12" fmla="*/ 822413 h 1384916"/>
                <a:gd name="connsiteX13" fmla="*/ 3376074 w 3376074"/>
                <a:gd name="connsiteY13" fmla="*/ 906495 h 1384916"/>
                <a:gd name="connsiteX14" fmla="*/ 3255205 w 3376074"/>
                <a:gd name="connsiteY14" fmla="*/ 890731 h 1384916"/>
                <a:gd name="connsiteX15" fmla="*/ 3093941 w 3376074"/>
                <a:gd name="connsiteY15" fmla="*/ 818094 h 1384916"/>
                <a:gd name="connsiteX16" fmla="*/ 2963544 w 3376074"/>
                <a:gd name="connsiteY16" fmla="*/ 761978 h 1384916"/>
                <a:gd name="connsiteX17" fmla="*/ 2959277 w 3376074"/>
                <a:gd name="connsiteY17" fmla="*/ 1242445 h 1384916"/>
                <a:gd name="connsiteX18" fmla="*/ 2778706 w 3376074"/>
                <a:gd name="connsiteY18" fmla="*/ 1384916 h 1384916"/>
                <a:gd name="connsiteX19" fmla="*/ 2507942 w 3376074"/>
                <a:gd name="connsiteY19" fmla="*/ 1384916 h 1384916"/>
                <a:gd name="connsiteX20" fmla="*/ 1755559 w 3376074"/>
                <a:gd name="connsiteY20" fmla="*/ 1384916 h 1384916"/>
                <a:gd name="connsiteX21" fmla="*/ 1755559 w 3376074"/>
                <a:gd name="connsiteY21" fmla="*/ 1384916 h 1384916"/>
                <a:gd name="connsiteX22" fmla="*/ 230824 w 3376074"/>
                <a:gd name="connsiteY22" fmla="*/ 1384916 h 1384916"/>
                <a:gd name="connsiteX23" fmla="*/ 0 w 3376074"/>
                <a:gd name="connsiteY23" fmla="*/ 1154092 h 1384916"/>
                <a:gd name="connsiteX24" fmla="*/ 0 w 3376074"/>
                <a:gd name="connsiteY24" fmla="*/ 1154097 h 1384916"/>
                <a:gd name="connsiteX25" fmla="*/ 0 w 3376074"/>
                <a:gd name="connsiteY25" fmla="*/ 807868 h 1384916"/>
                <a:gd name="connsiteX26" fmla="*/ 0 w 3376074"/>
                <a:gd name="connsiteY26" fmla="*/ 807868 h 1384916"/>
                <a:gd name="connsiteX27" fmla="*/ 0 w 3376074"/>
                <a:gd name="connsiteY27" fmla="*/ 230824 h 1384916"/>
                <a:gd name="connsiteX0" fmla="*/ 0 w 3378677"/>
                <a:gd name="connsiteY0" fmla="*/ 230824 h 1384916"/>
                <a:gd name="connsiteX1" fmla="*/ 230824 w 3378677"/>
                <a:gd name="connsiteY1" fmla="*/ 0 h 1384916"/>
                <a:gd name="connsiteX2" fmla="*/ 1755559 w 3378677"/>
                <a:gd name="connsiteY2" fmla="*/ 0 h 1384916"/>
                <a:gd name="connsiteX3" fmla="*/ 1755559 w 3378677"/>
                <a:gd name="connsiteY3" fmla="*/ 0 h 1384916"/>
                <a:gd name="connsiteX4" fmla="*/ 2507942 w 3378677"/>
                <a:gd name="connsiteY4" fmla="*/ 0 h 1384916"/>
                <a:gd name="connsiteX5" fmla="*/ 2778706 w 3378677"/>
                <a:gd name="connsiteY5" fmla="*/ 0 h 1384916"/>
                <a:gd name="connsiteX6" fmla="*/ 2962234 w 3378677"/>
                <a:gd name="connsiteY6" fmla="*/ 215058 h 1384916"/>
                <a:gd name="connsiteX7" fmla="*/ 2962234 w 3378677"/>
                <a:gd name="connsiteY7" fmla="*/ 360521 h 1384916"/>
                <a:gd name="connsiteX8" fmla="*/ 3073903 w 3378677"/>
                <a:gd name="connsiteY8" fmla="*/ 438786 h 1384916"/>
                <a:gd name="connsiteX9" fmla="*/ 3160615 w 3378677"/>
                <a:gd name="connsiteY9" fmla="*/ 517612 h 1384916"/>
                <a:gd name="connsiteX10" fmla="*/ 3260790 w 3378677"/>
                <a:gd name="connsiteY10" fmla="*/ 618446 h 1384916"/>
                <a:gd name="connsiteX11" fmla="*/ 3332054 w 3378677"/>
                <a:gd name="connsiteY11" fmla="*/ 716481 h 1384916"/>
                <a:gd name="connsiteX12" fmla="*/ 3376074 w 3378677"/>
                <a:gd name="connsiteY12" fmla="*/ 906495 h 1384916"/>
                <a:gd name="connsiteX13" fmla="*/ 3255205 w 3378677"/>
                <a:gd name="connsiteY13" fmla="*/ 890731 h 1384916"/>
                <a:gd name="connsiteX14" fmla="*/ 3093941 w 3378677"/>
                <a:gd name="connsiteY14" fmla="*/ 818094 h 1384916"/>
                <a:gd name="connsiteX15" fmla="*/ 2963544 w 3378677"/>
                <a:gd name="connsiteY15" fmla="*/ 761978 h 1384916"/>
                <a:gd name="connsiteX16" fmla="*/ 2959277 w 3378677"/>
                <a:gd name="connsiteY16" fmla="*/ 1242445 h 1384916"/>
                <a:gd name="connsiteX17" fmla="*/ 2778706 w 3378677"/>
                <a:gd name="connsiteY17" fmla="*/ 1384916 h 1384916"/>
                <a:gd name="connsiteX18" fmla="*/ 2507942 w 3378677"/>
                <a:gd name="connsiteY18" fmla="*/ 1384916 h 1384916"/>
                <a:gd name="connsiteX19" fmla="*/ 1755559 w 3378677"/>
                <a:gd name="connsiteY19" fmla="*/ 1384916 h 1384916"/>
                <a:gd name="connsiteX20" fmla="*/ 1755559 w 3378677"/>
                <a:gd name="connsiteY20" fmla="*/ 1384916 h 1384916"/>
                <a:gd name="connsiteX21" fmla="*/ 230824 w 3378677"/>
                <a:gd name="connsiteY21" fmla="*/ 1384916 h 1384916"/>
                <a:gd name="connsiteX22" fmla="*/ 0 w 3378677"/>
                <a:gd name="connsiteY22" fmla="*/ 1154092 h 1384916"/>
                <a:gd name="connsiteX23" fmla="*/ 0 w 3378677"/>
                <a:gd name="connsiteY23" fmla="*/ 1154097 h 1384916"/>
                <a:gd name="connsiteX24" fmla="*/ 0 w 3378677"/>
                <a:gd name="connsiteY24" fmla="*/ 807868 h 1384916"/>
                <a:gd name="connsiteX25" fmla="*/ 0 w 3378677"/>
                <a:gd name="connsiteY25" fmla="*/ 807868 h 1384916"/>
                <a:gd name="connsiteX26" fmla="*/ 0 w 3378677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55205 w 3353218"/>
                <a:gd name="connsiteY13" fmla="*/ 890731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44695 w 3353218"/>
                <a:gd name="connsiteY13" fmla="*/ 867083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45069"/>
                <a:gd name="connsiteY0" fmla="*/ 230824 h 1384916"/>
                <a:gd name="connsiteX1" fmla="*/ 230824 w 3345069"/>
                <a:gd name="connsiteY1" fmla="*/ 0 h 1384916"/>
                <a:gd name="connsiteX2" fmla="*/ 1755559 w 3345069"/>
                <a:gd name="connsiteY2" fmla="*/ 0 h 1384916"/>
                <a:gd name="connsiteX3" fmla="*/ 1755559 w 3345069"/>
                <a:gd name="connsiteY3" fmla="*/ 0 h 1384916"/>
                <a:gd name="connsiteX4" fmla="*/ 2507942 w 3345069"/>
                <a:gd name="connsiteY4" fmla="*/ 0 h 1384916"/>
                <a:gd name="connsiteX5" fmla="*/ 2778706 w 3345069"/>
                <a:gd name="connsiteY5" fmla="*/ 0 h 1384916"/>
                <a:gd name="connsiteX6" fmla="*/ 2962234 w 3345069"/>
                <a:gd name="connsiteY6" fmla="*/ 215058 h 1384916"/>
                <a:gd name="connsiteX7" fmla="*/ 2962234 w 3345069"/>
                <a:gd name="connsiteY7" fmla="*/ 360521 h 1384916"/>
                <a:gd name="connsiteX8" fmla="*/ 3073903 w 3345069"/>
                <a:gd name="connsiteY8" fmla="*/ 438786 h 1384916"/>
                <a:gd name="connsiteX9" fmla="*/ 3160615 w 3345069"/>
                <a:gd name="connsiteY9" fmla="*/ 517612 h 1384916"/>
                <a:gd name="connsiteX10" fmla="*/ 3260790 w 3345069"/>
                <a:gd name="connsiteY10" fmla="*/ 618446 h 1384916"/>
                <a:gd name="connsiteX11" fmla="*/ 3332054 w 3345069"/>
                <a:gd name="connsiteY11" fmla="*/ 716481 h 1384916"/>
                <a:gd name="connsiteX12" fmla="*/ 3334034 w 3345069"/>
                <a:gd name="connsiteY12" fmla="*/ 840806 h 1384916"/>
                <a:gd name="connsiteX13" fmla="*/ 3244695 w 3345069"/>
                <a:gd name="connsiteY13" fmla="*/ 867083 h 1384916"/>
                <a:gd name="connsiteX14" fmla="*/ 3093941 w 3345069"/>
                <a:gd name="connsiteY14" fmla="*/ 818094 h 1384916"/>
                <a:gd name="connsiteX15" fmla="*/ 2963544 w 3345069"/>
                <a:gd name="connsiteY15" fmla="*/ 761978 h 1384916"/>
                <a:gd name="connsiteX16" fmla="*/ 2959277 w 3345069"/>
                <a:gd name="connsiteY16" fmla="*/ 1242445 h 1384916"/>
                <a:gd name="connsiteX17" fmla="*/ 2778706 w 3345069"/>
                <a:gd name="connsiteY17" fmla="*/ 1384916 h 1384916"/>
                <a:gd name="connsiteX18" fmla="*/ 2507942 w 3345069"/>
                <a:gd name="connsiteY18" fmla="*/ 1384916 h 1384916"/>
                <a:gd name="connsiteX19" fmla="*/ 1755559 w 3345069"/>
                <a:gd name="connsiteY19" fmla="*/ 1384916 h 1384916"/>
                <a:gd name="connsiteX20" fmla="*/ 1755559 w 3345069"/>
                <a:gd name="connsiteY20" fmla="*/ 1384916 h 1384916"/>
                <a:gd name="connsiteX21" fmla="*/ 230824 w 3345069"/>
                <a:gd name="connsiteY21" fmla="*/ 1384916 h 1384916"/>
                <a:gd name="connsiteX22" fmla="*/ 0 w 3345069"/>
                <a:gd name="connsiteY22" fmla="*/ 1154092 h 1384916"/>
                <a:gd name="connsiteX23" fmla="*/ 0 w 3345069"/>
                <a:gd name="connsiteY23" fmla="*/ 1154097 h 1384916"/>
                <a:gd name="connsiteX24" fmla="*/ 0 w 3345069"/>
                <a:gd name="connsiteY24" fmla="*/ 807868 h 1384916"/>
                <a:gd name="connsiteX25" fmla="*/ 0 w 3345069"/>
                <a:gd name="connsiteY25" fmla="*/ 807868 h 1384916"/>
                <a:gd name="connsiteX26" fmla="*/ 0 w 3345069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6118 w 3350708"/>
                <a:gd name="connsiteY14" fmla="*/ 826802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48717"/>
                <a:gd name="connsiteY0" fmla="*/ 230824 h 1384916"/>
                <a:gd name="connsiteX1" fmla="*/ 230824 w 3348717"/>
                <a:gd name="connsiteY1" fmla="*/ 0 h 1384916"/>
                <a:gd name="connsiteX2" fmla="*/ 1755559 w 3348717"/>
                <a:gd name="connsiteY2" fmla="*/ 0 h 1384916"/>
                <a:gd name="connsiteX3" fmla="*/ 1755559 w 3348717"/>
                <a:gd name="connsiteY3" fmla="*/ 0 h 1384916"/>
                <a:gd name="connsiteX4" fmla="*/ 2507942 w 3348717"/>
                <a:gd name="connsiteY4" fmla="*/ 0 h 1384916"/>
                <a:gd name="connsiteX5" fmla="*/ 2778706 w 3348717"/>
                <a:gd name="connsiteY5" fmla="*/ 0 h 1384916"/>
                <a:gd name="connsiteX6" fmla="*/ 2962234 w 3348717"/>
                <a:gd name="connsiteY6" fmla="*/ 215058 h 1384916"/>
                <a:gd name="connsiteX7" fmla="*/ 2962234 w 3348717"/>
                <a:gd name="connsiteY7" fmla="*/ 360521 h 1384916"/>
                <a:gd name="connsiteX8" fmla="*/ 3073903 w 3348717"/>
                <a:gd name="connsiteY8" fmla="*/ 438786 h 1384916"/>
                <a:gd name="connsiteX9" fmla="*/ 3160615 w 3348717"/>
                <a:gd name="connsiteY9" fmla="*/ 517612 h 1384916"/>
                <a:gd name="connsiteX10" fmla="*/ 3260790 w 3348717"/>
                <a:gd name="connsiteY10" fmla="*/ 618446 h 1384916"/>
                <a:gd name="connsiteX11" fmla="*/ 3332054 w 3348717"/>
                <a:gd name="connsiteY11" fmla="*/ 716481 h 1384916"/>
                <a:gd name="connsiteX12" fmla="*/ 3334034 w 3348717"/>
                <a:gd name="connsiteY12" fmla="*/ 840806 h 1384916"/>
                <a:gd name="connsiteX13" fmla="*/ 3244695 w 3348717"/>
                <a:gd name="connsiteY13" fmla="*/ 867083 h 1384916"/>
                <a:gd name="connsiteX14" fmla="*/ 3096118 w 3348717"/>
                <a:gd name="connsiteY14" fmla="*/ 826802 h 1384916"/>
                <a:gd name="connsiteX15" fmla="*/ 2963544 w 3348717"/>
                <a:gd name="connsiteY15" fmla="*/ 761978 h 1384916"/>
                <a:gd name="connsiteX16" fmla="*/ 2959277 w 3348717"/>
                <a:gd name="connsiteY16" fmla="*/ 1242445 h 1384916"/>
                <a:gd name="connsiteX17" fmla="*/ 2778706 w 3348717"/>
                <a:gd name="connsiteY17" fmla="*/ 1384916 h 1384916"/>
                <a:gd name="connsiteX18" fmla="*/ 2507942 w 3348717"/>
                <a:gd name="connsiteY18" fmla="*/ 1384916 h 1384916"/>
                <a:gd name="connsiteX19" fmla="*/ 1755559 w 3348717"/>
                <a:gd name="connsiteY19" fmla="*/ 1384916 h 1384916"/>
                <a:gd name="connsiteX20" fmla="*/ 1755559 w 3348717"/>
                <a:gd name="connsiteY20" fmla="*/ 1384916 h 1384916"/>
                <a:gd name="connsiteX21" fmla="*/ 230824 w 3348717"/>
                <a:gd name="connsiteY21" fmla="*/ 1384916 h 1384916"/>
                <a:gd name="connsiteX22" fmla="*/ 0 w 3348717"/>
                <a:gd name="connsiteY22" fmla="*/ 1154092 h 1384916"/>
                <a:gd name="connsiteX23" fmla="*/ 0 w 3348717"/>
                <a:gd name="connsiteY23" fmla="*/ 1154097 h 1384916"/>
                <a:gd name="connsiteX24" fmla="*/ 0 w 3348717"/>
                <a:gd name="connsiteY24" fmla="*/ 807868 h 1384916"/>
                <a:gd name="connsiteX25" fmla="*/ 0 w 3348717"/>
                <a:gd name="connsiteY25" fmla="*/ 807868 h 1384916"/>
                <a:gd name="connsiteX26" fmla="*/ 0 w 3348717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60790 w 3346990"/>
                <a:gd name="connsiteY10" fmla="*/ 618446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36842 w 3346990"/>
                <a:gd name="connsiteY10" fmla="*/ 596675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2418"/>
                <a:gd name="connsiteY0" fmla="*/ 230824 h 1384916"/>
                <a:gd name="connsiteX1" fmla="*/ 230824 w 3342418"/>
                <a:gd name="connsiteY1" fmla="*/ 0 h 1384916"/>
                <a:gd name="connsiteX2" fmla="*/ 1755559 w 3342418"/>
                <a:gd name="connsiteY2" fmla="*/ 0 h 1384916"/>
                <a:gd name="connsiteX3" fmla="*/ 1755559 w 3342418"/>
                <a:gd name="connsiteY3" fmla="*/ 0 h 1384916"/>
                <a:gd name="connsiteX4" fmla="*/ 2507942 w 3342418"/>
                <a:gd name="connsiteY4" fmla="*/ 0 h 1384916"/>
                <a:gd name="connsiteX5" fmla="*/ 2778706 w 3342418"/>
                <a:gd name="connsiteY5" fmla="*/ 0 h 1384916"/>
                <a:gd name="connsiteX6" fmla="*/ 2962234 w 3342418"/>
                <a:gd name="connsiteY6" fmla="*/ 215058 h 1384916"/>
                <a:gd name="connsiteX7" fmla="*/ 2962234 w 3342418"/>
                <a:gd name="connsiteY7" fmla="*/ 360521 h 1384916"/>
                <a:gd name="connsiteX8" fmla="*/ 3073903 w 3342418"/>
                <a:gd name="connsiteY8" fmla="*/ 438786 h 1384916"/>
                <a:gd name="connsiteX9" fmla="*/ 3160615 w 3342418"/>
                <a:gd name="connsiteY9" fmla="*/ 517612 h 1384916"/>
                <a:gd name="connsiteX10" fmla="*/ 3236842 w 3342418"/>
                <a:gd name="connsiteY10" fmla="*/ 596675 h 1384916"/>
                <a:gd name="connsiteX11" fmla="*/ 3308105 w 3342418"/>
                <a:gd name="connsiteY11" fmla="*/ 686002 h 1384916"/>
                <a:gd name="connsiteX12" fmla="*/ 3334034 w 3342418"/>
                <a:gd name="connsiteY12" fmla="*/ 840806 h 1384916"/>
                <a:gd name="connsiteX13" fmla="*/ 3244695 w 3342418"/>
                <a:gd name="connsiteY13" fmla="*/ 867083 h 1384916"/>
                <a:gd name="connsiteX14" fmla="*/ 3096118 w 3342418"/>
                <a:gd name="connsiteY14" fmla="*/ 826802 h 1384916"/>
                <a:gd name="connsiteX15" fmla="*/ 2963544 w 3342418"/>
                <a:gd name="connsiteY15" fmla="*/ 761978 h 1384916"/>
                <a:gd name="connsiteX16" fmla="*/ 2959277 w 3342418"/>
                <a:gd name="connsiteY16" fmla="*/ 1242445 h 1384916"/>
                <a:gd name="connsiteX17" fmla="*/ 2778706 w 3342418"/>
                <a:gd name="connsiteY17" fmla="*/ 1384916 h 1384916"/>
                <a:gd name="connsiteX18" fmla="*/ 2507942 w 3342418"/>
                <a:gd name="connsiteY18" fmla="*/ 1384916 h 1384916"/>
                <a:gd name="connsiteX19" fmla="*/ 1755559 w 3342418"/>
                <a:gd name="connsiteY19" fmla="*/ 1384916 h 1384916"/>
                <a:gd name="connsiteX20" fmla="*/ 1755559 w 3342418"/>
                <a:gd name="connsiteY20" fmla="*/ 1384916 h 1384916"/>
                <a:gd name="connsiteX21" fmla="*/ 230824 w 3342418"/>
                <a:gd name="connsiteY21" fmla="*/ 1384916 h 1384916"/>
                <a:gd name="connsiteX22" fmla="*/ 0 w 3342418"/>
                <a:gd name="connsiteY22" fmla="*/ 1154092 h 1384916"/>
                <a:gd name="connsiteX23" fmla="*/ 0 w 3342418"/>
                <a:gd name="connsiteY23" fmla="*/ 1154097 h 1384916"/>
                <a:gd name="connsiteX24" fmla="*/ 0 w 3342418"/>
                <a:gd name="connsiteY24" fmla="*/ 807868 h 1384916"/>
                <a:gd name="connsiteX25" fmla="*/ 0 w 3342418"/>
                <a:gd name="connsiteY25" fmla="*/ 807868 h 1384916"/>
                <a:gd name="connsiteX26" fmla="*/ 0 w 3342418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84788 w 3347033"/>
                <a:gd name="connsiteY8" fmla="*/ 41048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34665 w 3347033"/>
                <a:gd name="connsiteY10" fmla="*/ 603207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5508"/>
                <a:gd name="connsiteY0" fmla="*/ 230824 h 1384916"/>
                <a:gd name="connsiteX1" fmla="*/ 230824 w 3345508"/>
                <a:gd name="connsiteY1" fmla="*/ 0 h 1384916"/>
                <a:gd name="connsiteX2" fmla="*/ 1755559 w 3345508"/>
                <a:gd name="connsiteY2" fmla="*/ 0 h 1384916"/>
                <a:gd name="connsiteX3" fmla="*/ 1755559 w 3345508"/>
                <a:gd name="connsiteY3" fmla="*/ 0 h 1384916"/>
                <a:gd name="connsiteX4" fmla="*/ 2507942 w 3345508"/>
                <a:gd name="connsiteY4" fmla="*/ 0 h 1384916"/>
                <a:gd name="connsiteX5" fmla="*/ 2778706 w 3345508"/>
                <a:gd name="connsiteY5" fmla="*/ 0 h 1384916"/>
                <a:gd name="connsiteX6" fmla="*/ 2962234 w 3345508"/>
                <a:gd name="connsiteY6" fmla="*/ 215058 h 1384916"/>
                <a:gd name="connsiteX7" fmla="*/ 2962234 w 3345508"/>
                <a:gd name="connsiteY7" fmla="*/ 360521 h 1384916"/>
                <a:gd name="connsiteX8" fmla="*/ 3063017 w 3345508"/>
                <a:gd name="connsiteY8" fmla="*/ 440963 h 1384916"/>
                <a:gd name="connsiteX9" fmla="*/ 3156261 w 3345508"/>
                <a:gd name="connsiteY9" fmla="*/ 517611 h 1384916"/>
                <a:gd name="connsiteX10" fmla="*/ 3234665 w 3345508"/>
                <a:gd name="connsiteY10" fmla="*/ 603207 h 1384916"/>
                <a:gd name="connsiteX11" fmla="*/ 3301573 w 3345508"/>
                <a:gd name="connsiteY11" fmla="*/ 703419 h 1384916"/>
                <a:gd name="connsiteX12" fmla="*/ 3334034 w 3345508"/>
                <a:gd name="connsiteY12" fmla="*/ 840806 h 1384916"/>
                <a:gd name="connsiteX13" fmla="*/ 3244695 w 3345508"/>
                <a:gd name="connsiteY13" fmla="*/ 867083 h 1384916"/>
                <a:gd name="connsiteX14" fmla="*/ 3096118 w 3345508"/>
                <a:gd name="connsiteY14" fmla="*/ 826802 h 1384916"/>
                <a:gd name="connsiteX15" fmla="*/ 2963544 w 3345508"/>
                <a:gd name="connsiteY15" fmla="*/ 761978 h 1384916"/>
                <a:gd name="connsiteX16" fmla="*/ 2959277 w 3345508"/>
                <a:gd name="connsiteY16" fmla="*/ 1242445 h 1384916"/>
                <a:gd name="connsiteX17" fmla="*/ 2778706 w 3345508"/>
                <a:gd name="connsiteY17" fmla="*/ 1384916 h 1384916"/>
                <a:gd name="connsiteX18" fmla="*/ 2507942 w 3345508"/>
                <a:gd name="connsiteY18" fmla="*/ 1384916 h 1384916"/>
                <a:gd name="connsiteX19" fmla="*/ 1755559 w 3345508"/>
                <a:gd name="connsiteY19" fmla="*/ 1384916 h 1384916"/>
                <a:gd name="connsiteX20" fmla="*/ 1755559 w 3345508"/>
                <a:gd name="connsiteY20" fmla="*/ 1384916 h 1384916"/>
                <a:gd name="connsiteX21" fmla="*/ 230824 w 3345508"/>
                <a:gd name="connsiteY21" fmla="*/ 1384916 h 1384916"/>
                <a:gd name="connsiteX22" fmla="*/ 0 w 3345508"/>
                <a:gd name="connsiteY22" fmla="*/ 1154092 h 1384916"/>
                <a:gd name="connsiteX23" fmla="*/ 0 w 3345508"/>
                <a:gd name="connsiteY23" fmla="*/ 1154097 h 1384916"/>
                <a:gd name="connsiteX24" fmla="*/ 0 w 3345508"/>
                <a:gd name="connsiteY24" fmla="*/ 807868 h 1384916"/>
                <a:gd name="connsiteX25" fmla="*/ 0 w 3345508"/>
                <a:gd name="connsiteY25" fmla="*/ 807868 h 1384916"/>
                <a:gd name="connsiteX26" fmla="*/ 0 w 3345508"/>
                <a:gd name="connsiteY26" fmla="*/ 230824 h 1384916"/>
                <a:gd name="connsiteX0" fmla="*/ 0 w 3349627"/>
                <a:gd name="connsiteY0" fmla="*/ 230824 h 1384916"/>
                <a:gd name="connsiteX1" fmla="*/ 230824 w 3349627"/>
                <a:gd name="connsiteY1" fmla="*/ 0 h 1384916"/>
                <a:gd name="connsiteX2" fmla="*/ 1755559 w 3349627"/>
                <a:gd name="connsiteY2" fmla="*/ 0 h 1384916"/>
                <a:gd name="connsiteX3" fmla="*/ 1755559 w 3349627"/>
                <a:gd name="connsiteY3" fmla="*/ 0 h 1384916"/>
                <a:gd name="connsiteX4" fmla="*/ 2507942 w 3349627"/>
                <a:gd name="connsiteY4" fmla="*/ 0 h 1384916"/>
                <a:gd name="connsiteX5" fmla="*/ 2778706 w 3349627"/>
                <a:gd name="connsiteY5" fmla="*/ 0 h 1384916"/>
                <a:gd name="connsiteX6" fmla="*/ 2962234 w 3349627"/>
                <a:gd name="connsiteY6" fmla="*/ 215058 h 1384916"/>
                <a:gd name="connsiteX7" fmla="*/ 2962234 w 3349627"/>
                <a:gd name="connsiteY7" fmla="*/ 360521 h 1384916"/>
                <a:gd name="connsiteX8" fmla="*/ 3063017 w 3349627"/>
                <a:gd name="connsiteY8" fmla="*/ 440963 h 1384916"/>
                <a:gd name="connsiteX9" fmla="*/ 3156261 w 3349627"/>
                <a:gd name="connsiteY9" fmla="*/ 517611 h 1384916"/>
                <a:gd name="connsiteX10" fmla="*/ 3234665 w 3349627"/>
                <a:gd name="connsiteY10" fmla="*/ 603207 h 1384916"/>
                <a:gd name="connsiteX11" fmla="*/ 3316813 w 3349627"/>
                <a:gd name="connsiteY11" fmla="*/ 699064 h 1384916"/>
                <a:gd name="connsiteX12" fmla="*/ 3334034 w 3349627"/>
                <a:gd name="connsiteY12" fmla="*/ 840806 h 1384916"/>
                <a:gd name="connsiteX13" fmla="*/ 3244695 w 3349627"/>
                <a:gd name="connsiteY13" fmla="*/ 867083 h 1384916"/>
                <a:gd name="connsiteX14" fmla="*/ 3096118 w 3349627"/>
                <a:gd name="connsiteY14" fmla="*/ 826802 h 1384916"/>
                <a:gd name="connsiteX15" fmla="*/ 2963544 w 3349627"/>
                <a:gd name="connsiteY15" fmla="*/ 761978 h 1384916"/>
                <a:gd name="connsiteX16" fmla="*/ 2959277 w 3349627"/>
                <a:gd name="connsiteY16" fmla="*/ 1242445 h 1384916"/>
                <a:gd name="connsiteX17" fmla="*/ 2778706 w 3349627"/>
                <a:gd name="connsiteY17" fmla="*/ 1384916 h 1384916"/>
                <a:gd name="connsiteX18" fmla="*/ 2507942 w 3349627"/>
                <a:gd name="connsiteY18" fmla="*/ 1384916 h 1384916"/>
                <a:gd name="connsiteX19" fmla="*/ 1755559 w 3349627"/>
                <a:gd name="connsiteY19" fmla="*/ 1384916 h 1384916"/>
                <a:gd name="connsiteX20" fmla="*/ 1755559 w 3349627"/>
                <a:gd name="connsiteY20" fmla="*/ 1384916 h 1384916"/>
                <a:gd name="connsiteX21" fmla="*/ 230824 w 3349627"/>
                <a:gd name="connsiteY21" fmla="*/ 1384916 h 1384916"/>
                <a:gd name="connsiteX22" fmla="*/ 0 w 3349627"/>
                <a:gd name="connsiteY22" fmla="*/ 1154092 h 1384916"/>
                <a:gd name="connsiteX23" fmla="*/ 0 w 3349627"/>
                <a:gd name="connsiteY23" fmla="*/ 1154097 h 1384916"/>
                <a:gd name="connsiteX24" fmla="*/ 0 w 3349627"/>
                <a:gd name="connsiteY24" fmla="*/ 807868 h 1384916"/>
                <a:gd name="connsiteX25" fmla="*/ 0 w 3349627"/>
                <a:gd name="connsiteY25" fmla="*/ 807868 h 1384916"/>
                <a:gd name="connsiteX26" fmla="*/ 0 w 3349627"/>
                <a:gd name="connsiteY26" fmla="*/ 230824 h 1384916"/>
                <a:gd name="connsiteX0" fmla="*/ 0 w 3347901"/>
                <a:gd name="connsiteY0" fmla="*/ 230824 h 1384916"/>
                <a:gd name="connsiteX1" fmla="*/ 230824 w 3347901"/>
                <a:gd name="connsiteY1" fmla="*/ 0 h 1384916"/>
                <a:gd name="connsiteX2" fmla="*/ 1755559 w 3347901"/>
                <a:gd name="connsiteY2" fmla="*/ 0 h 1384916"/>
                <a:gd name="connsiteX3" fmla="*/ 1755559 w 3347901"/>
                <a:gd name="connsiteY3" fmla="*/ 0 h 1384916"/>
                <a:gd name="connsiteX4" fmla="*/ 2507942 w 3347901"/>
                <a:gd name="connsiteY4" fmla="*/ 0 h 1384916"/>
                <a:gd name="connsiteX5" fmla="*/ 2778706 w 3347901"/>
                <a:gd name="connsiteY5" fmla="*/ 0 h 1384916"/>
                <a:gd name="connsiteX6" fmla="*/ 2962234 w 3347901"/>
                <a:gd name="connsiteY6" fmla="*/ 215058 h 1384916"/>
                <a:gd name="connsiteX7" fmla="*/ 2962234 w 3347901"/>
                <a:gd name="connsiteY7" fmla="*/ 360521 h 1384916"/>
                <a:gd name="connsiteX8" fmla="*/ 3063017 w 3347901"/>
                <a:gd name="connsiteY8" fmla="*/ 440963 h 1384916"/>
                <a:gd name="connsiteX9" fmla="*/ 3156261 w 3347901"/>
                <a:gd name="connsiteY9" fmla="*/ 517611 h 1384916"/>
                <a:gd name="connsiteX10" fmla="*/ 3234665 w 3347901"/>
                <a:gd name="connsiteY10" fmla="*/ 603207 h 1384916"/>
                <a:gd name="connsiteX11" fmla="*/ 3316813 w 3347901"/>
                <a:gd name="connsiteY11" fmla="*/ 699064 h 1384916"/>
                <a:gd name="connsiteX12" fmla="*/ 3334034 w 3347901"/>
                <a:gd name="connsiteY12" fmla="*/ 840806 h 1384916"/>
                <a:gd name="connsiteX13" fmla="*/ 3244695 w 3347901"/>
                <a:gd name="connsiteY13" fmla="*/ 867083 h 1384916"/>
                <a:gd name="connsiteX14" fmla="*/ 3096118 w 3347901"/>
                <a:gd name="connsiteY14" fmla="*/ 826802 h 1384916"/>
                <a:gd name="connsiteX15" fmla="*/ 2963544 w 3347901"/>
                <a:gd name="connsiteY15" fmla="*/ 761978 h 1384916"/>
                <a:gd name="connsiteX16" fmla="*/ 2959277 w 3347901"/>
                <a:gd name="connsiteY16" fmla="*/ 1242445 h 1384916"/>
                <a:gd name="connsiteX17" fmla="*/ 2778706 w 3347901"/>
                <a:gd name="connsiteY17" fmla="*/ 1384916 h 1384916"/>
                <a:gd name="connsiteX18" fmla="*/ 2507942 w 3347901"/>
                <a:gd name="connsiteY18" fmla="*/ 1384916 h 1384916"/>
                <a:gd name="connsiteX19" fmla="*/ 1755559 w 3347901"/>
                <a:gd name="connsiteY19" fmla="*/ 1384916 h 1384916"/>
                <a:gd name="connsiteX20" fmla="*/ 1755559 w 3347901"/>
                <a:gd name="connsiteY20" fmla="*/ 1384916 h 1384916"/>
                <a:gd name="connsiteX21" fmla="*/ 230824 w 3347901"/>
                <a:gd name="connsiteY21" fmla="*/ 1384916 h 1384916"/>
                <a:gd name="connsiteX22" fmla="*/ 0 w 3347901"/>
                <a:gd name="connsiteY22" fmla="*/ 1154092 h 1384916"/>
                <a:gd name="connsiteX23" fmla="*/ 0 w 3347901"/>
                <a:gd name="connsiteY23" fmla="*/ 1154097 h 1384916"/>
                <a:gd name="connsiteX24" fmla="*/ 0 w 3347901"/>
                <a:gd name="connsiteY24" fmla="*/ 807868 h 1384916"/>
                <a:gd name="connsiteX25" fmla="*/ 0 w 3347901"/>
                <a:gd name="connsiteY25" fmla="*/ 807868 h 1384916"/>
                <a:gd name="connsiteX26" fmla="*/ 0 w 3347901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234665 w 3350249"/>
                <a:gd name="connsiteY9" fmla="*/ 603207 h 1384916"/>
                <a:gd name="connsiteX10" fmla="*/ 3316813 w 3350249"/>
                <a:gd name="connsiteY10" fmla="*/ 699064 h 1384916"/>
                <a:gd name="connsiteX11" fmla="*/ 3334034 w 3350249"/>
                <a:gd name="connsiteY11" fmla="*/ 840806 h 1384916"/>
                <a:gd name="connsiteX12" fmla="*/ 3244695 w 3350249"/>
                <a:gd name="connsiteY12" fmla="*/ 867083 h 1384916"/>
                <a:gd name="connsiteX13" fmla="*/ 3096118 w 3350249"/>
                <a:gd name="connsiteY13" fmla="*/ 826802 h 1384916"/>
                <a:gd name="connsiteX14" fmla="*/ 2963544 w 3350249"/>
                <a:gd name="connsiteY14" fmla="*/ 761978 h 1384916"/>
                <a:gd name="connsiteX15" fmla="*/ 2959277 w 3350249"/>
                <a:gd name="connsiteY15" fmla="*/ 1242445 h 1384916"/>
                <a:gd name="connsiteX16" fmla="*/ 2778706 w 3350249"/>
                <a:gd name="connsiteY16" fmla="*/ 1384916 h 1384916"/>
                <a:gd name="connsiteX17" fmla="*/ 2507942 w 3350249"/>
                <a:gd name="connsiteY17" fmla="*/ 1384916 h 1384916"/>
                <a:gd name="connsiteX18" fmla="*/ 1755559 w 3350249"/>
                <a:gd name="connsiteY18" fmla="*/ 1384916 h 1384916"/>
                <a:gd name="connsiteX19" fmla="*/ 1755559 w 3350249"/>
                <a:gd name="connsiteY19" fmla="*/ 1384916 h 1384916"/>
                <a:gd name="connsiteX20" fmla="*/ 230824 w 3350249"/>
                <a:gd name="connsiteY20" fmla="*/ 1384916 h 1384916"/>
                <a:gd name="connsiteX21" fmla="*/ 0 w 3350249"/>
                <a:gd name="connsiteY21" fmla="*/ 1154092 h 1384916"/>
                <a:gd name="connsiteX22" fmla="*/ 0 w 3350249"/>
                <a:gd name="connsiteY22" fmla="*/ 1154097 h 1384916"/>
                <a:gd name="connsiteX23" fmla="*/ 0 w 3350249"/>
                <a:gd name="connsiteY23" fmla="*/ 807868 h 1384916"/>
                <a:gd name="connsiteX24" fmla="*/ 0 w 3350249"/>
                <a:gd name="connsiteY24" fmla="*/ 807868 h 1384916"/>
                <a:gd name="connsiteX25" fmla="*/ 0 w 3350249"/>
                <a:gd name="connsiteY25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44695 w 3349028"/>
                <a:gd name="connsiteY11" fmla="*/ 867083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30658 w 3349028"/>
                <a:gd name="connsiteY11" fmla="*/ 814946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96118 w 3345167"/>
                <a:gd name="connsiteY12" fmla="*/ 826802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80076 w 3345167"/>
                <a:gd name="connsiteY12" fmla="*/ 786697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400170"/>
                <a:gd name="connsiteY0" fmla="*/ 230824 h 1384916"/>
                <a:gd name="connsiteX1" fmla="*/ 230824 w 3400170"/>
                <a:gd name="connsiteY1" fmla="*/ 0 h 1384916"/>
                <a:gd name="connsiteX2" fmla="*/ 1755559 w 3400170"/>
                <a:gd name="connsiteY2" fmla="*/ 0 h 1384916"/>
                <a:gd name="connsiteX3" fmla="*/ 1755559 w 3400170"/>
                <a:gd name="connsiteY3" fmla="*/ 0 h 1384916"/>
                <a:gd name="connsiteX4" fmla="*/ 2507942 w 3400170"/>
                <a:gd name="connsiteY4" fmla="*/ 0 h 1384916"/>
                <a:gd name="connsiteX5" fmla="*/ 2778706 w 3400170"/>
                <a:gd name="connsiteY5" fmla="*/ 0 h 1384916"/>
                <a:gd name="connsiteX6" fmla="*/ 2962234 w 3400170"/>
                <a:gd name="connsiteY6" fmla="*/ 215058 h 1384916"/>
                <a:gd name="connsiteX7" fmla="*/ 2962234 w 3400170"/>
                <a:gd name="connsiteY7" fmla="*/ 360521 h 1384916"/>
                <a:gd name="connsiteX8" fmla="*/ 3063017 w 3400170"/>
                <a:gd name="connsiteY8" fmla="*/ 440963 h 1384916"/>
                <a:gd name="connsiteX9" fmla="*/ 3316813 w 3400170"/>
                <a:gd name="connsiteY9" fmla="*/ 699064 h 1384916"/>
                <a:gd name="connsiteX10" fmla="*/ 3394192 w 3400170"/>
                <a:gd name="connsiteY10" fmla="*/ 854843 h 1384916"/>
                <a:gd name="connsiteX11" fmla="*/ 3230658 w 3400170"/>
                <a:gd name="connsiteY11" fmla="*/ 814946 h 1384916"/>
                <a:gd name="connsiteX12" fmla="*/ 3080076 w 3400170"/>
                <a:gd name="connsiteY12" fmla="*/ 786697 h 1384916"/>
                <a:gd name="connsiteX13" fmla="*/ 2963544 w 3400170"/>
                <a:gd name="connsiteY13" fmla="*/ 761978 h 1384916"/>
                <a:gd name="connsiteX14" fmla="*/ 2959277 w 3400170"/>
                <a:gd name="connsiteY14" fmla="*/ 1242445 h 1384916"/>
                <a:gd name="connsiteX15" fmla="*/ 2778706 w 3400170"/>
                <a:gd name="connsiteY15" fmla="*/ 1384916 h 1384916"/>
                <a:gd name="connsiteX16" fmla="*/ 2507942 w 3400170"/>
                <a:gd name="connsiteY16" fmla="*/ 1384916 h 1384916"/>
                <a:gd name="connsiteX17" fmla="*/ 1755559 w 3400170"/>
                <a:gd name="connsiteY17" fmla="*/ 1384916 h 1384916"/>
                <a:gd name="connsiteX18" fmla="*/ 1755559 w 3400170"/>
                <a:gd name="connsiteY18" fmla="*/ 1384916 h 1384916"/>
                <a:gd name="connsiteX19" fmla="*/ 230824 w 3400170"/>
                <a:gd name="connsiteY19" fmla="*/ 1384916 h 1384916"/>
                <a:gd name="connsiteX20" fmla="*/ 0 w 3400170"/>
                <a:gd name="connsiteY20" fmla="*/ 1154092 h 1384916"/>
                <a:gd name="connsiteX21" fmla="*/ 0 w 3400170"/>
                <a:gd name="connsiteY21" fmla="*/ 1154097 h 1384916"/>
                <a:gd name="connsiteX22" fmla="*/ 0 w 3400170"/>
                <a:gd name="connsiteY22" fmla="*/ 807868 h 1384916"/>
                <a:gd name="connsiteX23" fmla="*/ 0 w 3400170"/>
                <a:gd name="connsiteY23" fmla="*/ 807868 h 1384916"/>
                <a:gd name="connsiteX24" fmla="*/ 0 w 3400170"/>
                <a:gd name="connsiteY24" fmla="*/ 230824 h 1384916"/>
                <a:gd name="connsiteX0" fmla="*/ 0 w 3408137"/>
                <a:gd name="connsiteY0" fmla="*/ 230824 h 1384916"/>
                <a:gd name="connsiteX1" fmla="*/ 230824 w 3408137"/>
                <a:gd name="connsiteY1" fmla="*/ 0 h 1384916"/>
                <a:gd name="connsiteX2" fmla="*/ 1755559 w 3408137"/>
                <a:gd name="connsiteY2" fmla="*/ 0 h 1384916"/>
                <a:gd name="connsiteX3" fmla="*/ 1755559 w 3408137"/>
                <a:gd name="connsiteY3" fmla="*/ 0 h 1384916"/>
                <a:gd name="connsiteX4" fmla="*/ 2507942 w 3408137"/>
                <a:gd name="connsiteY4" fmla="*/ 0 h 1384916"/>
                <a:gd name="connsiteX5" fmla="*/ 2778706 w 3408137"/>
                <a:gd name="connsiteY5" fmla="*/ 0 h 1384916"/>
                <a:gd name="connsiteX6" fmla="*/ 2962234 w 3408137"/>
                <a:gd name="connsiteY6" fmla="*/ 215058 h 1384916"/>
                <a:gd name="connsiteX7" fmla="*/ 2962234 w 3408137"/>
                <a:gd name="connsiteY7" fmla="*/ 360521 h 1384916"/>
                <a:gd name="connsiteX8" fmla="*/ 3063017 w 3408137"/>
                <a:gd name="connsiteY8" fmla="*/ 440963 h 1384916"/>
                <a:gd name="connsiteX9" fmla="*/ 3316813 w 3408137"/>
                <a:gd name="connsiteY9" fmla="*/ 699064 h 1384916"/>
                <a:gd name="connsiteX10" fmla="*/ 3394192 w 3408137"/>
                <a:gd name="connsiteY10" fmla="*/ 854843 h 1384916"/>
                <a:gd name="connsiteX11" fmla="*/ 3230658 w 3408137"/>
                <a:gd name="connsiteY11" fmla="*/ 814946 h 1384916"/>
                <a:gd name="connsiteX12" fmla="*/ 3080076 w 3408137"/>
                <a:gd name="connsiteY12" fmla="*/ 786697 h 1384916"/>
                <a:gd name="connsiteX13" fmla="*/ 2963544 w 3408137"/>
                <a:gd name="connsiteY13" fmla="*/ 761978 h 1384916"/>
                <a:gd name="connsiteX14" fmla="*/ 2959277 w 3408137"/>
                <a:gd name="connsiteY14" fmla="*/ 1242445 h 1384916"/>
                <a:gd name="connsiteX15" fmla="*/ 2778706 w 3408137"/>
                <a:gd name="connsiteY15" fmla="*/ 1384916 h 1384916"/>
                <a:gd name="connsiteX16" fmla="*/ 2507942 w 3408137"/>
                <a:gd name="connsiteY16" fmla="*/ 1384916 h 1384916"/>
                <a:gd name="connsiteX17" fmla="*/ 1755559 w 3408137"/>
                <a:gd name="connsiteY17" fmla="*/ 1384916 h 1384916"/>
                <a:gd name="connsiteX18" fmla="*/ 1755559 w 3408137"/>
                <a:gd name="connsiteY18" fmla="*/ 1384916 h 1384916"/>
                <a:gd name="connsiteX19" fmla="*/ 230824 w 3408137"/>
                <a:gd name="connsiteY19" fmla="*/ 1384916 h 1384916"/>
                <a:gd name="connsiteX20" fmla="*/ 0 w 3408137"/>
                <a:gd name="connsiteY20" fmla="*/ 1154092 h 1384916"/>
                <a:gd name="connsiteX21" fmla="*/ 0 w 3408137"/>
                <a:gd name="connsiteY21" fmla="*/ 1154097 h 1384916"/>
                <a:gd name="connsiteX22" fmla="*/ 0 w 3408137"/>
                <a:gd name="connsiteY22" fmla="*/ 807868 h 1384916"/>
                <a:gd name="connsiteX23" fmla="*/ 0 w 3408137"/>
                <a:gd name="connsiteY23" fmla="*/ 807868 h 1384916"/>
                <a:gd name="connsiteX24" fmla="*/ 0 w 3408137"/>
                <a:gd name="connsiteY24" fmla="*/ 230824 h 1384916"/>
                <a:gd name="connsiteX0" fmla="*/ 0 w 3413430"/>
                <a:gd name="connsiteY0" fmla="*/ 230824 h 1384916"/>
                <a:gd name="connsiteX1" fmla="*/ 230824 w 3413430"/>
                <a:gd name="connsiteY1" fmla="*/ 0 h 1384916"/>
                <a:gd name="connsiteX2" fmla="*/ 1755559 w 3413430"/>
                <a:gd name="connsiteY2" fmla="*/ 0 h 1384916"/>
                <a:gd name="connsiteX3" fmla="*/ 1755559 w 3413430"/>
                <a:gd name="connsiteY3" fmla="*/ 0 h 1384916"/>
                <a:gd name="connsiteX4" fmla="*/ 2507942 w 3413430"/>
                <a:gd name="connsiteY4" fmla="*/ 0 h 1384916"/>
                <a:gd name="connsiteX5" fmla="*/ 2778706 w 3413430"/>
                <a:gd name="connsiteY5" fmla="*/ 0 h 1384916"/>
                <a:gd name="connsiteX6" fmla="*/ 2962234 w 3413430"/>
                <a:gd name="connsiteY6" fmla="*/ 215058 h 1384916"/>
                <a:gd name="connsiteX7" fmla="*/ 2962234 w 3413430"/>
                <a:gd name="connsiteY7" fmla="*/ 360521 h 1384916"/>
                <a:gd name="connsiteX8" fmla="*/ 3063017 w 3413430"/>
                <a:gd name="connsiteY8" fmla="*/ 440963 h 1384916"/>
                <a:gd name="connsiteX9" fmla="*/ 3316813 w 3413430"/>
                <a:gd name="connsiteY9" fmla="*/ 699064 h 1384916"/>
                <a:gd name="connsiteX10" fmla="*/ 3394192 w 3413430"/>
                <a:gd name="connsiteY10" fmla="*/ 854843 h 1384916"/>
                <a:gd name="connsiteX11" fmla="*/ 3230658 w 3413430"/>
                <a:gd name="connsiteY11" fmla="*/ 814946 h 1384916"/>
                <a:gd name="connsiteX12" fmla="*/ 3080076 w 3413430"/>
                <a:gd name="connsiteY12" fmla="*/ 786697 h 1384916"/>
                <a:gd name="connsiteX13" fmla="*/ 2963544 w 3413430"/>
                <a:gd name="connsiteY13" fmla="*/ 761978 h 1384916"/>
                <a:gd name="connsiteX14" fmla="*/ 2959277 w 3413430"/>
                <a:gd name="connsiteY14" fmla="*/ 1242445 h 1384916"/>
                <a:gd name="connsiteX15" fmla="*/ 2778706 w 3413430"/>
                <a:gd name="connsiteY15" fmla="*/ 1384916 h 1384916"/>
                <a:gd name="connsiteX16" fmla="*/ 2507942 w 3413430"/>
                <a:gd name="connsiteY16" fmla="*/ 1384916 h 1384916"/>
                <a:gd name="connsiteX17" fmla="*/ 1755559 w 3413430"/>
                <a:gd name="connsiteY17" fmla="*/ 1384916 h 1384916"/>
                <a:gd name="connsiteX18" fmla="*/ 1755559 w 3413430"/>
                <a:gd name="connsiteY18" fmla="*/ 1384916 h 1384916"/>
                <a:gd name="connsiteX19" fmla="*/ 230824 w 3413430"/>
                <a:gd name="connsiteY19" fmla="*/ 1384916 h 1384916"/>
                <a:gd name="connsiteX20" fmla="*/ 0 w 3413430"/>
                <a:gd name="connsiteY20" fmla="*/ 1154092 h 1384916"/>
                <a:gd name="connsiteX21" fmla="*/ 0 w 3413430"/>
                <a:gd name="connsiteY21" fmla="*/ 1154097 h 1384916"/>
                <a:gd name="connsiteX22" fmla="*/ 0 w 3413430"/>
                <a:gd name="connsiteY22" fmla="*/ 807868 h 1384916"/>
                <a:gd name="connsiteX23" fmla="*/ 0 w 3413430"/>
                <a:gd name="connsiteY23" fmla="*/ 807868 h 1384916"/>
                <a:gd name="connsiteX24" fmla="*/ 0 w 3413430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328845 w 3415838"/>
                <a:gd name="connsiteY8" fmla="*/ 697059 h 1384916"/>
                <a:gd name="connsiteX9" fmla="*/ 3394192 w 3415838"/>
                <a:gd name="connsiteY9" fmla="*/ 854843 h 1384916"/>
                <a:gd name="connsiteX10" fmla="*/ 3230658 w 3415838"/>
                <a:gd name="connsiteY10" fmla="*/ 814946 h 1384916"/>
                <a:gd name="connsiteX11" fmla="*/ 3080076 w 3415838"/>
                <a:gd name="connsiteY11" fmla="*/ 786697 h 1384916"/>
                <a:gd name="connsiteX12" fmla="*/ 2963544 w 3415838"/>
                <a:gd name="connsiteY12" fmla="*/ 761978 h 1384916"/>
                <a:gd name="connsiteX13" fmla="*/ 2959277 w 3415838"/>
                <a:gd name="connsiteY13" fmla="*/ 1242445 h 1384916"/>
                <a:gd name="connsiteX14" fmla="*/ 2778706 w 3415838"/>
                <a:gd name="connsiteY14" fmla="*/ 1384916 h 1384916"/>
                <a:gd name="connsiteX15" fmla="*/ 2507942 w 3415838"/>
                <a:gd name="connsiteY15" fmla="*/ 1384916 h 1384916"/>
                <a:gd name="connsiteX16" fmla="*/ 1755559 w 3415838"/>
                <a:gd name="connsiteY16" fmla="*/ 1384916 h 1384916"/>
                <a:gd name="connsiteX17" fmla="*/ 1755559 w 3415838"/>
                <a:gd name="connsiteY17" fmla="*/ 1384916 h 1384916"/>
                <a:gd name="connsiteX18" fmla="*/ 230824 w 3415838"/>
                <a:gd name="connsiteY18" fmla="*/ 1384916 h 1384916"/>
                <a:gd name="connsiteX19" fmla="*/ 0 w 3415838"/>
                <a:gd name="connsiteY19" fmla="*/ 1154092 h 1384916"/>
                <a:gd name="connsiteX20" fmla="*/ 0 w 3415838"/>
                <a:gd name="connsiteY20" fmla="*/ 1154097 h 1384916"/>
                <a:gd name="connsiteX21" fmla="*/ 0 w 3415838"/>
                <a:gd name="connsiteY21" fmla="*/ 807868 h 1384916"/>
                <a:gd name="connsiteX22" fmla="*/ 0 w 3415838"/>
                <a:gd name="connsiteY22" fmla="*/ 807868 h 1384916"/>
                <a:gd name="connsiteX23" fmla="*/ 0 w 3415838"/>
                <a:gd name="connsiteY23" fmla="*/ 230824 h 1384916"/>
                <a:gd name="connsiteX0" fmla="*/ 0 w 3414719"/>
                <a:gd name="connsiteY0" fmla="*/ 230824 h 1384916"/>
                <a:gd name="connsiteX1" fmla="*/ 230824 w 3414719"/>
                <a:gd name="connsiteY1" fmla="*/ 0 h 1384916"/>
                <a:gd name="connsiteX2" fmla="*/ 1755559 w 3414719"/>
                <a:gd name="connsiteY2" fmla="*/ 0 h 1384916"/>
                <a:gd name="connsiteX3" fmla="*/ 1755559 w 3414719"/>
                <a:gd name="connsiteY3" fmla="*/ 0 h 1384916"/>
                <a:gd name="connsiteX4" fmla="*/ 2507942 w 3414719"/>
                <a:gd name="connsiteY4" fmla="*/ 0 h 1384916"/>
                <a:gd name="connsiteX5" fmla="*/ 2778706 w 3414719"/>
                <a:gd name="connsiteY5" fmla="*/ 0 h 1384916"/>
                <a:gd name="connsiteX6" fmla="*/ 2962234 w 3414719"/>
                <a:gd name="connsiteY6" fmla="*/ 215058 h 1384916"/>
                <a:gd name="connsiteX7" fmla="*/ 2962234 w 3414719"/>
                <a:gd name="connsiteY7" fmla="*/ 360521 h 1384916"/>
                <a:gd name="connsiteX8" fmla="*/ 3328845 w 3414719"/>
                <a:gd name="connsiteY8" fmla="*/ 697059 h 1384916"/>
                <a:gd name="connsiteX9" fmla="*/ 3394192 w 3414719"/>
                <a:gd name="connsiteY9" fmla="*/ 854843 h 1384916"/>
                <a:gd name="connsiteX10" fmla="*/ 3230658 w 3414719"/>
                <a:gd name="connsiteY10" fmla="*/ 814946 h 1384916"/>
                <a:gd name="connsiteX11" fmla="*/ 3080076 w 3414719"/>
                <a:gd name="connsiteY11" fmla="*/ 786697 h 1384916"/>
                <a:gd name="connsiteX12" fmla="*/ 2963544 w 3414719"/>
                <a:gd name="connsiteY12" fmla="*/ 761978 h 1384916"/>
                <a:gd name="connsiteX13" fmla="*/ 2959277 w 3414719"/>
                <a:gd name="connsiteY13" fmla="*/ 1242445 h 1384916"/>
                <a:gd name="connsiteX14" fmla="*/ 2778706 w 3414719"/>
                <a:gd name="connsiteY14" fmla="*/ 1384916 h 1384916"/>
                <a:gd name="connsiteX15" fmla="*/ 2507942 w 3414719"/>
                <a:gd name="connsiteY15" fmla="*/ 1384916 h 1384916"/>
                <a:gd name="connsiteX16" fmla="*/ 1755559 w 3414719"/>
                <a:gd name="connsiteY16" fmla="*/ 1384916 h 1384916"/>
                <a:gd name="connsiteX17" fmla="*/ 1755559 w 3414719"/>
                <a:gd name="connsiteY17" fmla="*/ 1384916 h 1384916"/>
                <a:gd name="connsiteX18" fmla="*/ 230824 w 3414719"/>
                <a:gd name="connsiteY18" fmla="*/ 1384916 h 1384916"/>
                <a:gd name="connsiteX19" fmla="*/ 0 w 3414719"/>
                <a:gd name="connsiteY19" fmla="*/ 1154092 h 1384916"/>
                <a:gd name="connsiteX20" fmla="*/ 0 w 3414719"/>
                <a:gd name="connsiteY20" fmla="*/ 1154097 h 1384916"/>
                <a:gd name="connsiteX21" fmla="*/ 0 w 3414719"/>
                <a:gd name="connsiteY21" fmla="*/ 807868 h 1384916"/>
                <a:gd name="connsiteX22" fmla="*/ 0 w 3414719"/>
                <a:gd name="connsiteY22" fmla="*/ 807868 h 1384916"/>
                <a:gd name="connsiteX23" fmla="*/ 0 w 3414719"/>
                <a:gd name="connsiteY23" fmla="*/ 230824 h 1384916"/>
                <a:gd name="connsiteX0" fmla="*/ 0 w 3402522"/>
                <a:gd name="connsiteY0" fmla="*/ 230824 h 1384916"/>
                <a:gd name="connsiteX1" fmla="*/ 230824 w 3402522"/>
                <a:gd name="connsiteY1" fmla="*/ 0 h 1384916"/>
                <a:gd name="connsiteX2" fmla="*/ 1755559 w 3402522"/>
                <a:gd name="connsiteY2" fmla="*/ 0 h 1384916"/>
                <a:gd name="connsiteX3" fmla="*/ 1755559 w 3402522"/>
                <a:gd name="connsiteY3" fmla="*/ 0 h 1384916"/>
                <a:gd name="connsiteX4" fmla="*/ 2507942 w 3402522"/>
                <a:gd name="connsiteY4" fmla="*/ 0 h 1384916"/>
                <a:gd name="connsiteX5" fmla="*/ 2778706 w 3402522"/>
                <a:gd name="connsiteY5" fmla="*/ 0 h 1384916"/>
                <a:gd name="connsiteX6" fmla="*/ 2962234 w 3402522"/>
                <a:gd name="connsiteY6" fmla="*/ 215058 h 1384916"/>
                <a:gd name="connsiteX7" fmla="*/ 2962234 w 3402522"/>
                <a:gd name="connsiteY7" fmla="*/ 360521 h 1384916"/>
                <a:gd name="connsiteX8" fmla="*/ 3328845 w 3402522"/>
                <a:gd name="connsiteY8" fmla="*/ 697059 h 1384916"/>
                <a:gd name="connsiteX9" fmla="*/ 3394192 w 3402522"/>
                <a:gd name="connsiteY9" fmla="*/ 854843 h 1384916"/>
                <a:gd name="connsiteX10" fmla="*/ 3230658 w 3402522"/>
                <a:gd name="connsiteY10" fmla="*/ 814946 h 1384916"/>
                <a:gd name="connsiteX11" fmla="*/ 3080076 w 3402522"/>
                <a:gd name="connsiteY11" fmla="*/ 786697 h 1384916"/>
                <a:gd name="connsiteX12" fmla="*/ 2963544 w 3402522"/>
                <a:gd name="connsiteY12" fmla="*/ 761978 h 1384916"/>
                <a:gd name="connsiteX13" fmla="*/ 2959277 w 3402522"/>
                <a:gd name="connsiteY13" fmla="*/ 1242445 h 1384916"/>
                <a:gd name="connsiteX14" fmla="*/ 2778706 w 3402522"/>
                <a:gd name="connsiteY14" fmla="*/ 1384916 h 1384916"/>
                <a:gd name="connsiteX15" fmla="*/ 2507942 w 3402522"/>
                <a:gd name="connsiteY15" fmla="*/ 1384916 h 1384916"/>
                <a:gd name="connsiteX16" fmla="*/ 1755559 w 3402522"/>
                <a:gd name="connsiteY16" fmla="*/ 1384916 h 1384916"/>
                <a:gd name="connsiteX17" fmla="*/ 1755559 w 3402522"/>
                <a:gd name="connsiteY17" fmla="*/ 1384916 h 1384916"/>
                <a:gd name="connsiteX18" fmla="*/ 230824 w 3402522"/>
                <a:gd name="connsiteY18" fmla="*/ 1384916 h 1384916"/>
                <a:gd name="connsiteX19" fmla="*/ 0 w 3402522"/>
                <a:gd name="connsiteY19" fmla="*/ 1154092 h 1384916"/>
                <a:gd name="connsiteX20" fmla="*/ 0 w 3402522"/>
                <a:gd name="connsiteY20" fmla="*/ 1154097 h 1384916"/>
                <a:gd name="connsiteX21" fmla="*/ 0 w 3402522"/>
                <a:gd name="connsiteY21" fmla="*/ 807868 h 1384916"/>
                <a:gd name="connsiteX22" fmla="*/ 0 w 3402522"/>
                <a:gd name="connsiteY22" fmla="*/ 807868 h 1384916"/>
                <a:gd name="connsiteX23" fmla="*/ 0 w 3402522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08600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80076 w 3401950"/>
                <a:gd name="connsiteY10" fmla="*/ 786697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31352 w 3401950"/>
                <a:gd name="connsiteY10" fmla="*/ 747242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5392"/>
                <a:gd name="connsiteY0" fmla="*/ 230824 h 1384916"/>
                <a:gd name="connsiteX1" fmla="*/ 230824 w 3405392"/>
                <a:gd name="connsiteY1" fmla="*/ 0 h 1384916"/>
                <a:gd name="connsiteX2" fmla="*/ 1755559 w 3405392"/>
                <a:gd name="connsiteY2" fmla="*/ 0 h 1384916"/>
                <a:gd name="connsiteX3" fmla="*/ 1755559 w 3405392"/>
                <a:gd name="connsiteY3" fmla="*/ 0 h 1384916"/>
                <a:gd name="connsiteX4" fmla="*/ 2507942 w 3405392"/>
                <a:gd name="connsiteY4" fmla="*/ 0 h 1384916"/>
                <a:gd name="connsiteX5" fmla="*/ 2778706 w 3405392"/>
                <a:gd name="connsiteY5" fmla="*/ 0 h 1384916"/>
                <a:gd name="connsiteX6" fmla="*/ 2962234 w 3405392"/>
                <a:gd name="connsiteY6" fmla="*/ 215058 h 1384916"/>
                <a:gd name="connsiteX7" fmla="*/ 2962234 w 3405392"/>
                <a:gd name="connsiteY7" fmla="*/ 360521 h 1384916"/>
                <a:gd name="connsiteX8" fmla="*/ 3328845 w 3405392"/>
                <a:gd name="connsiteY8" fmla="*/ 697059 h 1384916"/>
                <a:gd name="connsiteX9" fmla="*/ 3398202 w 3405392"/>
                <a:gd name="connsiteY9" fmla="*/ 834790 h 1384916"/>
                <a:gd name="connsiteX10" fmla="*/ 2963544 w 3405392"/>
                <a:gd name="connsiteY10" fmla="*/ 761978 h 1384916"/>
                <a:gd name="connsiteX11" fmla="*/ 2959277 w 3405392"/>
                <a:gd name="connsiteY11" fmla="*/ 1242445 h 1384916"/>
                <a:gd name="connsiteX12" fmla="*/ 2778706 w 3405392"/>
                <a:gd name="connsiteY12" fmla="*/ 1384916 h 1384916"/>
                <a:gd name="connsiteX13" fmla="*/ 2507942 w 3405392"/>
                <a:gd name="connsiteY13" fmla="*/ 1384916 h 1384916"/>
                <a:gd name="connsiteX14" fmla="*/ 1755559 w 3405392"/>
                <a:gd name="connsiteY14" fmla="*/ 1384916 h 1384916"/>
                <a:gd name="connsiteX15" fmla="*/ 1755559 w 3405392"/>
                <a:gd name="connsiteY15" fmla="*/ 1384916 h 1384916"/>
                <a:gd name="connsiteX16" fmla="*/ 230824 w 3405392"/>
                <a:gd name="connsiteY16" fmla="*/ 1384916 h 1384916"/>
                <a:gd name="connsiteX17" fmla="*/ 0 w 3405392"/>
                <a:gd name="connsiteY17" fmla="*/ 1154092 h 1384916"/>
                <a:gd name="connsiteX18" fmla="*/ 0 w 3405392"/>
                <a:gd name="connsiteY18" fmla="*/ 1154097 h 1384916"/>
                <a:gd name="connsiteX19" fmla="*/ 0 w 3405392"/>
                <a:gd name="connsiteY19" fmla="*/ 807868 h 1384916"/>
                <a:gd name="connsiteX20" fmla="*/ 0 w 3405392"/>
                <a:gd name="connsiteY20" fmla="*/ 807868 h 1384916"/>
                <a:gd name="connsiteX21" fmla="*/ 0 w 3405392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05283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95257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5362 w 3409560"/>
                <a:gd name="connsiteY10" fmla="*/ 753259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7367 w 3409560"/>
                <a:gd name="connsiteY10" fmla="*/ 73922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17530"/>
                <a:gd name="connsiteY0" fmla="*/ 230824 h 1384916"/>
                <a:gd name="connsiteX1" fmla="*/ 230824 w 3417530"/>
                <a:gd name="connsiteY1" fmla="*/ 0 h 1384916"/>
                <a:gd name="connsiteX2" fmla="*/ 1755559 w 3417530"/>
                <a:gd name="connsiteY2" fmla="*/ 0 h 1384916"/>
                <a:gd name="connsiteX3" fmla="*/ 1755559 w 3417530"/>
                <a:gd name="connsiteY3" fmla="*/ 0 h 1384916"/>
                <a:gd name="connsiteX4" fmla="*/ 2507942 w 3417530"/>
                <a:gd name="connsiteY4" fmla="*/ 0 h 1384916"/>
                <a:gd name="connsiteX5" fmla="*/ 2778706 w 3417530"/>
                <a:gd name="connsiteY5" fmla="*/ 0 h 1384916"/>
                <a:gd name="connsiteX6" fmla="*/ 2962234 w 3417530"/>
                <a:gd name="connsiteY6" fmla="*/ 215058 h 1384916"/>
                <a:gd name="connsiteX7" fmla="*/ 2962234 w 3417530"/>
                <a:gd name="connsiteY7" fmla="*/ 360521 h 1384916"/>
                <a:gd name="connsiteX8" fmla="*/ 3328845 w 3417530"/>
                <a:gd name="connsiteY8" fmla="*/ 697059 h 1384916"/>
                <a:gd name="connsiteX9" fmla="*/ 3398202 w 3417530"/>
                <a:gd name="connsiteY9" fmla="*/ 834790 h 1384916"/>
                <a:gd name="connsiteX10" fmla="*/ 3049398 w 3417530"/>
                <a:gd name="connsiteY10" fmla="*/ 721175 h 1384916"/>
                <a:gd name="connsiteX11" fmla="*/ 2963544 w 3417530"/>
                <a:gd name="connsiteY11" fmla="*/ 761978 h 1384916"/>
                <a:gd name="connsiteX12" fmla="*/ 2959277 w 3417530"/>
                <a:gd name="connsiteY12" fmla="*/ 1242445 h 1384916"/>
                <a:gd name="connsiteX13" fmla="*/ 2778706 w 3417530"/>
                <a:gd name="connsiteY13" fmla="*/ 1384916 h 1384916"/>
                <a:gd name="connsiteX14" fmla="*/ 2507942 w 3417530"/>
                <a:gd name="connsiteY14" fmla="*/ 1384916 h 1384916"/>
                <a:gd name="connsiteX15" fmla="*/ 1755559 w 3417530"/>
                <a:gd name="connsiteY15" fmla="*/ 1384916 h 1384916"/>
                <a:gd name="connsiteX16" fmla="*/ 1755559 w 3417530"/>
                <a:gd name="connsiteY16" fmla="*/ 1384916 h 1384916"/>
                <a:gd name="connsiteX17" fmla="*/ 230824 w 3417530"/>
                <a:gd name="connsiteY17" fmla="*/ 1384916 h 1384916"/>
                <a:gd name="connsiteX18" fmla="*/ 0 w 3417530"/>
                <a:gd name="connsiteY18" fmla="*/ 1154092 h 1384916"/>
                <a:gd name="connsiteX19" fmla="*/ 0 w 3417530"/>
                <a:gd name="connsiteY19" fmla="*/ 1154097 h 1384916"/>
                <a:gd name="connsiteX20" fmla="*/ 0 w 3417530"/>
                <a:gd name="connsiteY20" fmla="*/ 807868 h 1384916"/>
                <a:gd name="connsiteX21" fmla="*/ 0 w 3417530"/>
                <a:gd name="connsiteY21" fmla="*/ 807868 h 1384916"/>
                <a:gd name="connsiteX22" fmla="*/ 0 w 3417530"/>
                <a:gd name="connsiteY22" fmla="*/ 230824 h 1384916"/>
                <a:gd name="connsiteX0" fmla="*/ 0 w 3413582"/>
                <a:gd name="connsiteY0" fmla="*/ 230824 h 1384916"/>
                <a:gd name="connsiteX1" fmla="*/ 230824 w 3413582"/>
                <a:gd name="connsiteY1" fmla="*/ 0 h 1384916"/>
                <a:gd name="connsiteX2" fmla="*/ 1755559 w 3413582"/>
                <a:gd name="connsiteY2" fmla="*/ 0 h 1384916"/>
                <a:gd name="connsiteX3" fmla="*/ 1755559 w 3413582"/>
                <a:gd name="connsiteY3" fmla="*/ 0 h 1384916"/>
                <a:gd name="connsiteX4" fmla="*/ 2507942 w 3413582"/>
                <a:gd name="connsiteY4" fmla="*/ 0 h 1384916"/>
                <a:gd name="connsiteX5" fmla="*/ 2778706 w 3413582"/>
                <a:gd name="connsiteY5" fmla="*/ 0 h 1384916"/>
                <a:gd name="connsiteX6" fmla="*/ 2962234 w 3413582"/>
                <a:gd name="connsiteY6" fmla="*/ 215058 h 1384916"/>
                <a:gd name="connsiteX7" fmla="*/ 2962234 w 3413582"/>
                <a:gd name="connsiteY7" fmla="*/ 360521 h 1384916"/>
                <a:gd name="connsiteX8" fmla="*/ 3304782 w 3413582"/>
                <a:gd name="connsiteY8" fmla="*/ 691043 h 1384916"/>
                <a:gd name="connsiteX9" fmla="*/ 3398202 w 3413582"/>
                <a:gd name="connsiteY9" fmla="*/ 834790 h 1384916"/>
                <a:gd name="connsiteX10" fmla="*/ 3049398 w 3413582"/>
                <a:gd name="connsiteY10" fmla="*/ 721175 h 1384916"/>
                <a:gd name="connsiteX11" fmla="*/ 2963544 w 3413582"/>
                <a:gd name="connsiteY11" fmla="*/ 761978 h 1384916"/>
                <a:gd name="connsiteX12" fmla="*/ 2959277 w 3413582"/>
                <a:gd name="connsiteY12" fmla="*/ 1242445 h 1384916"/>
                <a:gd name="connsiteX13" fmla="*/ 2778706 w 3413582"/>
                <a:gd name="connsiteY13" fmla="*/ 1384916 h 1384916"/>
                <a:gd name="connsiteX14" fmla="*/ 2507942 w 3413582"/>
                <a:gd name="connsiteY14" fmla="*/ 1384916 h 1384916"/>
                <a:gd name="connsiteX15" fmla="*/ 1755559 w 3413582"/>
                <a:gd name="connsiteY15" fmla="*/ 1384916 h 1384916"/>
                <a:gd name="connsiteX16" fmla="*/ 1755559 w 3413582"/>
                <a:gd name="connsiteY16" fmla="*/ 1384916 h 1384916"/>
                <a:gd name="connsiteX17" fmla="*/ 230824 w 3413582"/>
                <a:gd name="connsiteY17" fmla="*/ 1384916 h 1384916"/>
                <a:gd name="connsiteX18" fmla="*/ 0 w 3413582"/>
                <a:gd name="connsiteY18" fmla="*/ 1154092 h 1384916"/>
                <a:gd name="connsiteX19" fmla="*/ 0 w 3413582"/>
                <a:gd name="connsiteY19" fmla="*/ 1154097 h 1384916"/>
                <a:gd name="connsiteX20" fmla="*/ 0 w 3413582"/>
                <a:gd name="connsiteY20" fmla="*/ 807868 h 1384916"/>
                <a:gd name="connsiteX21" fmla="*/ 0 w 3413582"/>
                <a:gd name="connsiteY21" fmla="*/ 807868 h 1384916"/>
                <a:gd name="connsiteX22" fmla="*/ 0 w 3413582"/>
                <a:gd name="connsiteY22" fmla="*/ 230824 h 138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13582" h="1384916">
                  <a:moveTo>
                    <a:pt x="0" y="230824"/>
                  </a:moveTo>
                  <a:cubicBezTo>
                    <a:pt x="0" y="103343"/>
                    <a:pt x="103343" y="0"/>
                    <a:pt x="230824" y="0"/>
                  </a:cubicBezTo>
                  <a:lnTo>
                    <a:pt x="1755559" y="0"/>
                  </a:lnTo>
                  <a:lnTo>
                    <a:pt x="1755559" y="0"/>
                  </a:lnTo>
                  <a:lnTo>
                    <a:pt x="2507942" y="0"/>
                  </a:lnTo>
                  <a:lnTo>
                    <a:pt x="2778706" y="0"/>
                  </a:lnTo>
                  <a:cubicBezTo>
                    <a:pt x="2906187" y="0"/>
                    <a:pt x="2962234" y="87577"/>
                    <a:pt x="2962234" y="215058"/>
                  </a:cubicBezTo>
                  <a:lnTo>
                    <a:pt x="2962234" y="360521"/>
                  </a:lnTo>
                  <a:cubicBezTo>
                    <a:pt x="3023336" y="440855"/>
                    <a:pt x="3232121" y="611998"/>
                    <a:pt x="3304782" y="691043"/>
                  </a:cubicBezTo>
                  <a:cubicBezTo>
                    <a:pt x="3377443" y="770088"/>
                    <a:pt x="3444777" y="830771"/>
                    <a:pt x="3398202" y="834790"/>
                  </a:cubicBezTo>
                  <a:cubicBezTo>
                    <a:pt x="3342604" y="842151"/>
                    <a:pt x="3157935" y="753363"/>
                    <a:pt x="3049398" y="721175"/>
                  </a:cubicBezTo>
                  <a:cubicBezTo>
                    <a:pt x="2940861" y="688987"/>
                    <a:pt x="2969541" y="678442"/>
                    <a:pt x="2963544" y="761978"/>
                  </a:cubicBezTo>
                  <a:cubicBezTo>
                    <a:pt x="2962122" y="922134"/>
                    <a:pt x="2960699" y="1082289"/>
                    <a:pt x="2959277" y="1242445"/>
                  </a:cubicBezTo>
                  <a:cubicBezTo>
                    <a:pt x="2959277" y="1369926"/>
                    <a:pt x="2906187" y="1384916"/>
                    <a:pt x="2778706" y="1384916"/>
                  </a:cubicBezTo>
                  <a:lnTo>
                    <a:pt x="2507942" y="1384916"/>
                  </a:lnTo>
                  <a:lnTo>
                    <a:pt x="1755559" y="1384916"/>
                  </a:lnTo>
                  <a:lnTo>
                    <a:pt x="1755559" y="1384916"/>
                  </a:lnTo>
                  <a:lnTo>
                    <a:pt x="230824" y="1384916"/>
                  </a:lnTo>
                  <a:cubicBezTo>
                    <a:pt x="103343" y="1384916"/>
                    <a:pt x="0" y="1281573"/>
                    <a:pt x="0" y="1154092"/>
                  </a:cubicBezTo>
                  <a:lnTo>
                    <a:pt x="0" y="1154097"/>
                  </a:lnTo>
                  <a:lnTo>
                    <a:pt x="0" y="807868"/>
                  </a:lnTo>
                  <a:lnTo>
                    <a:pt x="0" y="807868"/>
                  </a:lnTo>
                  <a:lnTo>
                    <a:pt x="0" y="23082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93689CA-EE5B-533D-FF33-FCB4016584C5}"/>
                </a:ext>
              </a:extLst>
            </p:cNvPr>
            <p:cNvSpPr txBox="1"/>
            <p:nvPr/>
          </p:nvSpPr>
          <p:spPr>
            <a:xfrm>
              <a:off x="132251" y="3566048"/>
              <a:ext cx="283090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cầm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vi-VN" sz="32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2F4117B-F98A-2FF1-C966-F89E7236A77F}"/>
              </a:ext>
            </a:extLst>
          </p:cNvPr>
          <p:cNvGrpSpPr/>
          <p:nvPr/>
        </p:nvGrpSpPr>
        <p:grpSpPr>
          <a:xfrm>
            <a:off x="7788893" y="2962133"/>
            <a:ext cx="4358036" cy="1269253"/>
            <a:chOff x="7788893" y="2962133"/>
            <a:chExt cx="4358036" cy="1269253"/>
          </a:xfrm>
        </p:grpSpPr>
        <p:sp>
          <p:nvSpPr>
            <p:cNvPr id="9" name="Speech Bubble: Rectangle with Corners Rounded 5">
              <a:extLst>
                <a:ext uri="{FF2B5EF4-FFF2-40B4-BE49-F238E27FC236}">
                  <a16:creationId xmlns:a16="http://schemas.microsoft.com/office/drawing/2014/main" xmlns="" id="{49029FF1-5EF5-AB48-6668-9F13C0B082F9}"/>
                </a:ext>
              </a:extLst>
            </p:cNvPr>
            <p:cNvSpPr/>
            <p:nvPr/>
          </p:nvSpPr>
          <p:spPr>
            <a:xfrm flipH="1">
              <a:off x="7788893" y="2962133"/>
              <a:ext cx="4358036" cy="1269253"/>
            </a:xfrm>
            <a:custGeom>
              <a:avLst/>
              <a:gdLst>
                <a:gd name="connsiteX0" fmla="*/ 0 w 3009530"/>
                <a:gd name="connsiteY0" fmla="*/ 230824 h 1384916"/>
                <a:gd name="connsiteX1" fmla="*/ 230824 w 3009530"/>
                <a:gd name="connsiteY1" fmla="*/ 0 h 1384916"/>
                <a:gd name="connsiteX2" fmla="*/ 1755559 w 3009530"/>
                <a:gd name="connsiteY2" fmla="*/ 0 h 1384916"/>
                <a:gd name="connsiteX3" fmla="*/ 1755559 w 3009530"/>
                <a:gd name="connsiteY3" fmla="*/ 0 h 1384916"/>
                <a:gd name="connsiteX4" fmla="*/ 2507942 w 3009530"/>
                <a:gd name="connsiteY4" fmla="*/ 0 h 1384916"/>
                <a:gd name="connsiteX5" fmla="*/ 2778706 w 3009530"/>
                <a:gd name="connsiteY5" fmla="*/ 0 h 1384916"/>
                <a:gd name="connsiteX6" fmla="*/ 3009530 w 3009530"/>
                <a:gd name="connsiteY6" fmla="*/ 230824 h 1384916"/>
                <a:gd name="connsiteX7" fmla="*/ 3009530 w 3009530"/>
                <a:gd name="connsiteY7" fmla="*/ 807868 h 1384916"/>
                <a:gd name="connsiteX8" fmla="*/ 3692031 w 3009530"/>
                <a:gd name="connsiteY8" fmla="*/ 1186818 h 1384916"/>
                <a:gd name="connsiteX9" fmla="*/ 3009530 w 3009530"/>
                <a:gd name="connsiteY9" fmla="*/ 1154097 h 1384916"/>
                <a:gd name="connsiteX10" fmla="*/ 3009530 w 3009530"/>
                <a:gd name="connsiteY10" fmla="*/ 1154092 h 1384916"/>
                <a:gd name="connsiteX11" fmla="*/ 2778706 w 3009530"/>
                <a:gd name="connsiteY11" fmla="*/ 1384916 h 1384916"/>
                <a:gd name="connsiteX12" fmla="*/ 2507942 w 3009530"/>
                <a:gd name="connsiteY12" fmla="*/ 1384916 h 1384916"/>
                <a:gd name="connsiteX13" fmla="*/ 1755559 w 3009530"/>
                <a:gd name="connsiteY13" fmla="*/ 1384916 h 1384916"/>
                <a:gd name="connsiteX14" fmla="*/ 1755559 w 3009530"/>
                <a:gd name="connsiteY14" fmla="*/ 1384916 h 1384916"/>
                <a:gd name="connsiteX15" fmla="*/ 230824 w 3009530"/>
                <a:gd name="connsiteY15" fmla="*/ 1384916 h 1384916"/>
                <a:gd name="connsiteX16" fmla="*/ 0 w 3009530"/>
                <a:gd name="connsiteY16" fmla="*/ 1154092 h 1384916"/>
                <a:gd name="connsiteX17" fmla="*/ 0 w 3009530"/>
                <a:gd name="connsiteY17" fmla="*/ 1154097 h 1384916"/>
                <a:gd name="connsiteX18" fmla="*/ 0 w 3009530"/>
                <a:gd name="connsiteY18" fmla="*/ 807868 h 1384916"/>
                <a:gd name="connsiteX19" fmla="*/ 0 w 3009530"/>
                <a:gd name="connsiteY19" fmla="*/ 807868 h 1384916"/>
                <a:gd name="connsiteX20" fmla="*/ 0 w 3009530"/>
                <a:gd name="connsiteY20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80786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59277 w 3692031"/>
                <a:gd name="connsiteY11" fmla="*/ 1242445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110689 w 3692031"/>
                <a:gd name="connsiteY11" fmla="*/ 1079916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2977999 w 3692031"/>
                <a:gd name="connsiteY6" fmla="*/ 233452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241086 w 3728818"/>
                <a:gd name="connsiteY10" fmla="*/ 912687 h 1384916"/>
                <a:gd name="connsiteX11" fmla="*/ 2963544 w 3728818"/>
                <a:gd name="connsiteY11" fmla="*/ 761978 h 1384916"/>
                <a:gd name="connsiteX12" fmla="*/ 2959277 w 3728818"/>
                <a:gd name="connsiteY12" fmla="*/ 1242445 h 1384916"/>
                <a:gd name="connsiteX13" fmla="*/ 2778706 w 3728818"/>
                <a:gd name="connsiteY13" fmla="*/ 1384916 h 1384916"/>
                <a:gd name="connsiteX14" fmla="*/ 2507942 w 3728818"/>
                <a:gd name="connsiteY14" fmla="*/ 1384916 h 1384916"/>
                <a:gd name="connsiteX15" fmla="*/ 1755559 w 3728818"/>
                <a:gd name="connsiteY15" fmla="*/ 1384916 h 1384916"/>
                <a:gd name="connsiteX16" fmla="*/ 1755559 w 3728818"/>
                <a:gd name="connsiteY16" fmla="*/ 1384916 h 1384916"/>
                <a:gd name="connsiteX17" fmla="*/ 230824 w 3728818"/>
                <a:gd name="connsiteY17" fmla="*/ 1384916 h 1384916"/>
                <a:gd name="connsiteX18" fmla="*/ 0 w 3728818"/>
                <a:gd name="connsiteY18" fmla="*/ 1154092 h 1384916"/>
                <a:gd name="connsiteX19" fmla="*/ 0 w 3728818"/>
                <a:gd name="connsiteY19" fmla="*/ 1154097 h 1384916"/>
                <a:gd name="connsiteX20" fmla="*/ 0 w 3728818"/>
                <a:gd name="connsiteY20" fmla="*/ 807868 h 1384916"/>
                <a:gd name="connsiteX21" fmla="*/ 0 w 3728818"/>
                <a:gd name="connsiteY21" fmla="*/ 807868 h 1384916"/>
                <a:gd name="connsiteX22" fmla="*/ 0 w 3728818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241086 w 3728818"/>
                <a:gd name="connsiteY11" fmla="*/ 912687 h 1384916"/>
                <a:gd name="connsiteX12" fmla="*/ 2963544 w 3728818"/>
                <a:gd name="connsiteY12" fmla="*/ 761978 h 1384916"/>
                <a:gd name="connsiteX13" fmla="*/ 2959277 w 3728818"/>
                <a:gd name="connsiteY13" fmla="*/ 1242445 h 1384916"/>
                <a:gd name="connsiteX14" fmla="*/ 2778706 w 3728818"/>
                <a:gd name="connsiteY14" fmla="*/ 1384916 h 1384916"/>
                <a:gd name="connsiteX15" fmla="*/ 2507942 w 3728818"/>
                <a:gd name="connsiteY15" fmla="*/ 1384916 h 1384916"/>
                <a:gd name="connsiteX16" fmla="*/ 1755559 w 3728818"/>
                <a:gd name="connsiteY16" fmla="*/ 1384916 h 1384916"/>
                <a:gd name="connsiteX17" fmla="*/ 1755559 w 3728818"/>
                <a:gd name="connsiteY17" fmla="*/ 1384916 h 1384916"/>
                <a:gd name="connsiteX18" fmla="*/ 230824 w 3728818"/>
                <a:gd name="connsiteY18" fmla="*/ 1384916 h 1384916"/>
                <a:gd name="connsiteX19" fmla="*/ 0 w 3728818"/>
                <a:gd name="connsiteY19" fmla="*/ 1154092 h 1384916"/>
                <a:gd name="connsiteX20" fmla="*/ 0 w 3728818"/>
                <a:gd name="connsiteY20" fmla="*/ 1154097 h 1384916"/>
                <a:gd name="connsiteX21" fmla="*/ 0 w 3728818"/>
                <a:gd name="connsiteY21" fmla="*/ 807868 h 1384916"/>
                <a:gd name="connsiteX22" fmla="*/ 0 w 3728818"/>
                <a:gd name="connsiteY22" fmla="*/ 807868 h 1384916"/>
                <a:gd name="connsiteX23" fmla="*/ 0 w 3728818"/>
                <a:gd name="connsiteY23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59853 w 3728818"/>
                <a:gd name="connsiteY11" fmla="*/ 1037875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70363 w 3728818"/>
                <a:gd name="connsiteY10" fmla="*/ 1129841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79198 w 3670363"/>
                <a:gd name="connsiteY9" fmla="*/ 1002887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89709 w 3670363"/>
                <a:gd name="connsiteY9" fmla="*/ 989749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344543 w 3670363"/>
                <a:gd name="connsiteY11" fmla="*/ 974813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75371 w 3424019"/>
                <a:gd name="connsiteY7" fmla="*/ 41570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39769 w 3424019"/>
                <a:gd name="connsiteY8" fmla="*/ 607936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239769 w 3447667"/>
                <a:gd name="connsiteY8" fmla="*/ 607936 h 1384916"/>
                <a:gd name="connsiteX9" fmla="*/ 3447667 w 3447667"/>
                <a:gd name="connsiteY9" fmla="*/ 871508 h 1384916"/>
                <a:gd name="connsiteX10" fmla="*/ 3420743 w 3447667"/>
                <a:gd name="connsiteY10" fmla="*/ 985323 h 1384916"/>
                <a:gd name="connsiteX11" fmla="*/ 3344543 w 3447667"/>
                <a:gd name="connsiteY11" fmla="*/ 974813 h 1384916"/>
                <a:gd name="connsiteX12" fmla="*/ 3170141 w 3447667"/>
                <a:gd name="connsiteY12" fmla="*/ 881156 h 1384916"/>
                <a:gd name="connsiteX13" fmla="*/ 2963544 w 3447667"/>
                <a:gd name="connsiteY13" fmla="*/ 761978 h 1384916"/>
                <a:gd name="connsiteX14" fmla="*/ 2959277 w 3447667"/>
                <a:gd name="connsiteY14" fmla="*/ 1242445 h 1384916"/>
                <a:gd name="connsiteX15" fmla="*/ 2778706 w 3447667"/>
                <a:gd name="connsiteY15" fmla="*/ 1384916 h 1384916"/>
                <a:gd name="connsiteX16" fmla="*/ 2507942 w 3447667"/>
                <a:gd name="connsiteY16" fmla="*/ 1384916 h 1384916"/>
                <a:gd name="connsiteX17" fmla="*/ 1755559 w 3447667"/>
                <a:gd name="connsiteY17" fmla="*/ 1384916 h 1384916"/>
                <a:gd name="connsiteX18" fmla="*/ 1755559 w 3447667"/>
                <a:gd name="connsiteY18" fmla="*/ 1384916 h 1384916"/>
                <a:gd name="connsiteX19" fmla="*/ 230824 w 3447667"/>
                <a:gd name="connsiteY19" fmla="*/ 1384916 h 1384916"/>
                <a:gd name="connsiteX20" fmla="*/ 0 w 3447667"/>
                <a:gd name="connsiteY20" fmla="*/ 1154092 h 1384916"/>
                <a:gd name="connsiteX21" fmla="*/ 0 w 3447667"/>
                <a:gd name="connsiteY21" fmla="*/ 1154097 h 1384916"/>
                <a:gd name="connsiteX22" fmla="*/ 0 w 3447667"/>
                <a:gd name="connsiteY22" fmla="*/ 807868 h 1384916"/>
                <a:gd name="connsiteX23" fmla="*/ 0 w 3447667"/>
                <a:gd name="connsiteY23" fmla="*/ 807868 h 1384916"/>
                <a:gd name="connsiteX24" fmla="*/ 0 w 3447667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71275 w 3447667"/>
                <a:gd name="connsiteY8" fmla="*/ 457179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60790 w 3447667"/>
                <a:gd name="connsiteY9" fmla="*/ 600053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76379 w 3447667"/>
                <a:gd name="connsiteY9" fmla="*/ 493964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20743 w 3420743"/>
                <a:gd name="connsiteY12" fmla="*/ 985323 h 1384916"/>
                <a:gd name="connsiteX13" fmla="*/ 3344543 w 3420743"/>
                <a:gd name="connsiteY13" fmla="*/ 974813 h 1384916"/>
                <a:gd name="connsiteX14" fmla="*/ 3170141 w 3420743"/>
                <a:gd name="connsiteY14" fmla="*/ 881156 h 1384916"/>
                <a:gd name="connsiteX15" fmla="*/ 2963544 w 3420743"/>
                <a:gd name="connsiteY15" fmla="*/ 761978 h 1384916"/>
                <a:gd name="connsiteX16" fmla="*/ 2959277 w 3420743"/>
                <a:gd name="connsiteY16" fmla="*/ 1242445 h 1384916"/>
                <a:gd name="connsiteX17" fmla="*/ 2778706 w 3420743"/>
                <a:gd name="connsiteY17" fmla="*/ 1384916 h 1384916"/>
                <a:gd name="connsiteX18" fmla="*/ 2507942 w 3420743"/>
                <a:gd name="connsiteY18" fmla="*/ 1384916 h 1384916"/>
                <a:gd name="connsiteX19" fmla="*/ 1755559 w 3420743"/>
                <a:gd name="connsiteY19" fmla="*/ 1384916 h 1384916"/>
                <a:gd name="connsiteX20" fmla="*/ 1755559 w 3420743"/>
                <a:gd name="connsiteY20" fmla="*/ 1384916 h 1384916"/>
                <a:gd name="connsiteX21" fmla="*/ 230824 w 3420743"/>
                <a:gd name="connsiteY21" fmla="*/ 1384916 h 1384916"/>
                <a:gd name="connsiteX22" fmla="*/ 0 w 3420743"/>
                <a:gd name="connsiteY22" fmla="*/ 1154092 h 1384916"/>
                <a:gd name="connsiteX23" fmla="*/ 0 w 3420743"/>
                <a:gd name="connsiteY23" fmla="*/ 1154097 h 1384916"/>
                <a:gd name="connsiteX24" fmla="*/ 0 w 3420743"/>
                <a:gd name="connsiteY24" fmla="*/ 807868 h 1384916"/>
                <a:gd name="connsiteX25" fmla="*/ 0 w 3420743"/>
                <a:gd name="connsiteY25" fmla="*/ 807868 h 1384916"/>
                <a:gd name="connsiteX26" fmla="*/ 0 w 3420743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365564 w 3420743"/>
                <a:gd name="connsiteY12" fmla="*/ 767234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255205 w 3420743"/>
                <a:gd name="connsiteY14" fmla="*/ 890731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12875"/>
                <a:gd name="connsiteY0" fmla="*/ 230824 h 1384916"/>
                <a:gd name="connsiteX1" fmla="*/ 230824 w 3412875"/>
                <a:gd name="connsiteY1" fmla="*/ 0 h 1384916"/>
                <a:gd name="connsiteX2" fmla="*/ 1755559 w 3412875"/>
                <a:gd name="connsiteY2" fmla="*/ 0 h 1384916"/>
                <a:gd name="connsiteX3" fmla="*/ 1755559 w 3412875"/>
                <a:gd name="connsiteY3" fmla="*/ 0 h 1384916"/>
                <a:gd name="connsiteX4" fmla="*/ 2507942 w 3412875"/>
                <a:gd name="connsiteY4" fmla="*/ 0 h 1384916"/>
                <a:gd name="connsiteX5" fmla="*/ 2778706 w 3412875"/>
                <a:gd name="connsiteY5" fmla="*/ 0 h 1384916"/>
                <a:gd name="connsiteX6" fmla="*/ 2962234 w 3412875"/>
                <a:gd name="connsiteY6" fmla="*/ 215058 h 1384916"/>
                <a:gd name="connsiteX7" fmla="*/ 2962234 w 3412875"/>
                <a:gd name="connsiteY7" fmla="*/ 360521 h 1384916"/>
                <a:gd name="connsiteX8" fmla="*/ 3084413 w 3412875"/>
                <a:gd name="connsiteY8" fmla="*/ 436158 h 1384916"/>
                <a:gd name="connsiteX9" fmla="*/ 3168497 w 3412875"/>
                <a:gd name="connsiteY9" fmla="*/ 499219 h 1384916"/>
                <a:gd name="connsiteX10" fmla="*/ 3260790 w 3412875"/>
                <a:gd name="connsiteY10" fmla="*/ 600053 h 1384916"/>
                <a:gd name="connsiteX11" fmla="*/ 3345192 w 3412875"/>
                <a:gd name="connsiteY11" fmla="*/ 705970 h 1384916"/>
                <a:gd name="connsiteX12" fmla="*/ 3412861 w 3412875"/>
                <a:gd name="connsiteY12" fmla="*/ 827669 h 1384916"/>
                <a:gd name="connsiteX13" fmla="*/ 3376074 w 3412875"/>
                <a:gd name="connsiteY13" fmla="*/ 906495 h 1384916"/>
                <a:gd name="connsiteX14" fmla="*/ 3255205 w 3412875"/>
                <a:gd name="connsiteY14" fmla="*/ 890731 h 1384916"/>
                <a:gd name="connsiteX15" fmla="*/ 3093941 w 3412875"/>
                <a:gd name="connsiteY15" fmla="*/ 818094 h 1384916"/>
                <a:gd name="connsiteX16" fmla="*/ 2963544 w 3412875"/>
                <a:gd name="connsiteY16" fmla="*/ 761978 h 1384916"/>
                <a:gd name="connsiteX17" fmla="*/ 2959277 w 3412875"/>
                <a:gd name="connsiteY17" fmla="*/ 1242445 h 1384916"/>
                <a:gd name="connsiteX18" fmla="*/ 2778706 w 3412875"/>
                <a:gd name="connsiteY18" fmla="*/ 1384916 h 1384916"/>
                <a:gd name="connsiteX19" fmla="*/ 2507942 w 3412875"/>
                <a:gd name="connsiteY19" fmla="*/ 1384916 h 1384916"/>
                <a:gd name="connsiteX20" fmla="*/ 1755559 w 3412875"/>
                <a:gd name="connsiteY20" fmla="*/ 1384916 h 1384916"/>
                <a:gd name="connsiteX21" fmla="*/ 1755559 w 3412875"/>
                <a:gd name="connsiteY21" fmla="*/ 1384916 h 1384916"/>
                <a:gd name="connsiteX22" fmla="*/ 230824 w 3412875"/>
                <a:gd name="connsiteY22" fmla="*/ 1384916 h 1384916"/>
                <a:gd name="connsiteX23" fmla="*/ 0 w 3412875"/>
                <a:gd name="connsiteY23" fmla="*/ 1154092 h 1384916"/>
                <a:gd name="connsiteX24" fmla="*/ 0 w 3412875"/>
                <a:gd name="connsiteY24" fmla="*/ 1154097 h 1384916"/>
                <a:gd name="connsiteX25" fmla="*/ 0 w 3412875"/>
                <a:gd name="connsiteY25" fmla="*/ 807868 h 1384916"/>
                <a:gd name="connsiteX26" fmla="*/ 0 w 3412875"/>
                <a:gd name="connsiteY26" fmla="*/ 807868 h 1384916"/>
                <a:gd name="connsiteX27" fmla="*/ 0 w 3412875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32054 w 3391871"/>
                <a:gd name="connsiteY11" fmla="*/ 716481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76074"/>
                <a:gd name="connsiteY0" fmla="*/ 230824 h 1384916"/>
                <a:gd name="connsiteX1" fmla="*/ 230824 w 3376074"/>
                <a:gd name="connsiteY1" fmla="*/ 0 h 1384916"/>
                <a:gd name="connsiteX2" fmla="*/ 1755559 w 3376074"/>
                <a:gd name="connsiteY2" fmla="*/ 0 h 1384916"/>
                <a:gd name="connsiteX3" fmla="*/ 1755559 w 3376074"/>
                <a:gd name="connsiteY3" fmla="*/ 0 h 1384916"/>
                <a:gd name="connsiteX4" fmla="*/ 2507942 w 3376074"/>
                <a:gd name="connsiteY4" fmla="*/ 0 h 1384916"/>
                <a:gd name="connsiteX5" fmla="*/ 2778706 w 3376074"/>
                <a:gd name="connsiteY5" fmla="*/ 0 h 1384916"/>
                <a:gd name="connsiteX6" fmla="*/ 2962234 w 3376074"/>
                <a:gd name="connsiteY6" fmla="*/ 215058 h 1384916"/>
                <a:gd name="connsiteX7" fmla="*/ 2962234 w 3376074"/>
                <a:gd name="connsiteY7" fmla="*/ 360521 h 1384916"/>
                <a:gd name="connsiteX8" fmla="*/ 3073903 w 3376074"/>
                <a:gd name="connsiteY8" fmla="*/ 438786 h 1384916"/>
                <a:gd name="connsiteX9" fmla="*/ 3160615 w 3376074"/>
                <a:gd name="connsiteY9" fmla="*/ 517612 h 1384916"/>
                <a:gd name="connsiteX10" fmla="*/ 3260790 w 3376074"/>
                <a:gd name="connsiteY10" fmla="*/ 618446 h 1384916"/>
                <a:gd name="connsiteX11" fmla="*/ 3332054 w 3376074"/>
                <a:gd name="connsiteY11" fmla="*/ 716481 h 1384916"/>
                <a:gd name="connsiteX12" fmla="*/ 3370820 w 3376074"/>
                <a:gd name="connsiteY12" fmla="*/ 822413 h 1384916"/>
                <a:gd name="connsiteX13" fmla="*/ 3376074 w 3376074"/>
                <a:gd name="connsiteY13" fmla="*/ 906495 h 1384916"/>
                <a:gd name="connsiteX14" fmla="*/ 3255205 w 3376074"/>
                <a:gd name="connsiteY14" fmla="*/ 890731 h 1384916"/>
                <a:gd name="connsiteX15" fmla="*/ 3093941 w 3376074"/>
                <a:gd name="connsiteY15" fmla="*/ 818094 h 1384916"/>
                <a:gd name="connsiteX16" fmla="*/ 2963544 w 3376074"/>
                <a:gd name="connsiteY16" fmla="*/ 761978 h 1384916"/>
                <a:gd name="connsiteX17" fmla="*/ 2959277 w 3376074"/>
                <a:gd name="connsiteY17" fmla="*/ 1242445 h 1384916"/>
                <a:gd name="connsiteX18" fmla="*/ 2778706 w 3376074"/>
                <a:gd name="connsiteY18" fmla="*/ 1384916 h 1384916"/>
                <a:gd name="connsiteX19" fmla="*/ 2507942 w 3376074"/>
                <a:gd name="connsiteY19" fmla="*/ 1384916 h 1384916"/>
                <a:gd name="connsiteX20" fmla="*/ 1755559 w 3376074"/>
                <a:gd name="connsiteY20" fmla="*/ 1384916 h 1384916"/>
                <a:gd name="connsiteX21" fmla="*/ 1755559 w 3376074"/>
                <a:gd name="connsiteY21" fmla="*/ 1384916 h 1384916"/>
                <a:gd name="connsiteX22" fmla="*/ 230824 w 3376074"/>
                <a:gd name="connsiteY22" fmla="*/ 1384916 h 1384916"/>
                <a:gd name="connsiteX23" fmla="*/ 0 w 3376074"/>
                <a:gd name="connsiteY23" fmla="*/ 1154092 h 1384916"/>
                <a:gd name="connsiteX24" fmla="*/ 0 w 3376074"/>
                <a:gd name="connsiteY24" fmla="*/ 1154097 h 1384916"/>
                <a:gd name="connsiteX25" fmla="*/ 0 w 3376074"/>
                <a:gd name="connsiteY25" fmla="*/ 807868 h 1384916"/>
                <a:gd name="connsiteX26" fmla="*/ 0 w 3376074"/>
                <a:gd name="connsiteY26" fmla="*/ 807868 h 1384916"/>
                <a:gd name="connsiteX27" fmla="*/ 0 w 3376074"/>
                <a:gd name="connsiteY27" fmla="*/ 230824 h 1384916"/>
                <a:gd name="connsiteX0" fmla="*/ 0 w 3378677"/>
                <a:gd name="connsiteY0" fmla="*/ 230824 h 1384916"/>
                <a:gd name="connsiteX1" fmla="*/ 230824 w 3378677"/>
                <a:gd name="connsiteY1" fmla="*/ 0 h 1384916"/>
                <a:gd name="connsiteX2" fmla="*/ 1755559 w 3378677"/>
                <a:gd name="connsiteY2" fmla="*/ 0 h 1384916"/>
                <a:gd name="connsiteX3" fmla="*/ 1755559 w 3378677"/>
                <a:gd name="connsiteY3" fmla="*/ 0 h 1384916"/>
                <a:gd name="connsiteX4" fmla="*/ 2507942 w 3378677"/>
                <a:gd name="connsiteY4" fmla="*/ 0 h 1384916"/>
                <a:gd name="connsiteX5" fmla="*/ 2778706 w 3378677"/>
                <a:gd name="connsiteY5" fmla="*/ 0 h 1384916"/>
                <a:gd name="connsiteX6" fmla="*/ 2962234 w 3378677"/>
                <a:gd name="connsiteY6" fmla="*/ 215058 h 1384916"/>
                <a:gd name="connsiteX7" fmla="*/ 2962234 w 3378677"/>
                <a:gd name="connsiteY7" fmla="*/ 360521 h 1384916"/>
                <a:gd name="connsiteX8" fmla="*/ 3073903 w 3378677"/>
                <a:gd name="connsiteY8" fmla="*/ 438786 h 1384916"/>
                <a:gd name="connsiteX9" fmla="*/ 3160615 w 3378677"/>
                <a:gd name="connsiteY9" fmla="*/ 517612 h 1384916"/>
                <a:gd name="connsiteX10" fmla="*/ 3260790 w 3378677"/>
                <a:gd name="connsiteY10" fmla="*/ 618446 h 1384916"/>
                <a:gd name="connsiteX11" fmla="*/ 3332054 w 3378677"/>
                <a:gd name="connsiteY11" fmla="*/ 716481 h 1384916"/>
                <a:gd name="connsiteX12" fmla="*/ 3376074 w 3378677"/>
                <a:gd name="connsiteY12" fmla="*/ 906495 h 1384916"/>
                <a:gd name="connsiteX13" fmla="*/ 3255205 w 3378677"/>
                <a:gd name="connsiteY13" fmla="*/ 890731 h 1384916"/>
                <a:gd name="connsiteX14" fmla="*/ 3093941 w 3378677"/>
                <a:gd name="connsiteY14" fmla="*/ 818094 h 1384916"/>
                <a:gd name="connsiteX15" fmla="*/ 2963544 w 3378677"/>
                <a:gd name="connsiteY15" fmla="*/ 761978 h 1384916"/>
                <a:gd name="connsiteX16" fmla="*/ 2959277 w 3378677"/>
                <a:gd name="connsiteY16" fmla="*/ 1242445 h 1384916"/>
                <a:gd name="connsiteX17" fmla="*/ 2778706 w 3378677"/>
                <a:gd name="connsiteY17" fmla="*/ 1384916 h 1384916"/>
                <a:gd name="connsiteX18" fmla="*/ 2507942 w 3378677"/>
                <a:gd name="connsiteY18" fmla="*/ 1384916 h 1384916"/>
                <a:gd name="connsiteX19" fmla="*/ 1755559 w 3378677"/>
                <a:gd name="connsiteY19" fmla="*/ 1384916 h 1384916"/>
                <a:gd name="connsiteX20" fmla="*/ 1755559 w 3378677"/>
                <a:gd name="connsiteY20" fmla="*/ 1384916 h 1384916"/>
                <a:gd name="connsiteX21" fmla="*/ 230824 w 3378677"/>
                <a:gd name="connsiteY21" fmla="*/ 1384916 h 1384916"/>
                <a:gd name="connsiteX22" fmla="*/ 0 w 3378677"/>
                <a:gd name="connsiteY22" fmla="*/ 1154092 h 1384916"/>
                <a:gd name="connsiteX23" fmla="*/ 0 w 3378677"/>
                <a:gd name="connsiteY23" fmla="*/ 1154097 h 1384916"/>
                <a:gd name="connsiteX24" fmla="*/ 0 w 3378677"/>
                <a:gd name="connsiteY24" fmla="*/ 807868 h 1384916"/>
                <a:gd name="connsiteX25" fmla="*/ 0 w 3378677"/>
                <a:gd name="connsiteY25" fmla="*/ 807868 h 1384916"/>
                <a:gd name="connsiteX26" fmla="*/ 0 w 3378677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55205 w 3353218"/>
                <a:gd name="connsiteY13" fmla="*/ 890731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44695 w 3353218"/>
                <a:gd name="connsiteY13" fmla="*/ 867083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45069"/>
                <a:gd name="connsiteY0" fmla="*/ 230824 h 1384916"/>
                <a:gd name="connsiteX1" fmla="*/ 230824 w 3345069"/>
                <a:gd name="connsiteY1" fmla="*/ 0 h 1384916"/>
                <a:gd name="connsiteX2" fmla="*/ 1755559 w 3345069"/>
                <a:gd name="connsiteY2" fmla="*/ 0 h 1384916"/>
                <a:gd name="connsiteX3" fmla="*/ 1755559 w 3345069"/>
                <a:gd name="connsiteY3" fmla="*/ 0 h 1384916"/>
                <a:gd name="connsiteX4" fmla="*/ 2507942 w 3345069"/>
                <a:gd name="connsiteY4" fmla="*/ 0 h 1384916"/>
                <a:gd name="connsiteX5" fmla="*/ 2778706 w 3345069"/>
                <a:gd name="connsiteY5" fmla="*/ 0 h 1384916"/>
                <a:gd name="connsiteX6" fmla="*/ 2962234 w 3345069"/>
                <a:gd name="connsiteY6" fmla="*/ 215058 h 1384916"/>
                <a:gd name="connsiteX7" fmla="*/ 2962234 w 3345069"/>
                <a:gd name="connsiteY7" fmla="*/ 360521 h 1384916"/>
                <a:gd name="connsiteX8" fmla="*/ 3073903 w 3345069"/>
                <a:gd name="connsiteY8" fmla="*/ 438786 h 1384916"/>
                <a:gd name="connsiteX9" fmla="*/ 3160615 w 3345069"/>
                <a:gd name="connsiteY9" fmla="*/ 517612 h 1384916"/>
                <a:gd name="connsiteX10" fmla="*/ 3260790 w 3345069"/>
                <a:gd name="connsiteY10" fmla="*/ 618446 h 1384916"/>
                <a:gd name="connsiteX11" fmla="*/ 3332054 w 3345069"/>
                <a:gd name="connsiteY11" fmla="*/ 716481 h 1384916"/>
                <a:gd name="connsiteX12" fmla="*/ 3334034 w 3345069"/>
                <a:gd name="connsiteY12" fmla="*/ 840806 h 1384916"/>
                <a:gd name="connsiteX13" fmla="*/ 3244695 w 3345069"/>
                <a:gd name="connsiteY13" fmla="*/ 867083 h 1384916"/>
                <a:gd name="connsiteX14" fmla="*/ 3093941 w 3345069"/>
                <a:gd name="connsiteY14" fmla="*/ 818094 h 1384916"/>
                <a:gd name="connsiteX15" fmla="*/ 2963544 w 3345069"/>
                <a:gd name="connsiteY15" fmla="*/ 761978 h 1384916"/>
                <a:gd name="connsiteX16" fmla="*/ 2959277 w 3345069"/>
                <a:gd name="connsiteY16" fmla="*/ 1242445 h 1384916"/>
                <a:gd name="connsiteX17" fmla="*/ 2778706 w 3345069"/>
                <a:gd name="connsiteY17" fmla="*/ 1384916 h 1384916"/>
                <a:gd name="connsiteX18" fmla="*/ 2507942 w 3345069"/>
                <a:gd name="connsiteY18" fmla="*/ 1384916 h 1384916"/>
                <a:gd name="connsiteX19" fmla="*/ 1755559 w 3345069"/>
                <a:gd name="connsiteY19" fmla="*/ 1384916 h 1384916"/>
                <a:gd name="connsiteX20" fmla="*/ 1755559 w 3345069"/>
                <a:gd name="connsiteY20" fmla="*/ 1384916 h 1384916"/>
                <a:gd name="connsiteX21" fmla="*/ 230824 w 3345069"/>
                <a:gd name="connsiteY21" fmla="*/ 1384916 h 1384916"/>
                <a:gd name="connsiteX22" fmla="*/ 0 w 3345069"/>
                <a:gd name="connsiteY22" fmla="*/ 1154092 h 1384916"/>
                <a:gd name="connsiteX23" fmla="*/ 0 w 3345069"/>
                <a:gd name="connsiteY23" fmla="*/ 1154097 h 1384916"/>
                <a:gd name="connsiteX24" fmla="*/ 0 w 3345069"/>
                <a:gd name="connsiteY24" fmla="*/ 807868 h 1384916"/>
                <a:gd name="connsiteX25" fmla="*/ 0 w 3345069"/>
                <a:gd name="connsiteY25" fmla="*/ 807868 h 1384916"/>
                <a:gd name="connsiteX26" fmla="*/ 0 w 3345069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6118 w 3350708"/>
                <a:gd name="connsiteY14" fmla="*/ 826802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48717"/>
                <a:gd name="connsiteY0" fmla="*/ 230824 h 1384916"/>
                <a:gd name="connsiteX1" fmla="*/ 230824 w 3348717"/>
                <a:gd name="connsiteY1" fmla="*/ 0 h 1384916"/>
                <a:gd name="connsiteX2" fmla="*/ 1755559 w 3348717"/>
                <a:gd name="connsiteY2" fmla="*/ 0 h 1384916"/>
                <a:gd name="connsiteX3" fmla="*/ 1755559 w 3348717"/>
                <a:gd name="connsiteY3" fmla="*/ 0 h 1384916"/>
                <a:gd name="connsiteX4" fmla="*/ 2507942 w 3348717"/>
                <a:gd name="connsiteY4" fmla="*/ 0 h 1384916"/>
                <a:gd name="connsiteX5" fmla="*/ 2778706 w 3348717"/>
                <a:gd name="connsiteY5" fmla="*/ 0 h 1384916"/>
                <a:gd name="connsiteX6" fmla="*/ 2962234 w 3348717"/>
                <a:gd name="connsiteY6" fmla="*/ 215058 h 1384916"/>
                <a:gd name="connsiteX7" fmla="*/ 2962234 w 3348717"/>
                <a:gd name="connsiteY7" fmla="*/ 360521 h 1384916"/>
                <a:gd name="connsiteX8" fmla="*/ 3073903 w 3348717"/>
                <a:gd name="connsiteY8" fmla="*/ 438786 h 1384916"/>
                <a:gd name="connsiteX9" fmla="*/ 3160615 w 3348717"/>
                <a:gd name="connsiteY9" fmla="*/ 517612 h 1384916"/>
                <a:gd name="connsiteX10" fmla="*/ 3260790 w 3348717"/>
                <a:gd name="connsiteY10" fmla="*/ 618446 h 1384916"/>
                <a:gd name="connsiteX11" fmla="*/ 3332054 w 3348717"/>
                <a:gd name="connsiteY11" fmla="*/ 716481 h 1384916"/>
                <a:gd name="connsiteX12" fmla="*/ 3334034 w 3348717"/>
                <a:gd name="connsiteY12" fmla="*/ 840806 h 1384916"/>
                <a:gd name="connsiteX13" fmla="*/ 3244695 w 3348717"/>
                <a:gd name="connsiteY13" fmla="*/ 867083 h 1384916"/>
                <a:gd name="connsiteX14" fmla="*/ 3096118 w 3348717"/>
                <a:gd name="connsiteY14" fmla="*/ 826802 h 1384916"/>
                <a:gd name="connsiteX15" fmla="*/ 2963544 w 3348717"/>
                <a:gd name="connsiteY15" fmla="*/ 761978 h 1384916"/>
                <a:gd name="connsiteX16" fmla="*/ 2959277 w 3348717"/>
                <a:gd name="connsiteY16" fmla="*/ 1242445 h 1384916"/>
                <a:gd name="connsiteX17" fmla="*/ 2778706 w 3348717"/>
                <a:gd name="connsiteY17" fmla="*/ 1384916 h 1384916"/>
                <a:gd name="connsiteX18" fmla="*/ 2507942 w 3348717"/>
                <a:gd name="connsiteY18" fmla="*/ 1384916 h 1384916"/>
                <a:gd name="connsiteX19" fmla="*/ 1755559 w 3348717"/>
                <a:gd name="connsiteY19" fmla="*/ 1384916 h 1384916"/>
                <a:gd name="connsiteX20" fmla="*/ 1755559 w 3348717"/>
                <a:gd name="connsiteY20" fmla="*/ 1384916 h 1384916"/>
                <a:gd name="connsiteX21" fmla="*/ 230824 w 3348717"/>
                <a:gd name="connsiteY21" fmla="*/ 1384916 h 1384916"/>
                <a:gd name="connsiteX22" fmla="*/ 0 w 3348717"/>
                <a:gd name="connsiteY22" fmla="*/ 1154092 h 1384916"/>
                <a:gd name="connsiteX23" fmla="*/ 0 w 3348717"/>
                <a:gd name="connsiteY23" fmla="*/ 1154097 h 1384916"/>
                <a:gd name="connsiteX24" fmla="*/ 0 w 3348717"/>
                <a:gd name="connsiteY24" fmla="*/ 807868 h 1384916"/>
                <a:gd name="connsiteX25" fmla="*/ 0 w 3348717"/>
                <a:gd name="connsiteY25" fmla="*/ 807868 h 1384916"/>
                <a:gd name="connsiteX26" fmla="*/ 0 w 3348717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60790 w 3346990"/>
                <a:gd name="connsiteY10" fmla="*/ 618446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36842 w 3346990"/>
                <a:gd name="connsiteY10" fmla="*/ 596675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2418"/>
                <a:gd name="connsiteY0" fmla="*/ 230824 h 1384916"/>
                <a:gd name="connsiteX1" fmla="*/ 230824 w 3342418"/>
                <a:gd name="connsiteY1" fmla="*/ 0 h 1384916"/>
                <a:gd name="connsiteX2" fmla="*/ 1755559 w 3342418"/>
                <a:gd name="connsiteY2" fmla="*/ 0 h 1384916"/>
                <a:gd name="connsiteX3" fmla="*/ 1755559 w 3342418"/>
                <a:gd name="connsiteY3" fmla="*/ 0 h 1384916"/>
                <a:gd name="connsiteX4" fmla="*/ 2507942 w 3342418"/>
                <a:gd name="connsiteY4" fmla="*/ 0 h 1384916"/>
                <a:gd name="connsiteX5" fmla="*/ 2778706 w 3342418"/>
                <a:gd name="connsiteY5" fmla="*/ 0 h 1384916"/>
                <a:gd name="connsiteX6" fmla="*/ 2962234 w 3342418"/>
                <a:gd name="connsiteY6" fmla="*/ 215058 h 1384916"/>
                <a:gd name="connsiteX7" fmla="*/ 2962234 w 3342418"/>
                <a:gd name="connsiteY7" fmla="*/ 360521 h 1384916"/>
                <a:gd name="connsiteX8" fmla="*/ 3073903 w 3342418"/>
                <a:gd name="connsiteY8" fmla="*/ 438786 h 1384916"/>
                <a:gd name="connsiteX9" fmla="*/ 3160615 w 3342418"/>
                <a:gd name="connsiteY9" fmla="*/ 517612 h 1384916"/>
                <a:gd name="connsiteX10" fmla="*/ 3236842 w 3342418"/>
                <a:gd name="connsiteY10" fmla="*/ 596675 h 1384916"/>
                <a:gd name="connsiteX11" fmla="*/ 3308105 w 3342418"/>
                <a:gd name="connsiteY11" fmla="*/ 686002 h 1384916"/>
                <a:gd name="connsiteX12" fmla="*/ 3334034 w 3342418"/>
                <a:gd name="connsiteY12" fmla="*/ 840806 h 1384916"/>
                <a:gd name="connsiteX13" fmla="*/ 3244695 w 3342418"/>
                <a:gd name="connsiteY13" fmla="*/ 867083 h 1384916"/>
                <a:gd name="connsiteX14" fmla="*/ 3096118 w 3342418"/>
                <a:gd name="connsiteY14" fmla="*/ 826802 h 1384916"/>
                <a:gd name="connsiteX15" fmla="*/ 2963544 w 3342418"/>
                <a:gd name="connsiteY15" fmla="*/ 761978 h 1384916"/>
                <a:gd name="connsiteX16" fmla="*/ 2959277 w 3342418"/>
                <a:gd name="connsiteY16" fmla="*/ 1242445 h 1384916"/>
                <a:gd name="connsiteX17" fmla="*/ 2778706 w 3342418"/>
                <a:gd name="connsiteY17" fmla="*/ 1384916 h 1384916"/>
                <a:gd name="connsiteX18" fmla="*/ 2507942 w 3342418"/>
                <a:gd name="connsiteY18" fmla="*/ 1384916 h 1384916"/>
                <a:gd name="connsiteX19" fmla="*/ 1755559 w 3342418"/>
                <a:gd name="connsiteY19" fmla="*/ 1384916 h 1384916"/>
                <a:gd name="connsiteX20" fmla="*/ 1755559 w 3342418"/>
                <a:gd name="connsiteY20" fmla="*/ 1384916 h 1384916"/>
                <a:gd name="connsiteX21" fmla="*/ 230824 w 3342418"/>
                <a:gd name="connsiteY21" fmla="*/ 1384916 h 1384916"/>
                <a:gd name="connsiteX22" fmla="*/ 0 w 3342418"/>
                <a:gd name="connsiteY22" fmla="*/ 1154092 h 1384916"/>
                <a:gd name="connsiteX23" fmla="*/ 0 w 3342418"/>
                <a:gd name="connsiteY23" fmla="*/ 1154097 h 1384916"/>
                <a:gd name="connsiteX24" fmla="*/ 0 w 3342418"/>
                <a:gd name="connsiteY24" fmla="*/ 807868 h 1384916"/>
                <a:gd name="connsiteX25" fmla="*/ 0 w 3342418"/>
                <a:gd name="connsiteY25" fmla="*/ 807868 h 1384916"/>
                <a:gd name="connsiteX26" fmla="*/ 0 w 3342418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84788 w 3347033"/>
                <a:gd name="connsiteY8" fmla="*/ 41048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34665 w 3347033"/>
                <a:gd name="connsiteY10" fmla="*/ 603207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5508"/>
                <a:gd name="connsiteY0" fmla="*/ 230824 h 1384916"/>
                <a:gd name="connsiteX1" fmla="*/ 230824 w 3345508"/>
                <a:gd name="connsiteY1" fmla="*/ 0 h 1384916"/>
                <a:gd name="connsiteX2" fmla="*/ 1755559 w 3345508"/>
                <a:gd name="connsiteY2" fmla="*/ 0 h 1384916"/>
                <a:gd name="connsiteX3" fmla="*/ 1755559 w 3345508"/>
                <a:gd name="connsiteY3" fmla="*/ 0 h 1384916"/>
                <a:gd name="connsiteX4" fmla="*/ 2507942 w 3345508"/>
                <a:gd name="connsiteY4" fmla="*/ 0 h 1384916"/>
                <a:gd name="connsiteX5" fmla="*/ 2778706 w 3345508"/>
                <a:gd name="connsiteY5" fmla="*/ 0 h 1384916"/>
                <a:gd name="connsiteX6" fmla="*/ 2962234 w 3345508"/>
                <a:gd name="connsiteY6" fmla="*/ 215058 h 1384916"/>
                <a:gd name="connsiteX7" fmla="*/ 2962234 w 3345508"/>
                <a:gd name="connsiteY7" fmla="*/ 360521 h 1384916"/>
                <a:gd name="connsiteX8" fmla="*/ 3063017 w 3345508"/>
                <a:gd name="connsiteY8" fmla="*/ 440963 h 1384916"/>
                <a:gd name="connsiteX9" fmla="*/ 3156261 w 3345508"/>
                <a:gd name="connsiteY9" fmla="*/ 517611 h 1384916"/>
                <a:gd name="connsiteX10" fmla="*/ 3234665 w 3345508"/>
                <a:gd name="connsiteY10" fmla="*/ 603207 h 1384916"/>
                <a:gd name="connsiteX11" fmla="*/ 3301573 w 3345508"/>
                <a:gd name="connsiteY11" fmla="*/ 703419 h 1384916"/>
                <a:gd name="connsiteX12" fmla="*/ 3334034 w 3345508"/>
                <a:gd name="connsiteY12" fmla="*/ 840806 h 1384916"/>
                <a:gd name="connsiteX13" fmla="*/ 3244695 w 3345508"/>
                <a:gd name="connsiteY13" fmla="*/ 867083 h 1384916"/>
                <a:gd name="connsiteX14" fmla="*/ 3096118 w 3345508"/>
                <a:gd name="connsiteY14" fmla="*/ 826802 h 1384916"/>
                <a:gd name="connsiteX15" fmla="*/ 2963544 w 3345508"/>
                <a:gd name="connsiteY15" fmla="*/ 761978 h 1384916"/>
                <a:gd name="connsiteX16" fmla="*/ 2959277 w 3345508"/>
                <a:gd name="connsiteY16" fmla="*/ 1242445 h 1384916"/>
                <a:gd name="connsiteX17" fmla="*/ 2778706 w 3345508"/>
                <a:gd name="connsiteY17" fmla="*/ 1384916 h 1384916"/>
                <a:gd name="connsiteX18" fmla="*/ 2507942 w 3345508"/>
                <a:gd name="connsiteY18" fmla="*/ 1384916 h 1384916"/>
                <a:gd name="connsiteX19" fmla="*/ 1755559 w 3345508"/>
                <a:gd name="connsiteY19" fmla="*/ 1384916 h 1384916"/>
                <a:gd name="connsiteX20" fmla="*/ 1755559 w 3345508"/>
                <a:gd name="connsiteY20" fmla="*/ 1384916 h 1384916"/>
                <a:gd name="connsiteX21" fmla="*/ 230824 w 3345508"/>
                <a:gd name="connsiteY21" fmla="*/ 1384916 h 1384916"/>
                <a:gd name="connsiteX22" fmla="*/ 0 w 3345508"/>
                <a:gd name="connsiteY22" fmla="*/ 1154092 h 1384916"/>
                <a:gd name="connsiteX23" fmla="*/ 0 w 3345508"/>
                <a:gd name="connsiteY23" fmla="*/ 1154097 h 1384916"/>
                <a:gd name="connsiteX24" fmla="*/ 0 w 3345508"/>
                <a:gd name="connsiteY24" fmla="*/ 807868 h 1384916"/>
                <a:gd name="connsiteX25" fmla="*/ 0 w 3345508"/>
                <a:gd name="connsiteY25" fmla="*/ 807868 h 1384916"/>
                <a:gd name="connsiteX26" fmla="*/ 0 w 3345508"/>
                <a:gd name="connsiteY26" fmla="*/ 230824 h 1384916"/>
                <a:gd name="connsiteX0" fmla="*/ 0 w 3349627"/>
                <a:gd name="connsiteY0" fmla="*/ 230824 h 1384916"/>
                <a:gd name="connsiteX1" fmla="*/ 230824 w 3349627"/>
                <a:gd name="connsiteY1" fmla="*/ 0 h 1384916"/>
                <a:gd name="connsiteX2" fmla="*/ 1755559 w 3349627"/>
                <a:gd name="connsiteY2" fmla="*/ 0 h 1384916"/>
                <a:gd name="connsiteX3" fmla="*/ 1755559 w 3349627"/>
                <a:gd name="connsiteY3" fmla="*/ 0 h 1384916"/>
                <a:gd name="connsiteX4" fmla="*/ 2507942 w 3349627"/>
                <a:gd name="connsiteY4" fmla="*/ 0 h 1384916"/>
                <a:gd name="connsiteX5" fmla="*/ 2778706 w 3349627"/>
                <a:gd name="connsiteY5" fmla="*/ 0 h 1384916"/>
                <a:gd name="connsiteX6" fmla="*/ 2962234 w 3349627"/>
                <a:gd name="connsiteY6" fmla="*/ 215058 h 1384916"/>
                <a:gd name="connsiteX7" fmla="*/ 2962234 w 3349627"/>
                <a:gd name="connsiteY7" fmla="*/ 360521 h 1384916"/>
                <a:gd name="connsiteX8" fmla="*/ 3063017 w 3349627"/>
                <a:gd name="connsiteY8" fmla="*/ 440963 h 1384916"/>
                <a:gd name="connsiteX9" fmla="*/ 3156261 w 3349627"/>
                <a:gd name="connsiteY9" fmla="*/ 517611 h 1384916"/>
                <a:gd name="connsiteX10" fmla="*/ 3234665 w 3349627"/>
                <a:gd name="connsiteY10" fmla="*/ 603207 h 1384916"/>
                <a:gd name="connsiteX11" fmla="*/ 3316813 w 3349627"/>
                <a:gd name="connsiteY11" fmla="*/ 699064 h 1384916"/>
                <a:gd name="connsiteX12" fmla="*/ 3334034 w 3349627"/>
                <a:gd name="connsiteY12" fmla="*/ 840806 h 1384916"/>
                <a:gd name="connsiteX13" fmla="*/ 3244695 w 3349627"/>
                <a:gd name="connsiteY13" fmla="*/ 867083 h 1384916"/>
                <a:gd name="connsiteX14" fmla="*/ 3096118 w 3349627"/>
                <a:gd name="connsiteY14" fmla="*/ 826802 h 1384916"/>
                <a:gd name="connsiteX15" fmla="*/ 2963544 w 3349627"/>
                <a:gd name="connsiteY15" fmla="*/ 761978 h 1384916"/>
                <a:gd name="connsiteX16" fmla="*/ 2959277 w 3349627"/>
                <a:gd name="connsiteY16" fmla="*/ 1242445 h 1384916"/>
                <a:gd name="connsiteX17" fmla="*/ 2778706 w 3349627"/>
                <a:gd name="connsiteY17" fmla="*/ 1384916 h 1384916"/>
                <a:gd name="connsiteX18" fmla="*/ 2507942 w 3349627"/>
                <a:gd name="connsiteY18" fmla="*/ 1384916 h 1384916"/>
                <a:gd name="connsiteX19" fmla="*/ 1755559 w 3349627"/>
                <a:gd name="connsiteY19" fmla="*/ 1384916 h 1384916"/>
                <a:gd name="connsiteX20" fmla="*/ 1755559 w 3349627"/>
                <a:gd name="connsiteY20" fmla="*/ 1384916 h 1384916"/>
                <a:gd name="connsiteX21" fmla="*/ 230824 w 3349627"/>
                <a:gd name="connsiteY21" fmla="*/ 1384916 h 1384916"/>
                <a:gd name="connsiteX22" fmla="*/ 0 w 3349627"/>
                <a:gd name="connsiteY22" fmla="*/ 1154092 h 1384916"/>
                <a:gd name="connsiteX23" fmla="*/ 0 w 3349627"/>
                <a:gd name="connsiteY23" fmla="*/ 1154097 h 1384916"/>
                <a:gd name="connsiteX24" fmla="*/ 0 w 3349627"/>
                <a:gd name="connsiteY24" fmla="*/ 807868 h 1384916"/>
                <a:gd name="connsiteX25" fmla="*/ 0 w 3349627"/>
                <a:gd name="connsiteY25" fmla="*/ 807868 h 1384916"/>
                <a:gd name="connsiteX26" fmla="*/ 0 w 3349627"/>
                <a:gd name="connsiteY26" fmla="*/ 230824 h 1384916"/>
                <a:gd name="connsiteX0" fmla="*/ 0 w 3347901"/>
                <a:gd name="connsiteY0" fmla="*/ 230824 h 1384916"/>
                <a:gd name="connsiteX1" fmla="*/ 230824 w 3347901"/>
                <a:gd name="connsiteY1" fmla="*/ 0 h 1384916"/>
                <a:gd name="connsiteX2" fmla="*/ 1755559 w 3347901"/>
                <a:gd name="connsiteY2" fmla="*/ 0 h 1384916"/>
                <a:gd name="connsiteX3" fmla="*/ 1755559 w 3347901"/>
                <a:gd name="connsiteY3" fmla="*/ 0 h 1384916"/>
                <a:gd name="connsiteX4" fmla="*/ 2507942 w 3347901"/>
                <a:gd name="connsiteY4" fmla="*/ 0 h 1384916"/>
                <a:gd name="connsiteX5" fmla="*/ 2778706 w 3347901"/>
                <a:gd name="connsiteY5" fmla="*/ 0 h 1384916"/>
                <a:gd name="connsiteX6" fmla="*/ 2962234 w 3347901"/>
                <a:gd name="connsiteY6" fmla="*/ 215058 h 1384916"/>
                <a:gd name="connsiteX7" fmla="*/ 2962234 w 3347901"/>
                <a:gd name="connsiteY7" fmla="*/ 360521 h 1384916"/>
                <a:gd name="connsiteX8" fmla="*/ 3063017 w 3347901"/>
                <a:gd name="connsiteY8" fmla="*/ 440963 h 1384916"/>
                <a:gd name="connsiteX9" fmla="*/ 3156261 w 3347901"/>
                <a:gd name="connsiteY9" fmla="*/ 517611 h 1384916"/>
                <a:gd name="connsiteX10" fmla="*/ 3234665 w 3347901"/>
                <a:gd name="connsiteY10" fmla="*/ 603207 h 1384916"/>
                <a:gd name="connsiteX11" fmla="*/ 3316813 w 3347901"/>
                <a:gd name="connsiteY11" fmla="*/ 699064 h 1384916"/>
                <a:gd name="connsiteX12" fmla="*/ 3334034 w 3347901"/>
                <a:gd name="connsiteY12" fmla="*/ 840806 h 1384916"/>
                <a:gd name="connsiteX13" fmla="*/ 3244695 w 3347901"/>
                <a:gd name="connsiteY13" fmla="*/ 867083 h 1384916"/>
                <a:gd name="connsiteX14" fmla="*/ 3096118 w 3347901"/>
                <a:gd name="connsiteY14" fmla="*/ 826802 h 1384916"/>
                <a:gd name="connsiteX15" fmla="*/ 2963544 w 3347901"/>
                <a:gd name="connsiteY15" fmla="*/ 761978 h 1384916"/>
                <a:gd name="connsiteX16" fmla="*/ 2959277 w 3347901"/>
                <a:gd name="connsiteY16" fmla="*/ 1242445 h 1384916"/>
                <a:gd name="connsiteX17" fmla="*/ 2778706 w 3347901"/>
                <a:gd name="connsiteY17" fmla="*/ 1384916 h 1384916"/>
                <a:gd name="connsiteX18" fmla="*/ 2507942 w 3347901"/>
                <a:gd name="connsiteY18" fmla="*/ 1384916 h 1384916"/>
                <a:gd name="connsiteX19" fmla="*/ 1755559 w 3347901"/>
                <a:gd name="connsiteY19" fmla="*/ 1384916 h 1384916"/>
                <a:gd name="connsiteX20" fmla="*/ 1755559 w 3347901"/>
                <a:gd name="connsiteY20" fmla="*/ 1384916 h 1384916"/>
                <a:gd name="connsiteX21" fmla="*/ 230824 w 3347901"/>
                <a:gd name="connsiteY21" fmla="*/ 1384916 h 1384916"/>
                <a:gd name="connsiteX22" fmla="*/ 0 w 3347901"/>
                <a:gd name="connsiteY22" fmla="*/ 1154092 h 1384916"/>
                <a:gd name="connsiteX23" fmla="*/ 0 w 3347901"/>
                <a:gd name="connsiteY23" fmla="*/ 1154097 h 1384916"/>
                <a:gd name="connsiteX24" fmla="*/ 0 w 3347901"/>
                <a:gd name="connsiteY24" fmla="*/ 807868 h 1384916"/>
                <a:gd name="connsiteX25" fmla="*/ 0 w 3347901"/>
                <a:gd name="connsiteY25" fmla="*/ 807868 h 1384916"/>
                <a:gd name="connsiteX26" fmla="*/ 0 w 3347901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234665 w 3350249"/>
                <a:gd name="connsiteY9" fmla="*/ 603207 h 1384916"/>
                <a:gd name="connsiteX10" fmla="*/ 3316813 w 3350249"/>
                <a:gd name="connsiteY10" fmla="*/ 699064 h 1384916"/>
                <a:gd name="connsiteX11" fmla="*/ 3334034 w 3350249"/>
                <a:gd name="connsiteY11" fmla="*/ 840806 h 1384916"/>
                <a:gd name="connsiteX12" fmla="*/ 3244695 w 3350249"/>
                <a:gd name="connsiteY12" fmla="*/ 867083 h 1384916"/>
                <a:gd name="connsiteX13" fmla="*/ 3096118 w 3350249"/>
                <a:gd name="connsiteY13" fmla="*/ 826802 h 1384916"/>
                <a:gd name="connsiteX14" fmla="*/ 2963544 w 3350249"/>
                <a:gd name="connsiteY14" fmla="*/ 761978 h 1384916"/>
                <a:gd name="connsiteX15" fmla="*/ 2959277 w 3350249"/>
                <a:gd name="connsiteY15" fmla="*/ 1242445 h 1384916"/>
                <a:gd name="connsiteX16" fmla="*/ 2778706 w 3350249"/>
                <a:gd name="connsiteY16" fmla="*/ 1384916 h 1384916"/>
                <a:gd name="connsiteX17" fmla="*/ 2507942 w 3350249"/>
                <a:gd name="connsiteY17" fmla="*/ 1384916 h 1384916"/>
                <a:gd name="connsiteX18" fmla="*/ 1755559 w 3350249"/>
                <a:gd name="connsiteY18" fmla="*/ 1384916 h 1384916"/>
                <a:gd name="connsiteX19" fmla="*/ 1755559 w 3350249"/>
                <a:gd name="connsiteY19" fmla="*/ 1384916 h 1384916"/>
                <a:gd name="connsiteX20" fmla="*/ 230824 w 3350249"/>
                <a:gd name="connsiteY20" fmla="*/ 1384916 h 1384916"/>
                <a:gd name="connsiteX21" fmla="*/ 0 w 3350249"/>
                <a:gd name="connsiteY21" fmla="*/ 1154092 h 1384916"/>
                <a:gd name="connsiteX22" fmla="*/ 0 w 3350249"/>
                <a:gd name="connsiteY22" fmla="*/ 1154097 h 1384916"/>
                <a:gd name="connsiteX23" fmla="*/ 0 w 3350249"/>
                <a:gd name="connsiteY23" fmla="*/ 807868 h 1384916"/>
                <a:gd name="connsiteX24" fmla="*/ 0 w 3350249"/>
                <a:gd name="connsiteY24" fmla="*/ 807868 h 1384916"/>
                <a:gd name="connsiteX25" fmla="*/ 0 w 3350249"/>
                <a:gd name="connsiteY25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44695 w 3349028"/>
                <a:gd name="connsiteY11" fmla="*/ 867083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30658 w 3349028"/>
                <a:gd name="connsiteY11" fmla="*/ 814946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96118 w 3345167"/>
                <a:gd name="connsiteY12" fmla="*/ 826802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80076 w 3345167"/>
                <a:gd name="connsiteY12" fmla="*/ 786697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400170"/>
                <a:gd name="connsiteY0" fmla="*/ 230824 h 1384916"/>
                <a:gd name="connsiteX1" fmla="*/ 230824 w 3400170"/>
                <a:gd name="connsiteY1" fmla="*/ 0 h 1384916"/>
                <a:gd name="connsiteX2" fmla="*/ 1755559 w 3400170"/>
                <a:gd name="connsiteY2" fmla="*/ 0 h 1384916"/>
                <a:gd name="connsiteX3" fmla="*/ 1755559 w 3400170"/>
                <a:gd name="connsiteY3" fmla="*/ 0 h 1384916"/>
                <a:gd name="connsiteX4" fmla="*/ 2507942 w 3400170"/>
                <a:gd name="connsiteY4" fmla="*/ 0 h 1384916"/>
                <a:gd name="connsiteX5" fmla="*/ 2778706 w 3400170"/>
                <a:gd name="connsiteY5" fmla="*/ 0 h 1384916"/>
                <a:gd name="connsiteX6" fmla="*/ 2962234 w 3400170"/>
                <a:gd name="connsiteY6" fmla="*/ 215058 h 1384916"/>
                <a:gd name="connsiteX7" fmla="*/ 2962234 w 3400170"/>
                <a:gd name="connsiteY7" fmla="*/ 360521 h 1384916"/>
                <a:gd name="connsiteX8" fmla="*/ 3063017 w 3400170"/>
                <a:gd name="connsiteY8" fmla="*/ 440963 h 1384916"/>
                <a:gd name="connsiteX9" fmla="*/ 3316813 w 3400170"/>
                <a:gd name="connsiteY9" fmla="*/ 699064 h 1384916"/>
                <a:gd name="connsiteX10" fmla="*/ 3394192 w 3400170"/>
                <a:gd name="connsiteY10" fmla="*/ 854843 h 1384916"/>
                <a:gd name="connsiteX11" fmla="*/ 3230658 w 3400170"/>
                <a:gd name="connsiteY11" fmla="*/ 814946 h 1384916"/>
                <a:gd name="connsiteX12" fmla="*/ 3080076 w 3400170"/>
                <a:gd name="connsiteY12" fmla="*/ 786697 h 1384916"/>
                <a:gd name="connsiteX13" fmla="*/ 2963544 w 3400170"/>
                <a:gd name="connsiteY13" fmla="*/ 761978 h 1384916"/>
                <a:gd name="connsiteX14" fmla="*/ 2959277 w 3400170"/>
                <a:gd name="connsiteY14" fmla="*/ 1242445 h 1384916"/>
                <a:gd name="connsiteX15" fmla="*/ 2778706 w 3400170"/>
                <a:gd name="connsiteY15" fmla="*/ 1384916 h 1384916"/>
                <a:gd name="connsiteX16" fmla="*/ 2507942 w 3400170"/>
                <a:gd name="connsiteY16" fmla="*/ 1384916 h 1384916"/>
                <a:gd name="connsiteX17" fmla="*/ 1755559 w 3400170"/>
                <a:gd name="connsiteY17" fmla="*/ 1384916 h 1384916"/>
                <a:gd name="connsiteX18" fmla="*/ 1755559 w 3400170"/>
                <a:gd name="connsiteY18" fmla="*/ 1384916 h 1384916"/>
                <a:gd name="connsiteX19" fmla="*/ 230824 w 3400170"/>
                <a:gd name="connsiteY19" fmla="*/ 1384916 h 1384916"/>
                <a:gd name="connsiteX20" fmla="*/ 0 w 3400170"/>
                <a:gd name="connsiteY20" fmla="*/ 1154092 h 1384916"/>
                <a:gd name="connsiteX21" fmla="*/ 0 w 3400170"/>
                <a:gd name="connsiteY21" fmla="*/ 1154097 h 1384916"/>
                <a:gd name="connsiteX22" fmla="*/ 0 w 3400170"/>
                <a:gd name="connsiteY22" fmla="*/ 807868 h 1384916"/>
                <a:gd name="connsiteX23" fmla="*/ 0 w 3400170"/>
                <a:gd name="connsiteY23" fmla="*/ 807868 h 1384916"/>
                <a:gd name="connsiteX24" fmla="*/ 0 w 3400170"/>
                <a:gd name="connsiteY24" fmla="*/ 230824 h 1384916"/>
                <a:gd name="connsiteX0" fmla="*/ 0 w 3408137"/>
                <a:gd name="connsiteY0" fmla="*/ 230824 h 1384916"/>
                <a:gd name="connsiteX1" fmla="*/ 230824 w 3408137"/>
                <a:gd name="connsiteY1" fmla="*/ 0 h 1384916"/>
                <a:gd name="connsiteX2" fmla="*/ 1755559 w 3408137"/>
                <a:gd name="connsiteY2" fmla="*/ 0 h 1384916"/>
                <a:gd name="connsiteX3" fmla="*/ 1755559 w 3408137"/>
                <a:gd name="connsiteY3" fmla="*/ 0 h 1384916"/>
                <a:gd name="connsiteX4" fmla="*/ 2507942 w 3408137"/>
                <a:gd name="connsiteY4" fmla="*/ 0 h 1384916"/>
                <a:gd name="connsiteX5" fmla="*/ 2778706 w 3408137"/>
                <a:gd name="connsiteY5" fmla="*/ 0 h 1384916"/>
                <a:gd name="connsiteX6" fmla="*/ 2962234 w 3408137"/>
                <a:gd name="connsiteY6" fmla="*/ 215058 h 1384916"/>
                <a:gd name="connsiteX7" fmla="*/ 2962234 w 3408137"/>
                <a:gd name="connsiteY7" fmla="*/ 360521 h 1384916"/>
                <a:gd name="connsiteX8" fmla="*/ 3063017 w 3408137"/>
                <a:gd name="connsiteY8" fmla="*/ 440963 h 1384916"/>
                <a:gd name="connsiteX9" fmla="*/ 3316813 w 3408137"/>
                <a:gd name="connsiteY9" fmla="*/ 699064 h 1384916"/>
                <a:gd name="connsiteX10" fmla="*/ 3394192 w 3408137"/>
                <a:gd name="connsiteY10" fmla="*/ 854843 h 1384916"/>
                <a:gd name="connsiteX11" fmla="*/ 3230658 w 3408137"/>
                <a:gd name="connsiteY11" fmla="*/ 814946 h 1384916"/>
                <a:gd name="connsiteX12" fmla="*/ 3080076 w 3408137"/>
                <a:gd name="connsiteY12" fmla="*/ 786697 h 1384916"/>
                <a:gd name="connsiteX13" fmla="*/ 2963544 w 3408137"/>
                <a:gd name="connsiteY13" fmla="*/ 761978 h 1384916"/>
                <a:gd name="connsiteX14" fmla="*/ 2959277 w 3408137"/>
                <a:gd name="connsiteY14" fmla="*/ 1242445 h 1384916"/>
                <a:gd name="connsiteX15" fmla="*/ 2778706 w 3408137"/>
                <a:gd name="connsiteY15" fmla="*/ 1384916 h 1384916"/>
                <a:gd name="connsiteX16" fmla="*/ 2507942 w 3408137"/>
                <a:gd name="connsiteY16" fmla="*/ 1384916 h 1384916"/>
                <a:gd name="connsiteX17" fmla="*/ 1755559 w 3408137"/>
                <a:gd name="connsiteY17" fmla="*/ 1384916 h 1384916"/>
                <a:gd name="connsiteX18" fmla="*/ 1755559 w 3408137"/>
                <a:gd name="connsiteY18" fmla="*/ 1384916 h 1384916"/>
                <a:gd name="connsiteX19" fmla="*/ 230824 w 3408137"/>
                <a:gd name="connsiteY19" fmla="*/ 1384916 h 1384916"/>
                <a:gd name="connsiteX20" fmla="*/ 0 w 3408137"/>
                <a:gd name="connsiteY20" fmla="*/ 1154092 h 1384916"/>
                <a:gd name="connsiteX21" fmla="*/ 0 w 3408137"/>
                <a:gd name="connsiteY21" fmla="*/ 1154097 h 1384916"/>
                <a:gd name="connsiteX22" fmla="*/ 0 w 3408137"/>
                <a:gd name="connsiteY22" fmla="*/ 807868 h 1384916"/>
                <a:gd name="connsiteX23" fmla="*/ 0 w 3408137"/>
                <a:gd name="connsiteY23" fmla="*/ 807868 h 1384916"/>
                <a:gd name="connsiteX24" fmla="*/ 0 w 3408137"/>
                <a:gd name="connsiteY24" fmla="*/ 230824 h 1384916"/>
                <a:gd name="connsiteX0" fmla="*/ 0 w 3413430"/>
                <a:gd name="connsiteY0" fmla="*/ 230824 h 1384916"/>
                <a:gd name="connsiteX1" fmla="*/ 230824 w 3413430"/>
                <a:gd name="connsiteY1" fmla="*/ 0 h 1384916"/>
                <a:gd name="connsiteX2" fmla="*/ 1755559 w 3413430"/>
                <a:gd name="connsiteY2" fmla="*/ 0 h 1384916"/>
                <a:gd name="connsiteX3" fmla="*/ 1755559 w 3413430"/>
                <a:gd name="connsiteY3" fmla="*/ 0 h 1384916"/>
                <a:gd name="connsiteX4" fmla="*/ 2507942 w 3413430"/>
                <a:gd name="connsiteY4" fmla="*/ 0 h 1384916"/>
                <a:gd name="connsiteX5" fmla="*/ 2778706 w 3413430"/>
                <a:gd name="connsiteY5" fmla="*/ 0 h 1384916"/>
                <a:gd name="connsiteX6" fmla="*/ 2962234 w 3413430"/>
                <a:gd name="connsiteY6" fmla="*/ 215058 h 1384916"/>
                <a:gd name="connsiteX7" fmla="*/ 2962234 w 3413430"/>
                <a:gd name="connsiteY7" fmla="*/ 360521 h 1384916"/>
                <a:gd name="connsiteX8" fmla="*/ 3063017 w 3413430"/>
                <a:gd name="connsiteY8" fmla="*/ 440963 h 1384916"/>
                <a:gd name="connsiteX9" fmla="*/ 3316813 w 3413430"/>
                <a:gd name="connsiteY9" fmla="*/ 699064 h 1384916"/>
                <a:gd name="connsiteX10" fmla="*/ 3394192 w 3413430"/>
                <a:gd name="connsiteY10" fmla="*/ 854843 h 1384916"/>
                <a:gd name="connsiteX11" fmla="*/ 3230658 w 3413430"/>
                <a:gd name="connsiteY11" fmla="*/ 814946 h 1384916"/>
                <a:gd name="connsiteX12" fmla="*/ 3080076 w 3413430"/>
                <a:gd name="connsiteY12" fmla="*/ 786697 h 1384916"/>
                <a:gd name="connsiteX13" fmla="*/ 2963544 w 3413430"/>
                <a:gd name="connsiteY13" fmla="*/ 761978 h 1384916"/>
                <a:gd name="connsiteX14" fmla="*/ 2959277 w 3413430"/>
                <a:gd name="connsiteY14" fmla="*/ 1242445 h 1384916"/>
                <a:gd name="connsiteX15" fmla="*/ 2778706 w 3413430"/>
                <a:gd name="connsiteY15" fmla="*/ 1384916 h 1384916"/>
                <a:gd name="connsiteX16" fmla="*/ 2507942 w 3413430"/>
                <a:gd name="connsiteY16" fmla="*/ 1384916 h 1384916"/>
                <a:gd name="connsiteX17" fmla="*/ 1755559 w 3413430"/>
                <a:gd name="connsiteY17" fmla="*/ 1384916 h 1384916"/>
                <a:gd name="connsiteX18" fmla="*/ 1755559 w 3413430"/>
                <a:gd name="connsiteY18" fmla="*/ 1384916 h 1384916"/>
                <a:gd name="connsiteX19" fmla="*/ 230824 w 3413430"/>
                <a:gd name="connsiteY19" fmla="*/ 1384916 h 1384916"/>
                <a:gd name="connsiteX20" fmla="*/ 0 w 3413430"/>
                <a:gd name="connsiteY20" fmla="*/ 1154092 h 1384916"/>
                <a:gd name="connsiteX21" fmla="*/ 0 w 3413430"/>
                <a:gd name="connsiteY21" fmla="*/ 1154097 h 1384916"/>
                <a:gd name="connsiteX22" fmla="*/ 0 w 3413430"/>
                <a:gd name="connsiteY22" fmla="*/ 807868 h 1384916"/>
                <a:gd name="connsiteX23" fmla="*/ 0 w 3413430"/>
                <a:gd name="connsiteY23" fmla="*/ 807868 h 1384916"/>
                <a:gd name="connsiteX24" fmla="*/ 0 w 3413430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328845 w 3415838"/>
                <a:gd name="connsiteY8" fmla="*/ 697059 h 1384916"/>
                <a:gd name="connsiteX9" fmla="*/ 3394192 w 3415838"/>
                <a:gd name="connsiteY9" fmla="*/ 854843 h 1384916"/>
                <a:gd name="connsiteX10" fmla="*/ 3230658 w 3415838"/>
                <a:gd name="connsiteY10" fmla="*/ 814946 h 1384916"/>
                <a:gd name="connsiteX11" fmla="*/ 3080076 w 3415838"/>
                <a:gd name="connsiteY11" fmla="*/ 786697 h 1384916"/>
                <a:gd name="connsiteX12" fmla="*/ 2963544 w 3415838"/>
                <a:gd name="connsiteY12" fmla="*/ 761978 h 1384916"/>
                <a:gd name="connsiteX13" fmla="*/ 2959277 w 3415838"/>
                <a:gd name="connsiteY13" fmla="*/ 1242445 h 1384916"/>
                <a:gd name="connsiteX14" fmla="*/ 2778706 w 3415838"/>
                <a:gd name="connsiteY14" fmla="*/ 1384916 h 1384916"/>
                <a:gd name="connsiteX15" fmla="*/ 2507942 w 3415838"/>
                <a:gd name="connsiteY15" fmla="*/ 1384916 h 1384916"/>
                <a:gd name="connsiteX16" fmla="*/ 1755559 w 3415838"/>
                <a:gd name="connsiteY16" fmla="*/ 1384916 h 1384916"/>
                <a:gd name="connsiteX17" fmla="*/ 1755559 w 3415838"/>
                <a:gd name="connsiteY17" fmla="*/ 1384916 h 1384916"/>
                <a:gd name="connsiteX18" fmla="*/ 230824 w 3415838"/>
                <a:gd name="connsiteY18" fmla="*/ 1384916 h 1384916"/>
                <a:gd name="connsiteX19" fmla="*/ 0 w 3415838"/>
                <a:gd name="connsiteY19" fmla="*/ 1154092 h 1384916"/>
                <a:gd name="connsiteX20" fmla="*/ 0 w 3415838"/>
                <a:gd name="connsiteY20" fmla="*/ 1154097 h 1384916"/>
                <a:gd name="connsiteX21" fmla="*/ 0 w 3415838"/>
                <a:gd name="connsiteY21" fmla="*/ 807868 h 1384916"/>
                <a:gd name="connsiteX22" fmla="*/ 0 w 3415838"/>
                <a:gd name="connsiteY22" fmla="*/ 807868 h 1384916"/>
                <a:gd name="connsiteX23" fmla="*/ 0 w 3415838"/>
                <a:gd name="connsiteY23" fmla="*/ 230824 h 1384916"/>
                <a:gd name="connsiteX0" fmla="*/ 0 w 3414719"/>
                <a:gd name="connsiteY0" fmla="*/ 230824 h 1384916"/>
                <a:gd name="connsiteX1" fmla="*/ 230824 w 3414719"/>
                <a:gd name="connsiteY1" fmla="*/ 0 h 1384916"/>
                <a:gd name="connsiteX2" fmla="*/ 1755559 w 3414719"/>
                <a:gd name="connsiteY2" fmla="*/ 0 h 1384916"/>
                <a:gd name="connsiteX3" fmla="*/ 1755559 w 3414719"/>
                <a:gd name="connsiteY3" fmla="*/ 0 h 1384916"/>
                <a:gd name="connsiteX4" fmla="*/ 2507942 w 3414719"/>
                <a:gd name="connsiteY4" fmla="*/ 0 h 1384916"/>
                <a:gd name="connsiteX5" fmla="*/ 2778706 w 3414719"/>
                <a:gd name="connsiteY5" fmla="*/ 0 h 1384916"/>
                <a:gd name="connsiteX6" fmla="*/ 2962234 w 3414719"/>
                <a:gd name="connsiteY6" fmla="*/ 215058 h 1384916"/>
                <a:gd name="connsiteX7" fmla="*/ 2962234 w 3414719"/>
                <a:gd name="connsiteY7" fmla="*/ 360521 h 1384916"/>
                <a:gd name="connsiteX8" fmla="*/ 3328845 w 3414719"/>
                <a:gd name="connsiteY8" fmla="*/ 697059 h 1384916"/>
                <a:gd name="connsiteX9" fmla="*/ 3394192 w 3414719"/>
                <a:gd name="connsiteY9" fmla="*/ 854843 h 1384916"/>
                <a:gd name="connsiteX10" fmla="*/ 3230658 w 3414719"/>
                <a:gd name="connsiteY10" fmla="*/ 814946 h 1384916"/>
                <a:gd name="connsiteX11" fmla="*/ 3080076 w 3414719"/>
                <a:gd name="connsiteY11" fmla="*/ 786697 h 1384916"/>
                <a:gd name="connsiteX12" fmla="*/ 2963544 w 3414719"/>
                <a:gd name="connsiteY12" fmla="*/ 761978 h 1384916"/>
                <a:gd name="connsiteX13" fmla="*/ 2959277 w 3414719"/>
                <a:gd name="connsiteY13" fmla="*/ 1242445 h 1384916"/>
                <a:gd name="connsiteX14" fmla="*/ 2778706 w 3414719"/>
                <a:gd name="connsiteY14" fmla="*/ 1384916 h 1384916"/>
                <a:gd name="connsiteX15" fmla="*/ 2507942 w 3414719"/>
                <a:gd name="connsiteY15" fmla="*/ 1384916 h 1384916"/>
                <a:gd name="connsiteX16" fmla="*/ 1755559 w 3414719"/>
                <a:gd name="connsiteY16" fmla="*/ 1384916 h 1384916"/>
                <a:gd name="connsiteX17" fmla="*/ 1755559 w 3414719"/>
                <a:gd name="connsiteY17" fmla="*/ 1384916 h 1384916"/>
                <a:gd name="connsiteX18" fmla="*/ 230824 w 3414719"/>
                <a:gd name="connsiteY18" fmla="*/ 1384916 h 1384916"/>
                <a:gd name="connsiteX19" fmla="*/ 0 w 3414719"/>
                <a:gd name="connsiteY19" fmla="*/ 1154092 h 1384916"/>
                <a:gd name="connsiteX20" fmla="*/ 0 w 3414719"/>
                <a:gd name="connsiteY20" fmla="*/ 1154097 h 1384916"/>
                <a:gd name="connsiteX21" fmla="*/ 0 w 3414719"/>
                <a:gd name="connsiteY21" fmla="*/ 807868 h 1384916"/>
                <a:gd name="connsiteX22" fmla="*/ 0 w 3414719"/>
                <a:gd name="connsiteY22" fmla="*/ 807868 h 1384916"/>
                <a:gd name="connsiteX23" fmla="*/ 0 w 3414719"/>
                <a:gd name="connsiteY23" fmla="*/ 230824 h 1384916"/>
                <a:gd name="connsiteX0" fmla="*/ 0 w 3402522"/>
                <a:gd name="connsiteY0" fmla="*/ 230824 h 1384916"/>
                <a:gd name="connsiteX1" fmla="*/ 230824 w 3402522"/>
                <a:gd name="connsiteY1" fmla="*/ 0 h 1384916"/>
                <a:gd name="connsiteX2" fmla="*/ 1755559 w 3402522"/>
                <a:gd name="connsiteY2" fmla="*/ 0 h 1384916"/>
                <a:gd name="connsiteX3" fmla="*/ 1755559 w 3402522"/>
                <a:gd name="connsiteY3" fmla="*/ 0 h 1384916"/>
                <a:gd name="connsiteX4" fmla="*/ 2507942 w 3402522"/>
                <a:gd name="connsiteY4" fmla="*/ 0 h 1384916"/>
                <a:gd name="connsiteX5" fmla="*/ 2778706 w 3402522"/>
                <a:gd name="connsiteY5" fmla="*/ 0 h 1384916"/>
                <a:gd name="connsiteX6" fmla="*/ 2962234 w 3402522"/>
                <a:gd name="connsiteY6" fmla="*/ 215058 h 1384916"/>
                <a:gd name="connsiteX7" fmla="*/ 2962234 w 3402522"/>
                <a:gd name="connsiteY7" fmla="*/ 360521 h 1384916"/>
                <a:gd name="connsiteX8" fmla="*/ 3328845 w 3402522"/>
                <a:gd name="connsiteY8" fmla="*/ 697059 h 1384916"/>
                <a:gd name="connsiteX9" fmla="*/ 3394192 w 3402522"/>
                <a:gd name="connsiteY9" fmla="*/ 854843 h 1384916"/>
                <a:gd name="connsiteX10" fmla="*/ 3230658 w 3402522"/>
                <a:gd name="connsiteY10" fmla="*/ 814946 h 1384916"/>
                <a:gd name="connsiteX11" fmla="*/ 3080076 w 3402522"/>
                <a:gd name="connsiteY11" fmla="*/ 786697 h 1384916"/>
                <a:gd name="connsiteX12" fmla="*/ 2963544 w 3402522"/>
                <a:gd name="connsiteY12" fmla="*/ 761978 h 1384916"/>
                <a:gd name="connsiteX13" fmla="*/ 2959277 w 3402522"/>
                <a:gd name="connsiteY13" fmla="*/ 1242445 h 1384916"/>
                <a:gd name="connsiteX14" fmla="*/ 2778706 w 3402522"/>
                <a:gd name="connsiteY14" fmla="*/ 1384916 h 1384916"/>
                <a:gd name="connsiteX15" fmla="*/ 2507942 w 3402522"/>
                <a:gd name="connsiteY15" fmla="*/ 1384916 h 1384916"/>
                <a:gd name="connsiteX16" fmla="*/ 1755559 w 3402522"/>
                <a:gd name="connsiteY16" fmla="*/ 1384916 h 1384916"/>
                <a:gd name="connsiteX17" fmla="*/ 1755559 w 3402522"/>
                <a:gd name="connsiteY17" fmla="*/ 1384916 h 1384916"/>
                <a:gd name="connsiteX18" fmla="*/ 230824 w 3402522"/>
                <a:gd name="connsiteY18" fmla="*/ 1384916 h 1384916"/>
                <a:gd name="connsiteX19" fmla="*/ 0 w 3402522"/>
                <a:gd name="connsiteY19" fmla="*/ 1154092 h 1384916"/>
                <a:gd name="connsiteX20" fmla="*/ 0 w 3402522"/>
                <a:gd name="connsiteY20" fmla="*/ 1154097 h 1384916"/>
                <a:gd name="connsiteX21" fmla="*/ 0 w 3402522"/>
                <a:gd name="connsiteY21" fmla="*/ 807868 h 1384916"/>
                <a:gd name="connsiteX22" fmla="*/ 0 w 3402522"/>
                <a:gd name="connsiteY22" fmla="*/ 807868 h 1384916"/>
                <a:gd name="connsiteX23" fmla="*/ 0 w 3402522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08600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80076 w 3401950"/>
                <a:gd name="connsiteY10" fmla="*/ 786697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31352 w 3401950"/>
                <a:gd name="connsiteY10" fmla="*/ 747242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5392"/>
                <a:gd name="connsiteY0" fmla="*/ 230824 h 1384916"/>
                <a:gd name="connsiteX1" fmla="*/ 230824 w 3405392"/>
                <a:gd name="connsiteY1" fmla="*/ 0 h 1384916"/>
                <a:gd name="connsiteX2" fmla="*/ 1755559 w 3405392"/>
                <a:gd name="connsiteY2" fmla="*/ 0 h 1384916"/>
                <a:gd name="connsiteX3" fmla="*/ 1755559 w 3405392"/>
                <a:gd name="connsiteY3" fmla="*/ 0 h 1384916"/>
                <a:gd name="connsiteX4" fmla="*/ 2507942 w 3405392"/>
                <a:gd name="connsiteY4" fmla="*/ 0 h 1384916"/>
                <a:gd name="connsiteX5" fmla="*/ 2778706 w 3405392"/>
                <a:gd name="connsiteY5" fmla="*/ 0 h 1384916"/>
                <a:gd name="connsiteX6" fmla="*/ 2962234 w 3405392"/>
                <a:gd name="connsiteY6" fmla="*/ 215058 h 1384916"/>
                <a:gd name="connsiteX7" fmla="*/ 2962234 w 3405392"/>
                <a:gd name="connsiteY7" fmla="*/ 360521 h 1384916"/>
                <a:gd name="connsiteX8" fmla="*/ 3328845 w 3405392"/>
                <a:gd name="connsiteY8" fmla="*/ 697059 h 1384916"/>
                <a:gd name="connsiteX9" fmla="*/ 3398202 w 3405392"/>
                <a:gd name="connsiteY9" fmla="*/ 834790 h 1384916"/>
                <a:gd name="connsiteX10" fmla="*/ 2963544 w 3405392"/>
                <a:gd name="connsiteY10" fmla="*/ 761978 h 1384916"/>
                <a:gd name="connsiteX11" fmla="*/ 2959277 w 3405392"/>
                <a:gd name="connsiteY11" fmla="*/ 1242445 h 1384916"/>
                <a:gd name="connsiteX12" fmla="*/ 2778706 w 3405392"/>
                <a:gd name="connsiteY12" fmla="*/ 1384916 h 1384916"/>
                <a:gd name="connsiteX13" fmla="*/ 2507942 w 3405392"/>
                <a:gd name="connsiteY13" fmla="*/ 1384916 h 1384916"/>
                <a:gd name="connsiteX14" fmla="*/ 1755559 w 3405392"/>
                <a:gd name="connsiteY14" fmla="*/ 1384916 h 1384916"/>
                <a:gd name="connsiteX15" fmla="*/ 1755559 w 3405392"/>
                <a:gd name="connsiteY15" fmla="*/ 1384916 h 1384916"/>
                <a:gd name="connsiteX16" fmla="*/ 230824 w 3405392"/>
                <a:gd name="connsiteY16" fmla="*/ 1384916 h 1384916"/>
                <a:gd name="connsiteX17" fmla="*/ 0 w 3405392"/>
                <a:gd name="connsiteY17" fmla="*/ 1154092 h 1384916"/>
                <a:gd name="connsiteX18" fmla="*/ 0 w 3405392"/>
                <a:gd name="connsiteY18" fmla="*/ 1154097 h 1384916"/>
                <a:gd name="connsiteX19" fmla="*/ 0 w 3405392"/>
                <a:gd name="connsiteY19" fmla="*/ 807868 h 1384916"/>
                <a:gd name="connsiteX20" fmla="*/ 0 w 3405392"/>
                <a:gd name="connsiteY20" fmla="*/ 807868 h 1384916"/>
                <a:gd name="connsiteX21" fmla="*/ 0 w 3405392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05283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95257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5362 w 3409560"/>
                <a:gd name="connsiteY10" fmla="*/ 753259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7367 w 3409560"/>
                <a:gd name="connsiteY10" fmla="*/ 73922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17530"/>
                <a:gd name="connsiteY0" fmla="*/ 230824 h 1384916"/>
                <a:gd name="connsiteX1" fmla="*/ 230824 w 3417530"/>
                <a:gd name="connsiteY1" fmla="*/ 0 h 1384916"/>
                <a:gd name="connsiteX2" fmla="*/ 1755559 w 3417530"/>
                <a:gd name="connsiteY2" fmla="*/ 0 h 1384916"/>
                <a:gd name="connsiteX3" fmla="*/ 1755559 w 3417530"/>
                <a:gd name="connsiteY3" fmla="*/ 0 h 1384916"/>
                <a:gd name="connsiteX4" fmla="*/ 2507942 w 3417530"/>
                <a:gd name="connsiteY4" fmla="*/ 0 h 1384916"/>
                <a:gd name="connsiteX5" fmla="*/ 2778706 w 3417530"/>
                <a:gd name="connsiteY5" fmla="*/ 0 h 1384916"/>
                <a:gd name="connsiteX6" fmla="*/ 2962234 w 3417530"/>
                <a:gd name="connsiteY6" fmla="*/ 215058 h 1384916"/>
                <a:gd name="connsiteX7" fmla="*/ 2962234 w 3417530"/>
                <a:gd name="connsiteY7" fmla="*/ 360521 h 1384916"/>
                <a:gd name="connsiteX8" fmla="*/ 3328845 w 3417530"/>
                <a:gd name="connsiteY8" fmla="*/ 697059 h 1384916"/>
                <a:gd name="connsiteX9" fmla="*/ 3398202 w 3417530"/>
                <a:gd name="connsiteY9" fmla="*/ 834790 h 1384916"/>
                <a:gd name="connsiteX10" fmla="*/ 3049398 w 3417530"/>
                <a:gd name="connsiteY10" fmla="*/ 721175 h 1384916"/>
                <a:gd name="connsiteX11" fmla="*/ 2963544 w 3417530"/>
                <a:gd name="connsiteY11" fmla="*/ 761978 h 1384916"/>
                <a:gd name="connsiteX12" fmla="*/ 2959277 w 3417530"/>
                <a:gd name="connsiteY12" fmla="*/ 1242445 h 1384916"/>
                <a:gd name="connsiteX13" fmla="*/ 2778706 w 3417530"/>
                <a:gd name="connsiteY13" fmla="*/ 1384916 h 1384916"/>
                <a:gd name="connsiteX14" fmla="*/ 2507942 w 3417530"/>
                <a:gd name="connsiteY14" fmla="*/ 1384916 h 1384916"/>
                <a:gd name="connsiteX15" fmla="*/ 1755559 w 3417530"/>
                <a:gd name="connsiteY15" fmla="*/ 1384916 h 1384916"/>
                <a:gd name="connsiteX16" fmla="*/ 1755559 w 3417530"/>
                <a:gd name="connsiteY16" fmla="*/ 1384916 h 1384916"/>
                <a:gd name="connsiteX17" fmla="*/ 230824 w 3417530"/>
                <a:gd name="connsiteY17" fmla="*/ 1384916 h 1384916"/>
                <a:gd name="connsiteX18" fmla="*/ 0 w 3417530"/>
                <a:gd name="connsiteY18" fmla="*/ 1154092 h 1384916"/>
                <a:gd name="connsiteX19" fmla="*/ 0 w 3417530"/>
                <a:gd name="connsiteY19" fmla="*/ 1154097 h 1384916"/>
                <a:gd name="connsiteX20" fmla="*/ 0 w 3417530"/>
                <a:gd name="connsiteY20" fmla="*/ 807868 h 1384916"/>
                <a:gd name="connsiteX21" fmla="*/ 0 w 3417530"/>
                <a:gd name="connsiteY21" fmla="*/ 807868 h 1384916"/>
                <a:gd name="connsiteX22" fmla="*/ 0 w 3417530"/>
                <a:gd name="connsiteY22" fmla="*/ 230824 h 1384916"/>
                <a:gd name="connsiteX0" fmla="*/ 0 w 3413582"/>
                <a:gd name="connsiteY0" fmla="*/ 230824 h 1384916"/>
                <a:gd name="connsiteX1" fmla="*/ 230824 w 3413582"/>
                <a:gd name="connsiteY1" fmla="*/ 0 h 1384916"/>
                <a:gd name="connsiteX2" fmla="*/ 1755559 w 3413582"/>
                <a:gd name="connsiteY2" fmla="*/ 0 h 1384916"/>
                <a:gd name="connsiteX3" fmla="*/ 1755559 w 3413582"/>
                <a:gd name="connsiteY3" fmla="*/ 0 h 1384916"/>
                <a:gd name="connsiteX4" fmla="*/ 2507942 w 3413582"/>
                <a:gd name="connsiteY4" fmla="*/ 0 h 1384916"/>
                <a:gd name="connsiteX5" fmla="*/ 2778706 w 3413582"/>
                <a:gd name="connsiteY5" fmla="*/ 0 h 1384916"/>
                <a:gd name="connsiteX6" fmla="*/ 2962234 w 3413582"/>
                <a:gd name="connsiteY6" fmla="*/ 215058 h 1384916"/>
                <a:gd name="connsiteX7" fmla="*/ 2962234 w 3413582"/>
                <a:gd name="connsiteY7" fmla="*/ 360521 h 1384916"/>
                <a:gd name="connsiteX8" fmla="*/ 3304782 w 3413582"/>
                <a:gd name="connsiteY8" fmla="*/ 691043 h 1384916"/>
                <a:gd name="connsiteX9" fmla="*/ 3398202 w 3413582"/>
                <a:gd name="connsiteY9" fmla="*/ 834790 h 1384916"/>
                <a:gd name="connsiteX10" fmla="*/ 3049398 w 3413582"/>
                <a:gd name="connsiteY10" fmla="*/ 721175 h 1384916"/>
                <a:gd name="connsiteX11" fmla="*/ 2963544 w 3413582"/>
                <a:gd name="connsiteY11" fmla="*/ 761978 h 1384916"/>
                <a:gd name="connsiteX12" fmla="*/ 2959277 w 3413582"/>
                <a:gd name="connsiteY12" fmla="*/ 1242445 h 1384916"/>
                <a:gd name="connsiteX13" fmla="*/ 2778706 w 3413582"/>
                <a:gd name="connsiteY13" fmla="*/ 1384916 h 1384916"/>
                <a:gd name="connsiteX14" fmla="*/ 2507942 w 3413582"/>
                <a:gd name="connsiteY14" fmla="*/ 1384916 h 1384916"/>
                <a:gd name="connsiteX15" fmla="*/ 1755559 w 3413582"/>
                <a:gd name="connsiteY15" fmla="*/ 1384916 h 1384916"/>
                <a:gd name="connsiteX16" fmla="*/ 1755559 w 3413582"/>
                <a:gd name="connsiteY16" fmla="*/ 1384916 h 1384916"/>
                <a:gd name="connsiteX17" fmla="*/ 230824 w 3413582"/>
                <a:gd name="connsiteY17" fmla="*/ 1384916 h 1384916"/>
                <a:gd name="connsiteX18" fmla="*/ 0 w 3413582"/>
                <a:gd name="connsiteY18" fmla="*/ 1154092 h 1384916"/>
                <a:gd name="connsiteX19" fmla="*/ 0 w 3413582"/>
                <a:gd name="connsiteY19" fmla="*/ 1154097 h 1384916"/>
                <a:gd name="connsiteX20" fmla="*/ 0 w 3413582"/>
                <a:gd name="connsiteY20" fmla="*/ 807868 h 1384916"/>
                <a:gd name="connsiteX21" fmla="*/ 0 w 3413582"/>
                <a:gd name="connsiteY21" fmla="*/ 807868 h 1384916"/>
                <a:gd name="connsiteX22" fmla="*/ 0 w 3413582"/>
                <a:gd name="connsiteY22" fmla="*/ 230824 h 138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13582" h="1384916">
                  <a:moveTo>
                    <a:pt x="0" y="230824"/>
                  </a:moveTo>
                  <a:cubicBezTo>
                    <a:pt x="0" y="103343"/>
                    <a:pt x="103343" y="0"/>
                    <a:pt x="230824" y="0"/>
                  </a:cubicBezTo>
                  <a:lnTo>
                    <a:pt x="1755559" y="0"/>
                  </a:lnTo>
                  <a:lnTo>
                    <a:pt x="1755559" y="0"/>
                  </a:lnTo>
                  <a:lnTo>
                    <a:pt x="2507942" y="0"/>
                  </a:lnTo>
                  <a:lnTo>
                    <a:pt x="2778706" y="0"/>
                  </a:lnTo>
                  <a:cubicBezTo>
                    <a:pt x="2906187" y="0"/>
                    <a:pt x="2962234" y="87577"/>
                    <a:pt x="2962234" y="215058"/>
                  </a:cubicBezTo>
                  <a:lnTo>
                    <a:pt x="2962234" y="360521"/>
                  </a:lnTo>
                  <a:cubicBezTo>
                    <a:pt x="3023336" y="440855"/>
                    <a:pt x="3232121" y="611998"/>
                    <a:pt x="3304782" y="691043"/>
                  </a:cubicBezTo>
                  <a:cubicBezTo>
                    <a:pt x="3377443" y="770088"/>
                    <a:pt x="3444777" y="830771"/>
                    <a:pt x="3398202" y="834790"/>
                  </a:cubicBezTo>
                  <a:cubicBezTo>
                    <a:pt x="3342604" y="842151"/>
                    <a:pt x="3157935" y="753363"/>
                    <a:pt x="3049398" y="721175"/>
                  </a:cubicBezTo>
                  <a:cubicBezTo>
                    <a:pt x="2940861" y="688987"/>
                    <a:pt x="2969541" y="678442"/>
                    <a:pt x="2963544" y="761978"/>
                  </a:cubicBezTo>
                  <a:cubicBezTo>
                    <a:pt x="2962122" y="922134"/>
                    <a:pt x="2960699" y="1082289"/>
                    <a:pt x="2959277" y="1242445"/>
                  </a:cubicBezTo>
                  <a:cubicBezTo>
                    <a:pt x="2959277" y="1369926"/>
                    <a:pt x="2906187" y="1384916"/>
                    <a:pt x="2778706" y="1384916"/>
                  </a:cubicBezTo>
                  <a:lnTo>
                    <a:pt x="2507942" y="1384916"/>
                  </a:lnTo>
                  <a:lnTo>
                    <a:pt x="1755559" y="1384916"/>
                  </a:lnTo>
                  <a:lnTo>
                    <a:pt x="1755559" y="1384916"/>
                  </a:lnTo>
                  <a:lnTo>
                    <a:pt x="230824" y="1384916"/>
                  </a:lnTo>
                  <a:cubicBezTo>
                    <a:pt x="103343" y="1384916"/>
                    <a:pt x="0" y="1281573"/>
                    <a:pt x="0" y="1154092"/>
                  </a:cubicBezTo>
                  <a:lnTo>
                    <a:pt x="0" y="1154097"/>
                  </a:lnTo>
                  <a:lnTo>
                    <a:pt x="0" y="807868"/>
                  </a:lnTo>
                  <a:lnTo>
                    <a:pt x="0" y="807868"/>
                  </a:lnTo>
                  <a:lnTo>
                    <a:pt x="0" y="23082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8B8B965-680A-C86D-9405-17A77690AEA0}"/>
                </a:ext>
              </a:extLst>
            </p:cNvPr>
            <p:cNvSpPr txBox="1"/>
            <p:nvPr/>
          </p:nvSpPr>
          <p:spPr>
            <a:xfrm>
              <a:off x="8478456" y="3176990"/>
              <a:ext cx="35481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mô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báo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cấm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ngược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2400" dirty="0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E682D500-888B-B2A8-FD08-47BC37422DF0}"/>
              </a:ext>
            </a:extLst>
          </p:cNvPr>
          <p:cNvSpPr/>
          <p:nvPr/>
        </p:nvSpPr>
        <p:spPr>
          <a:xfrm>
            <a:off x="998377" y="324661"/>
            <a:ext cx="1208320" cy="12257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Bài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9</a:t>
            </a:r>
            <a:endParaRPr lang="vi-VN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6548F6C-4260-97FD-1766-98DEEDB497A8}"/>
              </a:ext>
            </a:extLst>
          </p:cNvPr>
          <p:cNvSpPr/>
          <p:nvPr/>
        </p:nvSpPr>
        <p:spPr>
          <a:xfrm>
            <a:off x="1038910" y="368359"/>
            <a:ext cx="1138359" cy="1138359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708C498-1B8D-618C-BA82-9EA7A5ED56CB}"/>
              </a:ext>
            </a:extLst>
          </p:cNvPr>
          <p:cNvSpPr txBox="1"/>
          <p:nvPr/>
        </p:nvSpPr>
        <p:spPr>
          <a:xfrm>
            <a:off x="2398822" y="407160"/>
            <a:ext cx="7481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vi-VN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FED3B827-8799-7CAC-B08B-172D6708C5EF}"/>
              </a:ext>
            </a:extLst>
          </p:cNvPr>
          <p:cNvSpPr/>
          <p:nvPr/>
        </p:nvSpPr>
        <p:spPr>
          <a:xfrm>
            <a:off x="0" y="1395871"/>
            <a:ext cx="12192000" cy="965190"/>
          </a:xfrm>
          <a:custGeom>
            <a:avLst/>
            <a:gdLst>
              <a:gd name="connsiteX0" fmla="*/ 4883480 w 12192000"/>
              <a:gd name="connsiteY0" fmla="*/ 296 h 965190"/>
              <a:gd name="connsiteX1" fmla="*/ 5660260 w 12192000"/>
              <a:gd name="connsiteY1" fmla="*/ 11145 h 965190"/>
              <a:gd name="connsiteX2" fmla="*/ 12109678 w 12192000"/>
              <a:gd name="connsiteY2" fmla="*/ 412523 h 965190"/>
              <a:gd name="connsiteX3" fmla="*/ 12192000 w 12192000"/>
              <a:gd name="connsiteY3" fmla="*/ 424432 h 965190"/>
              <a:gd name="connsiteX4" fmla="*/ 12192000 w 12192000"/>
              <a:gd name="connsiteY4" fmla="*/ 442132 h 965190"/>
              <a:gd name="connsiteX5" fmla="*/ 11896755 w 12192000"/>
              <a:gd name="connsiteY5" fmla="*/ 424749 h 965190"/>
              <a:gd name="connsiteX6" fmla="*/ 7302449 w 12192000"/>
              <a:gd name="connsiteY6" fmla="*/ 279509 h 965190"/>
              <a:gd name="connsiteX7" fmla="*/ 3271622 w 12192000"/>
              <a:gd name="connsiteY7" fmla="*/ 428346 h 965190"/>
              <a:gd name="connsiteX8" fmla="*/ 11420 w 12192000"/>
              <a:gd name="connsiteY8" fmla="*/ 963801 h 965190"/>
              <a:gd name="connsiteX9" fmla="*/ 0 w 12192000"/>
              <a:gd name="connsiteY9" fmla="*/ 965190 h 965190"/>
              <a:gd name="connsiteX10" fmla="*/ 0 w 12192000"/>
              <a:gd name="connsiteY10" fmla="*/ 347046 h 965190"/>
              <a:gd name="connsiteX11" fmla="*/ 411600 w 12192000"/>
              <a:gd name="connsiteY11" fmla="*/ 297477 h 965190"/>
              <a:gd name="connsiteX12" fmla="*/ 4883480 w 12192000"/>
              <a:gd name="connsiteY12" fmla="*/ 296 h 96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965190">
                <a:moveTo>
                  <a:pt x="4883480" y="296"/>
                </a:moveTo>
                <a:cubicBezTo>
                  <a:pt x="5151247" y="-1063"/>
                  <a:pt x="5411897" y="2203"/>
                  <a:pt x="5660260" y="11145"/>
                </a:cubicBezTo>
                <a:cubicBezTo>
                  <a:pt x="7673210" y="17036"/>
                  <a:pt x="11084748" y="279885"/>
                  <a:pt x="12109678" y="412523"/>
                </a:cubicBezTo>
                <a:lnTo>
                  <a:pt x="12192000" y="424432"/>
                </a:lnTo>
                <a:lnTo>
                  <a:pt x="12192000" y="442132"/>
                </a:lnTo>
                <a:lnTo>
                  <a:pt x="11896755" y="424749"/>
                </a:lnTo>
                <a:cubicBezTo>
                  <a:pt x="10858092" y="369868"/>
                  <a:pt x="8473052" y="273037"/>
                  <a:pt x="7302449" y="279509"/>
                </a:cubicBezTo>
                <a:cubicBezTo>
                  <a:pt x="5713653" y="232154"/>
                  <a:pt x="4736528" y="270265"/>
                  <a:pt x="3271622" y="428346"/>
                </a:cubicBezTo>
                <a:cubicBezTo>
                  <a:pt x="2099464" y="506567"/>
                  <a:pt x="243911" y="923007"/>
                  <a:pt x="11420" y="963801"/>
                </a:cubicBezTo>
                <a:lnTo>
                  <a:pt x="0" y="965190"/>
                </a:lnTo>
                <a:lnTo>
                  <a:pt x="0" y="347046"/>
                </a:lnTo>
                <a:lnTo>
                  <a:pt x="411600" y="297477"/>
                </a:lnTo>
                <a:cubicBezTo>
                  <a:pt x="1414046" y="183115"/>
                  <a:pt x="3276877" y="8449"/>
                  <a:pt x="4883480" y="296"/>
                </a:cubicBezTo>
                <a:close/>
              </a:path>
            </a:pathLst>
          </a:custGeom>
          <a:solidFill>
            <a:srgbClr val="06A6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570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EA48793-A0D6-962C-F5C2-A7A906AC4899}"/>
              </a:ext>
            </a:extLst>
          </p:cNvPr>
          <p:cNvSpPr txBox="1"/>
          <p:nvPr/>
        </p:nvSpPr>
        <p:spPr>
          <a:xfrm>
            <a:off x="405642" y="126459"/>
            <a:ext cx="7105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TÌM HIỂU VỀ BIỂN BÁO GIAO THÔNG</a:t>
            </a:r>
            <a:endParaRPr lang="vi-VN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27EF05-D637-2A79-D45A-9CA929E4B3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" y="692758"/>
            <a:ext cx="713750" cy="8259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7AB19D9-BC7B-FE38-0358-03113D7A4095}"/>
              </a:ext>
            </a:extLst>
          </p:cNvPr>
          <p:cNvSpPr txBox="1"/>
          <p:nvPr/>
        </p:nvSpPr>
        <p:spPr>
          <a:xfrm>
            <a:off x="1133476" y="662607"/>
            <a:ext cx="1059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iển cấm đi ngược chiều - Biển báo giao thông số 102">
            <a:extLst>
              <a:ext uri="{FF2B5EF4-FFF2-40B4-BE49-F238E27FC236}">
                <a16:creationId xmlns:a16="http://schemas.microsoft.com/office/drawing/2014/main" xmlns="" id="{D3B6865F-9F8C-E6A5-3253-AE548969F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91" y="2514103"/>
            <a:ext cx="1372610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 BIỂN BÁO GIAO THÔNG: ĐƯỜNG GIAO NHAU VỚI ĐƯỜNG SẮT CÓ RÀO CHẮN">
            <a:extLst>
              <a:ext uri="{FF2B5EF4-FFF2-40B4-BE49-F238E27FC236}">
                <a16:creationId xmlns:a16="http://schemas.microsoft.com/office/drawing/2014/main" xmlns="" id="{170DD95C-D27E-6794-01BD-2BB0452FB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74" y="2514103"/>
            <a:ext cx="1475797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ển báo 434a Bến xe buýt - Ý nghĩa của biển báo - HoaTieu.vn">
            <a:extLst>
              <a:ext uri="{FF2B5EF4-FFF2-40B4-BE49-F238E27FC236}">
                <a16:creationId xmlns:a16="http://schemas.microsoft.com/office/drawing/2014/main" xmlns="" id="{0A700CE5-9B99-235F-D4FC-031C1C032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744" y="2369903"/>
            <a:ext cx="1475797" cy="147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ển báo cấm đi xe đạp - Biển báo giao thông số hiệu 110a">
            <a:extLst>
              <a:ext uri="{FF2B5EF4-FFF2-40B4-BE49-F238E27FC236}">
                <a16:creationId xmlns:a16="http://schemas.microsoft.com/office/drawing/2014/main" xmlns="" id="{28918EC0-DED3-D0AE-A98F-3E862255F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914" y="2467434"/>
            <a:ext cx="1372610" cy="137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Biển báo nơi đỗ xe dành cho người tàn tật">
            <a:extLst>
              <a:ext uri="{FF2B5EF4-FFF2-40B4-BE49-F238E27FC236}">
                <a16:creationId xmlns:a16="http://schemas.microsoft.com/office/drawing/2014/main" xmlns="" id="{44560DE6-206B-CB36-CD72-80EED46BD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t="3502" r="7668" b="4418"/>
          <a:stretch/>
        </p:blipFill>
        <p:spPr bwMode="auto">
          <a:xfrm>
            <a:off x="10270897" y="2514103"/>
            <a:ext cx="1206728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Biển báo đi chậm W245a - Ý nghĩa của biển báo - HoaTieu.vn">
            <a:extLst>
              <a:ext uri="{FF2B5EF4-FFF2-40B4-BE49-F238E27FC236}">
                <a16:creationId xmlns:a16="http://schemas.microsoft.com/office/drawing/2014/main" xmlns="" id="{DFF3E1C1-1A0A-F8B7-D848-6F530768E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690" y="4740655"/>
            <a:ext cx="1575551" cy="157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hững biển báo tiếng Anh phổ biến ở Việt Nam. - Major Education - Học Tiếng  Anh Thật Dễ Dàng">
            <a:extLst>
              <a:ext uri="{FF2B5EF4-FFF2-40B4-BE49-F238E27FC236}">
                <a16:creationId xmlns:a16="http://schemas.microsoft.com/office/drawing/2014/main" xmlns="" id="{C1F4B230-6CA5-CBC9-13BA-94E9AE222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3259" r="5475" b="29308"/>
          <a:stretch/>
        </p:blipFill>
        <p:spPr bwMode="auto">
          <a:xfrm flipH="1">
            <a:off x="3853132" y="4734762"/>
            <a:ext cx="1561376" cy="157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20D608D-6C1F-C7FA-43EF-30B5FE1FB6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67339" y="4740654"/>
            <a:ext cx="1575552" cy="1575552"/>
          </a:xfrm>
          <a:prstGeom prst="rect">
            <a:avLst/>
          </a:prstGeom>
        </p:spPr>
      </p:pic>
      <p:pic>
        <p:nvPicPr>
          <p:cNvPr id="9" name="Picture 8" descr="Biển báo số I.423 Vị trí người đi bộ sang ngang | Nơi sản xuất giá rẻ Châu  Hưng 247">
            <a:extLst>
              <a:ext uri="{FF2B5EF4-FFF2-40B4-BE49-F238E27FC236}">
                <a16:creationId xmlns:a16="http://schemas.microsoft.com/office/drawing/2014/main" xmlns="" id="{0B771793-57FB-0C67-C292-42415E79A6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8483" r="5319" b="16526"/>
          <a:stretch/>
        </p:blipFill>
        <p:spPr bwMode="auto">
          <a:xfrm>
            <a:off x="8995011" y="4796326"/>
            <a:ext cx="1575552" cy="145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5EBF9BCE-9BEB-AC23-288B-C0651A60CCDB}"/>
              </a:ext>
            </a:extLst>
          </p:cNvPr>
          <p:cNvSpPr/>
          <p:nvPr/>
        </p:nvSpPr>
        <p:spPr>
          <a:xfrm>
            <a:off x="169789" y="2278249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9B2BA003-737A-8DD3-3149-0A892AA62318}"/>
              </a:ext>
            </a:extLst>
          </p:cNvPr>
          <p:cNvSpPr/>
          <p:nvPr/>
        </p:nvSpPr>
        <p:spPr>
          <a:xfrm>
            <a:off x="2804766" y="2255022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11D1677-C435-BE9F-09FE-56D2DA8FA678}"/>
              </a:ext>
            </a:extLst>
          </p:cNvPr>
          <p:cNvSpPr/>
          <p:nvPr/>
        </p:nvSpPr>
        <p:spPr>
          <a:xfrm>
            <a:off x="5052457" y="2278248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AD45E046-871A-6DAD-11CC-ECFC45AD953B}"/>
              </a:ext>
            </a:extLst>
          </p:cNvPr>
          <p:cNvSpPr/>
          <p:nvPr/>
        </p:nvSpPr>
        <p:spPr>
          <a:xfrm>
            <a:off x="7542164" y="2281041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B8914BA8-E8CA-1318-FD45-146FDE383EBC}"/>
              </a:ext>
            </a:extLst>
          </p:cNvPr>
          <p:cNvSpPr/>
          <p:nvPr/>
        </p:nvSpPr>
        <p:spPr>
          <a:xfrm>
            <a:off x="9709168" y="2231580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61096B2-CA81-6CAA-B7C4-DDA1FD7898D4}"/>
              </a:ext>
            </a:extLst>
          </p:cNvPr>
          <p:cNvSpPr/>
          <p:nvPr/>
        </p:nvSpPr>
        <p:spPr>
          <a:xfrm>
            <a:off x="1133476" y="4632829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g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269C9A2C-694D-5BA4-B660-4896DCE57703}"/>
              </a:ext>
            </a:extLst>
          </p:cNvPr>
          <p:cNvSpPr/>
          <p:nvPr/>
        </p:nvSpPr>
        <p:spPr>
          <a:xfrm>
            <a:off x="3400086" y="4632829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h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AC247EB0-18C7-C340-BEE2-E08E0D1D7D33}"/>
              </a:ext>
            </a:extLst>
          </p:cNvPr>
          <p:cNvSpPr/>
          <p:nvPr/>
        </p:nvSpPr>
        <p:spPr>
          <a:xfrm>
            <a:off x="5675278" y="4632828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i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902403A0-E824-229F-0165-DE53039D6502}"/>
              </a:ext>
            </a:extLst>
          </p:cNvPr>
          <p:cNvSpPr/>
          <p:nvPr/>
        </p:nvSpPr>
        <p:spPr>
          <a:xfrm>
            <a:off x="8451202" y="4636816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k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FE0E6FE-899A-F378-7C81-A0E92D1CBDD0}"/>
              </a:ext>
            </a:extLst>
          </p:cNvPr>
          <p:cNvSpPr txBox="1"/>
          <p:nvPr/>
        </p:nvSpPr>
        <p:spPr>
          <a:xfrm>
            <a:off x="268813" y="3941977"/>
            <a:ext cx="20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Cấm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chiều</a:t>
            </a:r>
            <a:endParaRPr lang="vi-V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3E0968A-E1EC-CB30-678C-A953DC5F6C96}"/>
              </a:ext>
            </a:extLst>
          </p:cNvPr>
          <p:cNvSpPr txBox="1"/>
          <p:nvPr/>
        </p:nvSpPr>
        <p:spPr>
          <a:xfrm>
            <a:off x="2619075" y="3941977"/>
            <a:ext cx="2221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Giao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sắt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rào</a:t>
            </a:r>
            <a:r>
              <a:rPr lang="en-US" dirty="0"/>
              <a:t> </a:t>
            </a:r>
            <a:r>
              <a:rPr lang="en-US" dirty="0" err="1"/>
              <a:t>chắn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B4A0FBB-37AE-F060-9CB1-29F522B9B517}"/>
              </a:ext>
            </a:extLst>
          </p:cNvPr>
          <p:cNvSpPr txBox="1"/>
          <p:nvPr/>
        </p:nvSpPr>
        <p:spPr>
          <a:xfrm>
            <a:off x="5535811" y="3965186"/>
            <a:ext cx="128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Bến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buýt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71004DB-9894-8C7A-E620-A49A94EF5786}"/>
              </a:ext>
            </a:extLst>
          </p:cNvPr>
          <p:cNvSpPr txBox="1"/>
          <p:nvPr/>
        </p:nvSpPr>
        <p:spPr>
          <a:xfrm>
            <a:off x="7954902" y="3937593"/>
            <a:ext cx="127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Cấm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đạp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D58355D-7A00-E18B-7D12-EC98B6A17BD4}"/>
              </a:ext>
            </a:extLst>
          </p:cNvPr>
          <p:cNvSpPr txBox="1"/>
          <p:nvPr/>
        </p:nvSpPr>
        <p:spPr>
          <a:xfrm>
            <a:off x="9844812" y="3942054"/>
            <a:ext cx="2058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đỗ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dành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khuyết</a:t>
            </a:r>
            <a:r>
              <a:rPr lang="en-US" dirty="0"/>
              <a:t> </a:t>
            </a:r>
            <a:r>
              <a:rPr lang="en-US" dirty="0" err="1"/>
              <a:t>tật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7CEA07B-2F91-BE82-8DFD-39D6A0AD3ECE}"/>
              </a:ext>
            </a:extLst>
          </p:cNvPr>
          <p:cNvSpPr txBox="1"/>
          <p:nvPr/>
        </p:nvSpPr>
        <p:spPr>
          <a:xfrm>
            <a:off x="1669776" y="6310314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chậm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5A66E84-43B2-123F-195B-5D49B2672102}"/>
              </a:ext>
            </a:extLst>
          </p:cNvPr>
          <p:cNvSpPr txBox="1"/>
          <p:nvPr/>
        </p:nvSpPr>
        <p:spPr>
          <a:xfrm>
            <a:off x="3763229" y="6323242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Cấm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bộ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11F6D1A-9B3C-A756-011A-93D729E70CE7}"/>
              </a:ext>
            </a:extLst>
          </p:cNvPr>
          <p:cNvSpPr txBox="1"/>
          <p:nvPr/>
        </p:nvSpPr>
        <p:spPr>
          <a:xfrm>
            <a:off x="6280708" y="6188521"/>
            <a:ext cx="1548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Giao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ưu</a:t>
            </a:r>
            <a:r>
              <a:rPr lang="en-US" dirty="0"/>
              <a:t> </a:t>
            </a:r>
            <a:r>
              <a:rPr lang="en-US" dirty="0" err="1"/>
              <a:t>tiên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3037A55-6CE6-50B4-2CA8-C6EED1C00B5D}"/>
              </a:ext>
            </a:extLst>
          </p:cNvPr>
          <p:cNvSpPr txBox="1"/>
          <p:nvPr/>
        </p:nvSpPr>
        <p:spPr>
          <a:xfrm>
            <a:off x="8871319" y="6201328"/>
            <a:ext cx="1822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sang </a:t>
            </a:r>
            <a:r>
              <a:rPr lang="en-US" dirty="0" err="1"/>
              <a:t>ngang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293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2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FC73715-9176-5903-7B7A-CE37689CFBDB}"/>
              </a:ext>
            </a:extLst>
          </p:cNvPr>
          <p:cNvSpPr txBox="1"/>
          <p:nvPr/>
        </p:nvSpPr>
        <p:spPr>
          <a:xfrm>
            <a:off x="1138335" y="164307"/>
            <a:ext cx="104316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 báo hiệu giao thông là hiệu lệnh cảnh báo và chỉ dẫn giao thông trên đường</a:t>
            </a:r>
            <a:endParaRPr lang="vi-V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A457BF0-EBCD-F646-7534-7AA1D99F46CA}"/>
              </a:ext>
            </a:extLst>
          </p:cNvPr>
          <p:cNvSpPr txBox="1"/>
          <p:nvPr/>
        </p:nvSpPr>
        <p:spPr>
          <a:xfrm>
            <a:off x="3047223" y="1404877"/>
            <a:ext cx="6097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nhóm biển báo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F109F25-9CE9-CC2A-20F4-0D47977407F5}"/>
              </a:ext>
            </a:extLst>
          </p:cNvPr>
          <p:cNvSpPr txBox="1"/>
          <p:nvPr/>
        </p:nvSpPr>
        <p:spPr>
          <a:xfrm>
            <a:off x="2649896" y="2001416"/>
            <a:ext cx="7753737" cy="3696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dẫn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lệnh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46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Table 35">
            <a:extLst>
              <a:ext uri="{FF2B5EF4-FFF2-40B4-BE49-F238E27FC236}">
                <a16:creationId xmlns:a16="http://schemas.microsoft.com/office/drawing/2014/main" xmlns="" id="{6E07E1CD-A4E5-8D68-FCDD-AD2D08517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777340"/>
              </p:ext>
            </p:extLst>
          </p:nvPr>
        </p:nvGraphicFramePr>
        <p:xfrm>
          <a:off x="2713374" y="3851290"/>
          <a:ext cx="6372000" cy="2910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000">
                  <a:extLst>
                    <a:ext uri="{9D8B030D-6E8A-4147-A177-3AD203B41FA5}">
                      <a16:colId xmlns:a16="http://schemas.microsoft.com/office/drawing/2014/main" xmlns="" val="2100577895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xmlns="" val="2633689466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xmlns="" val="2580114744"/>
                    </a:ext>
                  </a:extLst>
                </a:gridCol>
              </a:tblGrid>
              <a:tr h="8053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Biển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báo</a:t>
                      </a:r>
                      <a:r>
                        <a:rPr lang="en-US" sz="2400" dirty="0"/>
                        <a:t> </a:t>
                      </a:r>
                    </a:p>
                    <a:p>
                      <a:pPr algn="ctr"/>
                      <a:r>
                        <a:rPr lang="en-US" sz="2400" dirty="0" err="1"/>
                        <a:t>cấm</a:t>
                      </a:r>
                      <a:endParaRPr lang="vi-VN" sz="2400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Biển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báo</a:t>
                      </a:r>
                      <a:r>
                        <a:rPr lang="en-US" sz="2400" dirty="0"/>
                        <a:t> </a:t>
                      </a:r>
                    </a:p>
                    <a:p>
                      <a:pPr algn="ctr"/>
                      <a:r>
                        <a:rPr lang="en-US" sz="2400" dirty="0" err="1"/>
                        <a:t>nguy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hiểm</a:t>
                      </a:r>
                      <a:endParaRPr lang="vi-VN" sz="2400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Biển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chỉ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dẫn</a:t>
                      </a:r>
                      <a:endParaRPr lang="vi-VN" sz="2400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1006549"/>
                  </a:ext>
                </a:extLst>
              </a:tr>
              <a:tr h="2088027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61921081"/>
                  </a:ext>
                </a:extLst>
              </a:tr>
            </a:tbl>
          </a:graphicData>
        </a:graphic>
      </p:graphicFrame>
      <p:pic>
        <p:nvPicPr>
          <p:cNvPr id="4" name="Picture 3" descr="A picture containing decorated&#10;&#10;Description automatically generated">
            <a:extLst>
              <a:ext uri="{FF2B5EF4-FFF2-40B4-BE49-F238E27FC236}">
                <a16:creationId xmlns:a16="http://schemas.microsoft.com/office/drawing/2014/main" xmlns="" id="{F9C6FE15-FB9F-159E-FEAC-9DFE5AFC1A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97"/>
          <a:stretch/>
        </p:blipFill>
        <p:spPr>
          <a:xfrm flipH="1">
            <a:off x="111968" y="113289"/>
            <a:ext cx="858426" cy="78136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96A1DD5-B642-D146-C3FA-8D97DF3FB7B3}"/>
              </a:ext>
            </a:extLst>
          </p:cNvPr>
          <p:cNvSpPr/>
          <p:nvPr/>
        </p:nvSpPr>
        <p:spPr>
          <a:xfrm>
            <a:off x="3038763" y="1357745"/>
            <a:ext cx="5624945" cy="228138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2" descr="Biển cấm đi ngược chiều - Biển báo giao thông số 102">
            <a:extLst>
              <a:ext uri="{FF2B5EF4-FFF2-40B4-BE49-F238E27FC236}">
                <a16:creationId xmlns:a16="http://schemas.microsoft.com/office/drawing/2014/main" xmlns="" id="{F23CF8F4-5D6F-A106-0761-B24737965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006" y="1559140"/>
            <a:ext cx="754859" cy="72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ÁC BIỂN BÁO GIAO THÔNG: ĐƯỜNG GIAO NHAU VỚI ĐƯỜNG SẮT CÓ RÀO CHẮN">
            <a:extLst>
              <a:ext uri="{FF2B5EF4-FFF2-40B4-BE49-F238E27FC236}">
                <a16:creationId xmlns:a16="http://schemas.microsoft.com/office/drawing/2014/main" xmlns="" id="{71B29C70-E922-2715-A7E8-97D16183F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43" y="1572346"/>
            <a:ext cx="811606" cy="72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iển báo 434a Bến xe buýt - Ý nghĩa của biển báo - HoaTieu.vn">
            <a:extLst>
              <a:ext uri="{FF2B5EF4-FFF2-40B4-BE49-F238E27FC236}">
                <a16:creationId xmlns:a16="http://schemas.microsoft.com/office/drawing/2014/main" xmlns="" id="{80D87467-BD17-AECA-0DAA-9D0F4C1CA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430" y="1530692"/>
            <a:ext cx="811606" cy="81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Biển báo cấm đi xe đạp - Biển báo giao thông số hiệu 110a">
            <a:extLst>
              <a:ext uri="{FF2B5EF4-FFF2-40B4-BE49-F238E27FC236}">
                <a16:creationId xmlns:a16="http://schemas.microsoft.com/office/drawing/2014/main" xmlns="" id="{1AF5041D-8994-102C-CF90-13153E908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802" y="1613925"/>
            <a:ext cx="754859" cy="75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iển báo nơi đỗ xe dành cho người tàn tật">
            <a:extLst>
              <a:ext uri="{FF2B5EF4-FFF2-40B4-BE49-F238E27FC236}">
                <a16:creationId xmlns:a16="http://schemas.microsoft.com/office/drawing/2014/main" xmlns="" id="{199E7E62-BA9C-B0AC-0BCC-2DDC8B521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t="3502" r="7668" b="4418"/>
          <a:stretch/>
        </p:blipFill>
        <p:spPr bwMode="auto">
          <a:xfrm>
            <a:off x="7699309" y="1626757"/>
            <a:ext cx="663633" cy="7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iển báo đi chậm W245a - Ý nghĩa của biển báo - HoaTieu.vn">
            <a:extLst>
              <a:ext uri="{FF2B5EF4-FFF2-40B4-BE49-F238E27FC236}">
                <a16:creationId xmlns:a16="http://schemas.microsoft.com/office/drawing/2014/main" xmlns="" id="{2E7B7CB8-92BC-2DFD-2B65-F4C301FDD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3" r="900" b="7813"/>
          <a:stretch/>
        </p:blipFill>
        <p:spPr bwMode="auto">
          <a:xfrm>
            <a:off x="3663175" y="2613092"/>
            <a:ext cx="858670" cy="73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Những biển báo tiếng Anh phổ biến ở Việt Nam. - Major Education - Học Tiếng  Anh Thật Dễ Dàng">
            <a:extLst>
              <a:ext uri="{FF2B5EF4-FFF2-40B4-BE49-F238E27FC236}">
                <a16:creationId xmlns:a16="http://schemas.microsoft.com/office/drawing/2014/main" xmlns="" id="{C4934065-2E9E-C833-2C03-437C0659D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3259" r="5475" b="29308"/>
          <a:stretch/>
        </p:blipFill>
        <p:spPr bwMode="auto">
          <a:xfrm flipH="1">
            <a:off x="4754696" y="2558232"/>
            <a:ext cx="858670" cy="86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5054100-32E8-6B49-FC39-CB2BA9505A0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400" b="87000" l="1800" r="97800">
                        <a14:foregroundMark x1="9400" y1="16000" x2="8400" y2="10600"/>
                        <a14:foregroundMark x1="54600" y1="10600" x2="54600" y2="10600"/>
                        <a14:foregroundMark x1="76200" y1="7400" x2="76200" y2="7400"/>
                        <a14:foregroundMark x1="97800" y1="9600" x2="97800" y2="9600"/>
                        <a14:foregroundMark x1="49200" y1="87000" x2="49200" y2="87000"/>
                        <a14:foregroundMark x1="1800" y1="10600" x2="1800" y2="10600"/>
                      </a14:backgroundRemoval>
                    </a14:imgEffect>
                  </a14:imgLayer>
                </a14:imgProps>
              </a:ext>
            </a:extLst>
          </a:blip>
          <a:srcRect t="6331" b="6550"/>
          <a:stretch/>
        </p:blipFill>
        <p:spPr>
          <a:xfrm>
            <a:off x="5899374" y="2613092"/>
            <a:ext cx="866466" cy="754859"/>
          </a:xfrm>
          <a:prstGeom prst="rect">
            <a:avLst/>
          </a:prstGeom>
        </p:spPr>
      </p:pic>
      <p:pic>
        <p:nvPicPr>
          <p:cNvPr id="13" name="Picture 12" descr="Biển báo số I.423 Vị trí người đi bộ sang ngang | Nơi sản xuất giá rẻ Châu  Hưng 247">
            <a:extLst>
              <a:ext uri="{FF2B5EF4-FFF2-40B4-BE49-F238E27FC236}">
                <a16:creationId xmlns:a16="http://schemas.microsoft.com/office/drawing/2014/main" xmlns="" id="{0897A62F-890A-FF1A-49ED-6DB9E74CB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8483" r="5319" b="16526"/>
          <a:stretch/>
        </p:blipFill>
        <p:spPr bwMode="auto">
          <a:xfrm>
            <a:off x="6915971" y="2547561"/>
            <a:ext cx="866466" cy="79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FB39E0D-BA2B-7537-DAB1-D59A9B049B93}"/>
              </a:ext>
            </a:extLst>
          </p:cNvPr>
          <p:cNvSpPr txBox="1"/>
          <p:nvPr/>
        </p:nvSpPr>
        <p:spPr>
          <a:xfrm>
            <a:off x="970394" y="350814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 descr="A picture containing person, doll, arm&#10;&#10;Description automatically generated">
            <a:extLst>
              <a:ext uri="{FF2B5EF4-FFF2-40B4-BE49-F238E27FC236}">
                <a16:creationId xmlns:a16="http://schemas.microsoft.com/office/drawing/2014/main" xmlns="" id="{3678C76D-69D8-71A4-81BC-BB76B5C189D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839" y="3006710"/>
            <a:ext cx="1962495" cy="3905024"/>
          </a:xfrm>
          <a:prstGeom prst="rect">
            <a:avLst/>
          </a:prstGeom>
        </p:spPr>
      </p:pic>
      <p:pic>
        <p:nvPicPr>
          <p:cNvPr id="38" name="Picture 37" descr="A picture containing sitting, toy, doll, indoor&#10;&#10;Description automatically generated">
            <a:extLst>
              <a:ext uri="{FF2B5EF4-FFF2-40B4-BE49-F238E27FC236}">
                <a16:creationId xmlns:a16="http://schemas.microsoft.com/office/drawing/2014/main" xmlns="" id="{4C2B5966-0265-BB16-7C3C-DA521473B42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77" y="3989678"/>
            <a:ext cx="2169000" cy="275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93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0277 L 0.00091 -0.00254 L -0.04323 0.47338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4" y="2379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22383 0.45995 L -0.22383 0.46018 L -0.22448 0.4618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24" y="230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602 L -0.1207 0.4701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2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0.03333 0.46782 L 0.03333 0.46828 L 0.03333 0.46782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2340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81 L 0.18815 0.3159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1539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903 L -0.04349 0.4733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12136 0.4712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2356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-0.00926 L 0.04037 0.46203 L 0.04037 0.46227 " pathEditMode="relative" rAng="0" ptsTypes="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2356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9 -0.00417 L 0.0517 0.4719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2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7B0E660-BA51-6D51-3CFA-4B96AB362084}"/>
              </a:ext>
            </a:extLst>
          </p:cNvPr>
          <p:cNvSpPr txBox="1"/>
          <p:nvPr/>
        </p:nvSpPr>
        <p:spPr>
          <a:xfrm>
            <a:off x="1454727" y="145300"/>
            <a:ext cx="92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00B050"/>
                </a:solidFill>
                <a:latin typeface="UTM Cookies" panose="02040603050506020204" pitchFamily="18" charset="0"/>
              </a:rPr>
              <a:t>VẬN DỤNG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A4EC4A-4667-0642-39DD-13883095521D}"/>
              </a:ext>
            </a:extLst>
          </p:cNvPr>
          <p:cNvSpPr txBox="1"/>
          <p:nvPr/>
        </p:nvSpPr>
        <p:spPr>
          <a:xfrm>
            <a:off x="3170077" y="1828868"/>
            <a:ext cx="60975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Xử</a:t>
            </a:r>
            <a:r>
              <a:rPr lang="en-US" sz="6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</a:t>
            </a:r>
            <a:r>
              <a:rPr lang="en-US" sz="6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6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endParaRPr lang="vi-VN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2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640</Words>
  <Application>Microsoft Office PowerPoint</Application>
  <PresentationFormat>Widescreen</PresentationFormat>
  <Paragraphs>123</Paragraphs>
  <Slides>20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宋体</vt:lpstr>
      <vt:lpstr>Arial</vt:lpstr>
      <vt:lpstr>Calibri</vt:lpstr>
      <vt:lpstr>Calibri Light</vt:lpstr>
      <vt:lpstr>Impact</vt:lpstr>
      <vt:lpstr>Times New Roman</vt:lpstr>
      <vt:lpstr>UTM Avo</vt:lpstr>
      <vt:lpstr>UTM Cookies</vt:lpstr>
      <vt:lpstr>等线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King</dc:creator>
  <cp:lastModifiedBy>Administrator</cp:lastModifiedBy>
  <cp:revision>23</cp:revision>
  <dcterms:created xsi:type="dcterms:W3CDTF">2022-07-14T14:14:00Z</dcterms:created>
  <dcterms:modified xsi:type="dcterms:W3CDTF">2024-05-15T13:10:50Z</dcterms:modified>
</cp:coreProperties>
</file>