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41" r:id="rId2"/>
    <p:sldId id="264" r:id="rId3"/>
    <p:sldId id="258" r:id="rId4"/>
    <p:sldId id="259" r:id="rId5"/>
    <p:sldId id="337" r:id="rId6"/>
    <p:sldId id="336" r:id="rId7"/>
    <p:sldId id="324" r:id="rId8"/>
    <p:sldId id="327" r:id="rId9"/>
    <p:sldId id="338" r:id="rId10"/>
    <p:sldId id="260" r:id="rId11"/>
    <p:sldId id="339" r:id="rId12"/>
    <p:sldId id="340" r:id="rId13"/>
    <p:sldId id="261" r:id="rId14"/>
    <p:sldId id="333" r:id="rId15"/>
    <p:sldId id="335" r:id="rId16"/>
    <p:sldId id="334" r:id="rId17"/>
    <p:sldId id="328" r:id="rId1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616" y="24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5/15/2024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audio" Target="../media/audio4.wav"/><Relationship Id="rId11" Type="http://schemas.openxmlformats.org/officeDocument/2006/relationships/image" Target="../media/image7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gif"/><Relationship Id="rId5" Type="http://schemas.openxmlformats.org/officeDocument/2006/relationships/audio" Target="../media/audio5.wav"/><Relationship Id="rId4" Type="http://schemas.openxmlformats.org/officeDocument/2006/relationships/audio" Target="../media/audio4.wav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4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audio" Target="../media/audio4.wav"/><Relationship Id="rId11" Type="http://schemas.openxmlformats.org/officeDocument/2006/relationships/image" Target="../media/image7.gif"/><Relationship Id="rId5" Type="http://schemas.openxmlformats.org/officeDocument/2006/relationships/audio" Target="../media/audio3.wav"/><Relationship Id="rId10" Type="http://schemas.openxmlformats.org/officeDocument/2006/relationships/audio" Target="../media/audio6.wav"/><Relationship Id="rId4" Type="http://schemas.openxmlformats.org/officeDocument/2006/relationships/audio" Target="../media/audio2.wav"/><Relationship Id="rId9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gif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7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audio" Target="../media/audio6.wav"/><Relationship Id="rId5" Type="http://schemas.openxmlformats.org/officeDocument/2006/relationships/audio" Target="../media/audio3.wav"/><Relationship Id="rId10" Type="http://schemas.openxmlformats.org/officeDocument/2006/relationships/image" Target="../media/image6.jpeg"/><Relationship Id="rId4" Type="http://schemas.openxmlformats.org/officeDocument/2006/relationships/audio" Target="../media/audio2.wav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1491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smtClean="0">
                <a:solidFill>
                  <a:srgbClr val="002060"/>
                </a:solidFill>
                <a:latin typeface="Times New Roman" pitchFamily="18" charset="0"/>
              </a:rPr>
              <a:t>ỦY BAN NHÂN DÂN HUYỆN AN LÃO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500" b="1" smtClean="0">
                <a:solidFill>
                  <a:srgbClr val="002060"/>
                </a:solidFill>
                <a:latin typeface="Times New Roman" pitchFamily="18" charset="0"/>
              </a:rPr>
              <a:t>TRƯỜNG </a:t>
            </a:r>
            <a:r>
              <a:rPr lang="en-US" altLang="en-US" sz="3500" b="1">
                <a:solidFill>
                  <a:srgbClr val="002060"/>
                </a:solidFill>
                <a:latin typeface="Times New Roman" pitchFamily="18" charset="0"/>
              </a:rPr>
              <a:t>TIỂU </a:t>
            </a:r>
            <a:r>
              <a:rPr lang="en-US" altLang="en-US" sz="3500" b="1" smtClean="0">
                <a:solidFill>
                  <a:srgbClr val="002060"/>
                </a:solidFill>
                <a:latin typeface="Times New Roman" pitchFamily="18" charset="0"/>
              </a:rPr>
              <a:t>HỌC MỸ ĐỨC II</a:t>
            </a:r>
            <a:endParaRPr lang="en-US" altLang="en-US" sz="3500" b="1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11730" y="2725323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5407784" y="2240915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65884" y="6544828"/>
            <a:ext cx="903350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en-US" sz="4800" b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 thực hiện: Nguyễn Thị Ngoan</a:t>
            </a:r>
            <a:endParaRPr lang="en-US" sz="4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48465" y="5202043"/>
            <a:ext cx="706834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1800"/>
              </a:spcBef>
              <a:defRPr/>
            </a:pPr>
            <a:r>
              <a:rPr lang="en-US" sz="6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Toán – Lớp </a:t>
            </a:r>
            <a:r>
              <a:rPr lang="en-US" sz="60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3A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97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F09DF19-FA37-1F4E-EF6F-C3401254DAA7}"/>
              </a:ext>
            </a:extLst>
          </p:cNvPr>
          <p:cNvSpPr txBox="1"/>
          <p:nvPr/>
        </p:nvSpPr>
        <p:spPr>
          <a:xfrm>
            <a:off x="1661319" y="2110269"/>
            <a:ext cx="96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6CDE6178-1BFE-2722-914A-7C88222C86C6}"/>
              </a:ext>
            </a:extLst>
          </p:cNvPr>
          <p:cNvSpPr txBox="1"/>
          <p:nvPr/>
        </p:nvSpPr>
        <p:spPr>
          <a:xfrm>
            <a:off x="3337719" y="3589420"/>
            <a:ext cx="11281656" cy="2585323"/>
          </a:xfrm>
          <a:prstGeom prst="rect">
            <a:avLst/>
          </a:prstGeom>
          <a:solidFill>
            <a:srgbClr val="FDB733">
              <a:lumMod val="40000"/>
              <a:lumOff val="60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42 307 + 25 916            67 251 - 18 023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3 426 x 3                        42 580 : 5</a:t>
            </a: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F09DF19-FA37-1F4E-EF6F-C3401254DAA7}"/>
              </a:ext>
            </a:extLst>
          </p:cNvPr>
          <p:cNvSpPr txBox="1"/>
          <p:nvPr/>
        </p:nvSpPr>
        <p:spPr>
          <a:xfrm>
            <a:off x="1661319" y="2110269"/>
            <a:ext cx="96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800" b="1" i="0" u="none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D70FFD9-67E7-22FA-22C9-EA6027EB85B0}"/>
              </a:ext>
            </a:extLst>
          </p:cNvPr>
          <p:cNvSpPr txBox="1"/>
          <p:nvPr/>
        </p:nvSpPr>
        <p:spPr>
          <a:xfrm>
            <a:off x="2435429" y="5005855"/>
            <a:ext cx="2507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68 223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4101B03-0B9F-4852-65EC-49910312DC6D}"/>
              </a:ext>
            </a:extLst>
          </p:cNvPr>
          <p:cNvSpPr txBox="1"/>
          <p:nvPr/>
        </p:nvSpPr>
        <p:spPr>
          <a:xfrm>
            <a:off x="8748649" y="3325111"/>
            <a:ext cx="3121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3 426</a:t>
            </a:r>
          </a:p>
          <a:p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×       3</a:t>
            </a:r>
            <a:endParaRPr lang="en-US" u="sng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5C039748-1318-6538-8F55-55D1EEDE3C49}"/>
              </a:ext>
            </a:extLst>
          </p:cNvPr>
          <p:cNvSpPr txBox="1"/>
          <p:nvPr/>
        </p:nvSpPr>
        <p:spPr>
          <a:xfrm>
            <a:off x="8882471" y="5079437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10 278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254559B-083E-D88D-0D9D-373F30BF400E}"/>
              </a:ext>
            </a:extLst>
          </p:cNvPr>
          <p:cNvGrpSpPr/>
          <p:nvPr/>
        </p:nvGrpSpPr>
        <p:grpSpPr>
          <a:xfrm>
            <a:off x="13627248" y="3511984"/>
            <a:ext cx="609600" cy="1219200"/>
            <a:chOff x="6704012" y="1219200"/>
            <a:chExt cx="609600" cy="12192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xmlns="" id="{FB09F612-2D1C-3017-F749-C62E1206516A}"/>
                </a:ext>
              </a:extLst>
            </p:cNvPr>
            <p:cNvCxnSpPr>
              <a:cxnSpLocks/>
            </p:cNvCxnSpPr>
            <p:nvPr/>
          </p:nvCxnSpPr>
          <p:spPr>
            <a:xfrm>
              <a:off x="6704012" y="1219200"/>
              <a:ext cx="0" cy="121920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xmlns="" id="{0F2D7AFE-C36F-2CEF-7431-B16A77E95EFA}"/>
                </a:ext>
              </a:extLst>
            </p:cNvPr>
            <p:cNvCxnSpPr>
              <a:cxnSpLocks/>
            </p:cNvCxnSpPr>
            <p:nvPr/>
          </p:nvCxnSpPr>
          <p:spPr>
            <a:xfrm>
              <a:off x="6704012" y="1676400"/>
              <a:ext cx="609600" cy="0"/>
            </a:xfrm>
            <a:prstGeom prst="line">
              <a:avLst/>
            </a:prstGeom>
            <a:noFill/>
            <a:ln w="381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6828D83-D794-0EC2-DB41-15C9FA3BC070}"/>
              </a:ext>
            </a:extLst>
          </p:cNvPr>
          <p:cNvSpPr txBox="1"/>
          <p:nvPr/>
        </p:nvSpPr>
        <p:spPr>
          <a:xfrm>
            <a:off x="11520886" y="396005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DBDE46E-2E01-0B90-2FC4-A7F727CCB876}"/>
              </a:ext>
            </a:extLst>
          </p:cNvPr>
          <p:cNvSpPr txBox="1"/>
          <p:nvPr/>
        </p:nvSpPr>
        <p:spPr>
          <a:xfrm>
            <a:off x="13627247" y="3893819"/>
            <a:ext cx="6645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12DE51E-B402-CE7A-8242-9DF9A89A4210}"/>
              </a:ext>
            </a:extLst>
          </p:cNvPr>
          <p:cNvSpPr txBox="1"/>
          <p:nvPr/>
        </p:nvSpPr>
        <p:spPr>
          <a:xfrm>
            <a:off x="13627247" y="3226230"/>
            <a:ext cx="607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843C73DB-8065-5B32-C0C8-0EBDBCC5381F}"/>
              </a:ext>
            </a:extLst>
          </p:cNvPr>
          <p:cNvSpPr txBox="1"/>
          <p:nvPr/>
        </p:nvSpPr>
        <p:spPr>
          <a:xfrm>
            <a:off x="11518245" y="3274352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42 580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36453BE-922A-995D-2678-8ACCB76FA96B}"/>
              </a:ext>
            </a:extLst>
          </p:cNvPr>
          <p:cNvSpPr txBox="1"/>
          <p:nvPr/>
        </p:nvSpPr>
        <p:spPr>
          <a:xfrm>
            <a:off x="11555209" y="4626906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2 5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B6494A17-DD36-D90C-9D37-5D2E28ADC17E}"/>
              </a:ext>
            </a:extLst>
          </p:cNvPr>
          <p:cNvSpPr txBox="1"/>
          <p:nvPr/>
        </p:nvSpPr>
        <p:spPr>
          <a:xfrm>
            <a:off x="14013077" y="3895287"/>
            <a:ext cx="607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91D5130F-ACBE-6C73-A845-D575DAD5F225}"/>
              </a:ext>
            </a:extLst>
          </p:cNvPr>
          <p:cNvSpPr txBox="1"/>
          <p:nvPr/>
        </p:nvSpPr>
        <p:spPr>
          <a:xfrm>
            <a:off x="11646048" y="542769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08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5E845F3-38C8-8B5C-ED9D-4E4DB80C3657}"/>
              </a:ext>
            </a:extLst>
          </p:cNvPr>
          <p:cNvSpPr txBox="1"/>
          <p:nvPr/>
        </p:nvSpPr>
        <p:spPr>
          <a:xfrm>
            <a:off x="14432744" y="3893819"/>
            <a:ext cx="5351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24982B29-E6EE-F7A6-9CB3-350A52E08F18}"/>
              </a:ext>
            </a:extLst>
          </p:cNvPr>
          <p:cNvSpPr txBox="1"/>
          <p:nvPr/>
        </p:nvSpPr>
        <p:spPr>
          <a:xfrm>
            <a:off x="12049018" y="6133095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30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AE33B025-7C44-BA3A-E7C1-96C5FBCF1A53}"/>
              </a:ext>
            </a:extLst>
          </p:cNvPr>
          <p:cNvSpPr txBox="1"/>
          <p:nvPr/>
        </p:nvSpPr>
        <p:spPr>
          <a:xfrm>
            <a:off x="14761029" y="3897092"/>
            <a:ext cx="6054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0DE6FE1-A34E-B74F-3229-2C5670D456EA}"/>
              </a:ext>
            </a:extLst>
          </p:cNvPr>
          <p:cNvSpPr txBox="1"/>
          <p:nvPr/>
        </p:nvSpPr>
        <p:spPr>
          <a:xfrm>
            <a:off x="12075168" y="6814963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34AF05B-59FC-45CA-AD99-3354FAC4EC31}"/>
              </a:ext>
            </a:extLst>
          </p:cNvPr>
          <p:cNvSpPr txBox="1"/>
          <p:nvPr/>
        </p:nvSpPr>
        <p:spPr>
          <a:xfrm>
            <a:off x="2002938" y="3303445"/>
            <a:ext cx="3121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42 307</a:t>
            </a:r>
          </a:p>
          <a:p>
            <a:r>
              <a:rPr lang="en-US" sz="5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54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25 916</a:t>
            </a:r>
            <a:endParaRPr lang="en-US" u="sng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3E3665F0-F9B6-4BDB-B0AF-2BD0AC8850C0}"/>
              </a:ext>
            </a:extLst>
          </p:cNvPr>
          <p:cNvSpPr txBox="1"/>
          <p:nvPr/>
        </p:nvSpPr>
        <p:spPr>
          <a:xfrm>
            <a:off x="5186548" y="3399774"/>
            <a:ext cx="3121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67 251</a:t>
            </a:r>
          </a:p>
          <a:p>
            <a:r>
              <a:rPr lang="en-US" sz="5400" b="1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5400" b="1" u="sng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18 023</a:t>
            </a:r>
            <a:r>
              <a:rPr kumimoji="0" lang="en-US" sz="5400" b="1" i="0" u="sng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u="sng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4605743-247F-4909-AC88-373A57E38A30}"/>
              </a:ext>
            </a:extLst>
          </p:cNvPr>
          <p:cNvSpPr txBox="1"/>
          <p:nvPr/>
        </p:nvSpPr>
        <p:spPr>
          <a:xfrm>
            <a:off x="5576192" y="5055724"/>
            <a:ext cx="25077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49 228</a:t>
            </a:r>
          </a:p>
        </p:txBody>
      </p:sp>
    </p:spTree>
    <p:extLst>
      <p:ext uri="{BB962C8B-B14F-4D97-AF65-F5344CB8AC3E}">
        <p14:creationId xmlns:p14="http://schemas.microsoft.com/office/powerpoint/2010/main" val="12306717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3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B85651D6-D8BC-11B2-F90A-C5D8A1605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719" y="2263676"/>
            <a:ext cx="14478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457189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BÀI 4: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F649769-AAA9-54D0-47F1-ADCEB8C3E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649" y="4555254"/>
            <a:ext cx="14478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Tóm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tắt</a:t>
            </a:r>
            <a:endParaRPr lang="en-US" altLang="en-US" sz="40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12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gấp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lần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Hai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:…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0761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xmlns="" id="{B85651D6-D8BC-11B2-F90A-C5D8A1605E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2719" y="2263676"/>
            <a:ext cx="14478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defTabSz="457189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BÀI 4: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văn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phòng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12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Chủ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nhật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gấp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lần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hai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cửa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hàng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bán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bao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hộp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bút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chì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 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F649769-AAA9-54D0-47F1-ADCEB8C3E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649" y="4555254"/>
            <a:ext cx="144780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457189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giải</a:t>
            </a:r>
            <a:endParaRPr lang="en-US" altLang="en-US" sz="4000" b="1" i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       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chì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CC3300"/>
                </a:solidFill>
                <a:latin typeface="Times New Roman" panose="02020603050405020304" pitchFamily="18" charset="0"/>
              </a:rPr>
              <a:t>                             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 x 3 = 36 (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cửa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hàng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đó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bán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chì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</a:t>
            </a:r>
          </a:p>
          <a:p>
            <a:pPr defTabSz="457189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         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12 + 36 = 48 (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)</a:t>
            </a:r>
          </a:p>
          <a:p>
            <a:pPr algn="ctr" defTabSz="457189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                          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Đáp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: 48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hộp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bút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chì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màu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3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-1P6101520529C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9" y="2"/>
            <a:ext cx="16256000" cy="91609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17406" y="2996260"/>
            <a:ext cx="11279050" cy="17336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66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sym typeface="Arial" panose="020B0604020202020204"/>
              </a:rPr>
              <a:t>AI NHANH HƠN?</a:t>
            </a:r>
          </a:p>
        </p:txBody>
      </p:sp>
    </p:spTree>
    <p:extLst>
      <p:ext uri="{BB962C8B-B14F-4D97-AF65-F5344CB8AC3E}">
        <p14:creationId xmlns:p14="http://schemas.microsoft.com/office/powerpoint/2010/main" val="710903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436567" y="429685"/>
            <a:ext cx="12381952" cy="261831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5333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buNone/>
            </a:pP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ctr">
              <a:lnSpc>
                <a:spcPct val="115000"/>
              </a:lnSpc>
              <a:buNone/>
            </a:pP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 </a:t>
            </a: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chục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nghìn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5 </a:t>
            </a: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trăm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7 </a:t>
            </a: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6400" dirty="0" err="1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6400" dirty="0"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6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5333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71" name="Group 51"/>
          <p:cNvGrpSpPr>
            <a:grpSpLocks/>
          </p:cNvGrpSpPr>
          <p:nvPr/>
        </p:nvGrpSpPr>
        <p:grpSpPr bwMode="auto">
          <a:xfrm>
            <a:off x="221988" y="19051"/>
            <a:ext cx="367919" cy="9144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721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sz="2667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325071" y="3644900"/>
            <a:ext cx="6295849" cy="897467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333" b="1" dirty="0">
                <a:solidFill>
                  <a:prstClr val="black"/>
                </a:solidFill>
                <a:latin typeface="VNI-Times" pitchFamily="2" charset="0"/>
              </a:rPr>
              <a:t>25 700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2" y="3917953"/>
            <a:ext cx="917289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2" y="3621619"/>
            <a:ext cx="2317748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91370" y="3718986"/>
            <a:ext cx="1263111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066538" y="3869267"/>
            <a:ext cx="711267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296321" y="5240365"/>
            <a:ext cx="6324599" cy="897467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333" b="1" dirty="0">
                <a:solidFill>
                  <a:prstClr val="black"/>
                </a:solidFill>
                <a:latin typeface="VNI-Times" pitchFamily="2" charset="0"/>
              </a:rPr>
              <a:t>20 507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2" y="5475318"/>
            <a:ext cx="917289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2" y="5178985"/>
            <a:ext cx="2317748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65970" y="5276352"/>
            <a:ext cx="1263111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041138" y="5426632"/>
            <a:ext cx="711267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325071" y="6537884"/>
            <a:ext cx="6295849" cy="897467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333" b="1" dirty="0">
                <a:solidFill>
                  <a:prstClr val="black"/>
                </a:solidFill>
                <a:latin typeface="VNI-Times" pitchFamily="2" charset="0"/>
              </a:rPr>
              <a:t>25 007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2" y="6796118"/>
            <a:ext cx="917289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2" y="6499785"/>
            <a:ext cx="2317748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65970" y="6597152"/>
            <a:ext cx="1263111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041138" y="6747432"/>
            <a:ext cx="711267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332134" y="110067"/>
            <a:ext cx="2321984" cy="236431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948233" y="956735"/>
            <a:ext cx="1031993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Caâu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1</a:t>
            </a:r>
          </a:p>
        </p:txBody>
      </p:sp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2143921" y="35984"/>
            <a:ext cx="12021125" cy="101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 panose="020BE200000000000000" pitchFamily="34" charset="0"/>
            </a:endParaRPr>
          </a:p>
        </p:txBody>
      </p:sp>
      <p:pic>
        <p:nvPicPr>
          <p:cNvPr id="21" name="Picture 31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118" y="7352243"/>
            <a:ext cx="158099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741" y="-465666"/>
            <a:ext cx="2198700" cy="223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11331579" y="70305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113887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11344279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11331579" y="704956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7212" name="WordArt 44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7213" name="WordArt 45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7214" name="WordArt 46"/>
          <p:cNvSpPr>
            <a:spLocks noChangeArrowheads="1" noChangeShapeType="1" noTextEdit="1"/>
          </p:cNvSpPr>
          <p:nvPr/>
        </p:nvSpPr>
        <p:spPr bwMode="auto">
          <a:xfrm>
            <a:off x="11312528" y="70432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7215" name="WordArt 47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7216" name="WordArt 48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12701695" y="3795186"/>
            <a:ext cx="3564625" cy="3382433"/>
            <a:chOff x="4320" y="2928"/>
            <a:chExt cx="1104" cy="1104"/>
          </a:xfrm>
        </p:grpSpPr>
        <p:sp>
          <p:nvSpPr>
            <p:cNvPr id="22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28606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0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3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4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5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7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7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8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9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9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0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1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0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22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 nodeType="clickPar">
                      <p:stCondLst>
                        <p:cond delay="indefinite"/>
                      </p:stCondLst>
                      <p:childTnLst>
                        <p:par>
                          <p:cTn id="2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0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5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3.7037E-6 L 3.75E-6 -0.07223 " pathEditMode="relative" rAng="0" ptsTypes="AA">
                                      <p:cBhvr>
                                        <p:cTn id="2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7195" grpId="0" animBg="1"/>
      <p:bldP spid="7195" grpId="1" animBg="1"/>
      <p:bldP spid="7196" grpId="0" animBg="1"/>
      <p:bldP spid="7201" grpId="0" animBg="1"/>
      <p:bldP spid="7201" grpId="1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  <p:bldP spid="7212" grpId="0" animBg="1"/>
      <p:bldP spid="7212" grpId="1" animBg="1"/>
      <p:bldP spid="7213" grpId="0" animBg="1"/>
      <p:bldP spid="7213" grpId="1" animBg="1"/>
      <p:bldP spid="7214" grpId="0" animBg="1"/>
      <p:bldP spid="7214" grpId="1" animBg="1"/>
      <p:bldP spid="7215" grpId="0" animBg="1"/>
      <p:bldP spid="7215" grpId="1" animBg="1"/>
      <p:bldP spid="7216" grpId="0" animBg="1"/>
      <p:bldP spid="721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98" y="53913"/>
            <a:ext cx="15998421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Picture1"/>
          <p:cNvPicPr>
            <a:picLocks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 flipH="1">
            <a:off x="-4636093" y="4646412"/>
            <a:ext cx="9550400" cy="25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9" y="-331257"/>
            <a:ext cx="2133600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-112746" y="1356703"/>
            <a:ext cx="2540000" cy="2475605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2087667" y="6147368"/>
            <a:ext cx="4860626" cy="1733680"/>
          </a:xfrm>
          <a:prstGeom prst="rect">
            <a:avLst/>
          </a:prstGeom>
          <a:solidFill>
            <a:srgbClr val="FFCC66"/>
          </a:soli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125400" prstMaterial="legacyMatte">
            <a:bevelT w="13500" h="13500" prst="angle"/>
            <a:bevelB w="13500" h="13500" prst="angle"/>
            <a:extrusionClr>
              <a:srgbClr val="FFCC66"/>
            </a:extrusionClr>
            <a:contourClr>
              <a:srgbClr val="FFCC66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91581" dir="12821404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>
              <a:defRPr/>
            </a:pPr>
            <a:r>
              <a:rPr lang="en-US" sz="10666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10666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666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10666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3193" name="WordArt 9"/>
          <p:cNvSpPr>
            <a:spLocks noChangeArrowheads="1" noChangeShapeType="1" noTextEdit="1"/>
          </p:cNvSpPr>
          <p:nvPr/>
        </p:nvSpPr>
        <p:spPr bwMode="auto">
          <a:xfrm>
            <a:off x="546935" y="2150772"/>
            <a:ext cx="1117600" cy="846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2</a:t>
            </a:r>
          </a:p>
        </p:txBody>
      </p:sp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296320" y="413285"/>
            <a:ext cx="13969999" cy="5116044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72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7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sv-SE" sz="72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195" name="Text Box 11"/>
          <p:cNvSpPr txBox="1">
            <a:spLocks noChangeArrowheads="1"/>
          </p:cNvSpPr>
          <p:nvPr/>
        </p:nvSpPr>
        <p:spPr bwMode="auto">
          <a:xfrm>
            <a:off x="7082248" y="6077307"/>
            <a:ext cx="4662825" cy="1733680"/>
          </a:xfrm>
          <a:prstGeom prst="rect">
            <a:avLst/>
          </a:prstGeom>
          <a:solidFill>
            <a:srgbClr val="FFCCFF"/>
          </a:solidFill>
          <a:ln w="38100" cmpd="dbl">
            <a:solidFill>
              <a:srgbClr val="FFCCFF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0666" b="1" dirty="0">
                <a:solidFill>
                  <a:prstClr val="black"/>
                </a:solidFill>
                <a:latin typeface="Times New Roman" panose="02020603050405020304" pitchFamily="18" charset="0"/>
              </a:rPr>
              <a:t>98 765</a:t>
            </a:r>
          </a:p>
        </p:txBody>
      </p:sp>
      <p:sp>
        <p:nvSpPr>
          <p:cNvPr id="93196" name="WordArt 12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93197" name="WordArt 13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93198" name="WordArt 14"/>
          <p:cNvSpPr>
            <a:spLocks noChangeArrowheads="1" noChangeShapeType="1" noTextEdit="1"/>
          </p:cNvSpPr>
          <p:nvPr/>
        </p:nvSpPr>
        <p:spPr bwMode="auto">
          <a:xfrm>
            <a:off x="12649948" y="65913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93199" name="WordArt 15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93200" name="WordArt 16"/>
          <p:cNvSpPr>
            <a:spLocks noChangeArrowheads="1" noChangeShapeType="1" noTextEdit="1"/>
          </p:cNvSpPr>
          <p:nvPr/>
        </p:nvSpPr>
        <p:spPr bwMode="auto">
          <a:xfrm>
            <a:off x="127070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93201" name="WordArt 17"/>
          <p:cNvSpPr>
            <a:spLocks noChangeArrowheads="1" noChangeShapeType="1" noTextEdit="1"/>
          </p:cNvSpPr>
          <p:nvPr/>
        </p:nvSpPr>
        <p:spPr bwMode="auto">
          <a:xfrm>
            <a:off x="1266264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93202" name="WordArt 18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93203" name="WordArt 19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93204" name="WordArt 20"/>
          <p:cNvSpPr>
            <a:spLocks noChangeArrowheads="1" noChangeShapeType="1" noTextEdit="1"/>
          </p:cNvSpPr>
          <p:nvPr/>
        </p:nvSpPr>
        <p:spPr bwMode="auto">
          <a:xfrm>
            <a:off x="12649948" y="6610351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93205" name="WordArt 21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93206" name="WordArt 22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93207" name="WordArt 23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93208" name="WordArt 24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93209" name="WordArt 25"/>
          <p:cNvSpPr>
            <a:spLocks noChangeArrowheads="1" noChangeShapeType="1" noTextEdit="1"/>
          </p:cNvSpPr>
          <p:nvPr/>
        </p:nvSpPr>
        <p:spPr bwMode="auto">
          <a:xfrm>
            <a:off x="12630898" y="66040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93210" name="WordArt 26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93211" name="WordArt 27"/>
          <p:cNvSpPr>
            <a:spLocks noChangeArrowheads="1" noChangeShapeType="1" noTextEdit="1"/>
          </p:cNvSpPr>
          <p:nvPr/>
        </p:nvSpPr>
        <p:spPr bwMode="auto">
          <a:xfrm>
            <a:off x="12643598" y="6629400"/>
            <a:ext cx="8890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93212" name="Group 28"/>
          <p:cNvGrpSpPr>
            <a:grpSpLocks/>
          </p:cNvGrpSpPr>
          <p:nvPr/>
        </p:nvGrpSpPr>
        <p:grpSpPr bwMode="auto">
          <a:xfrm>
            <a:off x="11868898" y="5791200"/>
            <a:ext cx="2336800" cy="2336800"/>
            <a:chOff x="4320" y="2928"/>
            <a:chExt cx="1104" cy="1104"/>
          </a:xfrm>
        </p:grpSpPr>
        <p:sp>
          <p:nvSpPr>
            <p:cNvPr id="14365" name="AutoShape 29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14366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455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2" dur="1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3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3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3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3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93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3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3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3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93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3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93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93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93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93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93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93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9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93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93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0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1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93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93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1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2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93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93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2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1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3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93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932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13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1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14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93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93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5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93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931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16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93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93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1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73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93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93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93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93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22" presetClass="emph" presetSubtype="0" repeatCount="10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8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9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0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1" dur="500" fill="hold"/>
                                        <p:tgtEl>
                                          <p:spTgt spid="931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1" grpId="0" animBg="1"/>
      <p:bldP spid="93191" grpId="1" animBg="1"/>
      <p:bldP spid="93192" grpId="0" animBg="1"/>
      <p:bldP spid="37" grpId="0" animBg="1"/>
      <p:bldP spid="93195" grpId="0" animBg="1"/>
      <p:bldP spid="93196" grpId="0" animBg="1"/>
      <p:bldP spid="93196" grpId="1" animBg="1"/>
      <p:bldP spid="93197" grpId="0" animBg="1"/>
      <p:bldP spid="93197" grpId="1" animBg="1"/>
      <p:bldP spid="93198" grpId="0" animBg="1"/>
      <p:bldP spid="93198" grpId="1" animBg="1"/>
      <p:bldP spid="93199" grpId="0" animBg="1"/>
      <p:bldP spid="93199" grpId="1" animBg="1"/>
      <p:bldP spid="93200" grpId="0" animBg="1"/>
      <p:bldP spid="93200" grpId="1" animBg="1"/>
      <p:bldP spid="93201" grpId="0" animBg="1"/>
      <p:bldP spid="93201" grpId="1" animBg="1"/>
      <p:bldP spid="93202" grpId="0" animBg="1"/>
      <p:bldP spid="93202" grpId="1" animBg="1"/>
      <p:bldP spid="93203" grpId="0" animBg="1"/>
      <p:bldP spid="93203" grpId="1" animBg="1"/>
      <p:bldP spid="93204" grpId="0" animBg="1"/>
      <p:bldP spid="93204" grpId="1" animBg="1"/>
      <p:bldP spid="93205" grpId="0" animBg="1"/>
      <p:bldP spid="93205" grpId="1" animBg="1"/>
      <p:bldP spid="93206" grpId="0" animBg="1"/>
      <p:bldP spid="93206" grpId="1" animBg="1"/>
      <p:bldP spid="93207" grpId="0" animBg="1"/>
      <p:bldP spid="93207" grpId="1" animBg="1"/>
      <p:bldP spid="93208" grpId="0" animBg="1"/>
      <p:bldP spid="93208" grpId="1" animBg="1"/>
      <p:bldP spid="93209" grpId="0" animBg="1"/>
      <p:bldP spid="93209" grpId="1" animBg="1"/>
      <p:bldP spid="93210" grpId="0" animBg="1"/>
      <p:bldP spid="93210" grpId="1" animBg="1"/>
      <p:bldP spid="93211" grpId="0" animBg="1"/>
      <p:bldP spid="93211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Content Placeholder 1" descr="3da967a035a87e47d05b9d7f625ffda7"/>
          <p:cNvPicPr>
            <a:picLocks noGrp="1" noChangeAspect="1"/>
          </p:cNvPicPr>
          <p:nvPr>
            <p:ph idx="1"/>
          </p:nvPr>
        </p:nvPicPr>
        <p:blipFill>
          <a:blip r:embed="rId2"/>
          <a:srcRect r="587" b="10447"/>
          <a:stretch>
            <a:fillRect/>
          </a:stretch>
        </p:blipFill>
        <p:spPr>
          <a:xfrm>
            <a:off x="10319" y="1"/>
            <a:ext cx="16256000" cy="9200444"/>
          </a:xfrm>
          <a:prstGeom prst="rect">
            <a:avLst/>
          </a:prstGeom>
        </p:spPr>
      </p:pic>
      <p:sp>
        <p:nvSpPr>
          <p:cNvPr id="6" name="WordArt 3"/>
          <p:cNvSpPr>
            <a:spLocks noChangeArrowheads="1" noChangeShapeType="1" noTextEdit="1"/>
          </p:cNvSpPr>
          <p:nvPr/>
        </p:nvSpPr>
        <p:spPr bwMode="auto">
          <a:xfrm>
            <a:off x="1941849" y="2254252"/>
            <a:ext cx="12755316" cy="2666576"/>
          </a:xfrm>
          <a:prstGeom prst="rect">
            <a:avLst/>
          </a:prstGeom>
        </p:spPr>
        <p:txBody>
          <a:bodyPr wrap="none" lIns="121652" tIns="60959" rIns="121652" bIns="60959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1215752"/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Chúc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các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em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</a:p>
          <a:p>
            <a:pPr algn="ctr" defTabSz="1215752"/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luôn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chăm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ngoan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,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học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 </a:t>
            </a:r>
            <a:r>
              <a:rPr lang="en-US" sz="5689" kern="10" dirty="0" err="1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giỏi</a:t>
            </a:r>
            <a:r>
              <a:rPr lang="en-US" sz="5689" kern="10" dirty="0">
                <a:ln w="19050">
                  <a:noFill/>
                  <a:rou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 panose="020B0604020202020204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3695503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A300D1DA-82A6-787F-8945-640535345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838906"/>
              </p:ext>
            </p:extLst>
          </p:nvPr>
        </p:nvGraphicFramePr>
        <p:xfrm>
          <a:off x="427038" y="2968969"/>
          <a:ext cx="15758317" cy="6149631"/>
        </p:xfrm>
        <a:graphic>
          <a:graphicData uri="http://schemas.openxmlformats.org/drawingml/2006/table">
            <a:tbl>
              <a:tblPr firstRow="1" bandRow="1"/>
              <a:tblGrid>
                <a:gridCol w="269427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149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437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93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98614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98614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390380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19351">
                <a:tc gridSpan="5"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40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7738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3600" b="0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36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381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35477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40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4000" b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4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35477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35477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35477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40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403FB21-C11E-2A86-95D7-8BFB28998979}"/>
              </a:ext>
            </a:extLst>
          </p:cNvPr>
          <p:cNvSpPr txBox="1"/>
          <p:nvPr/>
        </p:nvSpPr>
        <p:spPr>
          <a:xfrm>
            <a:off x="746919" y="2057400"/>
            <a:ext cx="7943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77772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127FE9F-742C-86A0-08B3-BFDA6F569251}"/>
              </a:ext>
            </a:extLst>
          </p:cNvPr>
          <p:cNvSpPr txBox="1"/>
          <p:nvPr/>
        </p:nvSpPr>
        <p:spPr>
          <a:xfrm>
            <a:off x="841168" y="1689835"/>
            <a:ext cx="79432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3B7439C9-EE4E-4DB1-208D-9C8D623D7B6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043202"/>
              </p:ext>
            </p:extLst>
          </p:nvPr>
        </p:nvGraphicFramePr>
        <p:xfrm>
          <a:off x="137318" y="2590799"/>
          <a:ext cx="16154401" cy="7315200"/>
        </p:xfrm>
        <a:graphic>
          <a:graphicData uri="http://schemas.openxmlformats.org/drawingml/2006/table">
            <a:tbl>
              <a:tblPr firstRow="1" bandRow="1"/>
              <a:tblGrid>
                <a:gridCol w="163812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633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901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145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9256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81453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5141182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27631">
                <a:tc gridSpan="5"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Đọc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41148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36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381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043F">
                        <a:lumMod val="20000"/>
                        <a:lumOff val="8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41148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linh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141148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641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bốn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mốt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141148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30 874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B733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141148"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3600" b="1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555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tc>
                  <a:txBody>
                    <a:bodyPr/>
                    <a:lstStyle>
                      <a:lvl1pPr marL="0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726262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1452524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2178787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2905049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3631311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4357573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5083835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5810098" algn="l" defTabSz="1452524" rtl="0" eaLnBrk="1" latinLnBrk="0" hangingPunct="1">
                        <a:defRPr sz="29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/>
                      <a:r>
                        <a:rPr lang="en-US" sz="3600" b="1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mươi</a:t>
                      </a:r>
                      <a:r>
                        <a:rPr lang="en-US" sz="3600" b="1" baseline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1" baseline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lăm</a:t>
                      </a:r>
                      <a:endParaRPr 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21920" marR="121920"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DC7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DAE6AB-F30A-D7F2-78F5-98EEDA7EF711}"/>
              </a:ext>
            </a:extLst>
          </p:cNvPr>
          <p:cNvSpPr txBox="1"/>
          <p:nvPr/>
        </p:nvSpPr>
        <p:spPr>
          <a:xfrm>
            <a:off x="463543" y="1510104"/>
            <a:ext cx="6226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D64A88-E303-4FB1-3F19-0E0DA84D3ECA}"/>
              </a:ext>
            </a:extLst>
          </p:cNvPr>
          <p:cNvSpPr txBox="1"/>
          <p:nvPr/>
        </p:nvSpPr>
        <p:spPr>
          <a:xfrm>
            <a:off x="648133" y="2586446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53 460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C23BDFB-F266-4863-17AA-06B7A51E21D5}"/>
              </a:ext>
            </a:extLst>
          </p:cNvPr>
          <p:cNvSpPr txBox="1"/>
          <p:nvPr/>
        </p:nvSpPr>
        <p:spPr>
          <a:xfrm>
            <a:off x="3159439" y="2593423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54 360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84AA397-95D2-973E-8DB0-DA7AF8B2334F}"/>
              </a:ext>
            </a:extLst>
          </p:cNvPr>
          <p:cNvSpPr txBox="1"/>
          <p:nvPr/>
        </p:nvSpPr>
        <p:spPr>
          <a:xfrm>
            <a:off x="5670745" y="2593423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46 530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E9A2BC1-5A80-11FD-B067-975D4B00264F}"/>
              </a:ext>
            </a:extLst>
          </p:cNvPr>
          <p:cNvSpPr txBox="1"/>
          <p:nvPr/>
        </p:nvSpPr>
        <p:spPr>
          <a:xfrm>
            <a:off x="8565672" y="2618823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53 640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F9A0CFA-BE7A-8DC4-7B1F-7A6DEF1D2292}"/>
              </a:ext>
            </a:extLst>
          </p:cNvPr>
          <p:cNvSpPr txBox="1"/>
          <p:nvPr/>
        </p:nvSpPr>
        <p:spPr>
          <a:xfrm>
            <a:off x="463543" y="3662788"/>
            <a:ext cx="11925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defTabSz="914400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53 460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54 360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46530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53 640</a:t>
            </a:r>
          </a:p>
          <a:p>
            <a:pPr defTabSz="914400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53 460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54 360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46530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53 640</a:t>
            </a:r>
          </a:p>
          <a:p>
            <a:pPr defTabSz="914400"/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0081304-6B9C-63C3-B936-B497C86D88C5}"/>
              </a:ext>
            </a:extLst>
          </p:cNvPr>
          <p:cNvSpPr txBox="1"/>
          <p:nvPr/>
        </p:nvSpPr>
        <p:spPr>
          <a:xfrm>
            <a:off x="1558675" y="6354956"/>
            <a:ext cx="1158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400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DAE6AB-F30A-D7F2-78F5-98EEDA7EF711}"/>
              </a:ext>
            </a:extLst>
          </p:cNvPr>
          <p:cNvSpPr txBox="1"/>
          <p:nvPr/>
        </p:nvSpPr>
        <p:spPr>
          <a:xfrm>
            <a:off x="1893792" y="1771741"/>
            <a:ext cx="6226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D64A88-E303-4FB1-3F19-0E0DA84D3ECA}"/>
              </a:ext>
            </a:extLst>
          </p:cNvPr>
          <p:cNvSpPr txBox="1"/>
          <p:nvPr/>
        </p:nvSpPr>
        <p:spPr>
          <a:xfrm>
            <a:off x="2871557" y="2856896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53 460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C23BDFB-F266-4863-17AA-06B7A51E21D5}"/>
              </a:ext>
            </a:extLst>
          </p:cNvPr>
          <p:cNvSpPr txBox="1"/>
          <p:nvPr/>
        </p:nvSpPr>
        <p:spPr>
          <a:xfrm>
            <a:off x="5955326" y="2755527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54 360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84AA397-95D2-973E-8DB0-DA7AF8B2334F}"/>
              </a:ext>
            </a:extLst>
          </p:cNvPr>
          <p:cNvSpPr txBox="1"/>
          <p:nvPr/>
        </p:nvSpPr>
        <p:spPr>
          <a:xfrm>
            <a:off x="8748649" y="2711402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46 530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E9A2BC1-5A80-11FD-B067-975D4B00264F}"/>
              </a:ext>
            </a:extLst>
          </p:cNvPr>
          <p:cNvSpPr txBox="1"/>
          <p:nvPr/>
        </p:nvSpPr>
        <p:spPr>
          <a:xfrm>
            <a:off x="11262519" y="2711403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53 640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F9A0CFA-BE7A-8DC4-7B1F-7A6DEF1D2292}"/>
              </a:ext>
            </a:extLst>
          </p:cNvPr>
          <p:cNvSpPr txBox="1"/>
          <p:nvPr/>
        </p:nvSpPr>
        <p:spPr>
          <a:xfrm>
            <a:off x="1966119" y="4194875"/>
            <a:ext cx="11925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defTabSz="914400"/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defTabSz="914400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53 460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54 360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46530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53 640</a:t>
            </a:r>
          </a:p>
          <a:p>
            <a:pPr defTabSz="914400"/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53 460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54 360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46530   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53 640</a:t>
            </a:r>
          </a:p>
          <a:p>
            <a:pPr defTabSz="914400"/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8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30"/>
          <p:cNvSpPr>
            <a:spLocks noChangeArrowheads="1" noChangeShapeType="1" noTextEdit="1"/>
          </p:cNvSpPr>
          <p:nvPr/>
        </p:nvSpPr>
        <p:spPr bwMode="auto">
          <a:xfrm>
            <a:off x="2412326" y="2201839"/>
            <a:ext cx="11952405" cy="3864304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AI NHANH AI ĐÚNG?</a:t>
            </a:r>
          </a:p>
        </p:txBody>
      </p:sp>
      <p:pic>
        <p:nvPicPr>
          <p:cNvPr id="614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519" y="681567"/>
            <a:ext cx="2262717" cy="2294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3119" y="681567"/>
            <a:ext cx="2059517" cy="208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301986"/>
      </p:ext>
    </p:extLst>
  </p:cSld>
  <p:clrMapOvr>
    <a:masterClrMapping/>
  </p:clrMapOvr>
  <p:transition spd="med">
    <p:circle/>
    <p:sndAc>
      <p:stSnd>
        <p:snd r:embed="rId2" name="Jet Fighter 2-DVD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436567" y="429685"/>
            <a:ext cx="12381952" cy="261831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n-US" sz="5333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5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53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33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l-NL" sz="53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53 460       54 360         46 530       53 460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nl-NL" sz="5333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Số lớn nhất là: </a:t>
            </a:r>
            <a:endParaRPr lang="en-US" sz="5333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7171" name="Group 51"/>
          <p:cNvGrpSpPr>
            <a:grpSpLocks/>
          </p:cNvGrpSpPr>
          <p:nvPr/>
        </p:nvGrpSpPr>
        <p:grpSpPr bwMode="auto">
          <a:xfrm>
            <a:off x="221988" y="19051"/>
            <a:ext cx="367919" cy="9144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721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sz="2667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3" name="AutoShape 51"/>
          <p:cNvSpPr>
            <a:spLocks noChangeArrowheads="1"/>
          </p:cNvSpPr>
          <p:nvPr/>
        </p:nvSpPr>
        <p:spPr bwMode="auto">
          <a:xfrm>
            <a:off x="2325071" y="3644900"/>
            <a:ext cx="6295849" cy="897467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333" b="1" dirty="0">
                <a:solidFill>
                  <a:prstClr val="black"/>
                </a:solidFill>
                <a:latin typeface="VNI-Times" pitchFamily="2" charset="0"/>
              </a:rPr>
              <a:t>53 460</a:t>
            </a:r>
          </a:p>
        </p:txBody>
      </p:sp>
      <p:pic>
        <p:nvPicPr>
          <p:cNvPr id="39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2" y="3917953"/>
            <a:ext cx="917289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2" y="3621619"/>
            <a:ext cx="2317748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91370" y="3718986"/>
            <a:ext cx="1263111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044" name="WordArt 226"/>
          <p:cNvSpPr>
            <a:spLocks noChangeArrowheads="1" noChangeShapeType="1" noTextEdit="1"/>
          </p:cNvSpPr>
          <p:nvPr/>
        </p:nvSpPr>
        <p:spPr bwMode="auto">
          <a:xfrm>
            <a:off x="1066538" y="3869267"/>
            <a:ext cx="711267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4" name="AutoShape 51"/>
          <p:cNvSpPr>
            <a:spLocks noChangeArrowheads="1"/>
          </p:cNvSpPr>
          <p:nvPr/>
        </p:nvSpPr>
        <p:spPr bwMode="auto">
          <a:xfrm>
            <a:off x="2296321" y="5003800"/>
            <a:ext cx="6324599" cy="897467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333" b="1" dirty="0">
                <a:solidFill>
                  <a:prstClr val="black"/>
                </a:solidFill>
                <a:latin typeface="VNI-Times" pitchFamily="2" charset="0"/>
              </a:rPr>
              <a:t>54 360</a:t>
            </a:r>
          </a:p>
        </p:txBody>
      </p:sp>
      <p:pic>
        <p:nvPicPr>
          <p:cNvPr id="5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2" y="5238753"/>
            <a:ext cx="917289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2" y="4942419"/>
            <a:ext cx="2317748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65970" y="5039786"/>
            <a:ext cx="1263111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8" name="WordArt 226"/>
          <p:cNvSpPr>
            <a:spLocks noChangeArrowheads="1" noChangeShapeType="1" noTextEdit="1"/>
          </p:cNvSpPr>
          <p:nvPr/>
        </p:nvSpPr>
        <p:spPr bwMode="auto">
          <a:xfrm>
            <a:off x="1041138" y="5190067"/>
            <a:ext cx="711267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9" name="AutoShape 51"/>
          <p:cNvSpPr>
            <a:spLocks noChangeArrowheads="1"/>
          </p:cNvSpPr>
          <p:nvPr/>
        </p:nvSpPr>
        <p:spPr bwMode="auto">
          <a:xfrm>
            <a:off x="2325071" y="6301319"/>
            <a:ext cx="6295849" cy="897467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333" b="1" dirty="0">
                <a:solidFill>
                  <a:prstClr val="black"/>
                </a:solidFill>
                <a:latin typeface="VNI-Times" pitchFamily="2" charset="0"/>
              </a:rPr>
              <a:t>46 530</a:t>
            </a:r>
          </a:p>
        </p:txBody>
      </p:sp>
      <p:pic>
        <p:nvPicPr>
          <p:cNvPr id="11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2" y="6559553"/>
            <a:ext cx="917289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2" y="6263219"/>
            <a:ext cx="2317748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65970" y="6360586"/>
            <a:ext cx="1263111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15" name="WordArt 226"/>
          <p:cNvSpPr>
            <a:spLocks noChangeArrowheads="1" noChangeShapeType="1" noTextEdit="1"/>
          </p:cNvSpPr>
          <p:nvPr/>
        </p:nvSpPr>
        <p:spPr bwMode="auto">
          <a:xfrm>
            <a:off x="1041138" y="6510867"/>
            <a:ext cx="711267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auto">
          <a:xfrm>
            <a:off x="2436567" y="7665509"/>
            <a:ext cx="6184352" cy="897467"/>
          </a:xfrm>
          <a:prstGeom prst="roundRect">
            <a:avLst>
              <a:gd name="adj" fmla="val 16667"/>
            </a:avLst>
          </a:prstGeom>
          <a:solidFill>
            <a:srgbClr val="66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333" b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53 460</a:t>
            </a:r>
            <a:endParaRPr lang="en-US" sz="5333" b="1" dirty="0">
              <a:solidFill>
                <a:prstClr val="black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NI-Times" pitchFamily="2" charset="0"/>
            </a:endParaRPr>
          </a:p>
        </p:txBody>
      </p:sp>
      <p:pic>
        <p:nvPicPr>
          <p:cNvPr id="17" name="Picture 37" descr="Blue_chapterlist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72" y="7880353"/>
            <a:ext cx="917289" cy="467783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9" descr="Classicmode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72" y="7584019"/>
            <a:ext cx="2317748" cy="1068916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Oval 59">
            <a:hlinkHover r:id="" action="ppaction://noaction" highlightClick="1">
              <a:snd r:embed="rId10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765970" y="7681386"/>
            <a:ext cx="1263111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20" name="WordArt 226"/>
          <p:cNvSpPr>
            <a:spLocks noChangeArrowheads="1" noChangeShapeType="1" noTextEdit="1"/>
          </p:cNvSpPr>
          <p:nvPr/>
        </p:nvSpPr>
        <p:spPr bwMode="auto">
          <a:xfrm>
            <a:off x="1041138" y="7831667"/>
            <a:ext cx="711267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d</a:t>
            </a:r>
          </a:p>
        </p:txBody>
      </p: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332134" y="110067"/>
            <a:ext cx="2321984" cy="236431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948233" y="956735"/>
            <a:ext cx="1031993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Caâu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1</a:t>
            </a:r>
          </a:p>
        </p:txBody>
      </p:sp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2143921" y="35984"/>
            <a:ext cx="12021125" cy="101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 panose="020BE200000000000000" pitchFamily="34" charset="0"/>
            </a:endParaRPr>
          </a:p>
        </p:txBody>
      </p:sp>
      <p:pic>
        <p:nvPicPr>
          <p:cNvPr id="21" name="Picture 31" descr="people008"/>
          <p:cNvPicPr>
            <a:picLocks noChangeAspect="1" noChangeArrowheads="1" noCrop="1"/>
          </p:cNvPicPr>
          <p:nvPr/>
        </p:nvPicPr>
        <p:blipFill>
          <a:blip r:embed="rId11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39118" y="7352243"/>
            <a:ext cx="1580996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741" y="-465666"/>
            <a:ext cx="2198700" cy="223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01" name="WordArt 33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7202" name="WordArt 34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7203" name="WordArt 35"/>
          <p:cNvSpPr>
            <a:spLocks noChangeArrowheads="1" noChangeShapeType="1" noTextEdit="1"/>
          </p:cNvSpPr>
          <p:nvPr/>
        </p:nvSpPr>
        <p:spPr bwMode="auto">
          <a:xfrm>
            <a:off x="11331579" y="70305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204" name="WordArt 36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7205" name="WordArt 37"/>
          <p:cNvSpPr>
            <a:spLocks noChangeArrowheads="1" noChangeShapeType="1" noTextEdit="1"/>
          </p:cNvSpPr>
          <p:nvPr/>
        </p:nvSpPr>
        <p:spPr bwMode="auto">
          <a:xfrm>
            <a:off x="113887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206" name="WordArt 38"/>
          <p:cNvSpPr>
            <a:spLocks noChangeArrowheads="1" noChangeShapeType="1" noTextEdit="1"/>
          </p:cNvSpPr>
          <p:nvPr/>
        </p:nvSpPr>
        <p:spPr bwMode="auto">
          <a:xfrm>
            <a:off x="11344279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207" name="WordArt 39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7208" name="WordArt 40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7209" name="WordArt 41"/>
          <p:cNvSpPr>
            <a:spLocks noChangeArrowheads="1" noChangeShapeType="1" noTextEdit="1"/>
          </p:cNvSpPr>
          <p:nvPr/>
        </p:nvSpPr>
        <p:spPr bwMode="auto">
          <a:xfrm>
            <a:off x="11331579" y="704956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7210" name="WordArt 42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7211" name="WordArt 43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7212" name="WordArt 44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7213" name="WordArt 45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7214" name="WordArt 46"/>
          <p:cNvSpPr>
            <a:spLocks noChangeArrowheads="1" noChangeShapeType="1" noTextEdit="1"/>
          </p:cNvSpPr>
          <p:nvPr/>
        </p:nvSpPr>
        <p:spPr bwMode="auto">
          <a:xfrm>
            <a:off x="11312528" y="70432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7215" name="WordArt 47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7216" name="WordArt 48"/>
          <p:cNvSpPr>
            <a:spLocks noChangeArrowheads="1" noChangeShapeType="1" noTextEdit="1"/>
          </p:cNvSpPr>
          <p:nvPr/>
        </p:nvSpPr>
        <p:spPr bwMode="auto">
          <a:xfrm>
            <a:off x="11325228" y="7068611"/>
            <a:ext cx="1341715" cy="14816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25" name="Group 49"/>
          <p:cNvGrpSpPr>
            <a:grpSpLocks/>
          </p:cNvGrpSpPr>
          <p:nvPr/>
        </p:nvGrpSpPr>
        <p:grpSpPr bwMode="auto">
          <a:xfrm>
            <a:off x="12701695" y="3795186"/>
            <a:ext cx="3564625" cy="3382433"/>
            <a:chOff x="4320" y="2928"/>
            <a:chExt cx="1104" cy="1104"/>
          </a:xfrm>
        </p:grpSpPr>
        <p:sp>
          <p:nvSpPr>
            <p:cNvPr id="22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23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</a:t>
              </a:r>
              <a:r>
                <a:rPr lang="en-US" sz="48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kern="10" dirty="0" err="1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endParaRPr lang="en-US" sz="48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9612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7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7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7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7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7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7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7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7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7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72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1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7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7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7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72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2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2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2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2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2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2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7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2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2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7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 nodeType="clickPar">
                      <p:stCondLst>
                        <p:cond delay="indefinite"/>
                      </p:stCondLst>
                      <p:childTnLst>
                        <p:par>
                          <p:cTn id="2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3.7037E-6 L 3.75E-6 -0.07223 " pathEditMode="relative" rAng="0" ptsTypes="AA">
                                      <p:cBhvr>
                                        <p:cTn id="2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043" grpId="0" animBg="1"/>
      <p:bldP spid="1044" grpId="0" animBg="1"/>
      <p:bldP spid="4" grpId="0" animBg="1"/>
      <p:bldP spid="4" grpId="1" animBg="1"/>
      <p:bldP spid="7" grpId="0" animBg="1"/>
      <p:bldP spid="8" grpId="0" animBg="1"/>
      <p:bldP spid="13" grpId="0" animBg="1"/>
      <p:bldP spid="15" grpId="0" animBg="1"/>
      <p:bldP spid="19" grpId="0" animBg="1"/>
      <p:bldP spid="20" grpId="0" animBg="1"/>
      <p:bldP spid="7195" grpId="0" animBg="1"/>
      <p:bldP spid="7195" grpId="1" animBg="1"/>
      <p:bldP spid="7196" grpId="0" animBg="1"/>
      <p:bldP spid="7201" grpId="0" animBg="1"/>
      <p:bldP spid="7201" grpId="1" animBg="1"/>
      <p:bldP spid="7202" grpId="0" animBg="1"/>
      <p:bldP spid="7202" grpId="1" animBg="1"/>
      <p:bldP spid="7203" grpId="0" animBg="1"/>
      <p:bldP spid="7203" grpId="1" animBg="1"/>
      <p:bldP spid="7204" grpId="0" animBg="1"/>
      <p:bldP spid="7204" grpId="1" animBg="1"/>
      <p:bldP spid="7205" grpId="0" animBg="1"/>
      <p:bldP spid="7205" grpId="1" animBg="1"/>
      <p:bldP spid="7206" grpId="0" animBg="1"/>
      <p:bldP spid="7206" grpId="1" animBg="1"/>
      <p:bldP spid="7207" grpId="0" animBg="1"/>
      <p:bldP spid="7207" grpId="1" animBg="1"/>
      <p:bldP spid="7208" grpId="0" animBg="1"/>
      <p:bldP spid="7208" grpId="1" animBg="1"/>
      <p:bldP spid="7209" grpId="0" animBg="1"/>
      <p:bldP spid="7209" grpId="1" animBg="1"/>
      <p:bldP spid="7210" grpId="0" animBg="1"/>
      <p:bldP spid="7210" grpId="1" animBg="1"/>
      <p:bldP spid="7211" grpId="0" animBg="1"/>
      <p:bldP spid="7211" grpId="1" animBg="1"/>
      <p:bldP spid="7212" grpId="0" animBg="1"/>
      <p:bldP spid="7212" grpId="1" animBg="1"/>
      <p:bldP spid="7213" grpId="0" animBg="1"/>
      <p:bldP spid="7213" grpId="1" animBg="1"/>
      <p:bldP spid="7214" grpId="0" animBg="1"/>
      <p:bldP spid="7214" grpId="1" animBg="1"/>
      <p:bldP spid="7215" grpId="0" animBg="1"/>
      <p:bldP spid="7215" grpId="1" animBg="1"/>
      <p:bldP spid="7216" grpId="0" animBg="1"/>
      <p:bldP spid="72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AutoShape 51"/>
          <p:cNvSpPr>
            <a:spLocks noChangeArrowheads="1"/>
          </p:cNvSpPr>
          <p:nvPr/>
        </p:nvSpPr>
        <p:spPr bwMode="auto">
          <a:xfrm>
            <a:off x="2436567" y="429685"/>
            <a:ext cx="12381952" cy="261831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en-US" sz="5333" b="1" dirty="0">
              <a:solidFill>
                <a:prstClr val="white"/>
              </a:solidFill>
              <a:latin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sz="5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53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5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3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5333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nl-NL" sz="5333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53 460       54 360         46 530       53 460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nl-NL" sz="5333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bé nhất là: </a:t>
            </a:r>
            <a:endParaRPr lang="en-US" sz="5333" b="1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333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7171" name="Group 51"/>
          <p:cNvGrpSpPr>
            <a:grpSpLocks/>
          </p:cNvGrpSpPr>
          <p:nvPr/>
        </p:nvGrpSpPr>
        <p:grpSpPr bwMode="auto">
          <a:xfrm>
            <a:off x="221988" y="19051"/>
            <a:ext cx="367919" cy="9144000"/>
            <a:chOff x="202295" y="-322943"/>
            <a:chExt cx="319314" cy="7180943"/>
          </a:xfrm>
        </p:grpSpPr>
        <p:sp>
          <p:nvSpPr>
            <p:cNvPr id="10" name="Rectangle 9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prstClr val="black"/>
                </a:solidFill>
                <a:latin typeface=".VnTime" pitchFamily="34" charset="0"/>
              </a:endParaRPr>
            </a:p>
          </p:txBody>
        </p:sp>
        <p:sp>
          <p:nvSpPr>
            <p:cNvPr id="7218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sz="2667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24014" y="-307983"/>
              <a:ext cx="75877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667">
                <a:solidFill>
                  <a:prstClr val="black"/>
                </a:solidFill>
                <a:effectLst>
                  <a:glow rad="101600">
                    <a:srgbClr val="0F6FC6">
                      <a:satMod val="175000"/>
                      <a:alpha val="40000"/>
                    </a:srgbClr>
                  </a:glow>
                </a:effectLst>
                <a:latin typeface=".VnTime" pitchFamily="34" charset="0"/>
              </a:endParaRPr>
            </a:p>
          </p:txBody>
        </p:sp>
      </p:grpSp>
      <p:sp>
        <p:nvSpPr>
          <p:cNvPr id="7195" name="AutoShape 27"/>
          <p:cNvSpPr>
            <a:spLocks noChangeArrowheads="1"/>
          </p:cNvSpPr>
          <p:nvPr/>
        </p:nvSpPr>
        <p:spPr bwMode="auto">
          <a:xfrm>
            <a:off x="332134" y="110067"/>
            <a:ext cx="2321984" cy="2364317"/>
          </a:xfrm>
          <a:prstGeom prst="sun">
            <a:avLst>
              <a:gd name="adj" fmla="val 19880"/>
            </a:avLst>
          </a:prstGeom>
          <a:gradFill rotWithShape="1">
            <a:gsLst>
              <a:gs pos="0">
                <a:srgbClr val="FF0066"/>
              </a:gs>
              <a:gs pos="100000">
                <a:srgbClr val="E9EE1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4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WordArt 28"/>
          <p:cNvSpPr>
            <a:spLocks noChangeArrowheads="1" noChangeShapeType="1" noTextEdit="1"/>
          </p:cNvSpPr>
          <p:nvPr/>
        </p:nvSpPr>
        <p:spPr bwMode="auto">
          <a:xfrm>
            <a:off x="948233" y="956735"/>
            <a:ext cx="1031993" cy="81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b="1" kern="10" dirty="0" err="1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Caâu</a:t>
            </a:r>
            <a:r>
              <a:rPr lang="en-US" sz="4800" b="1" kern="10" dirty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VNI-Times" pitchFamily="2" charset="0"/>
              </a:rPr>
              <a:t> 2</a:t>
            </a:r>
          </a:p>
        </p:txBody>
      </p:sp>
      <p:sp>
        <p:nvSpPr>
          <p:cNvPr id="2" name="WordArt 30"/>
          <p:cNvSpPr>
            <a:spLocks noChangeArrowheads="1" noChangeShapeType="1" noTextEdit="1"/>
          </p:cNvSpPr>
          <p:nvPr/>
        </p:nvSpPr>
        <p:spPr bwMode="auto">
          <a:xfrm>
            <a:off x="2143921" y="35984"/>
            <a:ext cx="12021125" cy="101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8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ahamasBH" panose="020BE200000000000000" pitchFamily="34" charset="0"/>
            </a:endParaRPr>
          </a:p>
        </p:txBody>
      </p:sp>
      <p:pic>
        <p:nvPicPr>
          <p:cNvPr id="7197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8741" y="-465666"/>
            <a:ext cx="2198700" cy="2235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AutoShape 51"/>
          <p:cNvSpPr>
            <a:spLocks noChangeArrowheads="1"/>
          </p:cNvSpPr>
          <p:nvPr/>
        </p:nvSpPr>
        <p:spPr bwMode="auto">
          <a:xfrm>
            <a:off x="2569373" y="3503085"/>
            <a:ext cx="4975967" cy="1013884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867" b="1" dirty="0">
                <a:solidFill>
                  <a:prstClr val="black"/>
                </a:solidFill>
                <a:latin typeface="Times New Roman" panose="02020603050405020304" pitchFamily="18" charset="0"/>
              </a:rPr>
              <a:t>53 460</a:t>
            </a:r>
            <a:r>
              <a:rPr lang="en-US" sz="4800" b="1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52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021" y="3898900"/>
            <a:ext cx="791633" cy="46778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019" y="3602567"/>
            <a:ext cx="2000251" cy="10689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67621" y="3699936"/>
            <a:ext cx="1090084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55" name="WordArt 226"/>
          <p:cNvSpPr>
            <a:spLocks noChangeArrowheads="1" noChangeShapeType="1" noTextEdit="1"/>
          </p:cNvSpPr>
          <p:nvPr/>
        </p:nvSpPr>
        <p:spPr bwMode="auto">
          <a:xfrm>
            <a:off x="1542788" y="3850217"/>
            <a:ext cx="613833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A</a:t>
            </a:r>
          </a:p>
        </p:txBody>
      </p:sp>
      <p:sp>
        <p:nvSpPr>
          <p:cNvPr id="56" name="AutoShape 51"/>
          <p:cNvSpPr>
            <a:spLocks noChangeArrowheads="1"/>
          </p:cNvSpPr>
          <p:nvPr/>
        </p:nvSpPr>
        <p:spPr bwMode="auto">
          <a:xfrm>
            <a:off x="2728122" y="4876802"/>
            <a:ext cx="4817219" cy="1013884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867" b="1" dirty="0">
                <a:solidFill>
                  <a:prstClr val="black"/>
                </a:solidFill>
                <a:latin typeface="Times New Roman" panose="02020603050405020304" pitchFamily="18" charset="0"/>
              </a:rPr>
              <a:t>54 360</a:t>
            </a:r>
          </a:p>
        </p:txBody>
      </p:sp>
      <p:pic>
        <p:nvPicPr>
          <p:cNvPr id="57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1" y="5219700"/>
            <a:ext cx="791633" cy="46778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19" y="4923367"/>
            <a:ext cx="2000251" cy="10689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42221" y="5020736"/>
            <a:ext cx="1090084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60" name="WordArt 226"/>
          <p:cNvSpPr>
            <a:spLocks noChangeArrowheads="1" noChangeShapeType="1" noTextEdit="1"/>
          </p:cNvSpPr>
          <p:nvPr/>
        </p:nvSpPr>
        <p:spPr bwMode="auto">
          <a:xfrm>
            <a:off x="1517388" y="5171017"/>
            <a:ext cx="613833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b</a:t>
            </a:r>
          </a:p>
        </p:txBody>
      </p:sp>
      <p:sp>
        <p:nvSpPr>
          <p:cNvPr id="61" name="AutoShape 51"/>
          <p:cNvSpPr>
            <a:spLocks noChangeArrowheads="1"/>
          </p:cNvSpPr>
          <p:nvPr/>
        </p:nvSpPr>
        <p:spPr bwMode="auto">
          <a:xfrm>
            <a:off x="2728122" y="6197602"/>
            <a:ext cx="4817219" cy="1013884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867" b="1" dirty="0">
                <a:solidFill>
                  <a:prstClr val="black"/>
                </a:solidFill>
                <a:latin typeface="Times New Roman" panose="02020603050405020304" pitchFamily="18" charset="0"/>
              </a:rPr>
              <a:t>46 530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62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1" y="6540500"/>
            <a:ext cx="791633" cy="46778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19" y="6244167"/>
            <a:ext cx="2000251" cy="10689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42221" y="6341536"/>
            <a:ext cx="1090084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65" name="WordArt 226"/>
          <p:cNvSpPr>
            <a:spLocks noChangeArrowheads="1" noChangeShapeType="1" noTextEdit="1"/>
          </p:cNvSpPr>
          <p:nvPr/>
        </p:nvSpPr>
        <p:spPr bwMode="auto">
          <a:xfrm>
            <a:off x="1517388" y="6491817"/>
            <a:ext cx="613833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c</a:t>
            </a:r>
          </a:p>
        </p:txBody>
      </p:sp>
      <p:sp>
        <p:nvSpPr>
          <p:cNvPr id="66" name="AutoShape 51"/>
          <p:cNvSpPr>
            <a:spLocks noChangeArrowheads="1"/>
          </p:cNvSpPr>
          <p:nvPr/>
        </p:nvSpPr>
        <p:spPr bwMode="auto">
          <a:xfrm>
            <a:off x="2728122" y="7518402"/>
            <a:ext cx="4817219" cy="1013884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sz="5867" b="1" dirty="0">
                <a:solidFill>
                  <a:prstClr val="black"/>
                </a:solidFill>
                <a:latin typeface="Times New Roman" panose="02020603050405020304" pitchFamily="18" charset="0"/>
              </a:rPr>
              <a:t>53 460</a:t>
            </a:r>
            <a:r>
              <a:rPr lang="en-US" sz="48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67" name="Picture 37" descr="Blue_chapterlist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21" y="7861300"/>
            <a:ext cx="791633" cy="46778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39" descr="Classicmode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2C2761"/>
              </a:clrFrom>
              <a:clrTo>
                <a:srgbClr val="2C276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619" y="7564967"/>
            <a:ext cx="2000251" cy="1068917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Oval 59">
            <a:hlinkHover r:id="" action="ppaction://noaction" highlightClick="1">
              <a:snd r:embed="rId11" name="cached_combo42.wav"/>
            </a:hlinkHover>
          </p:cNvPr>
          <p:cNvSpPr>
            <a:spLocks noChangeArrowheads="1"/>
          </p:cNvSpPr>
          <p:nvPr/>
        </p:nvSpPr>
        <p:spPr bwMode="auto">
          <a:xfrm>
            <a:off x="1242221" y="7662336"/>
            <a:ext cx="1090084" cy="817033"/>
          </a:xfrm>
          <a:prstGeom prst="ellipse">
            <a:avLst/>
          </a:prstGeom>
          <a:gradFill rotWithShape="1">
            <a:gsLst>
              <a:gs pos="0">
                <a:srgbClr val="FF00FF">
                  <a:alpha val="53998"/>
                </a:srgbClr>
              </a:gs>
              <a:gs pos="100000">
                <a:srgbClr val="760076">
                  <a:alpha val="5900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sz="2667">
              <a:solidFill>
                <a:prstClr val="black"/>
              </a:solidFill>
              <a:latin typeface=".VnTime" panose="020B7200000000000000" pitchFamily="34" charset="0"/>
            </a:endParaRPr>
          </a:p>
        </p:txBody>
      </p:sp>
      <p:sp>
        <p:nvSpPr>
          <p:cNvPr id="70" name="WordArt 226"/>
          <p:cNvSpPr>
            <a:spLocks noChangeArrowheads="1" noChangeShapeType="1" noTextEdit="1"/>
          </p:cNvSpPr>
          <p:nvPr/>
        </p:nvSpPr>
        <p:spPr bwMode="auto">
          <a:xfrm>
            <a:off x="1517388" y="7812617"/>
            <a:ext cx="613833" cy="516467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VnTimeH" panose="020B7200000000000000" pitchFamily="34" charset="0"/>
              </a:rPr>
              <a:t>d</a:t>
            </a:r>
          </a:p>
        </p:txBody>
      </p:sp>
      <p:pic>
        <p:nvPicPr>
          <p:cNvPr id="72" name="Picture 31" descr="people008"/>
          <p:cNvPicPr>
            <a:picLocks noChangeAspect="1" noChangeArrowheads="1" noCrop="1"/>
          </p:cNvPicPr>
          <p:nvPr/>
        </p:nvPicPr>
        <p:blipFill>
          <a:blip r:embed="rId1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7235" y="7313084"/>
            <a:ext cx="12954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" name="WordArt 33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0</a:t>
            </a:r>
          </a:p>
        </p:txBody>
      </p:sp>
      <p:sp>
        <p:nvSpPr>
          <p:cNvPr id="74" name="WordArt 34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75" name="WordArt 35"/>
          <p:cNvSpPr>
            <a:spLocks noChangeArrowheads="1" noChangeShapeType="1" noTextEdit="1"/>
          </p:cNvSpPr>
          <p:nvPr/>
        </p:nvSpPr>
        <p:spPr bwMode="auto">
          <a:xfrm>
            <a:off x="14314440" y="39592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76" name="WordArt 36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77" name="WordArt 37"/>
          <p:cNvSpPr>
            <a:spLocks noChangeArrowheads="1" noChangeShapeType="1" noTextEdit="1"/>
          </p:cNvSpPr>
          <p:nvPr/>
        </p:nvSpPr>
        <p:spPr bwMode="auto">
          <a:xfrm>
            <a:off x="143715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4</a:t>
            </a:r>
          </a:p>
        </p:txBody>
      </p:sp>
      <p:sp>
        <p:nvSpPr>
          <p:cNvPr id="78" name="WordArt 38"/>
          <p:cNvSpPr>
            <a:spLocks noChangeArrowheads="1" noChangeShapeType="1" noTextEdit="1"/>
          </p:cNvSpPr>
          <p:nvPr/>
        </p:nvSpPr>
        <p:spPr bwMode="auto">
          <a:xfrm>
            <a:off x="1432714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5</a:t>
            </a:r>
          </a:p>
        </p:txBody>
      </p:sp>
      <p:sp>
        <p:nvSpPr>
          <p:cNvPr id="79" name="WordArt 39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6</a:t>
            </a:r>
          </a:p>
        </p:txBody>
      </p:sp>
      <p:sp>
        <p:nvSpPr>
          <p:cNvPr id="80" name="WordArt 40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7</a:t>
            </a:r>
          </a:p>
        </p:txBody>
      </p:sp>
      <p:sp>
        <p:nvSpPr>
          <p:cNvPr id="81" name="WordArt 41"/>
          <p:cNvSpPr>
            <a:spLocks noChangeArrowheads="1" noChangeShapeType="1" noTextEdit="1"/>
          </p:cNvSpPr>
          <p:nvPr/>
        </p:nvSpPr>
        <p:spPr bwMode="auto">
          <a:xfrm>
            <a:off x="14314440" y="397827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8</a:t>
            </a:r>
          </a:p>
        </p:txBody>
      </p:sp>
      <p:sp>
        <p:nvSpPr>
          <p:cNvPr id="82" name="WordArt 42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9</a:t>
            </a:r>
          </a:p>
        </p:txBody>
      </p:sp>
      <p:sp>
        <p:nvSpPr>
          <p:cNvPr id="83" name="WordArt 43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10</a:t>
            </a:r>
          </a:p>
        </p:txBody>
      </p:sp>
      <p:sp>
        <p:nvSpPr>
          <p:cNvPr id="84" name="WordArt 44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11</a:t>
            </a:r>
          </a:p>
        </p:txBody>
      </p:sp>
      <p:sp>
        <p:nvSpPr>
          <p:cNvPr id="85" name="WordArt 45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12</a:t>
            </a:r>
          </a:p>
        </p:txBody>
      </p:sp>
      <p:sp>
        <p:nvSpPr>
          <p:cNvPr id="86" name="WordArt 46"/>
          <p:cNvSpPr>
            <a:spLocks noChangeArrowheads="1" noChangeShapeType="1" noTextEdit="1"/>
          </p:cNvSpPr>
          <p:nvPr/>
        </p:nvSpPr>
        <p:spPr bwMode="auto">
          <a:xfrm>
            <a:off x="14295390" y="39719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13</a:t>
            </a:r>
          </a:p>
        </p:txBody>
      </p:sp>
      <p:sp>
        <p:nvSpPr>
          <p:cNvPr id="87" name="WordArt 47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14</a:t>
            </a:r>
          </a:p>
        </p:txBody>
      </p:sp>
      <p:sp>
        <p:nvSpPr>
          <p:cNvPr id="88" name="WordArt 48"/>
          <p:cNvSpPr>
            <a:spLocks noChangeArrowheads="1" noChangeShapeType="1" noTextEdit="1"/>
          </p:cNvSpPr>
          <p:nvPr/>
        </p:nvSpPr>
        <p:spPr bwMode="auto">
          <a:xfrm>
            <a:off x="14308090" y="3997327"/>
            <a:ext cx="1401616" cy="143721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8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 panose="020B0806030902050204" pitchFamily="34" charset="0"/>
              </a:rPr>
              <a:t>15</a:t>
            </a:r>
          </a:p>
        </p:txBody>
      </p:sp>
      <p:grpSp>
        <p:nvGrpSpPr>
          <p:cNvPr id="89" name="Group 49"/>
          <p:cNvGrpSpPr>
            <a:grpSpLocks/>
          </p:cNvGrpSpPr>
          <p:nvPr/>
        </p:nvGrpSpPr>
        <p:grpSpPr bwMode="auto">
          <a:xfrm>
            <a:off x="10646023" y="3995211"/>
            <a:ext cx="2880401" cy="2694516"/>
            <a:chOff x="4320" y="2928"/>
            <a:chExt cx="1104" cy="1104"/>
          </a:xfrm>
        </p:grpSpPr>
        <p:sp>
          <p:nvSpPr>
            <p:cNvPr id="90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adFill rotWithShape="1">
              <a:gsLst>
                <a:gs pos="0">
                  <a:srgbClr val="EC9EC5"/>
                </a:gs>
                <a:gs pos="100000">
                  <a:srgbClr val="CC0066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sz="8000" b="1">
                <a:solidFill>
                  <a:srgbClr val="FF0066"/>
                </a:solidFill>
                <a:latin typeface=".VnHelvetInsH" panose="020B7200000000000000" pitchFamily="34" charset="0"/>
              </a:endParaRPr>
            </a:p>
          </p:txBody>
        </p:sp>
        <p:sp>
          <p:nvSpPr>
            <p:cNvPr id="91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8"/>
              <a:ext cx="672" cy="57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48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Hết giờ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9960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71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 3-CL (2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00"/>
                            </p:stCondLst>
                            <p:childTnLst>
                              <p:par>
                                <p:cTn id="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5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000"/>
                            </p:stCondLst>
                            <p:childTnLst>
                              <p:par>
                                <p:cTn id="1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500"/>
                            </p:stCondLst>
                            <p:childTnLst>
                              <p:par>
                                <p:cTn id="1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6000"/>
                            </p:stCondLst>
                            <p:childTnLst>
                              <p:par>
                                <p:cTn id="14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6500"/>
                            </p:stCondLst>
                            <p:childTnLst>
                              <p:par>
                                <p:cTn id="14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000"/>
                            </p:stCondLst>
                            <p:childTnLst>
                              <p:par>
                                <p:cTn id="15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7500"/>
                            </p:stCondLst>
                            <p:childTnLst>
                              <p:par>
                                <p:cTn id="15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8000"/>
                            </p:stCondLst>
                            <p:childTnLst>
                              <p:par>
                                <p:cTn id="1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8500"/>
                            </p:stCondLst>
                            <p:childTnLst>
                              <p:par>
                                <p:cTn id="16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8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5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9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21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14000"/>
                            </p:stCondLst>
                            <p:childTnLst>
                              <p:par>
                                <p:cTn id="2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4500"/>
                            </p:stCondLst>
                            <p:childTnLst>
                              <p:par>
                                <p:cTn id="22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5000"/>
                            </p:stCondLst>
                            <p:childTnLst>
                              <p:par>
                                <p:cTn id="2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5500"/>
                            </p:stCondLst>
                            <p:childTnLst>
                              <p:par>
                                <p:cTn id="237" presetID="53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FELIZ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0" presetID="34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6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7195" grpId="0" animBg="1"/>
      <p:bldP spid="7195" grpId="1" animBg="1"/>
      <p:bldP spid="7196" grpId="0" animBg="1"/>
      <p:bldP spid="54" grpId="0" animBg="1"/>
      <p:bldP spid="55" grpId="0" animBg="1"/>
      <p:bldP spid="59" grpId="0" animBg="1"/>
      <p:bldP spid="60" grpId="0" animBg="1"/>
      <p:bldP spid="61" grpId="0" animBg="1"/>
      <p:bldP spid="61" grpId="1" animBg="1"/>
      <p:bldP spid="64" grpId="0" animBg="1"/>
      <p:bldP spid="65" grpId="0" animBg="1"/>
      <p:bldP spid="69" grpId="0" animBg="1"/>
      <p:bldP spid="70" grpId="0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  <p:bldP spid="79" grpId="0" animBg="1"/>
      <p:bldP spid="79" grpId="1" animBg="1"/>
      <p:bldP spid="80" grpId="0" animBg="1"/>
      <p:bldP spid="80" grpId="1" animBg="1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0DAE6AB-F30A-D7F2-78F5-98EEDA7EF711}"/>
              </a:ext>
            </a:extLst>
          </p:cNvPr>
          <p:cNvSpPr txBox="1"/>
          <p:nvPr/>
        </p:nvSpPr>
        <p:spPr>
          <a:xfrm>
            <a:off x="1916169" y="1940115"/>
            <a:ext cx="6226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D64A88-E303-4FB1-3F19-0E0DA84D3ECA}"/>
              </a:ext>
            </a:extLst>
          </p:cNvPr>
          <p:cNvSpPr txBox="1"/>
          <p:nvPr/>
        </p:nvSpPr>
        <p:spPr>
          <a:xfrm>
            <a:off x="3413919" y="2677615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53 460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C23BDFB-F266-4863-17AA-06B7A51E21D5}"/>
              </a:ext>
            </a:extLst>
          </p:cNvPr>
          <p:cNvSpPr txBox="1"/>
          <p:nvPr/>
        </p:nvSpPr>
        <p:spPr>
          <a:xfrm>
            <a:off x="4991928" y="2612985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54 360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84AA397-95D2-973E-8DB0-DA7AF8B2334F}"/>
              </a:ext>
            </a:extLst>
          </p:cNvPr>
          <p:cNvSpPr txBox="1"/>
          <p:nvPr/>
        </p:nvSpPr>
        <p:spPr>
          <a:xfrm>
            <a:off x="6778800" y="2657099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46 530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5E9A2BC1-5A80-11FD-B067-975D4B00264F}"/>
              </a:ext>
            </a:extLst>
          </p:cNvPr>
          <p:cNvSpPr txBox="1"/>
          <p:nvPr/>
        </p:nvSpPr>
        <p:spPr>
          <a:xfrm>
            <a:off x="8565672" y="2618823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53 640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0081304-6B9C-63C3-B936-B497C86D88C5}"/>
              </a:ext>
            </a:extLst>
          </p:cNvPr>
          <p:cNvSpPr txBox="1"/>
          <p:nvPr/>
        </p:nvSpPr>
        <p:spPr>
          <a:xfrm>
            <a:off x="1933148" y="3470219"/>
            <a:ext cx="1158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914400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305AF8A-16F0-536B-2220-07EFADE8167D}"/>
              </a:ext>
            </a:extLst>
          </p:cNvPr>
          <p:cNvSpPr txBox="1"/>
          <p:nvPr/>
        </p:nvSpPr>
        <p:spPr>
          <a:xfrm>
            <a:off x="2431542" y="4733231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39AB36A-7450-9E0B-1DB6-9739E98A644D}"/>
              </a:ext>
            </a:extLst>
          </p:cNvPr>
          <p:cNvSpPr txBox="1"/>
          <p:nvPr/>
        </p:nvSpPr>
        <p:spPr>
          <a:xfrm>
            <a:off x="3087591" y="5727857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46 530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79F5DB6-0D9D-687E-D58E-D436D8910608}"/>
              </a:ext>
            </a:extLst>
          </p:cNvPr>
          <p:cNvSpPr txBox="1"/>
          <p:nvPr/>
        </p:nvSpPr>
        <p:spPr>
          <a:xfrm>
            <a:off x="4991928" y="5729489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53 460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4C33BFD-E552-6FEB-82B1-F9DC0969DEAB}"/>
              </a:ext>
            </a:extLst>
          </p:cNvPr>
          <p:cNvSpPr txBox="1"/>
          <p:nvPr/>
        </p:nvSpPr>
        <p:spPr>
          <a:xfrm>
            <a:off x="6979517" y="5752817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53 640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6FC3D7E-7A08-4728-7AB7-F6E14EC9C0C9}"/>
              </a:ext>
            </a:extLst>
          </p:cNvPr>
          <p:cNvSpPr txBox="1"/>
          <p:nvPr/>
        </p:nvSpPr>
        <p:spPr>
          <a:xfrm>
            <a:off x="8967107" y="5729491"/>
            <a:ext cx="1693495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54 360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765D88E8-456A-0FF4-58B0-5D7FC6DAED06}"/>
              </a:ext>
            </a:extLst>
          </p:cNvPr>
          <p:cNvSpPr txBox="1"/>
          <p:nvPr/>
        </p:nvSpPr>
        <p:spPr>
          <a:xfrm>
            <a:off x="2408553" y="6780186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A889411-7986-EB16-E521-791ADF296232}"/>
              </a:ext>
            </a:extLst>
          </p:cNvPr>
          <p:cNvSpPr txBox="1"/>
          <p:nvPr/>
        </p:nvSpPr>
        <p:spPr>
          <a:xfrm>
            <a:off x="8748649" y="7588688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46 530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998B3326-7DD9-8BEB-72F3-C9B88B0B4F0A}"/>
              </a:ext>
            </a:extLst>
          </p:cNvPr>
          <p:cNvSpPr txBox="1"/>
          <p:nvPr/>
        </p:nvSpPr>
        <p:spPr>
          <a:xfrm>
            <a:off x="6778800" y="7588688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53 460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AD4AB1B9-92F6-3699-6F3E-8E0104CF356E}"/>
              </a:ext>
            </a:extLst>
          </p:cNvPr>
          <p:cNvSpPr txBox="1"/>
          <p:nvPr/>
        </p:nvSpPr>
        <p:spPr>
          <a:xfrm>
            <a:off x="4991928" y="7588688"/>
            <a:ext cx="1821084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53 640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706461B2-054E-4D8E-0DD2-6D8614A47AC1}"/>
              </a:ext>
            </a:extLst>
          </p:cNvPr>
          <p:cNvSpPr txBox="1"/>
          <p:nvPr/>
        </p:nvSpPr>
        <p:spPr>
          <a:xfrm>
            <a:off x="3144182" y="7540880"/>
            <a:ext cx="1693495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54 360</a:t>
            </a:r>
          </a:p>
        </p:txBody>
      </p:sp>
    </p:spTree>
    <p:extLst>
      <p:ext uri="{BB962C8B-B14F-4D97-AF65-F5344CB8AC3E}">
        <p14:creationId xmlns:p14="http://schemas.microsoft.com/office/powerpoint/2010/main" val="224478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2" grpId="0" animBg="1"/>
      <p:bldP spid="15" grpId="0"/>
      <p:bldP spid="7" grpId="0"/>
      <p:bldP spid="16" grpId="0" animBg="1"/>
      <p:bldP spid="17" grpId="0" animBg="1"/>
      <p:bldP spid="18" grpId="0" animBg="1"/>
      <p:bldP spid="19" grpId="0" animBg="1"/>
      <p:bldP spid="20" grpId="0"/>
      <p:bldP spid="21" grpId="0" animBg="1"/>
      <p:bldP spid="22" grpId="0" animBg="1"/>
      <p:bldP spid="23" grpId="0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.4|0.5|0.5|0.5|0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909</Words>
  <Application>Microsoft Office PowerPoint</Application>
  <PresentationFormat>Custom</PresentationFormat>
  <Paragraphs>268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.VnBahamasBH</vt:lpstr>
      <vt:lpstr>.VnHelvetInsH</vt:lpstr>
      <vt:lpstr>.VnTime</vt:lpstr>
      <vt:lpstr>.VnTimeH</vt:lpstr>
      <vt:lpstr>Arial</vt:lpstr>
      <vt:lpstr>Calibri</vt:lpstr>
      <vt:lpstr>Impact</vt:lpstr>
      <vt:lpstr>Tahoma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129</cp:revision>
  <dcterms:created xsi:type="dcterms:W3CDTF">2022-07-10T01:37:20Z</dcterms:created>
  <dcterms:modified xsi:type="dcterms:W3CDTF">2024-05-15T13:14:47Z</dcterms:modified>
</cp:coreProperties>
</file>