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1" r:id="rId4"/>
    <p:sldId id="258" r:id="rId5"/>
    <p:sldId id="273" r:id="rId6"/>
    <p:sldId id="265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4FB"/>
    <a:srgbClr val="D9E3F3"/>
    <a:srgbClr val="C9D7ED"/>
    <a:srgbClr val="16A21D"/>
    <a:srgbClr val="429226"/>
    <a:srgbClr val="292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051A83-6B3D-4FE9-867A-8DE74B64E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A196C4A-E313-46FA-8985-AAD87266E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C0D665-8C68-4047-B8A6-8C727CF4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3499AB-C504-496A-8F23-638ADA0C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8BE406-7378-487B-BA59-572C61A2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8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3B4BF1-D8D1-4B3F-B7AD-6AD7DB57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529FEC-2A1B-4433-8597-20CEA4E3E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7AC986-4867-41D8-8CD2-251B4AA9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F0F877-C7CD-46D9-9BE0-03CA55D6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193A08-755D-4FDF-9C55-38D067E4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3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68E1849-AF0C-4B8B-9B7B-9E377D345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D37AED9-EFC5-45D2-A369-51E47D7E1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E989BA-17C5-4C03-975F-53947E50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E56C9E-0F46-4D1C-8EEC-62A96637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AF7CB5-2F78-4BCF-ABB4-80990D46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3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0F93F9-36F0-40AC-87EE-72E125C4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17B2D6-FAFA-442E-A48C-8E4553B7E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6EB079-2D0E-49A3-8220-084E99D1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C5684F-56C5-4F37-9BBC-2B66295F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CC9C82-AD85-4567-8C9F-84F97919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9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7BD362-2BC6-4F30-89C8-3293826A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C67225F-72C6-4710-8D95-C81EEF3AA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CC8DEF-2CAB-4B97-B4E9-978E97C9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0416A8-936E-4A1A-8A02-A833FC57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DC1806-93D8-4C62-8E58-8C06B008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53E051-0CED-4BA0-B4DF-F712B67A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B5E2D-3CCA-4B91-8406-9B0C08C1D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C44871B-87AC-406B-8679-9487FA173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DA579C-5402-462B-9573-5B7D2304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49BAB0-1E90-45BB-A0C2-572E455C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9D7D4A-E4A7-480D-9675-95ED2D45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4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484F34-B559-45F5-84B1-86D3B438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DB85EE-F540-4F48-92E1-46AF6BFCD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4F138D-C97C-40C1-A9A2-45E255CF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3A6AA99-7DAC-4885-9F4E-55EDC07D4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97B7F3C-F49E-437E-A8FF-D03EE86D7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E04A531-85F5-4B00-BC67-588C260D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902A748-F6F2-4EE7-B500-F3C7BE5E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944AC0D-F4F0-4A27-9028-AB7B2DE3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9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24705C-503B-4928-A62B-DEB812DF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12DF12E-E5AB-4207-833D-E578EE6A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B8E9047-85A5-430A-90E5-6062D17E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22341BA-5F77-475E-908F-B1065DAC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2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BAD39A-B3B2-4554-983B-E4F81583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DA3F0E1-8573-4644-9CE4-47C8BDE8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25422D9-D69B-44E4-8476-7D62B5D3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6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8591AF-5A96-4B53-BE8E-4FF682AC7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A44572-6E8E-483F-8D94-611C18195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D47B8F9-09D0-4825-AD7B-55A196C31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C96E86-6FB5-42ED-9035-AB3C527F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F162C8-3609-4BC7-ABD2-679E02E5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12EC87-21ED-4619-84A4-66A05C1A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7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299340-E870-498F-B717-481113CF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2AABF32-7FDB-4BD1-8005-B4689DA6F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BE4BC1-D01E-4CB4-91F9-9035FCFEC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D75166-42E6-4D4A-8C3D-843003C4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19D446F-B363-407A-A168-2BC37038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C90BB7-3EB5-49DA-A7B6-19DAE68F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2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A2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799F54-3754-487A-AC7D-D4C5AA16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46DDD0-B4DF-48B3-90F5-A332CC721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78C371-596A-463C-BB8F-2B88992ED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B761-FB73-40AF-9FC2-91A6ED62101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D70C6B-1AF9-42CA-97C4-53E11ACFD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80C5EA-D5BF-4C5F-9A4A-E6F00E846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111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>
                <a:solidFill>
                  <a:srgbClr val="002060"/>
                </a:solidFill>
                <a:latin typeface="Times New Roman" pitchFamily="18" charset="0"/>
              </a:rPr>
              <a:t>ỦY BAN NHÂN DÂN HUYỆN AN LÃO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622" b="1">
                <a:solidFill>
                  <a:srgbClr val="002060"/>
                </a:solidFill>
                <a:latin typeface="Times New Roman" pitchFamily="18" charset="0"/>
              </a:rPr>
              <a:t>TRƯỜNG TIỂU HỌC MỸ ĐỨC II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06504" y="2045748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050695" y="1682903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43483" y="4906745"/>
            <a:ext cx="7071808" cy="6455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348"/>
              </a:spcBef>
              <a:defRPr/>
            </a:pPr>
            <a:r>
              <a:rPr lang="en-US" sz="359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 thực hiện: </a:t>
            </a:r>
            <a:r>
              <a:rPr lang="en-US" sz="3595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Lương Thị Mai Thu</a:t>
            </a:r>
            <a:endParaRPr lang="en-US" sz="3595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6732" y="3900934"/>
            <a:ext cx="6765315" cy="783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348"/>
              </a:spcBef>
              <a:defRPr/>
            </a:pPr>
            <a:r>
              <a:rPr lang="en-US" sz="4494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4494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 </a:t>
            </a:r>
            <a:r>
              <a:rPr lang="en-US" sz="4494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Lớp </a:t>
            </a:r>
            <a:r>
              <a:rPr lang="en-US" sz="4494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3B</a:t>
            </a:r>
            <a:endParaRPr lang="en-US" sz="449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3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        KIỂM TRA BÀI CŨ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B5E7AFD-7C1B-4EB6-AF67-34D4D04E1900}"/>
              </a:ext>
            </a:extLst>
          </p:cNvPr>
          <p:cNvSpPr/>
          <p:nvPr/>
        </p:nvSpPr>
        <p:spPr>
          <a:xfrm>
            <a:off x="1662547" y="1512642"/>
            <a:ext cx="105294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BA96B6-D5B9-4AB4-AF6F-1BB3349E79AF}"/>
              </a:ext>
            </a:extLst>
          </p:cNvPr>
          <p:cNvSpPr/>
          <p:nvPr/>
        </p:nvSpPr>
        <p:spPr>
          <a:xfrm>
            <a:off x="494388" y="5568605"/>
            <a:ext cx="9504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7ACD034-5CD6-44BC-91CF-AA614952DA38}"/>
              </a:ext>
            </a:extLst>
          </p:cNvPr>
          <p:cNvSpPr/>
          <p:nvPr/>
        </p:nvSpPr>
        <p:spPr>
          <a:xfrm>
            <a:off x="494388" y="2075678"/>
            <a:ext cx="4709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6AB0992-895A-45EE-B6E8-05BB6BE3083A}"/>
              </a:ext>
            </a:extLst>
          </p:cNvPr>
          <p:cNvSpPr/>
          <p:nvPr/>
        </p:nvSpPr>
        <p:spPr>
          <a:xfrm>
            <a:off x="494388" y="3292366"/>
            <a:ext cx="4217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BCB29C7-D461-407F-8F59-8C846DACA57E}"/>
              </a:ext>
            </a:extLst>
          </p:cNvPr>
          <p:cNvSpPr/>
          <p:nvPr/>
        </p:nvSpPr>
        <p:spPr>
          <a:xfrm>
            <a:off x="494388" y="4469763"/>
            <a:ext cx="8736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EA45A89-AAD4-401A-A118-4458D7A311DF}"/>
              </a:ext>
            </a:extLst>
          </p:cNvPr>
          <p:cNvSpPr/>
          <p:nvPr/>
        </p:nvSpPr>
        <p:spPr>
          <a:xfrm>
            <a:off x="494383" y="2671429"/>
            <a:ext cx="4709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4612E15-138D-4C29-A0F6-EC1F444B3BFA}"/>
              </a:ext>
            </a:extLst>
          </p:cNvPr>
          <p:cNvSpPr/>
          <p:nvPr/>
        </p:nvSpPr>
        <p:spPr>
          <a:xfrm>
            <a:off x="494383" y="3860413"/>
            <a:ext cx="4217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08ADD8D-DBFE-4F04-B2D5-4BC267E889F6}"/>
              </a:ext>
            </a:extLst>
          </p:cNvPr>
          <p:cNvSpPr/>
          <p:nvPr/>
        </p:nvSpPr>
        <p:spPr>
          <a:xfrm>
            <a:off x="494383" y="4982393"/>
            <a:ext cx="8736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C83DE13-7CFA-435D-979D-F61EC45B3717}"/>
              </a:ext>
            </a:extLst>
          </p:cNvPr>
          <p:cNvSpPr/>
          <p:nvPr/>
        </p:nvSpPr>
        <p:spPr>
          <a:xfrm>
            <a:off x="494383" y="6150510"/>
            <a:ext cx="9504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1951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5FA87E1-1C68-4CD2-9C65-B417D225E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0203"/>
            <a:ext cx="2075543" cy="7441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D86F588-6096-46D0-83EE-4F3C5B253272}"/>
              </a:ext>
            </a:extLst>
          </p:cNvPr>
          <p:cNvSpPr/>
          <p:nvPr/>
        </p:nvSpPr>
        <p:spPr>
          <a:xfrm>
            <a:off x="2272147" y="1529006"/>
            <a:ext cx="9919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B4CE369-DD75-44B0-9357-7368C5F30A12}"/>
              </a:ext>
            </a:extLst>
          </p:cNvPr>
          <p:cNvSpPr/>
          <p:nvPr/>
        </p:nvSpPr>
        <p:spPr>
          <a:xfrm>
            <a:off x="110835" y="2385491"/>
            <a:ext cx="5403273" cy="194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826EC33-FA5D-45C4-A9B0-77C91DB0A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345" y="2606224"/>
            <a:ext cx="6969655" cy="425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8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5FA87E1-1C68-4CD2-9C65-B417D225E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0203"/>
            <a:ext cx="2075543" cy="7441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D86F588-6096-46D0-83EE-4F3C5B253272}"/>
              </a:ext>
            </a:extLst>
          </p:cNvPr>
          <p:cNvSpPr/>
          <p:nvPr/>
        </p:nvSpPr>
        <p:spPr>
          <a:xfrm>
            <a:off x="2272147" y="1529006"/>
            <a:ext cx="9919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DC6C1E7-6CF6-4FEE-B97D-2AE42E076F39}"/>
              </a:ext>
            </a:extLst>
          </p:cNvPr>
          <p:cNvSpPr/>
          <p:nvPr/>
        </p:nvSpPr>
        <p:spPr>
          <a:xfrm>
            <a:off x="568037" y="2648720"/>
            <a:ext cx="11499272" cy="3869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</a:p>
          <a:p>
            <a:pPr>
              <a:lnSpc>
                <a:spcPct val="13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48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963F305-A48F-4050-B31D-36C7DA763AE5}"/>
              </a:ext>
            </a:extLst>
          </p:cNvPr>
          <p:cNvSpPr/>
          <p:nvPr/>
        </p:nvSpPr>
        <p:spPr>
          <a:xfrm>
            <a:off x="4003953" y="1568018"/>
            <a:ext cx="42810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79B1278-C002-49A8-B42F-DEE2BBA040CA}"/>
              </a:ext>
            </a:extLst>
          </p:cNvPr>
          <p:cNvSpPr/>
          <p:nvPr/>
        </p:nvSpPr>
        <p:spPr>
          <a:xfrm>
            <a:off x="207819" y="2316213"/>
            <a:ext cx="11651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154F3B7-7DDF-4A7F-B29D-D6A468386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6504"/>
            <a:ext cx="12191999" cy="389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8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963F305-A48F-4050-B31D-36C7DA763AE5}"/>
              </a:ext>
            </a:extLst>
          </p:cNvPr>
          <p:cNvSpPr/>
          <p:nvPr/>
        </p:nvSpPr>
        <p:spPr>
          <a:xfrm>
            <a:off x="-83136" y="1370554"/>
            <a:ext cx="30203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9B330D2-F530-4DD9-971C-330389E6C440}"/>
              </a:ext>
            </a:extLst>
          </p:cNvPr>
          <p:cNvSpPr/>
          <p:nvPr/>
        </p:nvSpPr>
        <p:spPr>
          <a:xfrm>
            <a:off x="1315289" y="1903243"/>
            <a:ext cx="9462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B312124-3B94-4F53-8AAB-F238F3906D1A}"/>
              </a:ext>
            </a:extLst>
          </p:cNvPr>
          <p:cNvSpPr/>
          <p:nvPr/>
        </p:nvSpPr>
        <p:spPr>
          <a:xfrm>
            <a:off x="136984" y="2488018"/>
            <a:ext cx="12055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5363472-9FA0-47B1-9642-2A251DBB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772708"/>
            <a:ext cx="2953162" cy="3085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1D113A9-57B0-4F77-B6F6-0420AE4A7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213" y="3772707"/>
            <a:ext cx="3171787" cy="3085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46FCE2-AE54-4218-8479-C1440D76C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2" y="3772707"/>
            <a:ext cx="2924213" cy="30852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5C800B7-896B-4F20-ABE9-156D750F9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165" y="3772707"/>
            <a:ext cx="3158835" cy="30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2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963F305-A48F-4050-B31D-36C7DA763AE5}"/>
              </a:ext>
            </a:extLst>
          </p:cNvPr>
          <p:cNvSpPr/>
          <p:nvPr/>
        </p:nvSpPr>
        <p:spPr>
          <a:xfrm>
            <a:off x="-83136" y="1522959"/>
            <a:ext cx="30203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001E181-8915-4203-8ADF-8F2AFF76C4F6}"/>
              </a:ext>
            </a:extLst>
          </p:cNvPr>
          <p:cNvSpPr/>
          <p:nvPr/>
        </p:nvSpPr>
        <p:spPr>
          <a:xfrm>
            <a:off x="3048004" y="1564423"/>
            <a:ext cx="8007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A931EC-3271-45A9-A19E-4D7A0520C97C}"/>
              </a:ext>
            </a:extLst>
          </p:cNvPr>
          <p:cNvSpPr/>
          <p:nvPr/>
        </p:nvSpPr>
        <p:spPr>
          <a:xfrm>
            <a:off x="138545" y="2066971"/>
            <a:ext cx="12053455" cy="468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0257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358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                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40</cp:revision>
  <dcterms:created xsi:type="dcterms:W3CDTF">2024-04-15T11:15:29Z</dcterms:created>
  <dcterms:modified xsi:type="dcterms:W3CDTF">2024-05-15T13:11:41Z</dcterms:modified>
</cp:coreProperties>
</file>