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3" r:id="rId2"/>
    <p:sldId id="521" r:id="rId3"/>
    <p:sldId id="530" r:id="rId4"/>
    <p:sldId id="534" r:id="rId5"/>
    <p:sldId id="535" r:id="rId6"/>
    <p:sldId id="531" r:id="rId7"/>
    <p:sldId id="532" r:id="rId8"/>
    <p:sldId id="536" r:id="rId9"/>
    <p:sldId id="537" r:id="rId10"/>
    <p:sldId id="538" r:id="rId11"/>
    <p:sldId id="539" r:id="rId12"/>
    <p:sldId id="540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2346-DC7F-6C47-7AA8-C021ACF37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D1577-051E-02C1-F236-8902CE2E8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C64F3-B7E6-DC35-97E3-9A5BAA9D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15262-08AA-8A90-1EE8-5035CC41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C3382-0941-EDB9-C266-D3C69C7A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3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7B0F-F136-B6F4-B073-51A16AF5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EF580-2966-5716-8679-94C9F65FD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5988F-6C3E-80AA-0D49-5687AE2D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6952C-6046-61B7-568B-2B36EC21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F957A-38D6-C8D3-0F7E-7B231F51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394E0-F21A-88D6-1E81-C753702A3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6B5F6-C6A1-FBD1-CBFC-8F5C14122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62C3A-420E-AFCD-1728-F58C8216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76DBF-CFF1-FB22-5A30-1C4C0498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E649C-3E86-8F48-E18A-0D792E5C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AD-9091-8287-B516-846317BC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A09EA-F281-72BE-41FD-A4218F482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35BDD-2180-71AB-72C0-8427FF67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F3550-60D4-D5C1-9015-B544D801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E63F2-69EE-4F62-5DE7-539E5468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653B-D9E6-AD16-F80C-A358B4B6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A859C-420A-E560-F424-C4C6D5BB9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CFEE-4598-F7D5-C1BC-8C585E29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8565-9EA2-7F5F-7760-A8A86576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22EE4-3515-CAE6-4302-930865BA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0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CC6D-6DBD-145C-C6E2-7E4E05B6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8293-C8C1-F5DC-97F1-CE3F26E9D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328D3-0D0C-32D9-684A-AE666DDA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4E035-4BC1-8A14-1667-00ACE057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379FC-0049-DFD2-ED0D-717D2345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247D5-DDA1-94E2-A9E4-CAC659F6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6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F5AF-8883-0C6A-C2CC-6FEDDC63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9B1FF-A41C-7D5D-C0F4-7EE89EF6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6ECB1-E822-1462-86E7-398AC924E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BA7F5-8581-9CEA-F073-1FD07FA08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FBA90-DA7F-43E4-D069-4615C19DC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6D085-6526-E9F5-93EE-515046FB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C5421-670E-AA1E-F412-5586FD3A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452DE-5991-247F-C0E9-FA9B2AB6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FB84-DF04-7622-7C84-25A8C0DB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8444F-C18A-2C4B-A866-15D84765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2261-92AA-425B-6FC4-7507EAE4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026AE-A6CC-ABD1-3872-B74478F2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9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F16CF-E9AD-80C2-B89A-D7B6CEF8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4C99E-CF4E-24C4-D240-A2E9764E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C1B3C-E78B-49E0-4662-9278B40F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7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6C04-840E-B96F-96E9-C9F1C9A4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29AB-5C5A-F51B-A0A1-C0CF108F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D7A50-E21F-E88E-8821-7C083CB81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017CA-6827-698B-D4B9-601F3D19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9506D-3035-5F55-5EC3-487DA356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6D757-DFB4-E323-3B05-1492121D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6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7C20-90B9-0255-462A-6AB7A5A8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18BDD-6DA4-0704-B25D-191087310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DB9C4-7810-639D-8616-4662083AE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BFAE0-8C76-8AC5-4B9E-C2695A83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63FDC-A6D6-8C8F-587B-605760AF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9ABD2-7CEC-181B-D856-3B8E163E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0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E9194-2F4C-B3BB-6E73-6EB714C8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F5930-5729-2A9C-3AED-19BC22A28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40F70-C282-0774-3E46-9B5803F54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5F5A-5388-416D-80C1-046699ACE919}" type="datetimeFigureOut">
              <a:rPr lang="en-US" smtClean="0"/>
              <a:t>16/5/2024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F6384-7A9A-51FD-107D-733F0E96F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EBB5-3E2A-9AFF-4ABF-9C8922486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D02DB-B792-4786-85AA-931A15CA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7" Type="http://schemas.openxmlformats.org/officeDocument/2006/relationships/image" Target="../media/image24.jp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 MỸ ĐỨC 2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996F776D-8F9E-529C-1681-44EB4C55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219" y="5140164"/>
            <a:ext cx="8186058" cy="56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Vân 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328862">
            <a:off x="410647" y="2381251"/>
            <a:ext cx="3586542" cy="18774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477672"/>
            <a:ext cx="7358703" cy="5404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080" y="2535133"/>
            <a:ext cx="2685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Họ là công nhân. Họ đang may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giày</a:t>
            </a:r>
          </a:p>
        </p:txBody>
      </p:sp>
    </p:spTree>
    <p:extLst>
      <p:ext uri="{BB962C8B-B14F-4D97-AF65-F5344CB8AC3E}">
        <p14:creationId xmlns:p14="http://schemas.microsoft.com/office/powerpoint/2010/main" val="39802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1405117">
            <a:off x="1077479" y="1725936"/>
            <a:ext cx="3559342" cy="22197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</a:t>
            </a:r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  <a:p>
            <a:r>
              <a:rPr lang="vi-VN"/>
              <a:t>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4" y="0"/>
            <a:ext cx="6632811" cy="6277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9831" y="2061018"/>
            <a:ext cx="2524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Chú 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là bác sĩ.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chú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ang khám bệnh cho em bé.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6095" y="1096181"/>
            <a:ext cx="3449181" cy="23908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95534"/>
            <a:ext cx="6741993" cy="6550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240" y="1661322"/>
            <a:ext cx="323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Cô ấy là công an. Cô ấy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iều tiết giao thông.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 BIỆT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CẢM ƠN CÁC EM </a:t>
            </a: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6" y="1412876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8" y="253195"/>
            <a:ext cx="6147580" cy="9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11914495" cy="67624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528603" y="36435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528603" y="3108960"/>
            <a:ext cx="1477108" cy="534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28603" y="4297680"/>
            <a:ext cx="1477108" cy="717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28603" y="3054736"/>
            <a:ext cx="1477108" cy="256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28603" y="50151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686E8-AC5F-D217-9757-99B6F0C7C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6" y="0"/>
            <a:ext cx="6106377" cy="3506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76A99-0045-C7DA-5C21-50801DB8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90" y="28100"/>
            <a:ext cx="5258534" cy="340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59E12-184F-455F-3315-D3B6708F7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81" y="3429000"/>
            <a:ext cx="5868219" cy="3305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12B987-2A77-1168-F0E4-AB50DBB8D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573" y="3506771"/>
            <a:ext cx="5499068" cy="32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8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A526E-FE6A-5CFD-4C20-1E7FF0D35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833" y="0"/>
            <a:ext cx="6030167" cy="3667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7734C-8DFC-D310-CB9F-EFB9F84FC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91" y="0"/>
            <a:ext cx="5741932" cy="3600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67D1B-6CE5-3FB6-696A-00D92DB22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91" y="3600952"/>
            <a:ext cx="5630061" cy="3257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8F1DF-11BF-BE5C-BF99-A4203C18A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832" y="3600951"/>
            <a:ext cx="6030167" cy="325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4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95534"/>
            <a:ext cx="11856350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46" y="1367928"/>
            <a:ext cx="3182680" cy="3009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0"/>
            <a:ext cx="4965895" cy="381937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7733" y="5658368"/>
            <a:ext cx="6073253" cy="8734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>
                <a:solidFill>
                  <a:schemeClr val="tx1"/>
                </a:solidFill>
              </a:rPr>
              <a:t>Muốn biết về công việc của người này </a:t>
            </a:r>
            <a:r>
              <a:rPr lang="en-US" sz="2800">
                <a:solidFill>
                  <a:schemeClr val="tx1"/>
                </a:solidFill>
              </a:rPr>
              <a:t>em</a:t>
            </a:r>
            <a:r>
              <a:rPr lang="vi-VN" sz="2400">
                <a:solidFill>
                  <a:schemeClr val="tx1"/>
                </a:solidFill>
              </a:rPr>
              <a:t> hỏi như thế nào</a:t>
            </a:r>
            <a:r>
              <a:rPr lang="en-US" sz="240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60732" y="4377358"/>
            <a:ext cx="4745538" cy="8178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marR="0">
              <a:spcBef>
                <a:spcPts val="0"/>
              </a:spcBef>
              <a:spcAft>
                <a:spcPts val="295"/>
              </a:spcAft>
            </a:pPr>
            <a:r>
              <a:rPr lang="vi-VN" sz="2400">
                <a:solidFill>
                  <a:schemeClr val="tx1"/>
                </a:solidFill>
              </a:rPr>
              <a:t>Em nhìn thấy ai trong ảnh</a:t>
            </a:r>
            <a:r>
              <a:rPr lang="vi-VN" sz="2400" i="1">
                <a:solidFill>
                  <a:schemeClr val="tx1"/>
                </a:solidFill>
              </a:rPr>
              <a:t>?</a:t>
            </a:r>
            <a:endParaRPr lang="en-US" sz="240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65" y="263048"/>
            <a:ext cx="2567960" cy="2134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12" y="4786284"/>
            <a:ext cx="2762288" cy="207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06" y="2329572"/>
            <a:ext cx="2795794" cy="21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9" y="2861726"/>
            <a:ext cx="3319157" cy="3589360"/>
          </a:xfrm>
          <a:prstGeom prst="rect">
            <a:avLst/>
          </a:prstGeom>
        </p:spPr>
      </p:pic>
      <p:grpSp>
        <p:nvGrpSpPr>
          <p:cNvPr id="6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862339" y="4656406"/>
            <a:ext cx="11622831" cy="2201594"/>
            <a:chOff x="-53293" y="2190760"/>
            <a:chExt cx="9211855" cy="2951064"/>
          </a:xfrm>
        </p:grpSpPr>
        <p:pic>
          <p:nvPicPr>
            <p:cNvPr id="7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431249" y="1097281"/>
            <a:ext cx="8030212" cy="2118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74124"/>
              </a:avLst>
            </a:prstTxWarp>
            <a:spAutoFit/>
          </a:bodyPr>
          <a:lstStyle/>
          <a:p>
            <a:pPr algn="ctr"/>
            <a:r>
              <a:rPr lang="en-US" sz="96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Trình bày kết quả thảo luận</a:t>
            </a:r>
          </a:p>
        </p:txBody>
      </p:sp>
    </p:spTree>
    <p:extLst>
      <p:ext uri="{BB962C8B-B14F-4D97-AF65-F5344CB8AC3E}">
        <p14:creationId xmlns:p14="http://schemas.microsoft.com/office/powerpoint/2010/main" val="164319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0"/>
            <a:ext cx="11043976" cy="3832646"/>
          </a:xfrm>
          <a:prstGeom prst="rect">
            <a:avLst/>
          </a:prstGeom>
        </p:spPr>
      </p:pic>
      <p:pic>
        <p:nvPicPr>
          <p:cNvPr id="3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0431969" flipH="1">
            <a:off x="236288" y="2787358"/>
            <a:ext cx="1209162" cy="13251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609056" y="3030206"/>
            <a:ext cx="458777" cy="6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144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2024-05-16T15:33:37Z</dcterms:created>
  <dcterms:modified xsi:type="dcterms:W3CDTF">2024-05-16T15:46:31Z</dcterms:modified>
</cp:coreProperties>
</file>