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325" r:id="rId4"/>
    <p:sldId id="326" r:id="rId5"/>
    <p:sldId id="327" r:id="rId6"/>
    <p:sldId id="328" r:id="rId7"/>
    <p:sldId id="32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9065-0EA0-A9BA-0F84-ADE89F991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11B327-5EFA-8B9F-B3CC-3258262D2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4914F-0896-C9BD-78E5-6153BAF5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1E54-81FF-4A14-98EC-9ED8E68E1F61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C26AB-0A98-203B-A0BE-91927AD9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D1E2D-E29E-484E-378C-FE6C4FE5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0EE2-FC49-4AF2-9104-1F4ABCE3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6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4160-0848-3D73-FE24-FDB70F08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F5733-DEB8-C1B3-FAD9-3A02B6AD1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6D1E6-246F-9B6F-0E30-648518AF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1E54-81FF-4A14-98EC-9ED8E68E1F61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77756-0BD3-1F2F-D6A6-0F5CF4B3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A208D-5EB6-C4B5-D3F4-FF0EB9B2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0EE2-FC49-4AF2-9104-1F4ABCE3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F16D4-3A7D-B1BF-0E93-3D84728CF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7709B-A3A0-9474-4E1D-BBA8206C7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BB22F-C0A8-D1AC-20DA-570ADDF6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1E54-81FF-4A14-98EC-9ED8E68E1F61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B0D8E-DEF9-134C-F455-3CC13D3B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7825-337F-EB0C-827F-DE645428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0EE2-FC49-4AF2-9104-1F4ABCE3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48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679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250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232C2-7DC9-1BCD-20EB-FC4A497C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9CB8-1F22-AE57-F516-ED27CE827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FDB3-7ED3-B326-9C5E-4D51D3F3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1E54-81FF-4A14-98EC-9ED8E68E1F61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9B139-6FB5-2B4E-68D9-A4E9D98E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6FB68-3C46-9661-1986-E65624D7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0EE2-FC49-4AF2-9104-1F4ABCE3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6672-3059-C663-2AC5-82A6D6B3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FA464-9F4B-4B7D-CF70-CD0750F67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88926-D248-C0D2-8B39-2E31DE4B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1E54-81FF-4A14-98EC-9ED8E68E1F61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612C6-1CFD-B97C-1B9F-08B943CA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179E2-108F-243A-3F0B-859E7B67B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0EE2-FC49-4AF2-9104-1F4ABCE3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D615-3137-8C02-CB5F-40097FFD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C8FF1-1352-3207-F4AC-49D95EA46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F90B7-FCF0-F728-DBE8-C0BC55ED3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0B1F9-A2F1-76A8-B6CC-BF5C5C4C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1E54-81FF-4A14-98EC-9ED8E68E1F61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4470C-CFC7-F89F-70A2-4711A031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27AB1-B7A5-58ED-DF29-5B28159A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0EE2-FC49-4AF2-9104-1F4ABCE3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1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CDF5-B3A3-1C2A-B674-697359AB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8A486-8709-4905-FF15-A691E364F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018A0-C527-08A1-0DF8-5A6A6DA35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C64CC-414C-EA9C-86B2-192E764DB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5387D6-2C80-214A-8399-FCBAA12BB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DFAFD5-1D0E-B826-2F09-5F4F2A30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1E54-81FF-4A14-98EC-9ED8E68E1F61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A02BA8-6C1E-9BD6-B498-D320A98D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E6254-0D46-2E14-96FE-DE1BB120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0EE2-FC49-4AF2-9104-1F4ABCE3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9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225E-559B-C219-2B23-308F4B9F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80EBF-BDFD-BD60-12F4-377281FF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1E54-81FF-4A14-98EC-9ED8E68E1F61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6C13-D69F-58A0-0E70-753769F8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BCEF4-B483-AFC0-04A3-9A8A4A2F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0EE2-FC49-4AF2-9104-1F4ABCE3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87E54-8C1D-077F-79AA-E73BC7FB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1E54-81FF-4A14-98EC-9ED8E68E1F61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74D29-608A-D5E4-226B-D89D13A1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B7110-580E-2781-1133-820E353B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0EE2-FC49-4AF2-9104-1F4ABCE3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4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9ED0-1804-DA33-2084-D75063E2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BA962-8627-23B0-C825-21FDF1A1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55DB8-AAD7-5851-697D-975A0DF82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2C2EF-D917-6E2D-722B-D7E6ABCB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1E54-81FF-4A14-98EC-9ED8E68E1F61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3976E-7EE5-235A-60E5-682E3C66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EC932-170A-FE5B-AD2F-A590B378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0EE2-FC49-4AF2-9104-1F4ABCE3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7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6D28-380B-944E-18D5-E9A5AF07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97B374-47D6-2AF7-7FD8-37D31277C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025E4-48F1-CB64-9FB2-0EB1C42B3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A7493-75B2-B750-89CD-6B2A7F526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1E54-81FF-4A14-98EC-9ED8E68E1F61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6DB37-A383-585F-5DE1-E456DAA6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05B57-CE88-56C8-0819-6BB4506A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0EE2-FC49-4AF2-9104-1F4ABCE3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2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49974-0656-5A27-84EF-91BE5110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D07A0-B84E-E7F0-BEA8-2B1196C62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ED992-F6B7-6634-B627-C6AD2B080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B1E54-81FF-4A14-98EC-9ED8E68E1F61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3EE96-540E-2151-0199-82242D987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6A1E3-F32C-84B0-4FF3-CE1B35887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30EE2-FC49-4AF2-9104-1F4ABCE3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6596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BÀI </a:t>
            </a:r>
            <a:r>
              <a:rPr lang="en-US" sz="4400" b="1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vi-VN" sz="4400" b="1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400" b="1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ÔN TẬP </a:t>
            </a:r>
            <a:r>
              <a:rPr lang="en-US" sz="4400" b="1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NHÂN, PHÉP CHIA</a:t>
            </a:r>
            <a:endParaRPr lang="vi-VN" sz="4400" b="1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34277-43DF-8512-2AB0-8886A831F332}"/>
              </a:ext>
            </a:extLst>
          </p:cNvPr>
          <p:cNvSpPr txBox="1"/>
          <p:nvPr/>
        </p:nvSpPr>
        <p:spPr>
          <a:xfrm>
            <a:off x="962590" y="3733989"/>
            <a:ext cx="9035459" cy="8470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vi-VN" sz="4400" b="1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297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2024-05-16T15:55:54Z</dcterms:created>
  <dcterms:modified xsi:type="dcterms:W3CDTF">2024-05-16T15:59:03Z</dcterms:modified>
</cp:coreProperties>
</file>