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9"/>
  </p:notesMasterIdLst>
  <p:sldIdLst>
    <p:sldId id="2666" r:id="rId4"/>
    <p:sldId id="2664" r:id="rId5"/>
    <p:sldId id="2665" r:id="rId6"/>
    <p:sldId id="257" r:id="rId7"/>
    <p:sldId id="258" r:id="rId8"/>
    <p:sldId id="260" r:id="rId9"/>
    <p:sldId id="261" r:id="rId10"/>
    <p:sldId id="262" r:id="rId11"/>
    <p:sldId id="2695" r:id="rId12"/>
    <p:sldId id="2669" r:id="rId13"/>
    <p:sldId id="2671" r:id="rId14"/>
    <p:sldId id="2685" r:id="rId15"/>
    <p:sldId id="2692" r:id="rId16"/>
    <p:sldId id="2693" r:id="rId17"/>
    <p:sldId id="269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7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E00CC8-67E5-4204-A34C-882DC84970DD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5DAAF-22A5-425C-9553-EA279143B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619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378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095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548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296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591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611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691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917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523234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63489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61089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6903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6766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27248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8447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86922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8418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6065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3729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128689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7098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759813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88417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80942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130117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107364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271192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309882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42252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15915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397026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792071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132044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890248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009263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84700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10502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101291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62189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54024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76111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C5D1F70-5E2B-7946-1BEB-8F3208369EF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2557" y="218192"/>
            <a:ext cx="1350586" cy="135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41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F6DE9D4-7B67-4BAF-A4E1-9642A17DCE7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97B7B-E32C-4112-B6B3-F4285350BEC3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7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44DA942-2575-45CC-896C-302456FE700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092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44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46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image" Target="../media/image18.jp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18" Type="http://schemas.openxmlformats.org/officeDocument/2006/relationships/image" Target="../media/image34.png"/><Relationship Id="rId3" Type="http://schemas.openxmlformats.org/officeDocument/2006/relationships/image" Target="../media/image26.png"/><Relationship Id="rId21" Type="http://schemas.openxmlformats.org/officeDocument/2006/relationships/slide" Target="slide8.xml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17" Type="http://schemas.microsoft.com/office/2007/relationships/hdphoto" Target="../media/hdphoto9.wdp"/><Relationship Id="rId2" Type="http://schemas.openxmlformats.org/officeDocument/2006/relationships/image" Target="../media/image25.jpg"/><Relationship Id="rId16" Type="http://schemas.openxmlformats.org/officeDocument/2006/relationships/image" Target="../media/image33.png"/><Relationship Id="rId20" Type="http://schemas.openxmlformats.org/officeDocument/2006/relationships/slide" Target="slide6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11" Type="http://schemas.openxmlformats.org/officeDocument/2006/relationships/image" Target="../media/image30.gif"/><Relationship Id="rId5" Type="http://schemas.openxmlformats.org/officeDocument/2006/relationships/image" Target="../media/image27.png"/><Relationship Id="rId15" Type="http://schemas.microsoft.com/office/2007/relationships/hdphoto" Target="../media/hdphoto8.wdp"/><Relationship Id="rId23" Type="http://schemas.openxmlformats.org/officeDocument/2006/relationships/slide" Target="slide9.xml"/><Relationship Id="rId10" Type="http://schemas.microsoft.com/office/2007/relationships/hdphoto" Target="../media/hdphoto6.wdp"/><Relationship Id="rId19" Type="http://schemas.microsoft.com/office/2007/relationships/hdphoto" Target="../media/hdphoto10.wdp"/><Relationship Id="rId4" Type="http://schemas.microsoft.com/office/2007/relationships/hdphoto" Target="../media/hdphoto3.wdp"/><Relationship Id="rId9" Type="http://schemas.openxmlformats.org/officeDocument/2006/relationships/image" Target="../media/image29.png"/><Relationship Id="rId14" Type="http://schemas.openxmlformats.org/officeDocument/2006/relationships/image" Target="../media/image32.png"/><Relationship Id="rId22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38.wmf"/><Relationship Id="rId3" Type="http://schemas.openxmlformats.org/officeDocument/2006/relationships/audio" Target="../media/audio2.wav"/><Relationship Id="rId7" Type="http://schemas.openxmlformats.org/officeDocument/2006/relationships/image" Target="../media/image25.jp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5.wav"/><Relationship Id="rId11" Type="http://schemas.openxmlformats.org/officeDocument/2006/relationships/image" Target="../media/image36.png"/><Relationship Id="rId5" Type="http://schemas.openxmlformats.org/officeDocument/2006/relationships/audio" Target="../media/audio4.wav"/><Relationship Id="rId10" Type="http://schemas.microsoft.com/office/2007/relationships/hdphoto" Target="../media/hdphoto11.wdp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1.wdp"/><Relationship Id="rId3" Type="http://schemas.openxmlformats.org/officeDocument/2006/relationships/audio" Target="../media/audio3.wav"/><Relationship Id="rId7" Type="http://schemas.openxmlformats.org/officeDocument/2006/relationships/image" Target="../media/image25.jpg"/><Relationship Id="rId12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slide" Target="slide5.xml"/><Relationship Id="rId5" Type="http://schemas.openxmlformats.org/officeDocument/2006/relationships/audio" Target="../media/audio4.wav"/><Relationship Id="rId10" Type="http://schemas.openxmlformats.org/officeDocument/2006/relationships/image" Target="../media/image38.wmf"/><Relationship Id="rId4" Type="http://schemas.openxmlformats.org/officeDocument/2006/relationships/audio" Target="../media/audio2.wav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11.wdp"/><Relationship Id="rId3" Type="http://schemas.openxmlformats.org/officeDocument/2006/relationships/audio" Target="../media/audio2.wav"/><Relationship Id="rId7" Type="http://schemas.openxmlformats.org/officeDocument/2006/relationships/image" Target="../media/image25.jpg"/><Relationship Id="rId12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slide" Target="slide5.xml"/><Relationship Id="rId5" Type="http://schemas.openxmlformats.org/officeDocument/2006/relationships/audio" Target="../media/audio4.wav"/><Relationship Id="rId10" Type="http://schemas.openxmlformats.org/officeDocument/2006/relationships/image" Target="../media/image38.wmf"/><Relationship Id="rId4" Type="http://schemas.openxmlformats.org/officeDocument/2006/relationships/audio" Target="../media/audio3.wav"/><Relationship Id="rId9" Type="http://schemas.openxmlformats.org/officeDocument/2006/relationships/image" Target="../media/image37.png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043" y="1033211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709" y="2099616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86B6DCD2-8CE5-4B0B-B266-4A613C09A84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83021"/>
            <a:ext cx="1399401" cy="11464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4EED07-9F58-9E35-E788-43DE8698F0D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30887" y="606630"/>
            <a:ext cx="8071804" cy="2645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E143CE-A4DB-BFF3-BCC1-22E693AD00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66719" y="2242858"/>
            <a:ext cx="7706012" cy="20484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AE816D7-E9E7-10FB-8A31-EBFA6B411E5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22019" y="3966549"/>
            <a:ext cx="2176461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467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0198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590550" y="621698"/>
            <a:ext cx="971550" cy="889482"/>
            <a:chOff x="666750" y="573242"/>
            <a:chExt cx="971550" cy="889482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23925" y="754838"/>
              <a:ext cx="685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619250" y="621488"/>
            <a:ext cx="9582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sz="3600" dirty="0" err="1">
                <a:solidFill>
                  <a:prstClr val="black"/>
                </a:solidFill>
              </a:rPr>
              <a:t>Viết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tên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các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hình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bình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hành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có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trong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hình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bên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rồi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cho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biết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cạnh</a:t>
            </a:r>
            <a:r>
              <a:rPr lang="en-US" sz="3600" dirty="0">
                <a:solidFill>
                  <a:prstClr val="black"/>
                </a:solidFill>
              </a:rPr>
              <a:t> AD song </a:t>
            </a:r>
            <a:r>
              <a:rPr lang="en-US" sz="3600" dirty="0" err="1">
                <a:solidFill>
                  <a:prstClr val="black"/>
                </a:solidFill>
              </a:rPr>
              <a:t>song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với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những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cạnh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nào</a:t>
            </a:r>
            <a:r>
              <a:rPr lang="en-US" sz="3600" dirty="0">
                <a:solidFill>
                  <a:prstClr val="black"/>
                </a:solidFill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6D1B8E-6641-2867-A70E-D803525E1E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10499" y="1905000"/>
            <a:ext cx="3278981" cy="23145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59D278C-7BD9-11D2-D504-52DC531D3303}"/>
              </a:ext>
            </a:extLst>
          </p:cNvPr>
          <p:cNvSpPr txBox="1"/>
          <p:nvPr/>
        </p:nvSpPr>
        <p:spPr>
          <a:xfrm>
            <a:off x="752475" y="2276475"/>
            <a:ext cx="6943725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3 </a:t>
            </a: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bình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hành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: AMND, ABCD, MBCN.</a:t>
            </a:r>
          </a:p>
          <a:p>
            <a:pPr marL="285750" marR="0" indent="-28575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Cạnh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AD song </a:t>
            </a: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song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cạnh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MN, BC.            </a:t>
            </a:r>
          </a:p>
        </p:txBody>
      </p:sp>
    </p:spTree>
    <p:extLst>
      <p:ext uri="{BB962C8B-B14F-4D97-AF65-F5344CB8AC3E}">
        <p14:creationId xmlns:p14="http://schemas.microsoft.com/office/powerpoint/2010/main" val="2246999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542925" y="402623"/>
            <a:ext cx="971550" cy="927582"/>
            <a:chOff x="666750" y="573242"/>
            <a:chExt cx="971550" cy="927582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792938"/>
              <a:ext cx="685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495426" y="600157"/>
            <a:ext cx="10325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270314-A18C-3DDC-095B-F07D1F281838}"/>
              </a:ext>
            </a:extLst>
          </p:cNvPr>
          <p:cNvSpPr txBox="1"/>
          <p:nvPr/>
        </p:nvSpPr>
        <p:spPr>
          <a:xfrm>
            <a:off x="800100" y="1543050"/>
            <a:ext cx="4781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dirty="0">
                <a:solidFill>
                  <a:srgbClr val="002060"/>
                </a:solidFill>
                <a:effectLst/>
              </a:rPr>
              <a:t>a) 4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giờ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=         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phút</a:t>
            </a:r>
            <a:endParaRPr lang="en-US" sz="3200" b="0" i="0" dirty="0">
              <a:solidFill>
                <a:srgbClr val="002060"/>
              </a:solidFill>
              <a:effectLst/>
            </a:endParaRPr>
          </a:p>
          <a:p>
            <a:pPr algn="just"/>
            <a:r>
              <a:rPr lang="en-US" sz="3200" b="0" i="0" dirty="0">
                <a:solidFill>
                  <a:srgbClr val="002060"/>
                </a:solidFill>
                <a:effectLst/>
              </a:rPr>
              <a:t>12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phút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=        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giây</a:t>
            </a:r>
            <a:endParaRPr lang="en-US" sz="3200" b="0" i="0" dirty="0">
              <a:solidFill>
                <a:srgbClr val="002060"/>
              </a:solidFill>
              <a:effectLst/>
            </a:endParaRPr>
          </a:p>
          <a:p>
            <a:pPr algn="just"/>
            <a:r>
              <a:rPr lang="en-US" sz="3200" b="0" i="0" dirty="0">
                <a:solidFill>
                  <a:srgbClr val="002060"/>
                </a:solidFill>
                <a:effectLst/>
              </a:rPr>
              <a:t>3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thế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kỉ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=        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năm</a:t>
            </a:r>
            <a:endParaRPr lang="en-US" sz="3200" b="0" i="0" dirty="0">
              <a:solidFill>
                <a:srgbClr val="002060"/>
              </a:solidFill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269C36-A97A-646C-8240-6C5A7D0F98E5}"/>
              </a:ext>
            </a:extLst>
          </p:cNvPr>
          <p:cNvSpPr txBox="1"/>
          <p:nvPr/>
        </p:nvSpPr>
        <p:spPr>
          <a:xfrm>
            <a:off x="6667500" y="1552575"/>
            <a:ext cx="4781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dirty="0">
                <a:solidFill>
                  <a:srgbClr val="002060"/>
                </a:solidFill>
                <a:effectLst/>
              </a:rPr>
              <a:t>b) 3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giờ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25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phút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=        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phút</a:t>
            </a:r>
            <a:endParaRPr lang="en-US" sz="3200" b="0" i="0" dirty="0">
              <a:solidFill>
                <a:srgbClr val="002060"/>
              </a:solidFill>
              <a:effectLst/>
            </a:endParaRPr>
          </a:p>
          <a:p>
            <a:pPr algn="just"/>
            <a:r>
              <a:rPr lang="en-US" sz="3200" b="0" i="0" dirty="0">
                <a:solidFill>
                  <a:srgbClr val="002060"/>
                </a:solidFill>
                <a:effectLst/>
              </a:rPr>
              <a:t>10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giờ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4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phút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=         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phút</a:t>
            </a:r>
            <a:endParaRPr lang="en-US" sz="3200" b="0" i="0" dirty="0">
              <a:solidFill>
                <a:srgbClr val="002060"/>
              </a:solidFill>
              <a:effectLst/>
            </a:endParaRPr>
          </a:p>
          <a:p>
            <a:pPr algn="just"/>
            <a:r>
              <a:rPr lang="en-US" sz="3200" b="0" i="0" dirty="0">
                <a:solidFill>
                  <a:srgbClr val="002060"/>
                </a:solidFill>
                <a:effectLst/>
              </a:rPr>
              <a:t>15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phút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20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giây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=          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giây</a:t>
            </a:r>
            <a:endParaRPr lang="en-US" sz="3200" b="0" i="0" dirty="0">
              <a:solidFill>
                <a:srgbClr val="002060"/>
              </a:solidFill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980916F-3456-9434-331B-60D149946C79}"/>
                  </a:ext>
                </a:extLst>
              </p:cNvPr>
              <p:cNvSpPr txBox="1"/>
              <p:nvPr/>
            </p:nvSpPr>
            <p:spPr>
              <a:xfrm>
                <a:off x="3810000" y="3467100"/>
                <a:ext cx="4162426" cy="2224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0" i="0" dirty="0">
                    <a:solidFill>
                      <a:srgbClr val="002060"/>
                    </a:solidFill>
                    <a:effectLst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2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 err="1">
                    <a:solidFill>
                      <a:srgbClr val="002060"/>
                    </a:solidFill>
                    <a:effectLst/>
                  </a:rPr>
                  <a:t>giờ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</a:rPr>
                  <a:t> =       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</a:rPr>
                  <a:t>phút</a:t>
                </a:r>
                <a:endParaRPr lang="en-US" sz="3200" b="0" i="0" dirty="0">
                  <a:solidFill>
                    <a:srgbClr val="002060"/>
                  </a:solidFill>
                  <a:effectLst/>
                </a:endParaRPr>
              </a:p>
              <a:p>
                <a:pPr algn="just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 err="1">
                    <a:solidFill>
                      <a:srgbClr val="002060"/>
                    </a:solidFill>
                    <a:effectLst/>
                  </a:rPr>
                  <a:t>phút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</a:rPr>
                  <a:t> = </a:t>
                </a:r>
                <a:r>
                  <a:rPr lang="en-US" sz="3200" dirty="0">
                    <a:solidFill>
                      <a:srgbClr val="002060"/>
                    </a:solidFill>
                  </a:rPr>
                  <a:t>  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</a:rPr>
                  <a:t>    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</a:rPr>
                  <a:t>giây</a:t>
                </a:r>
                <a:endParaRPr lang="en-US" sz="3200" b="0" i="0" dirty="0">
                  <a:solidFill>
                    <a:srgbClr val="002060"/>
                  </a:solidFill>
                  <a:effectLst/>
                </a:endParaRPr>
              </a:p>
              <a:p>
                <a:pPr algn="just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2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 err="1">
                    <a:solidFill>
                      <a:srgbClr val="002060"/>
                    </a:solidFill>
                    <a:effectLst/>
                  </a:rPr>
                  <a:t>thế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</a:rPr>
                  <a:t>kỉ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</a:rPr>
                  <a:t> =       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</a:rPr>
                  <a:t>năm</a:t>
                </a:r>
                <a:endParaRPr lang="en-US" sz="3200" b="0" i="0" dirty="0">
                  <a:solidFill>
                    <a:srgbClr val="00206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980916F-3456-9434-331B-60D149946C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3467100"/>
                <a:ext cx="4162426" cy="2224007"/>
              </a:xfrm>
              <a:prstGeom prst="rect">
                <a:avLst/>
              </a:prstGeom>
              <a:blipFill>
                <a:blip r:embed="rId10"/>
                <a:stretch>
                  <a:fillRect l="-3660" b="-3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A104C3F-B881-4C3F-FF7E-B0D338FA998A}"/>
              </a:ext>
            </a:extLst>
          </p:cNvPr>
          <p:cNvSpPr/>
          <p:nvPr/>
        </p:nvSpPr>
        <p:spPr>
          <a:xfrm>
            <a:off x="2505075" y="1628775"/>
            <a:ext cx="72390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DFF53DF-E903-52C8-8B39-8C95F60F2C7B}"/>
              </a:ext>
            </a:extLst>
          </p:cNvPr>
          <p:cNvSpPr/>
          <p:nvPr/>
        </p:nvSpPr>
        <p:spPr>
          <a:xfrm>
            <a:off x="2524125" y="2124075"/>
            <a:ext cx="68580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E35EBFA-11FB-6109-63B4-DEC9D4F1B93D}"/>
              </a:ext>
            </a:extLst>
          </p:cNvPr>
          <p:cNvSpPr/>
          <p:nvPr/>
        </p:nvSpPr>
        <p:spPr>
          <a:xfrm>
            <a:off x="2486025" y="2590800"/>
            <a:ext cx="68580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89AE0C5-2EA0-E3CA-5650-DD2DDF063AD8}"/>
              </a:ext>
            </a:extLst>
          </p:cNvPr>
          <p:cNvSpPr/>
          <p:nvPr/>
        </p:nvSpPr>
        <p:spPr>
          <a:xfrm>
            <a:off x="9715500" y="1657350"/>
            <a:ext cx="73342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557DC9F-D391-8D5A-1A78-7C8E0A4C5DDC}"/>
              </a:ext>
            </a:extLst>
          </p:cNvPr>
          <p:cNvSpPr/>
          <p:nvPr/>
        </p:nvSpPr>
        <p:spPr>
          <a:xfrm>
            <a:off x="9324975" y="2124075"/>
            <a:ext cx="69532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FFAB566-7CCD-D965-DAF6-6EF328F55E71}"/>
              </a:ext>
            </a:extLst>
          </p:cNvPr>
          <p:cNvSpPr/>
          <p:nvPr/>
        </p:nvSpPr>
        <p:spPr>
          <a:xfrm>
            <a:off x="9705974" y="2657475"/>
            <a:ext cx="77152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CD611E9-5A55-2CA4-11A9-1E31E60AF0F6}"/>
              </a:ext>
            </a:extLst>
          </p:cNvPr>
          <p:cNvSpPr/>
          <p:nvPr/>
        </p:nvSpPr>
        <p:spPr>
          <a:xfrm>
            <a:off x="5429250" y="3686175"/>
            <a:ext cx="61912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D904F47-AE4F-CC60-CD3C-9C667F191FF6}"/>
              </a:ext>
            </a:extLst>
          </p:cNvPr>
          <p:cNvSpPr/>
          <p:nvPr/>
        </p:nvSpPr>
        <p:spPr>
          <a:xfrm>
            <a:off x="5314950" y="4400550"/>
            <a:ext cx="61912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97692A3-456A-F11C-CE0C-C13B256D998B}"/>
              </a:ext>
            </a:extLst>
          </p:cNvPr>
          <p:cNvSpPr/>
          <p:nvPr/>
        </p:nvSpPr>
        <p:spPr>
          <a:xfrm>
            <a:off x="5448300" y="5067300"/>
            <a:ext cx="61912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64D4EA2-3AF3-71E7-561E-09B472D5B296}"/>
              </a:ext>
            </a:extLst>
          </p:cNvPr>
          <p:cNvSpPr/>
          <p:nvPr/>
        </p:nvSpPr>
        <p:spPr>
          <a:xfrm>
            <a:off x="2476500" y="1619250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240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26E4F1E-8A26-90E2-F2E2-22E6F20B80D0}"/>
              </a:ext>
            </a:extLst>
          </p:cNvPr>
          <p:cNvSpPr/>
          <p:nvPr/>
        </p:nvSpPr>
        <p:spPr>
          <a:xfrm>
            <a:off x="2495549" y="2114550"/>
            <a:ext cx="80962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720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39652EA-7499-854C-0944-36C00CDCC956}"/>
              </a:ext>
            </a:extLst>
          </p:cNvPr>
          <p:cNvSpPr/>
          <p:nvPr/>
        </p:nvSpPr>
        <p:spPr>
          <a:xfrm>
            <a:off x="2409825" y="2590800"/>
            <a:ext cx="79057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886953C-8564-CEE4-D526-559ABE648EB9}"/>
              </a:ext>
            </a:extLst>
          </p:cNvPr>
          <p:cNvSpPr/>
          <p:nvPr/>
        </p:nvSpPr>
        <p:spPr>
          <a:xfrm>
            <a:off x="9725025" y="1647825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205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A936CA5-27CC-5905-27F6-7FB3BE726921}"/>
              </a:ext>
            </a:extLst>
          </p:cNvPr>
          <p:cNvSpPr/>
          <p:nvPr/>
        </p:nvSpPr>
        <p:spPr>
          <a:xfrm>
            <a:off x="9296400" y="2124075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604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033049B-2136-9EC8-FDFD-22FBDD922DE5}"/>
              </a:ext>
            </a:extLst>
          </p:cNvPr>
          <p:cNvSpPr/>
          <p:nvPr/>
        </p:nvSpPr>
        <p:spPr>
          <a:xfrm>
            <a:off x="9686925" y="2638424"/>
            <a:ext cx="781050" cy="4286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920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18845F2-DFB5-FE8E-9686-D25012584595}"/>
              </a:ext>
            </a:extLst>
          </p:cNvPr>
          <p:cNvSpPr/>
          <p:nvPr/>
        </p:nvSpPr>
        <p:spPr>
          <a:xfrm>
            <a:off x="5400675" y="3686175"/>
            <a:ext cx="68580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51D292C-9618-1270-7DBB-4F7A0201417A}"/>
              </a:ext>
            </a:extLst>
          </p:cNvPr>
          <p:cNvSpPr/>
          <p:nvPr/>
        </p:nvSpPr>
        <p:spPr>
          <a:xfrm>
            <a:off x="5276850" y="4391025"/>
            <a:ext cx="68580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A5D5434-FCFA-B8B6-8FA1-3EA1677217C1}"/>
              </a:ext>
            </a:extLst>
          </p:cNvPr>
          <p:cNvSpPr/>
          <p:nvPr/>
        </p:nvSpPr>
        <p:spPr>
          <a:xfrm>
            <a:off x="5400675" y="5067300"/>
            <a:ext cx="68580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29374739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7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16" grpId="0" animBg="1"/>
      <p:bldP spid="18" grpId="0" animBg="1"/>
      <p:bldP spid="27" grpId="0" animBg="1"/>
      <p:bldP spid="28" grpId="0" animBg="1"/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295275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 nay Nam 10 tuổi, Nam kém mẹ 30 tuổi. Hỏi mẹ của Nam sinh năm nào và năm đó thuộc thế kỉ bao nhiêu?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8D04E8-6D87-B794-E03C-3766B372CCD1}"/>
              </a:ext>
            </a:extLst>
          </p:cNvPr>
          <p:cNvSpPr txBox="1"/>
          <p:nvPr/>
        </p:nvSpPr>
        <p:spPr>
          <a:xfrm>
            <a:off x="819150" y="2066925"/>
            <a:ext cx="9934575" cy="388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30 + 10 = 40 (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2 024 – 40 = 1984 </a:t>
            </a:r>
            <a:endParaRPr lang="en-US" sz="3200" dirty="0" smtClean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1984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XX.</a:t>
            </a:r>
          </a:p>
          <a:p>
            <a:pPr marL="0" marR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1984,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XX</a:t>
            </a:r>
          </a:p>
        </p:txBody>
      </p:sp>
    </p:spTree>
    <p:extLst>
      <p:ext uri="{BB962C8B-B14F-4D97-AF65-F5344CB8AC3E}">
        <p14:creationId xmlns:p14="http://schemas.microsoft.com/office/powerpoint/2010/main" val="3074325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542925" y="402623"/>
            <a:ext cx="971550" cy="927582"/>
            <a:chOff x="666750" y="573242"/>
            <a:chExt cx="971550" cy="927582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792938"/>
              <a:ext cx="685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495426" y="600157"/>
            <a:ext cx="10325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270314-A18C-3DDC-095B-F07D1F281838}"/>
              </a:ext>
            </a:extLst>
          </p:cNvPr>
          <p:cNvSpPr txBox="1"/>
          <p:nvPr/>
        </p:nvSpPr>
        <p:spPr>
          <a:xfrm>
            <a:off x="800100" y="1543050"/>
            <a:ext cx="4781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a) 4 </a:t>
            </a:r>
            <a:r>
              <a:rPr lang="en-US" sz="3200" dirty="0">
                <a:solidFill>
                  <a:srgbClr val="002060"/>
                </a:solidFill>
              </a:rPr>
              <a:t>m²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=           d</a:t>
            </a:r>
            <a:r>
              <a:rPr lang="en-US" sz="3200" dirty="0">
                <a:solidFill>
                  <a:srgbClr val="002060"/>
                </a:solidFill>
              </a:rPr>
              <a:t>m²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lvl="0"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25 c</a:t>
            </a:r>
            <a:r>
              <a:rPr lang="en-US" sz="3200" dirty="0">
                <a:solidFill>
                  <a:srgbClr val="002060"/>
                </a:solidFill>
              </a:rPr>
              <a:t>m²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=             m</a:t>
            </a:r>
            <a:r>
              <a:rPr lang="en-US" sz="3200" dirty="0">
                <a:solidFill>
                  <a:srgbClr val="002060"/>
                </a:solidFill>
              </a:rPr>
              <a:t>m²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lvl="0"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12 d</a:t>
            </a:r>
            <a:r>
              <a:rPr lang="en-US" sz="3200" dirty="0">
                <a:solidFill>
                  <a:srgbClr val="002060"/>
                </a:solidFill>
              </a:rPr>
              <a:t>m²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=             c</a:t>
            </a:r>
            <a:r>
              <a:rPr lang="en-US" sz="3200" dirty="0">
                <a:solidFill>
                  <a:srgbClr val="002060"/>
                </a:solidFill>
              </a:rPr>
              <a:t>m²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269C36-A97A-646C-8240-6C5A7D0F98E5}"/>
              </a:ext>
            </a:extLst>
          </p:cNvPr>
          <p:cNvSpPr txBox="1"/>
          <p:nvPr/>
        </p:nvSpPr>
        <p:spPr>
          <a:xfrm>
            <a:off x="6667500" y="1552575"/>
            <a:ext cx="4781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b) 200 c</a:t>
            </a:r>
            <a:r>
              <a:rPr lang="en-US" sz="3200" dirty="0">
                <a:solidFill>
                  <a:srgbClr val="002060"/>
                </a:solidFill>
              </a:rPr>
              <a:t>m²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=          d</a:t>
            </a:r>
            <a:r>
              <a:rPr lang="en-US" sz="3200" dirty="0">
                <a:solidFill>
                  <a:srgbClr val="002060"/>
                </a:solidFill>
              </a:rPr>
              <a:t>m²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lvl="0"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80 000 c</a:t>
            </a:r>
            <a:r>
              <a:rPr lang="en-US" sz="3200" dirty="0">
                <a:solidFill>
                  <a:srgbClr val="002060"/>
                </a:solidFill>
              </a:rPr>
              <a:t>m² 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=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          d</a:t>
            </a:r>
            <a:r>
              <a:rPr lang="en-US" sz="3200" dirty="0">
                <a:solidFill>
                  <a:srgbClr val="002060"/>
                </a:solidFill>
              </a:rPr>
              <a:t>m²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lvl="0"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3 400 m</a:t>
            </a:r>
            <a:r>
              <a:rPr lang="en-US" sz="3200" dirty="0">
                <a:solidFill>
                  <a:srgbClr val="002060"/>
                </a:solidFill>
              </a:rPr>
              <a:t>m²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=           c</a:t>
            </a:r>
            <a:r>
              <a:rPr lang="en-US" sz="3200" dirty="0">
                <a:solidFill>
                  <a:srgbClr val="002060"/>
                </a:solidFill>
              </a:rPr>
              <a:t>m²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A104C3F-B881-4C3F-FF7E-B0D338FA998A}"/>
              </a:ext>
            </a:extLst>
          </p:cNvPr>
          <p:cNvSpPr/>
          <p:nvPr/>
        </p:nvSpPr>
        <p:spPr>
          <a:xfrm>
            <a:off x="2600325" y="1638300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DFF53DF-E903-52C8-8B39-8C95F60F2C7B}"/>
              </a:ext>
            </a:extLst>
          </p:cNvPr>
          <p:cNvSpPr/>
          <p:nvPr/>
        </p:nvSpPr>
        <p:spPr>
          <a:xfrm>
            <a:off x="2390774" y="2133600"/>
            <a:ext cx="98107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E35EBFA-11FB-6109-63B4-DEC9D4F1B93D}"/>
              </a:ext>
            </a:extLst>
          </p:cNvPr>
          <p:cNvSpPr/>
          <p:nvPr/>
        </p:nvSpPr>
        <p:spPr>
          <a:xfrm>
            <a:off x="2438399" y="2619375"/>
            <a:ext cx="98107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89AE0C5-2EA0-E3CA-5650-DD2DDF063AD8}"/>
              </a:ext>
            </a:extLst>
          </p:cNvPr>
          <p:cNvSpPr/>
          <p:nvPr/>
        </p:nvSpPr>
        <p:spPr>
          <a:xfrm>
            <a:off x="8943975" y="1638300"/>
            <a:ext cx="73342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557DC9F-D391-8D5A-1A78-7C8E0A4C5DDC}"/>
              </a:ext>
            </a:extLst>
          </p:cNvPr>
          <p:cNvSpPr/>
          <p:nvPr/>
        </p:nvSpPr>
        <p:spPr>
          <a:xfrm>
            <a:off x="9163050" y="2114550"/>
            <a:ext cx="69532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FFAB566-7CCD-D965-DAF6-6EF328F55E71}"/>
              </a:ext>
            </a:extLst>
          </p:cNvPr>
          <p:cNvSpPr/>
          <p:nvPr/>
        </p:nvSpPr>
        <p:spPr>
          <a:xfrm>
            <a:off x="8991599" y="2619375"/>
            <a:ext cx="77152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62AA96-2DF2-C854-343F-5DA60FA2D3D4}"/>
              </a:ext>
            </a:extLst>
          </p:cNvPr>
          <p:cNvSpPr txBox="1"/>
          <p:nvPr/>
        </p:nvSpPr>
        <p:spPr>
          <a:xfrm>
            <a:off x="3190875" y="3676650"/>
            <a:ext cx="4781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c) 5 </a:t>
            </a:r>
            <a:r>
              <a:rPr lang="en-US" sz="3200" dirty="0">
                <a:solidFill>
                  <a:srgbClr val="002060"/>
                </a:solidFill>
              </a:rPr>
              <a:t>m² 52 dm²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=           d</a:t>
            </a:r>
            <a:r>
              <a:rPr lang="en-US" sz="3200" dirty="0">
                <a:solidFill>
                  <a:srgbClr val="002060"/>
                </a:solidFill>
              </a:rPr>
              <a:t>m²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lvl="0"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7 c</a:t>
            </a:r>
            <a:r>
              <a:rPr lang="en-US" sz="3200" dirty="0">
                <a:solidFill>
                  <a:srgbClr val="002060"/>
                </a:solidFill>
              </a:rPr>
              <a:t>m² 6 mm²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=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          m</a:t>
            </a:r>
            <a:r>
              <a:rPr lang="en-US" sz="3200" dirty="0">
                <a:solidFill>
                  <a:srgbClr val="002060"/>
                </a:solidFill>
              </a:rPr>
              <a:t>m²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lvl="0"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6 d</a:t>
            </a:r>
            <a:r>
              <a:rPr lang="en-US" sz="3200" dirty="0">
                <a:solidFill>
                  <a:srgbClr val="002060"/>
                </a:solidFill>
              </a:rPr>
              <a:t>m² 15 cm²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=           c</a:t>
            </a:r>
            <a:r>
              <a:rPr lang="en-US" sz="3200" dirty="0">
                <a:solidFill>
                  <a:srgbClr val="002060"/>
                </a:solidFill>
              </a:rPr>
              <a:t>m²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178C93E-4C63-4068-4654-BD4A1FE7E6FA}"/>
              </a:ext>
            </a:extLst>
          </p:cNvPr>
          <p:cNvSpPr/>
          <p:nvPr/>
        </p:nvSpPr>
        <p:spPr>
          <a:xfrm>
            <a:off x="6019800" y="3781425"/>
            <a:ext cx="79057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5EE6C2B-BDCD-B6FD-19DC-DF4C7644E168}"/>
              </a:ext>
            </a:extLst>
          </p:cNvPr>
          <p:cNvSpPr/>
          <p:nvPr/>
        </p:nvSpPr>
        <p:spPr>
          <a:xfrm>
            <a:off x="5838825" y="4267200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DB63CF9-BD38-B055-C3C3-B0C7D0200ED5}"/>
              </a:ext>
            </a:extLst>
          </p:cNvPr>
          <p:cNvSpPr/>
          <p:nvPr/>
        </p:nvSpPr>
        <p:spPr>
          <a:xfrm>
            <a:off x="5895975" y="4772025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C70AB36-C3BE-BB53-D367-1EB605554B6C}"/>
              </a:ext>
            </a:extLst>
          </p:cNvPr>
          <p:cNvSpPr/>
          <p:nvPr/>
        </p:nvSpPr>
        <p:spPr>
          <a:xfrm>
            <a:off x="2600325" y="1638300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400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1984118-D6DE-140E-693F-8DDA444A75D1}"/>
              </a:ext>
            </a:extLst>
          </p:cNvPr>
          <p:cNvSpPr/>
          <p:nvPr/>
        </p:nvSpPr>
        <p:spPr>
          <a:xfrm>
            <a:off x="2390775" y="2124075"/>
            <a:ext cx="102870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2 500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FBDF415-6CD6-78F2-8933-282500F11C1C}"/>
              </a:ext>
            </a:extLst>
          </p:cNvPr>
          <p:cNvSpPr/>
          <p:nvPr/>
        </p:nvSpPr>
        <p:spPr>
          <a:xfrm>
            <a:off x="2400300" y="2619375"/>
            <a:ext cx="102870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1 200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08E6E16-BF62-A959-7525-82719A275029}"/>
              </a:ext>
            </a:extLst>
          </p:cNvPr>
          <p:cNvSpPr/>
          <p:nvPr/>
        </p:nvSpPr>
        <p:spPr>
          <a:xfrm>
            <a:off x="8934450" y="1628775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75507E22-607B-993D-98B6-92F05F0BA02C}"/>
              </a:ext>
            </a:extLst>
          </p:cNvPr>
          <p:cNvSpPr/>
          <p:nvPr/>
        </p:nvSpPr>
        <p:spPr>
          <a:xfrm>
            <a:off x="9105900" y="2105025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800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18FB9FF-68C2-E12C-33F4-0717CF26B58A}"/>
              </a:ext>
            </a:extLst>
          </p:cNvPr>
          <p:cNvSpPr/>
          <p:nvPr/>
        </p:nvSpPr>
        <p:spPr>
          <a:xfrm>
            <a:off x="8991600" y="2619375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34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527AE89-5B97-7ADE-D0F9-17DFD6FC19C8}"/>
              </a:ext>
            </a:extLst>
          </p:cNvPr>
          <p:cNvSpPr/>
          <p:nvPr/>
        </p:nvSpPr>
        <p:spPr>
          <a:xfrm>
            <a:off x="6019800" y="3781425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552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876DE47-4C93-F1FF-E5F5-DFDDBA5A531E}"/>
              </a:ext>
            </a:extLst>
          </p:cNvPr>
          <p:cNvSpPr/>
          <p:nvPr/>
        </p:nvSpPr>
        <p:spPr>
          <a:xfrm>
            <a:off x="5838825" y="4267200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706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EB09079B-8151-0BB8-024F-7E0B406604D9}"/>
              </a:ext>
            </a:extLst>
          </p:cNvPr>
          <p:cNvSpPr/>
          <p:nvPr/>
        </p:nvSpPr>
        <p:spPr>
          <a:xfrm>
            <a:off x="5895975" y="4762500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615</a:t>
            </a:r>
          </a:p>
        </p:txBody>
      </p:sp>
    </p:spTree>
    <p:extLst>
      <p:ext uri="{BB962C8B-B14F-4D97-AF65-F5344CB8AC3E}">
        <p14:creationId xmlns:p14="http://schemas.microsoft.com/office/powerpoint/2010/main" val="22161546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6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238125"/>
            <a:ext cx="11296650" cy="64389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571500" y="326423"/>
            <a:ext cx="971550" cy="889482"/>
            <a:chOff x="666750" y="573242"/>
            <a:chExt cx="971550" cy="889482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23925" y="754838"/>
              <a:ext cx="685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600200" y="326213"/>
            <a:ext cx="94678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N</a:t>
            </a:r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gười ta dùng loại gạch men hình vuông có cạnh 50 cm để lát nền một phòng học hình chữ nhật có chiều dài 8 m. chiều rộng 6 m. Hỏi cần bao nhiêu viên gạch men loại đó để vừa đủ lát kín nên phòng học? (Diện tích phần mạch vữa không đáng kể.)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2E9E3C-A121-D083-A7B7-A94BE4E574A8}"/>
              </a:ext>
            </a:extLst>
          </p:cNvPr>
          <p:cNvSpPr txBox="1"/>
          <p:nvPr/>
        </p:nvSpPr>
        <p:spPr>
          <a:xfrm>
            <a:off x="1495425" y="2438400"/>
            <a:ext cx="8915400" cy="371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8 m = 800 cm; 6 m = 600 cm</a:t>
            </a:r>
          </a:p>
          <a:p>
            <a:pPr algn="ctr">
              <a:lnSpc>
                <a:spcPct val="110000"/>
              </a:lnSpc>
            </a:pP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men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lát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4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800 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50 = 16 (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men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lát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600 : 50 = 12 (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men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lát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16 x 12 = 192 (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192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endParaRPr lang="en-US" sz="24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8311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428" y="953132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06" y="2213379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65686B99-D9FD-4651-830B-17789F6F985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19881"/>
            <a:ext cx="1399401" cy="11464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14F427-81FB-6F01-23B6-910C18A5A50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59382" y="1254073"/>
            <a:ext cx="5206435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735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428" y="953132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06" y="2213379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65686B99-D9FD-4651-830B-17789F6F985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19881"/>
            <a:ext cx="1399401" cy="11464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D735CA-5986-3AE0-1A4B-3B0591C969B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58778" y="871900"/>
            <a:ext cx="7474344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412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655" y="3664527"/>
            <a:ext cx="2499360" cy="31242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101969" y="274115"/>
            <a:ext cx="10292862" cy="136456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GIÚP CHÚ BỘ ĐỘI HÀNH QUÂN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627951"/>
            <a:ext cx="2499360" cy="3124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664527"/>
            <a:ext cx="2499360" cy="3124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20" y="3706368"/>
            <a:ext cx="2499360" cy="3124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6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72050" y="1724072"/>
            <a:ext cx="255270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296" y="3212554"/>
            <a:ext cx="1887616" cy="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and_Cast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3000" y="1724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63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3243944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3243943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3276601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248" y="3243942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8177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12" dur="10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20" dur="10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28" dur="10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36" dur="10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454386" y="1433827"/>
            <a:ext cx="3663684" cy="3378078"/>
            <a:chOff x="3203115" y="1491102"/>
            <a:chExt cx="3663684" cy="3378078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000" l="6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05516" flipH="1">
              <a:off x="3203115" y="1491102"/>
              <a:ext cx="1797923" cy="1797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333" r="100000">
                          <a14:foregroundMark x1="1778" y1="81964" x2="3222" y2="86607"/>
                          <a14:foregroundMark x1="38111" y1="92679" x2="39556" y2="99643"/>
                          <a14:foregroundMark x1="98556" y1="77143" x2="97444" y2="819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62291" y="2750820"/>
              <a:ext cx="3404508" cy="211836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501" y="3407833"/>
            <a:ext cx="1866901" cy="2985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1000" y="3480897"/>
            <a:ext cx="1828800" cy="29243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282" y="25244"/>
            <a:ext cx="1021884" cy="102188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21" b="89700" l="0" r="8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279" y="3853365"/>
            <a:ext cx="205740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00" b="98605" l="8171" r="91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00" r="15501"/>
          <a:stretch/>
        </p:blipFill>
        <p:spPr bwMode="auto">
          <a:xfrm>
            <a:off x="4403092" y="3986328"/>
            <a:ext cx="664028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333" r="100000">
                        <a14:foregroundMark x1="1778" y1="81964" x2="3222" y2="86607"/>
                        <a14:foregroundMark x1="38111" y1="92679" x2="39556" y2="99643"/>
                        <a14:foregroundMark x1="98556" y1="77143" x2="97444" y2="81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51615"/>
            <a:ext cx="767442" cy="4775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428" y="3216705"/>
            <a:ext cx="2099846" cy="2099846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21" b="89700" l="0" r="8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73" b="17597"/>
          <a:stretch/>
        </p:blipFill>
        <p:spPr bwMode="auto">
          <a:xfrm>
            <a:off x="3374392" y="330005"/>
            <a:ext cx="1028700" cy="628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000" b="98605" l="8171" r="91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00" r="15501"/>
          <a:stretch/>
        </p:blipFill>
        <p:spPr bwMode="auto">
          <a:xfrm>
            <a:off x="5446875" y="277958"/>
            <a:ext cx="358405" cy="498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lowchart: Connector 8">
            <a:hlinkClick r:id="rId20" action="ppaction://hlinksldjump"/>
          </p:cNvPr>
          <p:cNvSpPr/>
          <p:nvPr/>
        </p:nvSpPr>
        <p:spPr>
          <a:xfrm>
            <a:off x="2539973" y="1002321"/>
            <a:ext cx="548848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7" name="Flowchart: Connector 16">
            <a:hlinkClick r:id="rId21" action="ppaction://hlinksldjump"/>
          </p:cNvPr>
          <p:cNvSpPr/>
          <p:nvPr/>
        </p:nvSpPr>
        <p:spPr>
          <a:xfrm>
            <a:off x="4420305" y="1049499"/>
            <a:ext cx="548846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8" name="Flowchart: Connector 17">
            <a:hlinkClick r:id="rId22" action="ppaction://hlinksldjump"/>
          </p:cNvPr>
          <p:cNvSpPr/>
          <p:nvPr/>
        </p:nvSpPr>
        <p:spPr>
          <a:xfrm>
            <a:off x="3531756" y="1017534"/>
            <a:ext cx="548847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9" name="Flowchart: Connector 18">
            <a:hlinkClick r:id="rId23" action="ppaction://hlinksldjump"/>
          </p:cNvPr>
          <p:cNvSpPr/>
          <p:nvPr/>
        </p:nvSpPr>
        <p:spPr>
          <a:xfrm>
            <a:off x="5374473" y="1022614"/>
            <a:ext cx="548846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11145526" y="5977662"/>
            <a:ext cx="609600" cy="609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938537" y="405445"/>
            <a:ext cx="6871871" cy="3091108"/>
          </a:xfrm>
          <a:prstGeom prst="cloudCallout">
            <a:avLst>
              <a:gd name="adj1" fmla="val 36333"/>
              <a:gd name="adj2" fmla="val 976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836716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8" grpId="0" animBg="1"/>
      <p:bldP spid="19" grpId="0" animBg="1"/>
      <p:bldP spid="2" grpId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4185775" y="2702391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340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162129" y="367606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34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196661" y="4617326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3 400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53" y="2702390"/>
            <a:ext cx="672947" cy="591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52" y="3766171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698" y="4670460"/>
            <a:ext cx="672129" cy="59065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387078" y="968774"/>
            <a:ext cx="5008434" cy="14583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3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tấn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4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= …?..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  <p:pic>
        <p:nvPicPr>
          <p:cNvPr id="29" name="Picture 115" descr="ALRMCLOK">
            <a:extLst>
              <a:ext uri="{FF2B5EF4-FFF2-40B4-BE49-F238E27FC236}">
                <a16:creationId xmlns:a16="http://schemas.microsoft.com/office/drawing/2014/main" id="{011350EB-94A1-4D5C-8E5D-3A867B9F6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611" y="357111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176">
            <a:extLst>
              <a:ext uri="{FF2B5EF4-FFF2-40B4-BE49-F238E27FC236}">
                <a16:creationId xmlns:a16="http://schemas.microsoft.com/office/drawing/2014/main" id="{F8F9A5C4-3B93-4B7E-AD65-C4DC19EDA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021BE1C9-7042-4DC6-92F4-690B05B6B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8CE9CD14-911C-4B4D-B193-61BCB975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743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6D0E072C-4FF2-4E23-81BD-5B9D83AC6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149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DC9CBC7E-BFAD-4989-9729-CFFB34534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743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586ECAAE-F508-44A6-884B-6EE88F6BD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2674" y="395053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C12A6B1E-E17E-4D9E-A6E3-814C45BA6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7749" y="39489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D8E75436-39CB-47FF-8EDD-DD91708AC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149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37623C66-498D-4D29-90A8-03DB6199B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511" y="39489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9" name="Oval 176">
            <a:extLst>
              <a:ext uri="{FF2B5EF4-FFF2-40B4-BE49-F238E27FC236}">
                <a16:creationId xmlns:a16="http://schemas.microsoft.com/office/drawing/2014/main" id="{6102BB85-DD61-4923-84CC-B2D968D5C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7911" y="394259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Oval 176">
            <a:extLst>
              <a:ext uri="{FF2B5EF4-FFF2-40B4-BE49-F238E27FC236}">
                <a16:creationId xmlns:a16="http://schemas.microsoft.com/office/drawing/2014/main" id="{05F18891-3D19-4ED1-8868-66C2318E3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6005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94802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401366" y="2785207"/>
            <a:ext cx="3389267" cy="97716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A. 50</a:t>
            </a:r>
            <a:endParaRPr kumimoji="0" lang="en-US" sz="44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382316" y="5357706"/>
            <a:ext cx="3389267" cy="12050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 5 000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957" y="3104952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703" y="5506090"/>
            <a:ext cx="672129" cy="590658"/>
          </a:xfrm>
          <a:prstGeom prst="rect">
            <a:avLst/>
          </a:prstGeom>
        </p:spPr>
      </p:pic>
      <p:pic>
        <p:nvPicPr>
          <p:cNvPr id="27" name="Picture 115" descr="ALRMCLOK">
            <a:extLst>
              <a:ext uri="{FF2B5EF4-FFF2-40B4-BE49-F238E27FC236}">
                <a16:creationId xmlns:a16="http://schemas.microsoft.com/office/drawing/2014/main" id="{9414C00A-19DC-4ED6-9D20-09831C0E9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530" y="3352705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176">
            <a:extLst>
              <a:ext uri="{FF2B5EF4-FFF2-40B4-BE49-F238E27FC236}">
                <a16:creationId xmlns:a16="http://schemas.microsoft.com/office/drawing/2014/main" id="{CCA6F81B-3180-4D30-8A3F-7FBFDFFEE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8E71893B-BAE7-49A4-987E-2FD5AFE22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B59407DC-3C97-4F4D-81F8-1166C3351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559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FBE80FBD-C6E0-4F63-ABE7-71BF599A5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068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359AC050-BCD8-49AC-B9A1-3521025FC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559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3BDD6569-0B92-4153-84DA-ABF97692E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3593" y="373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8FC9A96D-76D7-42C9-B633-746037AAA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8668" y="37305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BB34F44B-E2F3-47F0-8B81-5D73428C6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068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77128FE6-73C2-4EEA-93E3-AB3206DF2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3430" y="37305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F32946C9-6AF9-4506-8367-608144AC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8830" y="372418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CF7D7D1E-F524-4A0A-A368-C5ACF8D4C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416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9" name="Rounded Rectangle 1">
            <a:extLst>
              <a:ext uri="{FF2B5EF4-FFF2-40B4-BE49-F238E27FC236}">
                <a16:creationId xmlns:a16="http://schemas.microsoft.com/office/drawing/2014/main" id="{0D356405-C262-4BC4-8593-D9780493ABEA}"/>
              </a:ext>
            </a:extLst>
          </p:cNvPr>
          <p:cNvSpPr/>
          <p:nvPr/>
        </p:nvSpPr>
        <p:spPr>
          <a:xfrm>
            <a:off x="3387078" y="968774"/>
            <a:ext cx="5008434" cy="14583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500 kg = …?..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yến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6A8BD45-A661-4BF2-8E38-0C36624885DF}"/>
              </a:ext>
            </a:extLst>
          </p:cNvPr>
          <p:cNvSpPr/>
          <p:nvPr/>
        </p:nvSpPr>
        <p:spPr>
          <a:xfrm>
            <a:off x="4348896" y="3936966"/>
            <a:ext cx="3389267" cy="120653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5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AB92BDA-461F-4230-9B0F-098CBAE424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939" y="4024305"/>
            <a:ext cx="672129" cy="590658"/>
          </a:xfrm>
          <a:prstGeom prst="rect">
            <a:avLst/>
          </a:prstGeom>
        </p:spPr>
      </p:pic>
      <p:pic>
        <p:nvPicPr>
          <p:cNvPr id="46" name="Picture 45">
            <a:hlinkClick r:id="rId11" action="ppaction://hlinksldjump"/>
            <a:extLst>
              <a:ext uri="{FF2B5EF4-FFF2-40B4-BE49-F238E27FC236}">
                <a16:creationId xmlns:a16="http://schemas.microsoft.com/office/drawing/2014/main" id="{DB70CA9C-11F7-40ED-BD25-3461667FC00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134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4572001" y="2838451"/>
            <a:ext cx="3389267" cy="8021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532839" y="4941590"/>
            <a:ext cx="3389267" cy="9258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C. 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532840" y="3954469"/>
            <a:ext cx="3389267" cy="8556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979" y="2996778"/>
            <a:ext cx="672947" cy="591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898" y="5017804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941" y="4007603"/>
            <a:ext cx="672129" cy="59065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343276" y="609600"/>
            <a:ext cx="6324600" cy="16287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…?…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góc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27" name="Picture 115" descr="ALRMCLOK">
            <a:extLst>
              <a:ext uri="{FF2B5EF4-FFF2-40B4-BE49-F238E27FC236}">
                <a16:creationId xmlns:a16="http://schemas.microsoft.com/office/drawing/2014/main" id="{71BA1A6F-9084-4249-8FF7-BFECC9881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535" y="367925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176">
            <a:extLst>
              <a:ext uri="{FF2B5EF4-FFF2-40B4-BE49-F238E27FC236}">
                <a16:creationId xmlns:a16="http://schemas.microsoft.com/office/drawing/2014/main" id="{9820CD52-7E28-4B2F-BBAA-A05DFD16B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87F1671E-9BFE-402D-8380-9340224A2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032159EE-369A-4E1E-9C38-06ABEFA66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53600D08-DFE2-4179-B2D5-98CD6AB2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02112987-EB39-4746-9618-EAEC8C4DC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17A04C39-AA7A-47E7-8549-FB64E8101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598" y="405867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889849E8-8E45-4D4F-9CB8-54758EDC8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673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F436B5A0-A8AB-4336-A74F-8006EB1CA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296509A8-455A-43CA-BB1D-68FE4ADD4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5435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78C9FBD1-AD6A-4561-A7B1-A475427BF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835" y="405073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78333177-270E-4C8F-AE8E-061893E48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819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39" name="Picture 38">
            <a:hlinkClick r:id="rId11" action="ppaction://hlinksldjump"/>
            <a:extLst>
              <a:ext uri="{FF2B5EF4-FFF2-40B4-BE49-F238E27FC236}">
                <a16:creationId xmlns:a16="http://schemas.microsoft.com/office/drawing/2014/main" id="{0DDC38FA-A3FF-4EC4-ADA2-2864655A539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B5A0F2-DAEA-741F-C477-C70D17104E0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1"/>
            <a:ext cx="3072118" cy="24622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6034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21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9382" y="924748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5" name="图片 50">
            <a:extLst>
              <a:ext uri="{FF2B5EF4-FFF2-40B4-BE49-F238E27FC236}">
                <a16:creationId xmlns:a16="http://schemas.microsoft.com/office/drawing/2014/main" id="{ADDFD967-B89C-C78B-3642-9C3D2F59A1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-7542" y="3528813"/>
            <a:ext cx="4437117" cy="3329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831359-577B-901D-9715-B8C18551A1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260" y="1997310"/>
            <a:ext cx="9577285" cy="286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54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517</Words>
  <Application>Microsoft Office PowerPoint</Application>
  <PresentationFormat>Widescreen</PresentationFormat>
  <Paragraphs>141</Paragraphs>
  <Slides>15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宋体</vt:lpstr>
      <vt:lpstr>.VnBlack</vt:lpstr>
      <vt:lpstr>Arial</vt:lpstr>
      <vt:lpstr>Calibri</vt:lpstr>
      <vt:lpstr>Calibri Light</vt:lpstr>
      <vt:lpstr>Cambria</vt:lpstr>
      <vt:lpstr>Cambria Math</vt:lpstr>
      <vt:lpstr>等线</vt:lpstr>
      <vt:lpstr>Times New Roman</vt:lpstr>
      <vt:lpstr>Office 主题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25</cp:revision>
  <dcterms:created xsi:type="dcterms:W3CDTF">2024-02-13T08:59:20Z</dcterms:created>
  <dcterms:modified xsi:type="dcterms:W3CDTF">2024-05-18T13:12:59Z</dcterms:modified>
</cp:coreProperties>
</file>