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490" r:id="rId2"/>
    <p:sldId id="501" r:id="rId3"/>
    <p:sldId id="269" r:id="rId4"/>
    <p:sldId id="755" r:id="rId5"/>
    <p:sldId id="787" r:id="rId6"/>
    <p:sldId id="467" r:id="rId7"/>
    <p:sldId id="469" r:id="rId8"/>
    <p:sldId id="476" r:id="rId9"/>
    <p:sldId id="353" r:id="rId10"/>
    <p:sldId id="484" r:id="rId11"/>
  </p:sldIdLst>
  <p:sldSz cx="12192000" cy="6858000"/>
  <p:notesSz cx="6858000" cy="9144000"/>
  <p:embeddedFontLst>
    <p:embeddedFont>
      <p:font typeface=".VnBlack" panose="020B7200000000000000" pitchFamily="34" charset="0"/>
      <p:regular r:id="rId13"/>
    </p:embeddedFont>
    <p:embeddedFont>
      <p:font typeface=".VnHelvetIns" panose="020B7200000000000000" pitchFamily="3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6D6B"/>
    <a:srgbClr val="FF8B96"/>
    <a:srgbClr val="FFE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768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64813-4430-4106-A79D-1C36D7A5AE1F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58B07-C1F4-49C8-8274-B0E2CF0F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0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3EECF-A43D-475D-9C3D-0B439AB9C7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A0EFA-54C3-77B8-AD42-D95A3717C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070CE-C95F-B571-84B7-FBE3267C4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E61BF-B8DC-DB34-8FD9-D4930809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EB823-551B-42C2-9CE5-202FC993B3F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04214-3F9F-A71A-554C-D65F259F7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08F68-BF80-2396-98B1-2BA275BF2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69A614-2AD4-4B1C-A2FA-9CAD7733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43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6B897-860A-0A86-E7E3-C7EFE5AD8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231145-FC65-91CA-830B-4AA2E211D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A1F72-A7C3-A649-F4AA-B6C14E62D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EB823-551B-42C2-9CE5-202FC993B3F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6390B-A100-30E9-EEC3-A38752A55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66531-B6D0-8E8E-F571-BDBE4A9D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69A614-2AD4-4B1C-A2FA-9CAD7733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9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7DA8FA-4E7E-A430-5F19-841B2FA7D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E3EFB7-5A38-81DB-7D57-6AFE7FF3E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E1EB7-C0EE-CB2D-D55D-CF4800E46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EB823-551B-42C2-9CE5-202FC993B3F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409BE-1E55-9062-565B-1EF4263B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6DAF2-4D70-991B-F6A1-01599FC3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69A614-2AD4-4B1C-A2FA-9CAD7733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61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024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79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EDB7A-697D-6FDC-1BA7-DD6A368FA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54FC0-7BBD-EC7F-F2B2-39060C672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71A4C-1784-2AF7-899D-B237566CD3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EB823-551B-42C2-9CE5-202FC993B3F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DEF67-6939-045E-B3B8-20CAAE43B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3C8A3-A17B-42EC-64DA-663CBA7E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69A614-2AD4-4B1C-A2FA-9CAD7733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5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2F830-87B6-3AB3-15A6-6D4F48DF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18580-5B75-35DB-55E1-279836E7D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1E677-CCF3-7BF0-53FD-46BBAE9A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EB823-551B-42C2-9CE5-202FC993B3F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1262F-B97C-11F5-28CF-6D54C229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33577-6D1D-20DD-1A18-A45B2492A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69A614-2AD4-4B1C-A2FA-9CAD7733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4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0AF9C-49F6-286A-1629-5E359009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ABC26-BC70-1C85-285B-B38716179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483F4-D849-FBA9-3728-15A075286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960D2-7C83-3631-7393-0247A302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EB823-551B-42C2-9CE5-202FC993B3F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B473D-A24C-AA35-5CF5-1DD6FDA0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BB0C7-8C65-3D21-2239-3C35AB02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69A614-2AD4-4B1C-A2FA-9CAD7733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72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0DBA4-652F-FEE8-756E-56B42764C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994CA-150F-1D6E-264D-99FB1852A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D59C2-EDCC-1BDF-AF88-28AA65F30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649E7-1B16-FD4F-E2B8-EC27532AE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8C7AF-D016-D7B4-602F-3D8E88E25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C9DD16-110B-8985-BFB6-9AC08D9E78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EB823-551B-42C2-9CE5-202FC993B3F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D88EB-FDEB-149A-D78B-64DEB424B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369E10-E84E-20D6-3774-0F0921E2F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69A614-2AD4-4B1C-A2FA-9CAD7733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57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79E6-6795-64BD-86D7-20157F42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91FBD9-AC62-893B-4CB1-4963D8165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EB823-551B-42C2-9CE5-202FC993B3F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27C35-C735-1CFB-5FB9-68E7ABB9E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9BAC2-61BA-989F-5456-FAEBEFED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69A614-2AD4-4B1C-A2FA-9CAD7733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5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507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5C25-5B82-CE71-6609-60D01A6C0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D6571-FCD2-C793-B17C-484809A04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4E16B-5FFC-EF37-C043-CE98A55DA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BA68F-7A97-C1CA-7BC1-5F9683E4F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EB823-551B-42C2-9CE5-202FC993B3F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DEE0D-96DB-473A-ED02-A093D271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AC091-BA09-677A-D628-81E1846A9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69A614-2AD4-4B1C-A2FA-9CAD7733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6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FBD9C-B962-CE02-C536-3BE85B54A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604A1-398B-BA09-4DBB-EE08168FD7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4F6D2-586E-307C-3446-8834AEE628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87B3E-CCAC-58B2-CECA-EFDFF5221E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BEB823-551B-42C2-9CE5-202FC993B3F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17FF7-1DF0-9014-4CFC-31FC8E20F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FCCE4-191A-8523-0FAD-CACA76F1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69A614-2AD4-4B1C-A2FA-9CAD7733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7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id="{1328D8B3-2360-98A9-E4D7-0BD6BF74983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468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E11219D-9E26-C421-359A-F2EFC21EBB22}"/>
              </a:ext>
            </a:extLst>
          </p:cNvPr>
          <p:cNvSpPr txBox="1">
            <a:spLocks/>
          </p:cNvSpPr>
          <p:nvPr/>
        </p:nvSpPr>
        <p:spPr>
          <a:xfrm>
            <a:off x="490485" y="4293704"/>
            <a:ext cx="2050044" cy="1958247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80B6F11-BE33-26C2-1F61-4E86D62FB157}"/>
              </a:ext>
            </a:extLst>
          </p:cNvPr>
          <p:cNvSpPr txBox="1">
            <a:spLocks/>
          </p:cNvSpPr>
          <p:nvPr/>
        </p:nvSpPr>
        <p:spPr>
          <a:xfrm>
            <a:off x="2792429" y="4291358"/>
            <a:ext cx="2050044" cy="1958247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dog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9274D36-A807-6DD0-2486-CE247361AFA2}"/>
              </a:ext>
            </a:extLst>
          </p:cNvPr>
          <p:cNvSpPr txBox="1">
            <a:spLocks/>
          </p:cNvSpPr>
          <p:nvPr/>
        </p:nvSpPr>
        <p:spPr>
          <a:xfrm>
            <a:off x="5094372" y="4289012"/>
            <a:ext cx="2050044" cy="1958247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rabbit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2AF60CE-5FCA-A564-10D2-0463060B15FC}"/>
              </a:ext>
            </a:extLst>
          </p:cNvPr>
          <p:cNvSpPr txBox="1">
            <a:spLocks/>
          </p:cNvSpPr>
          <p:nvPr/>
        </p:nvSpPr>
        <p:spPr>
          <a:xfrm>
            <a:off x="7396316" y="4286666"/>
            <a:ext cx="2050044" cy="1958247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cat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25902AE-3598-4240-9636-EE8CF620F4D8}"/>
              </a:ext>
            </a:extLst>
          </p:cNvPr>
          <p:cNvSpPr txBox="1">
            <a:spLocks/>
          </p:cNvSpPr>
          <p:nvPr/>
        </p:nvSpPr>
        <p:spPr>
          <a:xfrm>
            <a:off x="9698260" y="4284320"/>
            <a:ext cx="2050044" cy="1958247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bird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E790C3-5426-657A-472D-2A0F391E4884}"/>
              </a:ext>
            </a:extLst>
          </p:cNvPr>
          <p:cNvGrpSpPr/>
          <p:nvPr/>
        </p:nvGrpSpPr>
        <p:grpSpPr>
          <a:xfrm>
            <a:off x="674876" y="4655042"/>
            <a:ext cx="1704787" cy="987785"/>
            <a:chOff x="421790" y="4122395"/>
            <a:chExt cx="2189748" cy="1268780"/>
          </a:xfrm>
        </p:grpSpPr>
        <p:pic>
          <p:nvPicPr>
            <p:cNvPr id="26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id="{C7E691B2-BEDE-F4B5-F8C4-AB86B17FA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90" y="4122395"/>
              <a:ext cx="1148691" cy="1268780"/>
            </a:xfrm>
            <a:prstGeom prst="rect">
              <a:avLst/>
            </a:prstGeom>
          </p:spPr>
        </p:pic>
        <p:pic>
          <p:nvPicPr>
            <p:cNvPr id="30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id="{35E24F55-2D0B-D747-AD90-E4C127F7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847" y="4122395"/>
              <a:ext cx="1148691" cy="126878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6D29583-F60D-97D0-F3CC-F74F6D842D21}"/>
              </a:ext>
            </a:extLst>
          </p:cNvPr>
          <p:cNvGrpSpPr/>
          <p:nvPr/>
        </p:nvGrpSpPr>
        <p:grpSpPr>
          <a:xfrm>
            <a:off x="3004789" y="4606529"/>
            <a:ext cx="1673333" cy="1033203"/>
            <a:chOff x="2786434" y="4122395"/>
            <a:chExt cx="2054865" cy="1268780"/>
          </a:xfrm>
        </p:grpSpPr>
        <p:pic>
          <p:nvPicPr>
            <p:cNvPr id="25" name="Picture 24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5C8A1717-3321-5017-256E-4E81CB951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434" y="4122395"/>
              <a:ext cx="902420" cy="1268780"/>
            </a:xfrm>
            <a:prstGeom prst="rect">
              <a:avLst/>
            </a:prstGeom>
          </p:spPr>
        </p:pic>
        <p:pic>
          <p:nvPicPr>
            <p:cNvPr id="31" name="Picture 30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9BEF2B62-49F0-A775-0143-CF08EEA4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879" y="4122395"/>
              <a:ext cx="902420" cy="126878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5ADC6EB-D900-2648-4BBD-A2D0F9DCF45F}"/>
              </a:ext>
            </a:extLst>
          </p:cNvPr>
          <p:cNvGrpSpPr/>
          <p:nvPr/>
        </p:nvGrpSpPr>
        <p:grpSpPr>
          <a:xfrm>
            <a:off x="5212873" y="4408648"/>
            <a:ext cx="1727479" cy="1155510"/>
            <a:chOff x="4760096" y="3869760"/>
            <a:chExt cx="2363309" cy="1580818"/>
          </a:xfrm>
        </p:grpSpPr>
        <p:pic>
          <p:nvPicPr>
            <p:cNvPr id="29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88BC79E7-9438-8BBD-33C3-7A2B92201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096" y="4181797"/>
              <a:ext cx="1272467" cy="1268781"/>
            </a:xfrm>
            <a:prstGeom prst="rect">
              <a:avLst/>
            </a:prstGeom>
          </p:spPr>
        </p:pic>
        <p:pic>
          <p:nvPicPr>
            <p:cNvPr id="32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0D416527-C9BF-5197-BE4D-0F96F6962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936" y="3869760"/>
              <a:ext cx="1272469" cy="126878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9DBF6FB-8E1E-F9F8-9076-4C20D9C2D483}"/>
              </a:ext>
            </a:extLst>
          </p:cNvPr>
          <p:cNvGrpSpPr/>
          <p:nvPr/>
        </p:nvGrpSpPr>
        <p:grpSpPr>
          <a:xfrm>
            <a:off x="7560986" y="4503395"/>
            <a:ext cx="1831939" cy="1062967"/>
            <a:chOff x="7180508" y="4036877"/>
            <a:chExt cx="2472886" cy="143487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F185414-0D49-FEE5-B1BD-D6A60E26D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508" y="4036878"/>
              <a:ext cx="1434871" cy="143487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B01B93C-CC23-0294-6298-26CC67AFC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524" y="4036877"/>
              <a:ext cx="1434870" cy="143487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110387-50E5-B988-A1E1-8A47AF9208E0}"/>
              </a:ext>
            </a:extLst>
          </p:cNvPr>
          <p:cNvGrpSpPr/>
          <p:nvPr/>
        </p:nvGrpSpPr>
        <p:grpSpPr>
          <a:xfrm>
            <a:off x="9747363" y="4408354"/>
            <a:ext cx="1920083" cy="1267894"/>
            <a:chOff x="9620040" y="4170228"/>
            <a:chExt cx="2050931" cy="1354297"/>
          </a:xfrm>
        </p:grpSpPr>
        <p:pic>
          <p:nvPicPr>
            <p:cNvPr id="35" name="Picture 34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id="{D4C9C86A-3841-C276-2F4A-4D99D0C1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040" y="4170228"/>
              <a:ext cx="1253809" cy="861649"/>
            </a:xfrm>
            <a:prstGeom prst="rect">
              <a:avLst/>
            </a:prstGeom>
          </p:spPr>
        </p:pic>
        <p:pic>
          <p:nvPicPr>
            <p:cNvPr id="39" name="Picture 38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id="{43C9531B-1F96-A624-040B-E61680B5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7162" y="4662876"/>
              <a:ext cx="1253809" cy="861649"/>
            </a:xfrm>
            <a:prstGeom prst="rect">
              <a:avLst/>
            </a:prstGeom>
          </p:spPr>
        </p:pic>
      </p:grpSp>
      <p:cxnSp>
        <p:nvCxnSpPr>
          <p:cNvPr id="10" name="MsPham-0936082789">
            <a:extLst>
              <a:ext uri="{FF2B5EF4-FFF2-40B4-BE49-F238E27FC236}">
                <a16:creationId xmlns:a16="http://schemas.microsoft.com/office/drawing/2014/main" id="{C4317182-ACE6-D087-6505-D94968B821B5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 flipH="1">
            <a:off x="1515507" y="2172379"/>
            <a:ext cx="2253526" cy="212132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-0936082789">
            <a:extLst>
              <a:ext uri="{FF2B5EF4-FFF2-40B4-BE49-F238E27FC236}">
                <a16:creationId xmlns:a16="http://schemas.microsoft.com/office/drawing/2014/main" id="{6067DFA5-27B9-3275-AB42-88D9AB89DA2C}"/>
              </a:ext>
            </a:extLst>
          </p:cNvPr>
          <p:cNvCxnSpPr>
            <a:cxnSpLocks/>
            <a:stCxn id="17" idx="2"/>
            <a:endCxn id="21" idx="0"/>
          </p:cNvCxnSpPr>
          <p:nvPr/>
        </p:nvCxnSpPr>
        <p:spPr>
          <a:xfrm>
            <a:off x="3769033" y="2172379"/>
            <a:ext cx="48418" cy="211897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E07CE830-3AB2-817D-FBF9-2FEF7601018F}"/>
              </a:ext>
            </a:extLst>
          </p:cNvPr>
          <p:cNvCxnSpPr>
            <a:cxnSpLocks/>
            <a:stCxn id="17" idx="2"/>
            <a:endCxn id="22" idx="0"/>
          </p:cNvCxnSpPr>
          <p:nvPr/>
        </p:nvCxnSpPr>
        <p:spPr>
          <a:xfrm>
            <a:off x="3769033" y="2172379"/>
            <a:ext cx="2350361" cy="211663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id="{0F97EC49-8B18-5B38-584F-8BC94F2B300C}"/>
              </a:ext>
            </a:extLst>
          </p:cNvPr>
          <p:cNvCxnSpPr>
            <a:cxnSpLocks/>
            <a:stCxn id="17" idx="2"/>
            <a:endCxn id="23" idx="0"/>
          </p:cNvCxnSpPr>
          <p:nvPr/>
        </p:nvCxnSpPr>
        <p:spPr>
          <a:xfrm>
            <a:off x="3769033" y="2172379"/>
            <a:ext cx="4652305" cy="211428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-0936082789">
            <a:extLst>
              <a:ext uri="{FF2B5EF4-FFF2-40B4-BE49-F238E27FC236}">
                <a16:creationId xmlns:a16="http://schemas.microsoft.com/office/drawing/2014/main" id="{151EE404-A496-E565-A612-B92875E1EFFD}"/>
              </a:ext>
            </a:extLst>
          </p:cNvPr>
          <p:cNvCxnSpPr>
            <a:cxnSpLocks/>
            <a:stCxn id="17" idx="2"/>
            <a:endCxn id="24" idx="0"/>
          </p:cNvCxnSpPr>
          <p:nvPr/>
        </p:nvCxnSpPr>
        <p:spPr>
          <a:xfrm>
            <a:off x="3769033" y="2172379"/>
            <a:ext cx="6954249" cy="211194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6551087E-76C2-EF54-909C-282F47AD7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699421" y="1171866"/>
            <a:ext cx="830590" cy="830590"/>
          </a:xfrm>
          <a:prstGeom prst="ellipse">
            <a:avLst/>
          </a:prstGeom>
          <a:ln>
            <a:solidFill>
              <a:srgbClr val="FE8F9C"/>
            </a:solidFill>
          </a:ln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D99E1239-0931-DD8B-676B-8472F7034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0748" y="1339443"/>
            <a:ext cx="830590" cy="830590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17" name="MsPham0936082789">
            <a:extLst>
              <a:ext uri="{FF2B5EF4-FFF2-40B4-BE49-F238E27FC236}">
                <a16:creationId xmlns:a16="http://schemas.microsoft.com/office/drawing/2014/main" id="{57B26387-3955-C728-F41C-D7D237A8946B}"/>
              </a:ext>
            </a:extLst>
          </p:cNvPr>
          <p:cNvSpPr txBox="1"/>
          <p:nvPr/>
        </p:nvSpPr>
        <p:spPr>
          <a:xfrm>
            <a:off x="1071553" y="1349419"/>
            <a:ext cx="5394960" cy="822960"/>
          </a:xfrm>
          <a:prstGeom prst="wedgeRoundRectCallout">
            <a:avLst>
              <a:gd name="adj1" fmla="val 55074"/>
              <a:gd name="adj2" fmla="val -35633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993740"/>
                </a:solidFill>
              </a:rPr>
              <a:t>Do you have any </a:t>
            </a:r>
            <a:r>
              <a:rPr lang="en-US" b="0">
                <a:solidFill>
                  <a:srgbClr val="993740"/>
                </a:solidFill>
              </a:rPr>
              <a:t>______</a:t>
            </a:r>
            <a:r>
              <a:rPr lang="en-US">
                <a:solidFill>
                  <a:srgbClr val="993740"/>
                </a:solidFill>
              </a:rPr>
              <a:t>?</a:t>
            </a:r>
          </a:p>
        </p:txBody>
      </p:sp>
      <p:sp>
        <p:nvSpPr>
          <p:cNvPr id="18" name="MsPham0936082789">
            <a:extLst>
              <a:ext uri="{FF2B5EF4-FFF2-40B4-BE49-F238E27FC236}">
                <a16:creationId xmlns:a16="http://schemas.microsoft.com/office/drawing/2014/main" id="{A177BF6C-58A9-7A0E-5FB7-D65899FF122E}"/>
              </a:ext>
            </a:extLst>
          </p:cNvPr>
          <p:cNvSpPr txBox="1"/>
          <p:nvPr/>
        </p:nvSpPr>
        <p:spPr>
          <a:xfrm>
            <a:off x="8580446" y="1037512"/>
            <a:ext cx="2540001" cy="544830"/>
          </a:xfrm>
          <a:prstGeom prst="wedgeRoundRectCallout">
            <a:avLst>
              <a:gd name="adj1" fmla="val -56770"/>
              <a:gd name="adj2" fmla="val 41008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993740"/>
                </a:solidFill>
              </a:rPr>
              <a:t>  </a:t>
            </a:r>
            <a:r>
              <a:rPr lang="en-US">
                <a:solidFill>
                  <a:srgbClr val="0070C0"/>
                </a:solidFill>
              </a:rPr>
              <a:t>Yes</a:t>
            </a:r>
            <a:r>
              <a:rPr lang="en-US">
                <a:solidFill>
                  <a:srgbClr val="993740"/>
                </a:solidFill>
              </a:rPr>
              <a:t>, I do.</a:t>
            </a:r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id="{C98C8287-5304-61A3-482C-A177CF94AB98}"/>
              </a:ext>
            </a:extLst>
          </p:cNvPr>
          <p:cNvSpPr txBox="1"/>
          <p:nvPr/>
        </p:nvSpPr>
        <p:spPr>
          <a:xfrm>
            <a:off x="8654246" y="1956262"/>
            <a:ext cx="2540001" cy="544830"/>
          </a:xfrm>
          <a:prstGeom prst="wedgeRoundRectCallout">
            <a:avLst>
              <a:gd name="adj1" fmla="val -58467"/>
              <a:gd name="adj2" fmla="val -48870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993740"/>
                </a:solidFill>
              </a:rPr>
              <a:t>  </a:t>
            </a:r>
            <a:r>
              <a:rPr lang="en-US">
                <a:solidFill>
                  <a:srgbClr val="0070C0"/>
                </a:solidFill>
              </a:rPr>
              <a:t>No</a:t>
            </a:r>
            <a:r>
              <a:rPr lang="en-US">
                <a:solidFill>
                  <a:srgbClr val="993740"/>
                </a:solidFill>
              </a:rPr>
              <a:t>, I don’t.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BC455BF-66CE-3B43-E49A-FE82791BA17D}"/>
              </a:ext>
            </a:extLst>
          </p:cNvPr>
          <p:cNvSpPr txBox="1">
            <a:spLocks/>
          </p:cNvSpPr>
          <p:nvPr/>
        </p:nvSpPr>
        <p:spPr>
          <a:xfrm>
            <a:off x="711270" y="303700"/>
            <a:ext cx="2342274" cy="640080"/>
          </a:xfrm>
          <a:prstGeom prst="hexagon">
            <a:avLst/>
          </a:prstGeom>
          <a:solidFill>
            <a:srgbClr val="FFE28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Unit 16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39827A3-EA38-8A4C-7EA7-058F30BC7D3A}"/>
              </a:ext>
            </a:extLst>
          </p:cNvPr>
          <p:cNvSpPr txBox="1"/>
          <p:nvPr/>
        </p:nvSpPr>
        <p:spPr>
          <a:xfrm>
            <a:off x="3112351" y="288403"/>
            <a:ext cx="367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>
                <a:effectLst/>
                <a:latin typeface="Century Gothic" panose="020B0502020202020204" pitchFamily="34" charset="0"/>
              </a:rPr>
              <a:t>My pets</a:t>
            </a:r>
            <a:endParaRPr lang="en-US" sz="2800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0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85ABA7-D278-9E6C-4C17-219527CAFBDA}"/>
              </a:ext>
            </a:extLst>
          </p:cNvPr>
          <p:cNvGrpSpPr/>
          <p:nvPr/>
        </p:nvGrpSpPr>
        <p:grpSpPr>
          <a:xfrm>
            <a:off x="9193300" y="3402933"/>
            <a:ext cx="2562225" cy="1491520"/>
            <a:chOff x="9193300" y="3402933"/>
            <a:chExt cx="2562225" cy="149152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39382056-8B96-C388-F068-5B57B009A30B}"/>
                </a:ext>
              </a:extLst>
            </p:cNvPr>
            <p:cNvSpPr txBox="1">
              <a:spLocks/>
            </p:cNvSpPr>
            <p:nvPr/>
          </p:nvSpPr>
          <p:spPr>
            <a:xfrm>
              <a:off x="9193300" y="4248122"/>
              <a:ext cx="2562225" cy="646331"/>
            </a:xfrm>
            <a:prstGeom prst="flowChartProcess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4400">
                  <a:solidFill>
                    <a:srgbClr val="865B3E"/>
                  </a:solidFill>
                  <a:latin typeface="Arial Black" panose="020B0A040201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r>
                <a:rPr lang="en-US" sz="1800" b="1">
                  <a:solidFill>
                    <a:srgbClr val="FAD8B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r>
                <a:rPr lang="en-US" sz="1800" b="1">
                  <a:solidFill>
                    <a:srgbClr val="FAD8B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  <a:endParaRPr lang="en-US" sz="1800" b="1" dirty="0">
                <a:solidFill>
                  <a:srgbClr val="FAD8B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142DFFE0-B187-F4B1-BA7D-85CC1C912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511" y="3402933"/>
              <a:ext cx="845189" cy="845189"/>
            </a:xfrm>
            <a:prstGeom prst="ellipse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0BFEAF36-5DC5-D8C0-E250-FF6269F6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5" y="2898656"/>
            <a:ext cx="2768052" cy="1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58F87B91-B408-B7A3-FD8E-0E3634C7A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454" y="4173757"/>
            <a:ext cx="2768052" cy="1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E9251426-EC18-2165-0098-30A303EC6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371" y="4180689"/>
            <a:ext cx="2768052" cy="1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851C3E45-C444-14AC-EB9E-2025F69FB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021" y="3047296"/>
            <a:ext cx="2768052" cy="1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391278D8-5DF9-274B-96A3-3BC9F5BAE4F7}"/>
              </a:ext>
            </a:extLst>
          </p:cNvPr>
          <p:cNvSpPr txBox="1"/>
          <p:nvPr/>
        </p:nvSpPr>
        <p:spPr>
          <a:xfrm>
            <a:off x="3842633" y="908363"/>
            <a:ext cx="6738057" cy="646986"/>
          </a:xfrm>
          <a:prstGeom prst="wedgeRoundRectCallout">
            <a:avLst>
              <a:gd name="adj1" fmla="val -52681"/>
              <a:gd name="adj2" fmla="val 39823"/>
              <a:gd name="adj3" fmla="val 16667"/>
            </a:avLst>
          </a:prstGeom>
          <a:solidFill>
            <a:srgbClr val="FFFDE2"/>
          </a:solidFill>
          <a:ln>
            <a:solidFill>
              <a:srgbClr val="CD621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sz="3200"/>
              <a:t>What’s the _______ doing?</a:t>
            </a: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4050435E-ED0E-836C-F29D-A1E17DD80908}"/>
              </a:ext>
            </a:extLst>
          </p:cNvPr>
          <p:cNvSpPr txBox="1"/>
          <p:nvPr/>
        </p:nvSpPr>
        <p:spPr>
          <a:xfrm>
            <a:off x="4164454" y="1693512"/>
            <a:ext cx="4781425" cy="646986"/>
          </a:xfrm>
          <a:prstGeom prst="wedgeRoundRectCallout">
            <a:avLst>
              <a:gd name="adj1" fmla="val 57477"/>
              <a:gd name="adj2" fmla="val 580"/>
              <a:gd name="adj3" fmla="val 16667"/>
            </a:avLst>
          </a:prstGeom>
          <a:solidFill>
            <a:srgbClr val="FFFDE2"/>
          </a:solidFill>
          <a:ln>
            <a:solidFill>
              <a:srgbClr val="CD621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200"/>
              <a:t>It’s ________.</a:t>
            </a:r>
          </a:p>
        </p:txBody>
      </p: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D00E13DC-06AE-AD3A-024F-F2193D1D4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9281" y="1143593"/>
            <a:ext cx="894345" cy="894345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9FC46B9B-4F68-65EA-8F55-5589CB99A7EB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1571726" y="2340498"/>
            <a:ext cx="4983441" cy="94281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MsPham-0936082789">
            <a:extLst>
              <a:ext uri="{FF2B5EF4-FFF2-40B4-BE49-F238E27FC236}">
                <a16:creationId xmlns:a16="http://schemas.microsoft.com/office/drawing/2014/main" id="{381EE255-5082-BC1F-9EC5-1ABC87581F6A}"/>
              </a:ext>
            </a:extLst>
          </p:cNvPr>
          <p:cNvCxnSpPr>
            <a:cxnSpLocks/>
            <a:stCxn id="16" idx="2"/>
            <a:endCxn id="6" idx="0"/>
          </p:cNvCxnSpPr>
          <p:nvPr/>
        </p:nvCxnSpPr>
        <p:spPr>
          <a:xfrm flipH="1">
            <a:off x="4510480" y="2340498"/>
            <a:ext cx="2044687" cy="183325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MsPham-0936082789">
            <a:extLst>
              <a:ext uri="{FF2B5EF4-FFF2-40B4-BE49-F238E27FC236}">
                <a16:creationId xmlns:a16="http://schemas.microsoft.com/office/drawing/2014/main" id="{4FD0B90A-B482-6417-08C7-04653F1A0433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555167" y="2340498"/>
            <a:ext cx="965490" cy="194911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MsPham-0936082789">
            <a:extLst>
              <a:ext uri="{FF2B5EF4-FFF2-40B4-BE49-F238E27FC236}">
                <a16:creationId xmlns:a16="http://schemas.microsoft.com/office/drawing/2014/main" id="{F7FBFAA6-2217-9C36-BF9C-451798C71B57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555167" y="2340498"/>
            <a:ext cx="2592728" cy="94281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4572813D-ED1B-071B-82BA-BCA8C6EB23BA}"/>
              </a:ext>
            </a:extLst>
          </p:cNvPr>
          <p:cNvSpPr txBox="1">
            <a:spLocks/>
          </p:cNvSpPr>
          <p:nvPr/>
        </p:nvSpPr>
        <p:spPr>
          <a:xfrm>
            <a:off x="364927" y="4758438"/>
            <a:ext cx="259819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3200" b="1">
                <a:solidFill>
                  <a:srgbClr val="CD62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en-US" sz="3200" b="1" dirty="0">
              <a:solidFill>
                <a:srgbClr val="CD62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F5FCDCD4-2734-96F4-C4D1-2041E5E15355}"/>
              </a:ext>
            </a:extLst>
          </p:cNvPr>
          <p:cNvSpPr txBox="1">
            <a:spLocks/>
          </p:cNvSpPr>
          <p:nvPr/>
        </p:nvSpPr>
        <p:spPr>
          <a:xfrm>
            <a:off x="3126454" y="6020079"/>
            <a:ext cx="259819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3200" b="1">
                <a:solidFill>
                  <a:srgbClr val="CD62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counting</a:t>
            </a:r>
            <a:endParaRPr lang="en-US" sz="3200" b="1" dirty="0">
              <a:solidFill>
                <a:srgbClr val="CD62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4FAB6893-3EC1-E7E2-15FC-3C259F5DFABF}"/>
              </a:ext>
            </a:extLst>
          </p:cNvPr>
          <p:cNvSpPr txBox="1">
            <a:spLocks/>
          </p:cNvSpPr>
          <p:nvPr/>
        </p:nvSpPr>
        <p:spPr>
          <a:xfrm>
            <a:off x="6347688" y="6020079"/>
            <a:ext cx="259819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3200" b="1">
                <a:solidFill>
                  <a:srgbClr val="CD62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swinging</a:t>
            </a:r>
            <a:endParaRPr lang="en-US" sz="3200" b="1" dirty="0">
              <a:solidFill>
                <a:srgbClr val="CD62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B5C98B7E-4F94-24E0-BC9F-D6B5A35E0714}"/>
              </a:ext>
            </a:extLst>
          </p:cNvPr>
          <p:cNvSpPr txBox="1">
            <a:spLocks/>
          </p:cNvSpPr>
          <p:nvPr/>
        </p:nvSpPr>
        <p:spPr>
          <a:xfrm>
            <a:off x="9133735" y="4899467"/>
            <a:ext cx="259819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3200" b="1">
                <a:solidFill>
                  <a:srgbClr val="CD62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climbing</a:t>
            </a:r>
            <a:endParaRPr lang="en-US" sz="3200" b="1" dirty="0">
              <a:solidFill>
                <a:srgbClr val="CD62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511BB16-391C-CB31-6B4B-42A9BCF5D40A}"/>
              </a:ext>
            </a:extLst>
          </p:cNvPr>
          <p:cNvSpPr txBox="1">
            <a:spLocks/>
          </p:cNvSpPr>
          <p:nvPr/>
        </p:nvSpPr>
        <p:spPr>
          <a:xfrm>
            <a:off x="711270" y="303700"/>
            <a:ext cx="2342274" cy="640080"/>
          </a:xfrm>
          <a:prstGeom prst="hexagon">
            <a:avLst/>
          </a:prstGeom>
          <a:solidFill>
            <a:srgbClr val="FFE28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Unit 20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9C30D41-BDB7-8F10-C5A8-BF00D1006C8C}"/>
              </a:ext>
            </a:extLst>
          </p:cNvPr>
          <p:cNvSpPr txBox="1"/>
          <p:nvPr/>
        </p:nvSpPr>
        <p:spPr>
          <a:xfrm>
            <a:off x="3112351" y="288403"/>
            <a:ext cx="367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>
                <a:effectLst/>
                <a:latin typeface="Century Gothic" panose="020B0502020202020204" pitchFamily="34" charset="0"/>
              </a:rPr>
              <a:t>At the zoo</a:t>
            </a:r>
            <a:endParaRPr lang="en-US" sz="2800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71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3" grpId="0"/>
      <p:bldP spid="34" grpId="0"/>
      <p:bldP spid="35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>
            <a:extLst>
              <a:ext uri="{FF2B5EF4-FFF2-40B4-BE49-F238E27FC236}">
                <a16:creationId xmlns:a16="http://schemas.microsoft.com/office/drawing/2014/main" id="{BD35988B-DA87-6D5C-07A8-D131DC65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93" y="3234252"/>
            <a:ext cx="1742331" cy="18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CC8F2A34-8276-76FB-825A-55F1E4F5E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1413" y="1029778"/>
            <a:ext cx="698709" cy="698709"/>
          </a:xfrm>
          <a:prstGeom prst="ellipse">
            <a:avLst/>
          </a:prstGeom>
          <a:ln>
            <a:solidFill>
              <a:srgbClr val="FE8F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1B929FD-44E1-DFB1-B9B0-DC409F6BA490}"/>
              </a:ext>
            </a:extLst>
          </p:cNvPr>
          <p:cNvSpPr txBox="1"/>
          <p:nvPr/>
        </p:nvSpPr>
        <p:spPr>
          <a:xfrm>
            <a:off x="570466" y="5006883"/>
            <a:ext cx="253268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FF5D70"/>
                </a:solidFill>
              </a:rPr>
              <a:t>parrots, </a:t>
            </a:r>
            <a:r>
              <a:rPr lang="en-US" sz="2800">
                <a:solidFill>
                  <a:srgbClr val="0070C0"/>
                </a:solidFill>
              </a:rPr>
              <a:t>some</a:t>
            </a:r>
          </a:p>
        </p:txBody>
      </p:sp>
      <p:pic>
        <p:nvPicPr>
          <p:cNvPr id="3074" name="MsPham-0936082789">
            <a:extLst>
              <a:ext uri="{FF2B5EF4-FFF2-40B4-BE49-F238E27FC236}">
                <a16:creationId xmlns:a16="http://schemas.microsoft.com/office/drawing/2014/main" id="{BEE01C95-44BC-1B69-0D6F-8DEF016DF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633" y="1026786"/>
            <a:ext cx="698709" cy="698709"/>
          </a:xfrm>
          <a:prstGeom prst="ellipse">
            <a:avLst/>
          </a:prstGeom>
          <a:ln>
            <a:solidFill>
              <a:srgbClr val="FE8F9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A181E8-40B8-B505-B94E-3576BB4B5251}"/>
              </a:ext>
            </a:extLst>
          </p:cNvPr>
          <p:cNvSpPr/>
          <p:nvPr/>
        </p:nvSpPr>
        <p:spPr>
          <a:xfrm>
            <a:off x="3756661" y="1051583"/>
            <a:ext cx="5567423" cy="523220"/>
          </a:xfrm>
          <a:prstGeom prst="wedgeRoundRectCallout">
            <a:avLst>
              <a:gd name="adj1" fmla="val -54482"/>
              <a:gd name="adj2" fmla="val -9965"/>
              <a:gd name="adj3" fmla="val 16667"/>
            </a:avLst>
          </a:prstGeom>
          <a:solidFill>
            <a:schemeClr val="bg1"/>
          </a:solidFill>
          <a:ln>
            <a:solidFill>
              <a:srgbClr val="FE8F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</a:t>
            </a:r>
            <a:r>
              <a:rPr lang="en-US" sz="2800">
                <a:solidFill>
                  <a:srgbClr val="FF8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you have?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70C6D72-EDF6-CC82-D989-7593463A4C20}"/>
              </a:ext>
            </a:extLst>
          </p:cNvPr>
          <p:cNvSpPr/>
          <p:nvPr/>
        </p:nvSpPr>
        <p:spPr>
          <a:xfrm>
            <a:off x="5272945" y="1677211"/>
            <a:ext cx="4051139" cy="523220"/>
          </a:xfrm>
          <a:prstGeom prst="wedgeRoundRectCallout">
            <a:avLst>
              <a:gd name="adj1" fmla="val 56418"/>
              <a:gd name="adj2" fmla="val -51357"/>
              <a:gd name="adj3" fmla="val 16667"/>
            </a:avLst>
          </a:prstGeom>
          <a:solidFill>
            <a:schemeClr val="bg1"/>
          </a:solidFill>
          <a:ln>
            <a:solidFill>
              <a:srgbClr val="FE8F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0DD189F-3712-AB65-665F-EBBD474C49D0}"/>
              </a:ext>
            </a:extLst>
          </p:cNvPr>
          <p:cNvSpPr txBox="1"/>
          <p:nvPr/>
        </p:nvSpPr>
        <p:spPr>
          <a:xfrm>
            <a:off x="3323917" y="5806622"/>
            <a:ext cx="253268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FF5D70"/>
                </a:solidFill>
              </a:rPr>
              <a:t>rabbits, </a:t>
            </a:r>
            <a:r>
              <a:rPr lang="en-US" sz="2800">
                <a:solidFill>
                  <a:srgbClr val="0070C0"/>
                </a:solidFill>
              </a:rPr>
              <a:t>some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FF707B33-EDE1-0633-36F7-63CECD2E6994}"/>
              </a:ext>
            </a:extLst>
          </p:cNvPr>
          <p:cNvSpPr txBox="1"/>
          <p:nvPr/>
        </p:nvSpPr>
        <p:spPr>
          <a:xfrm>
            <a:off x="6380117" y="5864364"/>
            <a:ext cx="253268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FF5D70"/>
                </a:solidFill>
              </a:rPr>
              <a:t>cats, </a:t>
            </a:r>
            <a:r>
              <a:rPr lang="en-US" sz="2800">
                <a:solidFill>
                  <a:srgbClr val="0070C0"/>
                </a:solidFill>
              </a:rPr>
              <a:t>many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7301CFB-6E66-DF79-0F7B-7C990CC4B72B}"/>
              </a:ext>
            </a:extLst>
          </p:cNvPr>
          <p:cNvSpPr txBox="1"/>
          <p:nvPr/>
        </p:nvSpPr>
        <p:spPr>
          <a:xfrm>
            <a:off x="9088849" y="4505737"/>
            <a:ext cx="253268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FF5D70"/>
                </a:solidFill>
              </a:rPr>
              <a:t>dogs, </a:t>
            </a:r>
            <a:r>
              <a:rPr lang="en-US" sz="2800">
                <a:solidFill>
                  <a:srgbClr val="0070C0"/>
                </a:solidFill>
              </a:rPr>
              <a:t>may</a:t>
            </a:r>
          </a:p>
        </p:txBody>
      </p: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262EEC90-B307-8DF8-FBEF-04D27D430A01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807633" y="2200431"/>
            <a:ext cx="4490882" cy="1530593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MsPham-0936082789">
            <a:extLst>
              <a:ext uri="{FF2B5EF4-FFF2-40B4-BE49-F238E27FC236}">
                <a16:creationId xmlns:a16="http://schemas.microsoft.com/office/drawing/2014/main" id="{0C8439EE-7ECE-4444-CCB7-15E236F7D2D5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901647" y="2200431"/>
            <a:ext cx="2396868" cy="2469176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MsPham-0936082789">
            <a:extLst>
              <a:ext uri="{FF2B5EF4-FFF2-40B4-BE49-F238E27FC236}">
                <a16:creationId xmlns:a16="http://schemas.microsoft.com/office/drawing/2014/main" id="{752F4817-8420-D729-F520-8AC775760FC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7298515" y="2200431"/>
            <a:ext cx="328155" cy="2445202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MsPham-0936082789">
            <a:extLst>
              <a:ext uri="{FF2B5EF4-FFF2-40B4-BE49-F238E27FC236}">
                <a16:creationId xmlns:a16="http://schemas.microsoft.com/office/drawing/2014/main" id="{444EECA4-E8A1-1DDC-C2EC-996AA5CE2A6B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7298515" y="2200431"/>
            <a:ext cx="2690437" cy="142367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1F56EFC5-52E0-3D79-C3D5-A6DF9DB19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076" y="3648075"/>
            <a:ext cx="2532685" cy="91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347D8D4-BB39-E96A-BF98-25C57A2AF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089" y="4810125"/>
            <a:ext cx="2804740" cy="107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1A0EE6B-F120-217B-F4C9-58126E289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499" y="4645633"/>
            <a:ext cx="2145520" cy="118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B33419A-0350-38F8-D7FE-C65D562F3B66}"/>
              </a:ext>
            </a:extLst>
          </p:cNvPr>
          <p:cNvSpPr txBox="1">
            <a:spLocks/>
          </p:cNvSpPr>
          <p:nvPr/>
        </p:nvSpPr>
        <p:spPr>
          <a:xfrm>
            <a:off x="711270" y="303700"/>
            <a:ext cx="2342274" cy="640080"/>
          </a:xfrm>
          <a:prstGeom prst="hexagon">
            <a:avLst/>
          </a:prstGeom>
          <a:solidFill>
            <a:srgbClr val="FFE28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Unit 16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0F19BDD4-1D19-F4E8-5D06-B41624D0D261}"/>
              </a:ext>
            </a:extLst>
          </p:cNvPr>
          <p:cNvSpPr txBox="1"/>
          <p:nvPr/>
        </p:nvSpPr>
        <p:spPr>
          <a:xfrm>
            <a:off x="3112351" y="288403"/>
            <a:ext cx="367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>
                <a:effectLst/>
                <a:latin typeface="Century Gothic" panose="020B0502020202020204" pitchFamily="34" charset="0"/>
              </a:rPr>
              <a:t>My pets</a:t>
            </a:r>
            <a:endParaRPr lang="en-US" sz="2800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4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  <p:bldP spid="3" grpId="0" animBg="1"/>
      <p:bldP spid="5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128A5DA-8ED9-0832-A2B0-17FE8506D389}"/>
              </a:ext>
            </a:extLst>
          </p:cNvPr>
          <p:cNvSpPr txBox="1"/>
          <p:nvPr/>
        </p:nvSpPr>
        <p:spPr>
          <a:xfrm>
            <a:off x="3632522" y="1156558"/>
            <a:ext cx="4318000" cy="640080"/>
          </a:xfrm>
          <a:prstGeom prst="wedgeRoundRectCallout">
            <a:avLst>
              <a:gd name="adj1" fmla="val 56078"/>
              <a:gd name="adj2" fmla="val -25841"/>
              <a:gd name="adj3" fmla="val 16667"/>
            </a:avLst>
          </a:prstGeom>
          <a:solidFill>
            <a:srgbClr val="EFFFE0"/>
          </a:solidFill>
          <a:ln>
            <a:solidFill>
              <a:srgbClr val="418B32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800"/>
              </a:spcAft>
            </a:pPr>
            <a:r>
              <a:rPr lang="en-US">
                <a:solidFill>
                  <a:srgbClr val="F36B2A"/>
                </a:solidFill>
              </a:rPr>
              <a:t> She / he </a:t>
            </a:r>
            <a:r>
              <a:rPr lang="en-US">
                <a:solidFill>
                  <a:srgbClr val="326B27"/>
                </a:solidFill>
              </a:rPr>
              <a:t>has ____.</a:t>
            </a:r>
          </a:p>
        </p:txBody>
      </p:sp>
      <p:cxnSp>
        <p:nvCxnSpPr>
          <p:cNvPr id="11" name="MsPham-0936082789">
            <a:extLst>
              <a:ext uri="{FF2B5EF4-FFF2-40B4-BE49-F238E27FC236}">
                <a16:creationId xmlns:a16="http://schemas.microsoft.com/office/drawing/2014/main" id="{F5E84DFE-76DD-8787-4793-B711244937F4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641214" y="1796638"/>
            <a:ext cx="3150308" cy="2036759"/>
          </a:xfrm>
          <a:prstGeom prst="straightConnector1">
            <a:avLst/>
          </a:prstGeom>
          <a:ln w="28575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391B98C5-E034-F369-0182-FEC397F5D040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4935694" y="1796638"/>
            <a:ext cx="855828" cy="2805131"/>
          </a:xfrm>
          <a:prstGeom prst="straightConnector1">
            <a:avLst/>
          </a:prstGeom>
          <a:ln w="28575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id="{1425E29A-3DE9-AEA3-A6F5-89EA626361A6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5791522" y="1796638"/>
            <a:ext cx="2141328" cy="2616253"/>
          </a:xfrm>
          <a:prstGeom prst="straightConnector1">
            <a:avLst/>
          </a:prstGeom>
          <a:ln w="28575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-0936082789">
            <a:extLst>
              <a:ext uri="{FF2B5EF4-FFF2-40B4-BE49-F238E27FC236}">
                <a16:creationId xmlns:a16="http://schemas.microsoft.com/office/drawing/2014/main" id="{4234427F-BF3B-EB6D-3815-1F5DE0E0D13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5791522" y="1796638"/>
            <a:ext cx="4053015" cy="1832706"/>
          </a:xfrm>
          <a:prstGeom prst="straightConnector1">
            <a:avLst/>
          </a:prstGeom>
          <a:ln w="28575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63FD2A70-5DC3-BEEF-042A-C135A54E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797" y="844962"/>
            <a:ext cx="991569" cy="991569"/>
          </a:xfrm>
          <a:prstGeom prst="ellipse">
            <a:avLst/>
          </a:prstGeom>
          <a:noFill/>
          <a:ln>
            <a:solidFill>
              <a:srgbClr val="418B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701D511-8B4F-F94B-D0AB-BCB346BC80FF}"/>
              </a:ext>
            </a:extLst>
          </p:cNvPr>
          <p:cNvSpPr txBox="1"/>
          <p:nvPr/>
        </p:nvSpPr>
        <p:spPr>
          <a:xfrm>
            <a:off x="775620" y="5252950"/>
            <a:ext cx="236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3D8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E6D5141-CEC4-373E-86EA-21BCB932DCE4}"/>
              </a:ext>
            </a:extLst>
          </p:cNvPr>
          <p:cNvSpPr txBox="1"/>
          <p:nvPr/>
        </p:nvSpPr>
        <p:spPr>
          <a:xfrm>
            <a:off x="6680162" y="5988224"/>
            <a:ext cx="236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3D8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E1D9F471-564C-CE0A-1700-A345B5F7E44E}"/>
              </a:ext>
            </a:extLst>
          </p:cNvPr>
          <p:cNvSpPr txBox="1"/>
          <p:nvPr/>
        </p:nvSpPr>
        <p:spPr>
          <a:xfrm>
            <a:off x="3605659" y="6036232"/>
            <a:ext cx="236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3D8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kite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5A93C6D-0B82-3933-CC01-3783A4D6F83F}"/>
              </a:ext>
            </a:extLst>
          </p:cNvPr>
          <p:cNvSpPr txBox="1"/>
          <p:nvPr/>
        </p:nvSpPr>
        <p:spPr>
          <a:xfrm>
            <a:off x="9641866" y="5140903"/>
            <a:ext cx="204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3D8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EB5727EC-C9A3-B39C-4F2D-E23F6AE90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324" y="3631316"/>
            <a:ext cx="2731497" cy="15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9262112D-7116-5F67-C776-84B2E44C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82" y="3833397"/>
            <a:ext cx="2731497" cy="15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749CA8BA-94EE-40F5-D34D-8A0C4F09F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20" y="4476665"/>
            <a:ext cx="2731497" cy="15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676C894C-9419-8ADC-E441-30169B7AD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576" y="4601769"/>
            <a:ext cx="2731497" cy="15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2CC357C7-10B7-8AA8-5DF9-D6ABADB94FF5}"/>
              </a:ext>
            </a:extLst>
          </p:cNvPr>
          <p:cNvSpPr txBox="1">
            <a:spLocks/>
          </p:cNvSpPr>
          <p:nvPr/>
        </p:nvSpPr>
        <p:spPr>
          <a:xfrm>
            <a:off x="711270" y="303700"/>
            <a:ext cx="2342274" cy="640080"/>
          </a:xfrm>
          <a:prstGeom prst="hexagon">
            <a:avLst/>
          </a:prstGeom>
          <a:solidFill>
            <a:srgbClr val="FFE28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Unit 17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087DE1EE-36BD-7B62-0874-5AF017208E95}"/>
              </a:ext>
            </a:extLst>
          </p:cNvPr>
          <p:cNvSpPr txBox="1"/>
          <p:nvPr/>
        </p:nvSpPr>
        <p:spPr>
          <a:xfrm>
            <a:off x="3112351" y="288403"/>
            <a:ext cx="367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>
                <a:effectLst/>
                <a:latin typeface="Century Gothic" panose="020B0502020202020204" pitchFamily="34" charset="0"/>
              </a:rPr>
              <a:t>Our toys</a:t>
            </a:r>
            <a:endParaRPr lang="en-US" sz="2800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76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/>
      <p:bldP spid="24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0936082789">
            <a:extLst>
              <a:ext uri="{FF2B5EF4-FFF2-40B4-BE49-F238E27FC236}">
                <a16:creationId xmlns:a16="http://schemas.microsoft.com/office/drawing/2014/main" id="{3128A5DA-8ED9-0832-A2B0-17FE8506D389}"/>
              </a:ext>
            </a:extLst>
          </p:cNvPr>
          <p:cNvSpPr txBox="1"/>
          <p:nvPr/>
        </p:nvSpPr>
        <p:spPr>
          <a:xfrm>
            <a:off x="4038599" y="1059736"/>
            <a:ext cx="4389120" cy="731520"/>
          </a:xfrm>
          <a:prstGeom prst="roundRect">
            <a:avLst/>
          </a:prstGeom>
          <a:solidFill>
            <a:srgbClr val="EFFFE0"/>
          </a:solidFill>
          <a:ln>
            <a:solidFill>
              <a:srgbClr val="418B32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800"/>
              </a:spcAft>
            </a:pPr>
            <a:r>
              <a:rPr lang="en-US">
                <a:solidFill>
                  <a:srgbClr val="326B27"/>
                </a:solidFill>
              </a:rPr>
              <a:t>They have </a:t>
            </a:r>
            <a:r>
              <a:rPr lang="en-US" b="0">
                <a:solidFill>
                  <a:srgbClr val="F36B2A"/>
                </a:solidFill>
              </a:rPr>
              <a:t>______.</a:t>
            </a:r>
            <a:endParaRPr lang="en-US" b="0">
              <a:solidFill>
                <a:srgbClr val="326B27"/>
              </a:solidFill>
            </a:endParaRPr>
          </a:p>
        </p:txBody>
      </p: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id="{F5E84DFE-76DD-8787-4793-B711244937F4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560907" y="1791256"/>
            <a:ext cx="3672252" cy="1778770"/>
          </a:xfrm>
          <a:prstGeom prst="straightConnector1">
            <a:avLst/>
          </a:prstGeom>
          <a:ln w="19050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id="{391B98C5-E034-F369-0182-FEC397F5D040}"/>
              </a:ext>
            </a:extLst>
          </p:cNvPr>
          <p:cNvCxnSpPr>
            <a:cxnSpLocks/>
            <a:stCxn id="10" idx="2"/>
            <a:endCxn id="6" idx="0"/>
          </p:cNvCxnSpPr>
          <p:nvPr/>
        </p:nvCxnSpPr>
        <p:spPr>
          <a:xfrm flipH="1">
            <a:off x="4676201" y="1791256"/>
            <a:ext cx="1556958" cy="2847627"/>
          </a:xfrm>
          <a:prstGeom prst="straightConnector1">
            <a:avLst/>
          </a:prstGeom>
          <a:ln w="19050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0936082789">
            <a:extLst>
              <a:ext uri="{FF2B5EF4-FFF2-40B4-BE49-F238E27FC236}">
                <a16:creationId xmlns:a16="http://schemas.microsoft.com/office/drawing/2014/main" id="{1425E29A-3DE9-AEA3-A6F5-89EA626361A6}"/>
              </a:ext>
            </a:extLst>
          </p:cNvPr>
          <p:cNvCxnSpPr>
            <a:cxnSpLocks/>
            <a:stCxn id="10" idx="2"/>
            <a:endCxn id="5" idx="0"/>
          </p:cNvCxnSpPr>
          <p:nvPr/>
        </p:nvCxnSpPr>
        <p:spPr>
          <a:xfrm>
            <a:off x="6233159" y="1791256"/>
            <a:ext cx="1455185" cy="2847627"/>
          </a:xfrm>
          <a:prstGeom prst="straightConnector1">
            <a:avLst/>
          </a:prstGeom>
          <a:ln w="19050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0936082789">
            <a:extLst>
              <a:ext uri="{FF2B5EF4-FFF2-40B4-BE49-F238E27FC236}">
                <a16:creationId xmlns:a16="http://schemas.microsoft.com/office/drawing/2014/main" id="{4234427F-BF3B-EB6D-3815-1F5DE0E0D13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233159" y="1791256"/>
            <a:ext cx="3185013" cy="1637744"/>
          </a:xfrm>
          <a:prstGeom prst="straightConnector1">
            <a:avLst/>
          </a:prstGeom>
          <a:ln w="19050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701D511-8B4F-F94B-D0AB-BCB346BC80FF}"/>
              </a:ext>
            </a:extLst>
          </p:cNvPr>
          <p:cNvSpPr txBox="1"/>
          <p:nvPr/>
        </p:nvSpPr>
        <p:spPr>
          <a:xfrm>
            <a:off x="509392" y="4855849"/>
            <a:ext cx="236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trucks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E1D9F471-564C-CE0A-1700-A345B5F7E44E}"/>
              </a:ext>
            </a:extLst>
          </p:cNvPr>
          <p:cNvSpPr txBox="1"/>
          <p:nvPr/>
        </p:nvSpPr>
        <p:spPr>
          <a:xfrm>
            <a:off x="3439640" y="5895955"/>
            <a:ext cx="2518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buses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E6D5141-CEC4-373E-86EA-21BCB932DCE4}"/>
              </a:ext>
            </a:extLst>
          </p:cNvPr>
          <p:cNvSpPr txBox="1"/>
          <p:nvPr/>
        </p:nvSpPr>
        <p:spPr>
          <a:xfrm>
            <a:off x="6406028" y="5915660"/>
            <a:ext cx="2541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ships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5A93C6D-0B82-3933-CC01-3783A4D6F83F}"/>
              </a:ext>
            </a:extLst>
          </p:cNvPr>
          <p:cNvSpPr txBox="1"/>
          <p:nvPr/>
        </p:nvSpPr>
        <p:spPr>
          <a:xfrm>
            <a:off x="9418172" y="4699000"/>
            <a:ext cx="220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teddy bears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C879924D-CFB5-CA1F-BBE4-149734278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48" y="3570026"/>
            <a:ext cx="2518876" cy="127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B32AE29D-3092-5BB7-EF1B-189361CF8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06" y="4638883"/>
            <a:ext cx="2518876" cy="127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0087A541-FA16-7131-B034-6012188A0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763" y="4638883"/>
            <a:ext cx="2518876" cy="127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EF6EA442-D848-0214-C2C7-8DFDF9DB5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534" y="3429000"/>
            <a:ext cx="2518876" cy="127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6DD501E-D3B2-1676-DF10-CE0356D3C033}"/>
              </a:ext>
            </a:extLst>
          </p:cNvPr>
          <p:cNvSpPr txBox="1">
            <a:spLocks/>
          </p:cNvSpPr>
          <p:nvPr/>
        </p:nvSpPr>
        <p:spPr>
          <a:xfrm>
            <a:off x="711270" y="303700"/>
            <a:ext cx="2342274" cy="640080"/>
          </a:xfrm>
          <a:prstGeom prst="hexagon">
            <a:avLst/>
          </a:prstGeom>
          <a:solidFill>
            <a:srgbClr val="FFE28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Unit 17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FD4722E-6FCA-ECB0-AD8F-EE30A33C0E19}"/>
              </a:ext>
            </a:extLst>
          </p:cNvPr>
          <p:cNvSpPr txBox="1"/>
          <p:nvPr/>
        </p:nvSpPr>
        <p:spPr>
          <a:xfrm>
            <a:off x="3112351" y="288403"/>
            <a:ext cx="367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>
                <a:effectLst/>
                <a:latin typeface="Century Gothic" panose="020B0502020202020204" pitchFamily="34" charset="0"/>
              </a:rPr>
              <a:t>Our toys</a:t>
            </a:r>
            <a:endParaRPr lang="en-US" sz="2800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8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0936082789">
            <a:extLst>
              <a:ext uri="{FF2B5EF4-FFF2-40B4-BE49-F238E27FC236}">
                <a16:creationId xmlns:a16="http://schemas.microsoft.com/office/drawing/2014/main" id="{6C484BDF-50DE-A1A9-E875-8E7D6477EF38}"/>
              </a:ext>
            </a:extLst>
          </p:cNvPr>
          <p:cNvSpPr txBox="1"/>
          <p:nvPr/>
        </p:nvSpPr>
        <p:spPr>
          <a:xfrm>
            <a:off x="4145466" y="995705"/>
            <a:ext cx="3882663" cy="640080"/>
          </a:xfrm>
          <a:prstGeom prst="roundRect">
            <a:avLst/>
          </a:prstGeom>
          <a:solidFill>
            <a:srgbClr val="FFE1F4"/>
          </a:solidFill>
          <a:ln>
            <a:solidFill>
              <a:srgbClr val="FF5DC1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ysClr val="windowText" lastClr="000000"/>
                </a:solidFill>
              </a:rPr>
              <a:t>I’m </a:t>
            </a:r>
            <a:r>
              <a:rPr lang="en-US" b="0">
                <a:solidFill>
                  <a:sysClr val="windowText" lastClr="000000"/>
                </a:solidFill>
              </a:rPr>
              <a:t>________</a:t>
            </a:r>
            <a:r>
              <a:rPr lang="en-US">
                <a:solidFill>
                  <a:sysClr val="windowText" lastClr="000000"/>
                </a:solidFill>
              </a:rPr>
              <a:t>.</a:t>
            </a:r>
          </a:p>
        </p:txBody>
      </p:sp>
      <p:cxnSp>
        <p:nvCxnSpPr>
          <p:cNvPr id="9" name="MsPham0936082789">
            <a:extLst>
              <a:ext uri="{FF2B5EF4-FFF2-40B4-BE49-F238E27FC236}">
                <a16:creationId xmlns:a16="http://schemas.microsoft.com/office/drawing/2014/main" id="{9F16AA35-90BF-2FBD-BE21-A8B0D830185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438282" y="1635785"/>
            <a:ext cx="3648516" cy="1336015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0936082789">
            <a:extLst>
              <a:ext uri="{FF2B5EF4-FFF2-40B4-BE49-F238E27FC236}">
                <a16:creationId xmlns:a16="http://schemas.microsoft.com/office/drawing/2014/main" id="{E6F75188-8284-462A-2D14-7ECE47583CF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4659506" y="1635785"/>
            <a:ext cx="1427292" cy="212861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id="{3ACD810F-5C4C-F73D-B57C-695F0258EE98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6086798" y="1635785"/>
            <a:ext cx="1439457" cy="212861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id="{5E076D7A-3910-56FA-9EAC-9660F363AE22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086798" y="1635785"/>
            <a:ext cx="3151123" cy="1336015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AABD0EB7-864A-667C-B150-286118C1CBAE}"/>
              </a:ext>
            </a:extLst>
          </p:cNvPr>
          <p:cNvSpPr txBox="1"/>
          <p:nvPr/>
        </p:nvSpPr>
        <p:spPr>
          <a:xfrm>
            <a:off x="471177" y="5105696"/>
            <a:ext cx="2133600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9900CC"/>
                </a:solidFill>
                <a:latin typeface="Century Gothic" panose="020B0502020202020204" pitchFamily="34" charset="0"/>
              </a:rPr>
              <a:t>reading</a:t>
            </a: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9E5A5FE4-945D-7EF9-E888-2473B4C0E2CF}"/>
              </a:ext>
            </a:extLst>
          </p:cNvPr>
          <p:cNvSpPr txBox="1"/>
          <p:nvPr/>
        </p:nvSpPr>
        <p:spPr>
          <a:xfrm>
            <a:off x="3442449" y="5999486"/>
            <a:ext cx="2539999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9900CC"/>
                </a:solidFill>
                <a:latin typeface="Century Gothic" panose="020B0502020202020204" pitchFamily="34" charset="0"/>
              </a:rPr>
              <a:t>writing</a:t>
            </a: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D504A747-1527-42A0-5CD7-2A31C5E301AB}"/>
              </a:ext>
            </a:extLst>
          </p:cNvPr>
          <p:cNvSpPr txBox="1"/>
          <p:nvPr/>
        </p:nvSpPr>
        <p:spPr>
          <a:xfrm>
            <a:off x="6299200" y="6019151"/>
            <a:ext cx="2387601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9900CC"/>
                </a:solidFill>
                <a:latin typeface="Century Gothic" panose="020B0502020202020204" pitchFamily="34" charset="0"/>
              </a:rPr>
              <a:t>dancing</a:t>
            </a: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D2F5CDFC-62DD-76B9-54A9-E797397D5C41}"/>
              </a:ext>
            </a:extLst>
          </p:cNvPr>
          <p:cNvSpPr txBox="1"/>
          <p:nvPr/>
        </p:nvSpPr>
        <p:spPr>
          <a:xfrm>
            <a:off x="8686801" y="5147141"/>
            <a:ext cx="3121527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9900CC"/>
                </a:solidFill>
                <a:latin typeface="Century Gothic" panose="020B0502020202020204" pitchFamily="34" charset="0"/>
              </a:rPr>
              <a:t>singing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42F19FBE-E1C1-EC9A-F4C5-8C22E81C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921" y="2863157"/>
            <a:ext cx="1800609" cy="223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C43EC875-261E-DEB1-3522-623452F51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3764395"/>
            <a:ext cx="1800609" cy="223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BBC18082-C14A-3C90-53BD-651F2DC0A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950" y="3764395"/>
            <a:ext cx="1800609" cy="223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CFDDE216-0FA6-EFB7-576A-3E83C9956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4" y="2863157"/>
            <a:ext cx="1800609" cy="223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77D774B-6B76-6EED-B9DB-25EC15CA7152}"/>
              </a:ext>
            </a:extLst>
          </p:cNvPr>
          <p:cNvSpPr txBox="1">
            <a:spLocks/>
          </p:cNvSpPr>
          <p:nvPr/>
        </p:nvSpPr>
        <p:spPr>
          <a:xfrm>
            <a:off x="711270" y="303700"/>
            <a:ext cx="2342274" cy="640080"/>
          </a:xfrm>
          <a:prstGeom prst="hexagon">
            <a:avLst/>
          </a:prstGeom>
          <a:solidFill>
            <a:srgbClr val="FFE28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Unit 18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FAA169B-F36A-6E42-655A-CFC828D24607}"/>
              </a:ext>
            </a:extLst>
          </p:cNvPr>
          <p:cNvSpPr txBox="1"/>
          <p:nvPr/>
        </p:nvSpPr>
        <p:spPr>
          <a:xfrm>
            <a:off x="3112351" y="288403"/>
            <a:ext cx="54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>
                <a:effectLst/>
                <a:latin typeface="Century Gothic" panose="020B0502020202020204" pitchFamily="34" charset="0"/>
              </a:rPr>
              <a:t>Playing and doing</a:t>
            </a:r>
            <a:endParaRPr lang="en-US" sz="2800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1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0936082789">
            <a:extLst>
              <a:ext uri="{FF2B5EF4-FFF2-40B4-BE49-F238E27FC236}">
                <a16:creationId xmlns:a16="http://schemas.microsoft.com/office/drawing/2014/main" id="{AABD0EB7-864A-667C-B150-286118C1CBAE}"/>
              </a:ext>
            </a:extLst>
          </p:cNvPr>
          <p:cNvSpPr txBox="1"/>
          <p:nvPr/>
        </p:nvSpPr>
        <p:spPr>
          <a:xfrm>
            <a:off x="447748" y="4993332"/>
            <a:ext cx="2304253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b="0">
                <a:solidFill>
                  <a:srgbClr val="0070C0"/>
                </a:solidFill>
              </a:rPr>
              <a:t>playing </a:t>
            </a:r>
          </a:p>
          <a:p>
            <a:r>
              <a:rPr lang="en-US" sz="2400" b="0">
                <a:solidFill>
                  <a:srgbClr val="0070C0"/>
                </a:solidFill>
              </a:rPr>
              <a:t>basketball</a:t>
            </a:r>
            <a:endParaRPr lang="en-US" sz="2933">
              <a:solidFill>
                <a:srgbClr val="0070C0"/>
              </a:solidFill>
            </a:endParaRP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9E5A5FE4-945D-7EF9-E888-2473B4C0E2CF}"/>
              </a:ext>
            </a:extLst>
          </p:cNvPr>
          <p:cNvSpPr txBox="1"/>
          <p:nvPr/>
        </p:nvSpPr>
        <p:spPr>
          <a:xfrm>
            <a:off x="2854781" y="6067538"/>
            <a:ext cx="3036364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b="0">
                <a:solidFill>
                  <a:srgbClr val="0070C0"/>
                </a:solidFill>
              </a:rPr>
              <a:t>drawing a picture</a:t>
            </a:r>
            <a:endParaRPr lang="en-US" sz="2933">
              <a:solidFill>
                <a:srgbClr val="0070C0"/>
              </a:solidFill>
            </a:endParaRP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D504A747-1527-42A0-5CD7-2A31C5E301AB}"/>
              </a:ext>
            </a:extLst>
          </p:cNvPr>
          <p:cNvSpPr txBox="1"/>
          <p:nvPr/>
        </p:nvSpPr>
        <p:spPr>
          <a:xfrm>
            <a:off x="6358541" y="6074288"/>
            <a:ext cx="2304253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b="0">
                <a:solidFill>
                  <a:srgbClr val="0070C0"/>
                </a:solidFill>
              </a:rPr>
              <a:t>watching TV</a:t>
            </a:r>
            <a:endParaRPr lang="en-US" sz="2933">
              <a:solidFill>
                <a:srgbClr val="0070C0"/>
              </a:solidFill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D2F5CDFC-62DD-76B9-54A9-E797397D5C41}"/>
              </a:ext>
            </a:extLst>
          </p:cNvPr>
          <p:cNvSpPr txBox="1"/>
          <p:nvPr/>
        </p:nvSpPr>
        <p:spPr>
          <a:xfrm>
            <a:off x="9204219" y="4993332"/>
            <a:ext cx="2304253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b="0">
                <a:solidFill>
                  <a:srgbClr val="0070C0"/>
                </a:solidFill>
              </a:rPr>
              <a:t>listening </a:t>
            </a:r>
          </a:p>
          <a:p>
            <a:r>
              <a:rPr lang="en-US" sz="2400" b="0">
                <a:solidFill>
                  <a:srgbClr val="0070C0"/>
                </a:solidFill>
              </a:rPr>
              <a:t>to music.</a:t>
            </a:r>
            <a:endParaRPr lang="en-US" sz="2933">
              <a:solidFill>
                <a:srgbClr val="0070C0"/>
              </a:solidFill>
            </a:endParaRPr>
          </a:p>
        </p:txBody>
      </p:sp>
      <p:cxnSp>
        <p:nvCxnSpPr>
          <p:cNvPr id="9" name="MsPham0936082789">
            <a:extLst>
              <a:ext uri="{FF2B5EF4-FFF2-40B4-BE49-F238E27FC236}">
                <a16:creationId xmlns:a16="http://schemas.microsoft.com/office/drawing/2014/main" id="{9F16AA35-90BF-2FBD-BE21-A8B0D830185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2752000" y="2279472"/>
            <a:ext cx="4267820" cy="114952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0936082789">
            <a:extLst>
              <a:ext uri="{FF2B5EF4-FFF2-40B4-BE49-F238E27FC236}">
                <a16:creationId xmlns:a16="http://schemas.microsoft.com/office/drawing/2014/main" id="{E6F75188-8284-462A-2D14-7ECE47583CF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637769" y="2279472"/>
            <a:ext cx="2382051" cy="181669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id="{3ACD810F-5C4C-F73D-B57C-695F0258EE98}"/>
              </a:ext>
            </a:extLst>
          </p:cNvPr>
          <p:cNvCxnSpPr>
            <a:cxnSpLocks/>
            <a:stCxn id="17" idx="2"/>
            <a:endCxn id="6" idx="0"/>
          </p:cNvCxnSpPr>
          <p:nvPr/>
        </p:nvCxnSpPr>
        <p:spPr>
          <a:xfrm>
            <a:off x="7019820" y="2279472"/>
            <a:ext cx="490848" cy="182126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id="{5E076D7A-3910-56FA-9EAC-9660F363AE2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7019820" y="2279472"/>
            <a:ext cx="2184399" cy="104653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sPham0936082789">
            <a:extLst>
              <a:ext uri="{FF2B5EF4-FFF2-40B4-BE49-F238E27FC236}">
                <a16:creationId xmlns:a16="http://schemas.microsoft.com/office/drawing/2014/main" id="{BCBEDD67-A82A-1D08-7D71-A55FF459D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682" y="934734"/>
            <a:ext cx="830590" cy="830590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7" name="MsPham0936082789">
            <a:extLst>
              <a:ext uri="{FF2B5EF4-FFF2-40B4-BE49-F238E27FC236}">
                <a16:creationId xmlns:a16="http://schemas.microsoft.com/office/drawing/2014/main" id="{6D06EC0A-99FB-39DB-3AF9-0E2732BA1C09}"/>
              </a:ext>
            </a:extLst>
          </p:cNvPr>
          <p:cNvSpPr txBox="1"/>
          <p:nvPr/>
        </p:nvSpPr>
        <p:spPr>
          <a:xfrm>
            <a:off x="4252528" y="961730"/>
            <a:ext cx="4467470" cy="640080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933">
                <a:solidFill>
                  <a:sysClr val="windowText" lastClr="000000"/>
                </a:solidFill>
              </a:rPr>
              <a:t>What are you doing?</a:t>
            </a: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7F59BF81-2A8F-0021-B12B-9E8B257F5D6A}"/>
              </a:ext>
            </a:extLst>
          </p:cNvPr>
          <p:cNvSpPr txBox="1"/>
          <p:nvPr/>
        </p:nvSpPr>
        <p:spPr>
          <a:xfrm>
            <a:off x="5194105" y="1780115"/>
            <a:ext cx="3651430" cy="499357"/>
          </a:xfrm>
          <a:prstGeom prst="wedgeRoundRectCallout">
            <a:avLst>
              <a:gd name="adj1" fmla="val 55718"/>
              <a:gd name="adj2" fmla="val -4239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933">
                <a:solidFill>
                  <a:sysClr val="windowText" lastClr="000000"/>
                </a:solidFill>
              </a:rPr>
              <a:t>I’m </a:t>
            </a:r>
            <a:r>
              <a:rPr lang="en-US" sz="2933" b="0">
                <a:solidFill>
                  <a:srgbClr val="0070C0"/>
                </a:solidFill>
              </a:rPr>
              <a:t>________</a:t>
            </a:r>
            <a:r>
              <a:rPr lang="en-US" sz="2933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75F299F2-12C9-A02C-A25C-0949E204D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36739" y="934734"/>
            <a:ext cx="894345" cy="894345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6447A81-8C5C-EAD4-36A9-0EEA6A99A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7" y="2989042"/>
            <a:ext cx="2304253" cy="19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41352529-27EE-E888-1999-33D0ECBB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653" y="4046326"/>
            <a:ext cx="2304253" cy="19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63FCABCF-EED7-AE1B-943E-B24BC9FF7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541" y="4100740"/>
            <a:ext cx="2304253" cy="19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6CE7E179-C903-5FA5-CEB0-909BBE870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220" y="2989042"/>
            <a:ext cx="2304253" cy="19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AFE99EF6-EBEA-C93E-D827-36A20989A554}"/>
              </a:ext>
            </a:extLst>
          </p:cNvPr>
          <p:cNvSpPr txBox="1">
            <a:spLocks/>
          </p:cNvSpPr>
          <p:nvPr/>
        </p:nvSpPr>
        <p:spPr>
          <a:xfrm>
            <a:off x="711270" y="303700"/>
            <a:ext cx="2342274" cy="640080"/>
          </a:xfrm>
          <a:prstGeom prst="hexagon">
            <a:avLst/>
          </a:prstGeom>
          <a:solidFill>
            <a:srgbClr val="FFE28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Unit 18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330576B-4B3E-0BEA-BF0F-8B989D4B94D1}"/>
              </a:ext>
            </a:extLst>
          </p:cNvPr>
          <p:cNvSpPr txBox="1"/>
          <p:nvPr/>
        </p:nvSpPr>
        <p:spPr>
          <a:xfrm>
            <a:off x="3112350" y="288403"/>
            <a:ext cx="602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>
                <a:effectLst/>
                <a:latin typeface="Century Gothic" panose="020B0502020202020204" pitchFamily="34" charset="0"/>
              </a:rPr>
              <a:t>Playing and doing</a:t>
            </a:r>
            <a:endParaRPr lang="en-US" sz="2800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81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9579465-099E-7674-9492-20C8E3DE94BD}"/>
              </a:ext>
            </a:extLst>
          </p:cNvPr>
          <p:cNvSpPr txBox="1"/>
          <p:nvPr/>
        </p:nvSpPr>
        <p:spPr>
          <a:xfrm>
            <a:off x="3996343" y="986545"/>
            <a:ext cx="4199313" cy="55625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/ He </a:t>
            </a:r>
            <a:r>
              <a:rPr lang="en-US" alt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________.</a:t>
            </a:r>
          </a:p>
        </p:txBody>
      </p: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id="{86D728E3-36D6-0EEE-A8DD-4B23ECCA5F78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180001" y="1542797"/>
            <a:ext cx="3915999" cy="140005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0936082789">
            <a:extLst>
              <a:ext uri="{FF2B5EF4-FFF2-40B4-BE49-F238E27FC236}">
                <a16:creationId xmlns:a16="http://schemas.microsoft.com/office/drawing/2014/main" id="{1475173B-3212-4C62-3934-5DDCA226F88B}"/>
              </a:ext>
            </a:extLst>
          </p:cNvPr>
          <p:cNvCxnSpPr>
            <a:cxnSpLocks/>
            <a:stCxn id="10" idx="2"/>
            <a:endCxn id="4" idx="0"/>
          </p:cNvCxnSpPr>
          <p:nvPr/>
        </p:nvCxnSpPr>
        <p:spPr>
          <a:xfrm flipH="1">
            <a:off x="3782517" y="1542797"/>
            <a:ext cx="2313483" cy="224272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0936082789">
            <a:extLst>
              <a:ext uri="{FF2B5EF4-FFF2-40B4-BE49-F238E27FC236}">
                <a16:creationId xmlns:a16="http://schemas.microsoft.com/office/drawing/2014/main" id="{21FEC4C9-A2E8-3EFA-6AAF-3FA7BFD5E12B}"/>
              </a:ext>
            </a:extLst>
          </p:cNvPr>
          <p:cNvCxnSpPr>
            <a:cxnSpLocks/>
            <a:stCxn id="10" idx="2"/>
            <a:endCxn id="5" idx="0"/>
          </p:cNvCxnSpPr>
          <p:nvPr/>
        </p:nvCxnSpPr>
        <p:spPr>
          <a:xfrm>
            <a:off x="6096000" y="1542797"/>
            <a:ext cx="11485" cy="257173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MsPham0936082789">
            <a:extLst>
              <a:ext uri="{FF2B5EF4-FFF2-40B4-BE49-F238E27FC236}">
                <a16:creationId xmlns:a16="http://schemas.microsoft.com/office/drawing/2014/main" id="{EFB265A2-D866-21A1-65CD-1260C39F62E8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096000" y="1542797"/>
            <a:ext cx="3831254" cy="152295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sPham0936082789">
            <a:extLst>
              <a:ext uri="{FF2B5EF4-FFF2-40B4-BE49-F238E27FC236}">
                <a16:creationId xmlns:a16="http://schemas.microsoft.com/office/drawing/2014/main" id="{36561891-A750-BE4C-5F4A-7FF450BC44E8}"/>
              </a:ext>
            </a:extLst>
          </p:cNvPr>
          <p:cNvSpPr txBox="1"/>
          <p:nvPr/>
        </p:nvSpPr>
        <p:spPr>
          <a:xfrm>
            <a:off x="367008" y="4729965"/>
            <a:ext cx="2234689" cy="8208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 b="0">
                <a:solidFill>
                  <a:srgbClr val="002060"/>
                </a:solidFill>
              </a:rPr>
              <a:t>playing badminton</a:t>
            </a:r>
          </a:p>
        </p:txBody>
      </p:sp>
      <p:sp>
        <p:nvSpPr>
          <p:cNvPr id="22" name="MsPham0936082789">
            <a:extLst>
              <a:ext uri="{FF2B5EF4-FFF2-40B4-BE49-F238E27FC236}">
                <a16:creationId xmlns:a16="http://schemas.microsoft.com/office/drawing/2014/main" id="{992CE2B8-F6E2-4B5E-831A-4BFCD9D27ECF}"/>
              </a:ext>
            </a:extLst>
          </p:cNvPr>
          <p:cNvSpPr txBox="1"/>
          <p:nvPr/>
        </p:nvSpPr>
        <p:spPr>
          <a:xfrm>
            <a:off x="2841163" y="5713471"/>
            <a:ext cx="1741874" cy="4104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 b="0">
                <a:solidFill>
                  <a:srgbClr val="002060"/>
                </a:solidFill>
              </a:rPr>
              <a:t>painting</a:t>
            </a:r>
          </a:p>
        </p:txBody>
      </p:sp>
      <p:sp>
        <p:nvSpPr>
          <p:cNvPr id="23" name="MsPham0936082789">
            <a:extLst>
              <a:ext uri="{FF2B5EF4-FFF2-40B4-BE49-F238E27FC236}">
                <a16:creationId xmlns:a16="http://schemas.microsoft.com/office/drawing/2014/main" id="{8C5AC79E-1554-01E0-BD0F-059DADE79BAD}"/>
              </a:ext>
            </a:extLst>
          </p:cNvPr>
          <p:cNvSpPr txBox="1"/>
          <p:nvPr/>
        </p:nvSpPr>
        <p:spPr>
          <a:xfrm>
            <a:off x="4788523" y="6010316"/>
            <a:ext cx="2599980" cy="4104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 b="0">
                <a:solidFill>
                  <a:srgbClr val="002060"/>
                </a:solidFill>
              </a:rPr>
              <a:t>playing football</a:t>
            </a:r>
          </a:p>
        </p:txBody>
      </p:sp>
      <p:sp>
        <p:nvSpPr>
          <p:cNvPr id="24" name="MsPham0936082789">
            <a:extLst>
              <a:ext uri="{FF2B5EF4-FFF2-40B4-BE49-F238E27FC236}">
                <a16:creationId xmlns:a16="http://schemas.microsoft.com/office/drawing/2014/main" id="{1564AA63-46E1-9040-3932-201CDE95823B}"/>
              </a:ext>
            </a:extLst>
          </p:cNvPr>
          <p:cNvSpPr txBox="1"/>
          <p:nvPr/>
        </p:nvSpPr>
        <p:spPr>
          <a:xfrm>
            <a:off x="9927253" y="4862956"/>
            <a:ext cx="1670579" cy="4104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 b="0">
                <a:solidFill>
                  <a:srgbClr val="002060"/>
                </a:solidFill>
              </a:rPr>
              <a:t>walking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49569C52-D2EE-1E9D-83C8-E36B6D65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59" y="3785520"/>
            <a:ext cx="1447316" cy="187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84C50574-2CBB-DB7C-D20C-CF861B5E0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827" y="4114534"/>
            <a:ext cx="1447316" cy="187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1D58E1E-8BCE-B069-3B9B-B2D06C554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521" y="3838201"/>
            <a:ext cx="1447316" cy="187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234F1514-3524-01B5-AC21-3DD983999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5" y="2792870"/>
            <a:ext cx="1447316" cy="187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671A01-1E75-A288-6F2E-CFD12172A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4530" y="2971542"/>
            <a:ext cx="1447560" cy="1875551"/>
          </a:xfrm>
          <a:prstGeom prst="rect">
            <a:avLst/>
          </a:prstGeom>
        </p:spPr>
      </p:pic>
      <p:sp>
        <p:nvSpPr>
          <p:cNvPr id="18" name="MsPham0936082789">
            <a:extLst>
              <a:ext uri="{FF2B5EF4-FFF2-40B4-BE49-F238E27FC236}">
                <a16:creationId xmlns:a16="http://schemas.microsoft.com/office/drawing/2014/main" id="{7AB208F6-96DA-EC18-2E29-CA1E25764A72}"/>
              </a:ext>
            </a:extLst>
          </p:cNvPr>
          <p:cNvSpPr txBox="1"/>
          <p:nvPr/>
        </p:nvSpPr>
        <p:spPr>
          <a:xfrm>
            <a:off x="7903520" y="5756236"/>
            <a:ext cx="1549039" cy="4104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 b="0">
                <a:solidFill>
                  <a:srgbClr val="002060"/>
                </a:solidFill>
              </a:rPr>
              <a:t>running</a:t>
            </a:r>
          </a:p>
        </p:txBody>
      </p:sp>
      <p:cxnSp>
        <p:nvCxnSpPr>
          <p:cNvPr id="32" name="MsPham0936082789">
            <a:extLst>
              <a:ext uri="{FF2B5EF4-FFF2-40B4-BE49-F238E27FC236}">
                <a16:creationId xmlns:a16="http://schemas.microsoft.com/office/drawing/2014/main" id="{8BB66921-216C-6AC3-EB6E-A783CE2226C7}"/>
              </a:ext>
            </a:extLst>
          </p:cNvPr>
          <p:cNvCxnSpPr>
            <a:cxnSpLocks/>
            <a:stCxn id="10" idx="2"/>
            <a:endCxn id="6" idx="0"/>
          </p:cNvCxnSpPr>
          <p:nvPr/>
        </p:nvCxnSpPr>
        <p:spPr>
          <a:xfrm>
            <a:off x="6096000" y="1542797"/>
            <a:ext cx="2531179" cy="229540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BD43AE3-FEBD-1E1B-5643-6CBD7C15C8A3}"/>
              </a:ext>
            </a:extLst>
          </p:cNvPr>
          <p:cNvSpPr txBox="1">
            <a:spLocks/>
          </p:cNvSpPr>
          <p:nvPr/>
        </p:nvSpPr>
        <p:spPr>
          <a:xfrm>
            <a:off x="711270" y="303700"/>
            <a:ext cx="2342274" cy="640080"/>
          </a:xfrm>
          <a:prstGeom prst="hexagon">
            <a:avLst/>
          </a:prstGeom>
          <a:solidFill>
            <a:srgbClr val="FFE28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Unit 19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25E9040-0CFA-C4BF-919F-A67679796546}"/>
              </a:ext>
            </a:extLst>
          </p:cNvPr>
          <p:cNvSpPr txBox="1"/>
          <p:nvPr/>
        </p:nvSpPr>
        <p:spPr>
          <a:xfrm>
            <a:off x="3112351" y="288403"/>
            <a:ext cx="595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>
                <a:effectLst/>
                <a:latin typeface="Century Gothic" panose="020B0502020202020204" pitchFamily="34" charset="0"/>
              </a:rPr>
              <a:t>Outdoor activities</a:t>
            </a:r>
            <a:endParaRPr lang="en-US" sz="2800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98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2" grpId="0"/>
      <p:bldP spid="23" grpId="0"/>
      <p:bldP spid="2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9579465-099E-7674-9492-20C8E3DE94BD}"/>
              </a:ext>
            </a:extLst>
          </p:cNvPr>
          <p:cNvSpPr txBox="1"/>
          <p:nvPr/>
        </p:nvSpPr>
        <p:spPr>
          <a:xfrm>
            <a:off x="4403467" y="980040"/>
            <a:ext cx="4250113" cy="556252"/>
          </a:xfrm>
          <a:prstGeom prst="wedgeRoundRectCallout">
            <a:avLst>
              <a:gd name="adj1" fmla="val -55154"/>
              <a:gd name="adj2" fmla="val -13505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</a:t>
            </a:r>
            <a:r>
              <a:rPr lang="en-US" altLang="en-US" sz="26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/ he </a:t>
            </a:r>
            <a:r>
              <a:rPr lang="en-US" alt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</p:txBody>
      </p:sp>
      <p:sp>
        <p:nvSpPr>
          <p:cNvPr id="11" name="MsPham0936082789">
            <a:extLst>
              <a:ext uri="{FF2B5EF4-FFF2-40B4-BE49-F238E27FC236}">
                <a16:creationId xmlns:a16="http://schemas.microsoft.com/office/drawing/2014/main" id="{9A4603A9-18E6-E907-C27F-CDD5B34742E4}"/>
              </a:ext>
            </a:extLst>
          </p:cNvPr>
          <p:cNvSpPr txBox="1"/>
          <p:nvPr/>
        </p:nvSpPr>
        <p:spPr>
          <a:xfrm>
            <a:off x="4403467" y="1565042"/>
            <a:ext cx="4250113" cy="556252"/>
          </a:xfrm>
          <a:prstGeom prst="wedgeRoundRectCallout">
            <a:avLst>
              <a:gd name="adj1" fmla="val 53639"/>
              <a:gd name="adj2" fmla="val -48660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667">
                <a:solidFill>
                  <a:srgbClr val="C00000"/>
                </a:solidFill>
              </a:rPr>
              <a:t>She</a:t>
            </a:r>
            <a:r>
              <a:rPr lang="en-US" sz="2667">
                <a:solidFill>
                  <a:srgbClr val="002060"/>
                </a:solidFill>
              </a:rPr>
              <a:t>’s</a:t>
            </a:r>
            <a:r>
              <a:rPr lang="en-US" sz="2667">
                <a:solidFill>
                  <a:srgbClr val="C00000"/>
                </a:solidFill>
              </a:rPr>
              <a:t> / He</a:t>
            </a:r>
            <a:r>
              <a:rPr lang="en-US" sz="2667">
                <a:solidFill>
                  <a:srgbClr val="002060"/>
                </a:solidFill>
              </a:rPr>
              <a:t>’s</a:t>
            </a:r>
            <a:r>
              <a:rPr lang="en-US" sz="2667">
                <a:solidFill>
                  <a:srgbClr val="C00000"/>
                </a:solidFill>
              </a:rPr>
              <a:t> </a:t>
            </a:r>
            <a:r>
              <a:rPr lang="en-US" sz="2667" b="0">
                <a:solidFill>
                  <a:srgbClr val="FF6600"/>
                </a:solidFill>
              </a:rPr>
              <a:t>_______</a:t>
            </a:r>
            <a:r>
              <a:rPr lang="en-US" sz="2667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id="{86D728E3-36D6-0EEE-A8DD-4B23ECCA5F78}"/>
              </a:ext>
            </a:extLst>
          </p:cNvPr>
          <p:cNvCxnSpPr>
            <a:cxnSpLocks/>
          </p:cNvCxnSpPr>
          <p:nvPr/>
        </p:nvCxnSpPr>
        <p:spPr>
          <a:xfrm flipH="1">
            <a:off x="2185054" y="2121294"/>
            <a:ext cx="4398102" cy="161116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0936082789">
            <a:extLst>
              <a:ext uri="{FF2B5EF4-FFF2-40B4-BE49-F238E27FC236}">
                <a16:creationId xmlns:a16="http://schemas.microsoft.com/office/drawing/2014/main" id="{1475173B-3212-4C62-3934-5DDCA226F88B}"/>
              </a:ext>
            </a:extLst>
          </p:cNvPr>
          <p:cNvCxnSpPr>
            <a:cxnSpLocks/>
          </p:cNvCxnSpPr>
          <p:nvPr/>
        </p:nvCxnSpPr>
        <p:spPr>
          <a:xfrm flipH="1">
            <a:off x="4992325" y="2121294"/>
            <a:ext cx="1590831" cy="210833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0936082789">
            <a:extLst>
              <a:ext uri="{FF2B5EF4-FFF2-40B4-BE49-F238E27FC236}">
                <a16:creationId xmlns:a16="http://schemas.microsoft.com/office/drawing/2014/main" id="{21FEC4C9-A2E8-3EFA-6AAF-3FA7BFD5E12B}"/>
              </a:ext>
            </a:extLst>
          </p:cNvPr>
          <p:cNvCxnSpPr>
            <a:cxnSpLocks/>
          </p:cNvCxnSpPr>
          <p:nvPr/>
        </p:nvCxnSpPr>
        <p:spPr>
          <a:xfrm>
            <a:off x="6583156" y="2121294"/>
            <a:ext cx="816681" cy="220763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MsPham0936082789">
            <a:extLst>
              <a:ext uri="{FF2B5EF4-FFF2-40B4-BE49-F238E27FC236}">
                <a16:creationId xmlns:a16="http://schemas.microsoft.com/office/drawing/2014/main" id="{EFB265A2-D866-21A1-65CD-1260C39F62E8}"/>
              </a:ext>
            </a:extLst>
          </p:cNvPr>
          <p:cNvCxnSpPr>
            <a:cxnSpLocks/>
          </p:cNvCxnSpPr>
          <p:nvPr/>
        </p:nvCxnSpPr>
        <p:spPr>
          <a:xfrm>
            <a:off x="6583156" y="2121294"/>
            <a:ext cx="3048305" cy="112261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D6EB9FA4-C13B-BD48-8E66-157D98BC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84702" y="938977"/>
            <a:ext cx="685145" cy="685145"/>
          </a:xfrm>
          <a:prstGeom prst="ellipse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MsPham0936082789">
            <a:extLst>
              <a:ext uri="{FF2B5EF4-FFF2-40B4-BE49-F238E27FC236}">
                <a16:creationId xmlns:a16="http://schemas.microsoft.com/office/drawing/2014/main" id="{36561891-A750-BE4C-5F4A-7FF450BC44E8}"/>
              </a:ext>
            </a:extLst>
          </p:cNvPr>
          <p:cNvSpPr txBox="1"/>
          <p:nvPr/>
        </p:nvSpPr>
        <p:spPr>
          <a:xfrm>
            <a:off x="711270" y="5429354"/>
            <a:ext cx="1727200" cy="4513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933">
                <a:solidFill>
                  <a:srgbClr val="FF6600"/>
                </a:solidFill>
              </a:rPr>
              <a:t>skating</a:t>
            </a:r>
          </a:p>
        </p:txBody>
      </p:sp>
      <p:sp>
        <p:nvSpPr>
          <p:cNvPr id="22" name="MsPham0936082789">
            <a:extLst>
              <a:ext uri="{FF2B5EF4-FFF2-40B4-BE49-F238E27FC236}">
                <a16:creationId xmlns:a16="http://schemas.microsoft.com/office/drawing/2014/main" id="{992CE2B8-F6E2-4B5E-831A-4BFCD9D27ECF}"/>
              </a:ext>
            </a:extLst>
          </p:cNvPr>
          <p:cNvSpPr txBox="1"/>
          <p:nvPr/>
        </p:nvSpPr>
        <p:spPr>
          <a:xfrm>
            <a:off x="3698745" y="6004520"/>
            <a:ext cx="2056190" cy="4513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933">
                <a:solidFill>
                  <a:srgbClr val="FF6600"/>
                </a:solidFill>
              </a:rPr>
              <a:t>cycling</a:t>
            </a:r>
          </a:p>
        </p:txBody>
      </p:sp>
      <p:sp>
        <p:nvSpPr>
          <p:cNvPr id="23" name="MsPham0936082789">
            <a:extLst>
              <a:ext uri="{FF2B5EF4-FFF2-40B4-BE49-F238E27FC236}">
                <a16:creationId xmlns:a16="http://schemas.microsoft.com/office/drawing/2014/main" id="{8C5AC79E-1554-01E0-BD0F-059DADE79BAD}"/>
              </a:ext>
            </a:extLst>
          </p:cNvPr>
          <p:cNvSpPr txBox="1"/>
          <p:nvPr/>
        </p:nvSpPr>
        <p:spPr>
          <a:xfrm>
            <a:off x="6499165" y="5902112"/>
            <a:ext cx="2747359" cy="4513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933">
                <a:solidFill>
                  <a:srgbClr val="FF6600"/>
                </a:solidFill>
              </a:rPr>
              <a:t>flying a kite</a:t>
            </a:r>
          </a:p>
        </p:txBody>
      </p:sp>
      <p:sp>
        <p:nvSpPr>
          <p:cNvPr id="24" name="MsPham0936082789">
            <a:extLst>
              <a:ext uri="{FF2B5EF4-FFF2-40B4-BE49-F238E27FC236}">
                <a16:creationId xmlns:a16="http://schemas.microsoft.com/office/drawing/2014/main" id="{1564AA63-46E1-9040-3932-201CDE95823B}"/>
              </a:ext>
            </a:extLst>
          </p:cNvPr>
          <p:cNvSpPr txBox="1"/>
          <p:nvPr/>
        </p:nvSpPr>
        <p:spPr>
          <a:xfrm>
            <a:off x="9542219" y="5071236"/>
            <a:ext cx="2097314" cy="4513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933">
                <a:solidFill>
                  <a:srgbClr val="FF6600"/>
                </a:solidFill>
              </a:rPr>
              <a:t>skipping</a:t>
            </a:r>
          </a:p>
        </p:txBody>
      </p: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3F813F9A-410C-188A-7C25-B20B7BE98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9813" y="3550595"/>
            <a:ext cx="737029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EEA3A596-9D55-C0EA-B967-67AA6F02C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25" y="4156160"/>
            <a:ext cx="737029" cy="183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27D17EB6-3860-28EC-46E4-4ACF30143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673" r="23067"/>
          <a:stretch/>
        </p:blipFill>
        <p:spPr bwMode="auto">
          <a:xfrm>
            <a:off x="6941675" y="3383526"/>
            <a:ext cx="1942964" cy="251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0A64E56B-E20D-5A50-A6AF-ABF572FFD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468" y="2871638"/>
            <a:ext cx="1518817" cy="21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MsPham-0936082789">
            <a:extLst>
              <a:ext uri="{FF2B5EF4-FFF2-40B4-BE49-F238E27FC236}">
                <a16:creationId xmlns:a16="http://schemas.microsoft.com/office/drawing/2014/main" id="{9CCCF6A3-C486-C11F-FCC6-DB7612D8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830" y="892637"/>
            <a:ext cx="777825" cy="777825"/>
          </a:xfrm>
          <a:prstGeom prst="ellipse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C44C917-B424-423B-8EF3-ED304E67D769}"/>
              </a:ext>
            </a:extLst>
          </p:cNvPr>
          <p:cNvSpPr txBox="1">
            <a:spLocks/>
          </p:cNvSpPr>
          <p:nvPr/>
        </p:nvSpPr>
        <p:spPr>
          <a:xfrm>
            <a:off x="711270" y="303700"/>
            <a:ext cx="2342274" cy="640080"/>
          </a:xfrm>
          <a:prstGeom prst="hexagon">
            <a:avLst/>
          </a:prstGeom>
          <a:solidFill>
            <a:srgbClr val="FFE28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Unit 19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94EF49-6C8E-B662-E2D3-3A79018185B2}"/>
              </a:ext>
            </a:extLst>
          </p:cNvPr>
          <p:cNvSpPr txBox="1"/>
          <p:nvPr/>
        </p:nvSpPr>
        <p:spPr>
          <a:xfrm>
            <a:off x="3112351" y="288403"/>
            <a:ext cx="595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>
                <a:effectLst/>
                <a:latin typeface="Century Gothic" panose="020B0502020202020204" pitchFamily="34" charset="0"/>
              </a:rPr>
              <a:t>Outdoor activities</a:t>
            </a:r>
            <a:endParaRPr lang="en-US" sz="2800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93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118FD05-FA31-E836-BEC7-09060419C735}"/>
              </a:ext>
            </a:extLst>
          </p:cNvPr>
          <p:cNvSpPr txBox="1">
            <a:spLocks/>
          </p:cNvSpPr>
          <p:nvPr/>
        </p:nvSpPr>
        <p:spPr>
          <a:xfrm>
            <a:off x="711270" y="303700"/>
            <a:ext cx="2342274" cy="640080"/>
          </a:xfrm>
          <a:prstGeom prst="hexagon">
            <a:avLst/>
          </a:prstGeom>
          <a:solidFill>
            <a:srgbClr val="FFE28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Unit 20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195A1F1-486D-5847-89DE-3F5874619436}"/>
              </a:ext>
            </a:extLst>
          </p:cNvPr>
          <p:cNvSpPr txBox="1"/>
          <p:nvPr/>
        </p:nvSpPr>
        <p:spPr>
          <a:xfrm>
            <a:off x="3112351" y="288403"/>
            <a:ext cx="367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>
                <a:effectLst/>
                <a:latin typeface="Century Gothic" panose="020B0502020202020204" pitchFamily="34" charset="0"/>
              </a:rPr>
              <a:t>At the zoo</a:t>
            </a:r>
            <a:endParaRPr lang="en-US" sz="2800" b="1"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19F60F3-72C1-C3FB-1246-29C927BBCCC4}"/>
              </a:ext>
            </a:extLst>
          </p:cNvPr>
          <p:cNvSpPr txBox="1">
            <a:spLocks/>
          </p:cNvSpPr>
          <p:nvPr/>
        </p:nvSpPr>
        <p:spPr>
          <a:xfrm>
            <a:off x="9766300" y="5074225"/>
            <a:ext cx="2562225" cy="646331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1800" b="1">
                <a:solidFill>
                  <a:srgbClr val="FAD8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</a:p>
          <a:p>
            <a:r>
              <a:rPr lang="en-US" sz="1800" b="1">
                <a:solidFill>
                  <a:srgbClr val="FAD8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endParaRPr lang="en-US" sz="1800" b="1" dirty="0">
              <a:solidFill>
                <a:srgbClr val="FAD8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3B0FAAF5-0DD6-A082-6D6C-A887848B5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511" y="4229036"/>
            <a:ext cx="845189" cy="845189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3F832D90-A5DA-AADB-DE0D-378221625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685" y="4172993"/>
            <a:ext cx="1804934" cy="149068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3881FB03-6E11-CE69-D49A-559EA497D204}"/>
              </a:ext>
            </a:extLst>
          </p:cNvPr>
          <p:cNvSpPr txBox="1">
            <a:spLocks/>
          </p:cNvSpPr>
          <p:nvPr/>
        </p:nvSpPr>
        <p:spPr>
          <a:xfrm>
            <a:off x="3071777" y="1249927"/>
            <a:ext cx="6604000" cy="502766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667">
                <a:solidFill>
                  <a:srgbClr val="CD6211"/>
                </a:solidFill>
                <a:latin typeface=".VnHelvetIns" panose="020B7200000000000000" pitchFamily="34" charset="0"/>
              </a:rPr>
              <a:t>MsPham-0936082789</a:t>
            </a:r>
            <a:endParaRPr lang="en-US" sz="2667" dirty="0">
              <a:solidFill>
                <a:srgbClr val="CD6211"/>
              </a:solidFill>
              <a:latin typeface=".VnHelvetIns" panose="020B7200000000000000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569421E-AFF3-3118-3F3B-CDD539D9FD27}"/>
              </a:ext>
            </a:extLst>
          </p:cNvPr>
          <p:cNvSpPr txBox="1"/>
          <p:nvPr/>
        </p:nvSpPr>
        <p:spPr>
          <a:xfrm>
            <a:off x="3790847" y="1039342"/>
            <a:ext cx="4689951" cy="1055608"/>
          </a:xfrm>
          <a:prstGeom prst="roundRect">
            <a:avLst/>
          </a:prstGeom>
          <a:solidFill>
            <a:srgbClr val="FFFDE2"/>
          </a:solidFill>
          <a:ln>
            <a:solidFill>
              <a:srgbClr val="CD6211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see?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see _____________.</a:t>
            </a:r>
            <a:endParaRPr lang="en-US" altLang="en-US" sz="2000" b="1">
              <a:solidFill>
                <a:srgbClr val="4C3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EBC0FCF-6762-622E-3450-63BB4AFD481D}"/>
              </a:ext>
            </a:extLst>
          </p:cNvPr>
          <p:cNvSpPr txBox="1"/>
          <p:nvPr/>
        </p:nvSpPr>
        <p:spPr>
          <a:xfrm>
            <a:off x="89952" y="5336010"/>
            <a:ext cx="315616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C00000"/>
                </a:solidFill>
              </a:rPr>
              <a:t>a tiger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69147A1-5A8C-6901-D191-4E9BCD0F1598}"/>
              </a:ext>
            </a:extLst>
          </p:cNvPr>
          <p:cNvSpPr txBox="1"/>
          <p:nvPr/>
        </p:nvSpPr>
        <p:spPr>
          <a:xfrm>
            <a:off x="2878076" y="5762985"/>
            <a:ext cx="315616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C00000"/>
                </a:solidFill>
              </a:rPr>
              <a:t>a horse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A3E43432-9C94-769E-384F-2A86145901F7}"/>
              </a:ext>
            </a:extLst>
          </p:cNvPr>
          <p:cNvSpPr txBox="1"/>
          <p:nvPr/>
        </p:nvSpPr>
        <p:spPr>
          <a:xfrm>
            <a:off x="6135822" y="5788482"/>
            <a:ext cx="2930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C00000"/>
                </a:solidFill>
              </a:rPr>
              <a:t>a monkey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4CE53CF-BA82-993F-5DF4-AC77D7E92743}"/>
              </a:ext>
            </a:extLst>
          </p:cNvPr>
          <p:cNvSpPr txBox="1"/>
          <p:nvPr/>
        </p:nvSpPr>
        <p:spPr>
          <a:xfrm>
            <a:off x="8945880" y="5231994"/>
            <a:ext cx="315616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C00000"/>
                </a:solidFill>
              </a:rPr>
              <a:t>a peacock</a:t>
            </a:r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FE56735C-BE79-1D75-F753-6BAAD520B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7" y="3705517"/>
            <a:ext cx="2656725" cy="17706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ADFFF979-664E-98BC-81C0-54F135328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022" y="3547014"/>
            <a:ext cx="2656726" cy="17706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BD351464-8C0D-BF8A-AC32-4D944B35C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145" y="4017831"/>
            <a:ext cx="2665721" cy="17706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591DE7EF-E1E8-2118-DA6F-B1B1456EF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198" y="3821013"/>
            <a:ext cx="2656726" cy="17706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MsPham-0936082789">
            <a:extLst>
              <a:ext uri="{FF2B5EF4-FFF2-40B4-BE49-F238E27FC236}">
                <a16:creationId xmlns:a16="http://schemas.microsoft.com/office/drawing/2014/main" id="{565E07CC-281D-DE32-AB2E-3ABC451B0052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878076" y="2094950"/>
            <a:ext cx="3257747" cy="1922881"/>
          </a:xfrm>
          <a:prstGeom prst="straightConnector1">
            <a:avLst/>
          </a:prstGeom>
          <a:ln w="19050">
            <a:solidFill>
              <a:srgbClr val="F254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MsPham-0936082789">
            <a:extLst>
              <a:ext uri="{FF2B5EF4-FFF2-40B4-BE49-F238E27FC236}">
                <a16:creationId xmlns:a16="http://schemas.microsoft.com/office/drawing/2014/main" id="{339AE11B-87A1-82A1-873A-4E922330C374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5289630" y="2094950"/>
            <a:ext cx="846193" cy="1899211"/>
          </a:xfrm>
          <a:prstGeom prst="straightConnector1">
            <a:avLst/>
          </a:prstGeom>
          <a:ln w="19050">
            <a:solidFill>
              <a:srgbClr val="F254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MsPham-0936082789">
            <a:extLst>
              <a:ext uri="{FF2B5EF4-FFF2-40B4-BE49-F238E27FC236}">
                <a16:creationId xmlns:a16="http://schemas.microsoft.com/office/drawing/2014/main" id="{8C2ECD70-D0A7-D8C0-D496-FACB69ADAF4A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35823" y="2094950"/>
            <a:ext cx="719070" cy="1922881"/>
          </a:xfrm>
          <a:prstGeom prst="straightConnector1">
            <a:avLst/>
          </a:prstGeom>
          <a:ln w="19050">
            <a:solidFill>
              <a:srgbClr val="F254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MsPham-0936082789">
            <a:extLst>
              <a:ext uri="{FF2B5EF4-FFF2-40B4-BE49-F238E27FC236}">
                <a16:creationId xmlns:a16="http://schemas.microsoft.com/office/drawing/2014/main" id="{6A277CB8-E554-D698-6664-5AFE6877154A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35823" y="2094950"/>
            <a:ext cx="3539954" cy="1618144"/>
          </a:xfrm>
          <a:prstGeom prst="straightConnector1">
            <a:avLst/>
          </a:prstGeom>
          <a:ln w="19050">
            <a:solidFill>
              <a:srgbClr val="F254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39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194</Words>
  <Application>Microsoft Office PowerPoint</Application>
  <PresentationFormat>Widescreen</PresentationFormat>
  <Paragraphs>87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Century Gothic</vt:lpstr>
      <vt:lpstr>.VnBlack</vt:lpstr>
      <vt:lpstr>Calibri</vt:lpstr>
      <vt:lpstr>Calibri Light</vt:lpstr>
      <vt:lpstr>.VnHelvetIns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29</cp:revision>
  <dcterms:created xsi:type="dcterms:W3CDTF">2023-01-08T03:34:04Z</dcterms:created>
  <dcterms:modified xsi:type="dcterms:W3CDTF">2023-01-10T03:21:03Z</dcterms:modified>
</cp:coreProperties>
</file>