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7"/>
  </p:notesMasterIdLst>
  <p:sldIdLst>
    <p:sldId id="257" r:id="rId3"/>
    <p:sldId id="259" r:id="rId4"/>
    <p:sldId id="260" r:id="rId5"/>
    <p:sldId id="296" r:id="rId6"/>
    <p:sldId id="297" r:id="rId7"/>
    <p:sldId id="298" r:id="rId8"/>
    <p:sldId id="299" r:id="rId9"/>
    <p:sldId id="300" r:id="rId10"/>
    <p:sldId id="301" r:id="rId11"/>
    <p:sldId id="266" r:id="rId12"/>
    <p:sldId id="274" r:id="rId13"/>
    <p:sldId id="263" r:id="rId14"/>
    <p:sldId id="303" r:id="rId15"/>
    <p:sldId id="265" r:id="rId16"/>
    <p:sldId id="275" r:id="rId17"/>
    <p:sldId id="302" r:id="rId18"/>
    <p:sldId id="304" r:id="rId19"/>
    <p:sldId id="276" r:id="rId20"/>
    <p:sldId id="305" r:id="rId21"/>
    <p:sldId id="306" r:id="rId22"/>
    <p:sldId id="307" r:id="rId23"/>
    <p:sldId id="309" r:id="rId24"/>
    <p:sldId id="308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-498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F44A9D25-6388-181D-C8EE-ECF345FF79F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1" y="180974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xmlns="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xmlns="" id="{8C0F59D9-5963-DA13-068A-61A27A980D40}"/>
              </a:ext>
            </a:extLst>
          </p:cNvPr>
          <p:cNvSpPr txBox="1"/>
          <p:nvPr/>
        </p:nvSpPr>
        <p:spPr>
          <a:xfrm>
            <a:off x="4773402" y="1043619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xmlns="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xmlns="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xmlns="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xmlns="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xmlns="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xmlns="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xmlns="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xmlns="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xmlns="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xmlns="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xmlns="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xmlns="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xmlns="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xmlns="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xmlns="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xmlns="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xmlns="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xmlns="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xmlns="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xmlns="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xmlns="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xmlns="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xmlns="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xmlns="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xmlns="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xmlns="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xmlns="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xmlns="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xmlns="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xmlns="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xmlns="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xmlns="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xmlns="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xmlns="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xmlns="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xmlns="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xmlns="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xmlns="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xmlns="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xmlns="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xmlns="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xmlns="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xmlns="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xmlns="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xmlns="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xmlns="" id="{7D94C3D2-D540-3BFE-49FB-5782BC11A047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xmlns="" id="{A0A008FE-1961-92CE-8963-A1BCBC315B11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xmlns="" id="{B1FF267E-C87A-6BB3-1426-6C4E2C6E8E6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xmlns="" id="{BFBD3CAB-D59B-0757-73D2-5494A0C9E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xmlns="" id="{CE4D7839-F891-429F-0B29-AA4696EA57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xmlns="" id="{ABC9ED7E-A54B-C296-780B-8A7C58DEE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xmlns="" id="{FC7C68F3-74DB-AB7C-505B-DD40D080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xmlns="" id="{7FBEDBEA-5479-D5E4-EB33-B96BD5B43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13">
                <a:extLst>
                  <a:ext uri="{FF2B5EF4-FFF2-40B4-BE49-F238E27FC236}">
                    <a16:creationId xmlns:a16="http://schemas.microsoft.com/office/drawing/2014/main" xmlns="" id="{BB705766-5129-B439-9778-35BF89DCC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3A2874-A034-1BAD-72F6-0B1FAE3289FE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3" name="组合 23">
            <a:extLst>
              <a:ext uri="{FF2B5EF4-FFF2-40B4-BE49-F238E27FC236}">
                <a16:creationId xmlns:a16="http://schemas.microsoft.com/office/drawing/2014/main" xmlns="" id="{64809B9C-7C89-053D-4B50-B8ECBED2C870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4" name="文本框 32">
              <a:extLst>
                <a:ext uri="{FF2B5EF4-FFF2-40B4-BE49-F238E27FC236}">
                  <a16:creationId xmlns:a16="http://schemas.microsoft.com/office/drawing/2014/main" xmlns="" id="{91C6F899-7610-4DC2-45F7-9BA330584874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xmlns="" id="{824EE689-3BBF-71B5-E3B3-FAC46C2B7C88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xmlns="" id="{ACDA96F9-2C50-3109-3929-A4133A0B9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xmlns="" id="{CF160F09-287C-576F-8832-E5401DDF4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xmlns="" id="{3DF60EDD-620A-935A-4623-2D20CE42E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xmlns="" id="{C7A48445-17E7-98D2-F5C7-6BEA7A73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xmlns="" id="{958146D5-0592-7383-6643-D40C656C6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113">
                <a:extLst>
                  <a:ext uri="{FF2B5EF4-FFF2-40B4-BE49-F238E27FC236}">
                    <a16:creationId xmlns:a16="http://schemas.microsoft.com/office/drawing/2014/main" xmlns="" id="{F7E9A741-6E88-3D26-73D0-7D10AC743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2" name="组合 23">
            <a:extLst>
              <a:ext uri="{FF2B5EF4-FFF2-40B4-BE49-F238E27FC236}">
                <a16:creationId xmlns:a16="http://schemas.microsoft.com/office/drawing/2014/main" xmlns="" id="{303AE9DF-2D1F-1E0F-74B1-4E18263C446A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92B3EF55-D99C-8CEE-AF29-3E7796F93A06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4" name="组合 25">
              <a:extLst>
                <a:ext uri="{FF2B5EF4-FFF2-40B4-BE49-F238E27FC236}">
                  <a16:creationId xmlns:a16="http://schemas.microsoft.com/office/drawing/2014/main" xmlns="" id="{8EE6A0BE-32F6-86C6-C14E-4CF0CED36EF9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5" name="Freeform 108">
                <a:extLst>
                  <a:ext uri="{FF2B5EF4-FFF2-40B4-BE49-F238E27FC236}">
                    <a16:creationId xmlns:a16="http://schemas.microsoft.com/office/drawing/2014/main" xmlns="" id="{28BEA7D0-823F-A488-1660-F39315F4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09">
                <a:extLst>
                  <a:ext uri="{FF2B5EF4-FFF2-40B4-BE49-F238E27FC236}">
                    <a16:creationId xmlns:a16="http://schemas.microsoft.com/office/drawing/2014/main" xmlns="" id="{8AC647ED-5027-9CF8-89AC-12D9B96AA4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10">
                <a:extLst>
                  <a:ext uri="{FF2B5EF4-FFF2-40B4-BE49-F238E27FC236}">
                    <a16:creationId xmlns:a16="http://schemas.microsoft.com/office/drawing/2014/main" xmlns="" id="{DEA3FFAB-5836-E0A3-576E-83F20A5B5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11">
                <a:extLst>
                  <a:ext uri="{FF2B5EF4-FFF2-40B4-BE49-F238E27FC236}">
                    <a16:creationId xmlns:a16="http://schemas.microsoft.com/office/drawing/2014/main" xmlns="" id="{88B0D1A7-7687-D1DB-CD21-0AE19D6F7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12">
                <a:extLst>
                  <a:ext uri="{FF2B5EF4-FFF2-40B4-BE49-F238E27FC236}">
                    <a16:creationId xmlns:a16="http://schemas.microsoft.com/office/drawing/2014/main" xmlns="" id="{3D48EF28-006B-F9AD-85EC-B3CF7322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13">
                <a:extLst>
                  <a:ext uri="{FF2B5EF4-FFF2-40B4-BE49-F238E27FC236}">
                    <a16:creationId xmlns:a16="http://schemas.microsoft.com/office/drawing/2014/main" xmlns="" id="{76BD4880-32FC-13BE-3DEA-71900DC55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1" name="组合 23">
            <a:extLst>
              <a:ext uri="{FF2B5EF4-FFF2-40B4-BE49-F238E27FC236}">
                <a16:creationId xmlns:a16="http://schemas.microsoft.com/office/drawing/2014/main" xmlns="" id="{2E79F24E-7834-142A-697C-52F116FF54D2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2" name="文本框 32">
              <a:extLst>
                <a:ext uri="{FF2B5EF4-FFF2-40B4-BE49-F238E27FC236}">
                  <a16:creationId xmlns:a16="http://schemas.microsoft.com/office/drawing/2014/main" xmlns="" id="{D0C87FCA-6CBC-1A7D-760F-070FB3082E2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xmlns="" id="{71E80D6F-2092-963E-7F49-1389AFC292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4" name="Freeform 108">
                <a:extLst>
                  <a:ext uri="{FF2B5EF4-FFF2-40B4-BE49-F238E27FC236}">
                    <a16:creationId xmlns:a16="http://schemas.microsoft.com/office/drawing/2014/main" xmlns="" id="{EF9EEC33-E396-997F-0716-3DD05FD3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Freeform 109">
                <a:extLst>
                  <a:ext uri="{FF2B5EF4-FFF2-40B4-BE49-F238E27FC236}">
                    <a16:creationId xmlns:a16="http://schemas.microsoft.com/office/drawing/2014/main" xmlns="" id="{039C5062-BFEF-65EA-AFA6-1B6E11C4E2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Freeform 110">
                <a:extLst>
                  <a:ext uri="{FF2B5EF4-FFF2-40B4-BE49-F238E27FC236}">
                    <a16:creationId xmlns:a16="http://schemas.microsoft.com/office/drawing/2014/main" xmlns="" id="{FF59CDEB-CEFE-3BEB-076A-655869CBC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Freeform 111">
                <a:extLst>
                  <a:ext uri="{FF2B5EF4-FFF2-40B4-BE49-F238E27FC236}">
                    <a16:creationId xmlns:a16="http://schemas.microsoft.com/office/drawing/2014/main" xmlns="" id="{1255FF77-9B45-8DB8-E933-A3E18B3A5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Freeform 112">
                <a:extLst>
                  <a:ext uri="{FF2B5EF4-FFF2-40B4-BE49-F238E27FC236}">
                    <a16:creationId xmlns:a16="http://schemas.microsoft.com/office/drawing/2014/main" xmlns="" id="{0F164B5C-4DFA-5B67-CF51-5953A2A34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Freeform 113">
                <a:extLst>
                  <a:ext uri="{FF2B5EF4-FFF2-40B4-BE49-F238E27FC236}">
                    <a16:creationId xmlns:a16="http://schemas.microsoft.com/office/drawing/2014/main" xmlns="" id="{F2EEF946-EBEB-611E-6852-0BD943F32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2" name="组合 25">
            <a:extLst>
              <a:ext uri="{FF2B5EF4-FFF2-40B4-BE49-F238E27FC236}">
                <a16:creationId xmlns:a16="http://schemas.microsoft.com/office/drawing/2014/main" xmlns="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xmlns="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xmlns="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xmlns="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xmlns="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xmlns="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xmlns="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xmlns="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xmlns="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xmlns="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xmlns="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xmlns="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xmlns="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xmlns="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xmlns="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xmlns="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xmlns="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xmlns="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xmlns="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xmlns="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xmlns="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xmlns="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xmlns="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xmlns="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xmlns="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xmlns="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xmlns="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xmlns="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xmlns="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xmlns="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xmlns="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xmlns="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xmlns="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537</Words>
  <Application>Microsoft Office PowerPoint</Application>
  <PresentationFormat>Custom</PresentationFormat>
  <Paragraphs>65</Paragraphs>
  <Slides>24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25</cp:revision>
  <dcterms:created xsi:type="dcterms:W3CDTF">2023-06-14T11:29:35Z</dcterms:created>
  <dcterms:modified xsi:type="dcterms:W3CDTF">2023-08-11T00:24:54Z</dcterms:modified>
</cp:coreProperties>
</file>