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TẮM, GỘI SẠCH SẼ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1" y="1752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CHÒM TÓC XINH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682" y="4032010"/>
            <a:ext cx="550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48" y="1196180"/>
            <a:ext cx="4286904" cy="2750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83" t="-1" r="6227" b="3614"/>
          <a:stretch>
            <a:fillRect/>
          </a:stretch>
        </p:blipFill>
        <p:spPr>
          <a:xfrm>
            <a:off x="2661782" y="501273"/>
            <a:ext cx="36576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45" y="2667000"/>
            <a:ext cx="5305425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2810" y="4368225"/>
            <a:ext cx="473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tắm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gội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416" y="1600200"/>
            <a:ext cx="901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19" y="2216551"/>
            <a:ext cx="713232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1" y="2296418"/>
            <a:ext cx="769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671" y="2387025"/>
            <a:ext cx="868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>
            <a:fillRect/>
          </a:stretch>
        </p:blipFill>
        <p:spPr bwMode="auto">
          <a:xfrm>
            <a:off x="4419600" y="3962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676400"/>
            <a:ext cx="658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2357497"/>
            <a:ext cx="3657600" cy="221450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2568" y="2433697"/>
            <a:ext cx="35830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>
            <a:fillRect/>
          </a:stretch>
        </p:blipFill>
        <p:spPr bwMode="auto">
          <a:xfrm>
            <a:off x="3664529" y="4624074"/>
            <a:ext cx="2050471" cy="170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  <a:endParaRPr lang="en-US" sz="4400" b="1">
              <a:solidFill>
                <a:srgbClr val="990033"/>
              </a:solidFill>
              <a:latin typeface=".VnUniverse" pitchFamily="34" charset="0"/>
            </a:endParaRP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  <a:endParaRPr lang="en-US" sz="4400" b="1">
              <a:solidFill>
                <a:srgbClr val="990033"/>
              </a:solidFill>
              <a:latin typeface=".VnUniverse" pitchFamily="34" charset="0"/>
            </a:endParaRP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  <a:endParaRPr lang="en-US" sz="4400" b="1">
              <a:solidFill>
                <a:srgbClr val="990033"/>
              </a:solidFill>
              <a:latin typeface=".VnUnivers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WPS Presentation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.VnAvant</vt:lpstr>
      <vt:lpstr>HP-087</vt:lpstr>
      <vt:lpstr>Segoe Print</vt:lpstr>
      <vt:lpstr>Times New Roman</vt:lpstr>
      <vt:lpstr>HP-089</vt:lpstr>
      <vt:lpstr>HP001 TD 4H</vt:lpstr>
      <vt:lpstr>.VnUniverse</vt:lpstr>
      <vt:lpstr>Calibri</vt:lpstr>
      <vt:lpstr>Microsoft YaHei</vt:lpstr>
      <vt:lpstr>Arial Unicode MS</vt:lpstr>
      <vt:lpstr>Office Theme</vt:lpstr>
      <vt:lpstr>PowerPoint 演示文稿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15</cp:revision>
  <dcterms:created xsi:type="dcterms:W3CDTF">2006-08-16T00:00:00Z</dcterms:created>
  <dcterms:modified xsi:type="dcterms:W3CDTF">2023-11-19T14:40:02Z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4A6C07DE49234B5592EB0E2C0FC0960F_13</vt:lpwstr>
  </property>
  <property fmtid="{D5CDD505-2E9C-101B-9397-08002B2CF9AE}" pid="3" name="KSOProductBuildVer">
    <vt:lpwstr>1033-12.2.0.13306</vt:lpwstr>
  </property>
</Properties>
</file>