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3" r:id="rId3"/>
  </p:sldMasterIdLst>
  <p:notesMasterIdLst>
    <p:notesMasterId r:id="rId32"/>
  </p:notesMasterIdLst>
  <p:sldIdLst>
    <p:sldId id="11702" r:id="rId4"/>
    <p:sldId id="291" r:id="rId5"/>
    <p:sldId id="11712" r:id="rId6"/>
    <p:sldId id="451" r:id="rId7"/>
    <p:sldId id="11717" r:id="rId8"/>
    <p:sldId id="11693" r:id="rId9"/>
    <p:sldId id="11724" r:id="rId10"/>
    <p:sldId id="11725" r:id="rId11"/>
    <p:sldId id="11726" r:id="rId12"/>
    <p:sldId id="11721" r:id="rId13"/>
    <p:sldId id="11722" r:id="rId14"/>
    <p:sldId id="11723" r:id="rId15"/>
    <p:sldId id="11727" r:id="rId16"/>
    <p:sldId id="11728" r:id="rId17"/>
    <p:sldId id="11729" r:id="rId18"/>
    <p:sldId id="11733" r:id="rId19"/>
    <p:sldId id="11734" r:id="rId20"/>
    <p:sldId id="11735" r:id="rId21"/>
    <p:sldId id="11736" r:id="rId22"/>
    <p:sldId id="11737" r:id="rId23"/>
    <p:sldId id="11738" r:id="rId24"/>
    <p:sldId id="11739" r:id="rId25"/>
    <p:sldId id="11740" r:id="rId26"/>
    <p:sldId id="11730" r:id="rId27"/>
    <p:sldId id="11732" r:id="rId28"/>
    <p:sldId id="455" r:id="rId29"/>
    <p:sldId id="415" r:id="rId30"/>
    <p:sldId id="43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FF"/>
    <a:srgbClr val="6600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0B7A0-47EE-4890-B1B0-22E864EFD390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7D2D-00ED-44C3-9BF1-3943CB29C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F851-E102-E8BB-BE45-E48B9208D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3272C-1C80-1EF2-8A68-31410E1F1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C3CB3-36A4-D1D7-D843-C9F4F2EC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D9666-B173-2F88-E035-BCCEFEFA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66E7C-76CF-4EA3-CBA3-118EA6A6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BAE1-1953-EE89-F59B-7E965059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F62F7-8F12-B5E4-F6EB-86AC5BEEB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87B24-3BC2-44F9-736E-AB513072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4BF70-3458-E4E8-72ED-F75862DD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E41D4-2B03-128E-49F7-43483279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7B942-1EEC-3A87-145F-6E528F7E5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8F906-F654-7E29-BE2A-666861CA0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B8CF1-9EA7-713A-36F6-984EB2FD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D7EAC-9065-D4B6-4280-100F9E1F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F6C89-A445-8427-C538-30BA11CA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7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7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2024/5/27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0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3A58-E9D5-D8AC-EDA3-83D01830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5839-E0F3-5FCC-E809-BC85B7FA5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DEF7B-62F4-E103-6B9E-B4748CE7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96651-BE41-6E77-4D66-2394CEEB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43C67-D8B6-0494-A373-2558529F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42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67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200C9-E761-4382-968F-DB1F63C20C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38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D9684-05DE-4886-8818-46DA0FD45A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14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700"/>
            </a:lvl2pPr>
            <a:lvl3pPr marL="1219170" indent="0">
              <a:buNone/>
              <a:defRPr sz="2400"/>
            </a:lvl3pPr>
            <a:lvl4pPr marL="1828754" indent="0">
              <a:buNone/>
              <a:defRPr sz="2100"/>
            </a:lvl4pPr>
            <a:lvl5pPr marL="2438339" indent="0">
              <a:buNone/>
              <a:defRPr sz="2100"/>
            </a:lvl5pPr>
            <a:lvl6pPr marL="3047924" indent="0">
              <a:buNone/>
              <a:defRPr sz="2100"/>
            </a:lvl6pPr>
            <a:lvl7pPr marL="3657509" indent="0">
              <a:buNone/>
              <a:defRPr sz="2100"/>
            </a:lvl7pPr>
            <a:lvl8pPr marL="4267093" indent="0">
              <a:buNone/>
              <a:defRPr sz="2100"/>
            </a:lvl8pPr>
            <a:lvl9pPr marL="4876678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FF395-EE5C-46B8-8E9B-2EE01FCFF6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53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6C5F3-8362-4129-8BE0-44E84FD980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65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7" y="1681163"/>
            <a:ext cx="5158316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6CE4A-AED2-42C5-A7AD-5E745BBF36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28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DA57-2B50-41C6-98E6-EB1D05281F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09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38105-748E-40CF-8589-C867106D29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53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7" y="457200"/>
            <a:ext cx="393276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7" y="2057403"/>
            <a:ext cx="393276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3D352-29C3-44B1-9DC7-D60262BAF2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2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7" y="457200"/>
            <a:ext cx="393276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7" y="2057403"/>
            <a:ext cx="393276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585" indent="0">
              <a:buNone/>
              <a:defRPr sz="1900"/>
            </a:lvl2pPr>
            <a:lvl3pPr marL="1219170" indent="0">
              <a:buNone/>
              <a:defRPr sz="1600"/>
            </a:lvl3pPr>
            <a:lvl4pPr marL="1828754" indent="0">
              <a:buNone/>
              <a:defRPr sz="1300"/>
            </a:lvl4pPr>
            <a:lvl5pPr marL="2438339" indent="0">
              <a:buNone/>
              <a:defRPr sz="1300"/>
            </a:lvl5pPr>
            <a:lvl6pPr marL="3047924" indent="0">
              <a:buNone/>
              <a:defRPr sz="1300"/>
            </a:lvl6pPr>
            <a:lvl7pPr marL="3657509" indent="0">
              <a:buNone/>
              <a:defRPr sz="1300"/>
            </a:lvl7pPr>
            <a:lvl8pPr marL="4267093" indent="0">
              <a:buNone/>
              <a:defRPr sz="1300"/>
            </a:lvl8pPr>
            <a:lvl9pPr marL="487667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095A2-390A-4B21-BBF4-7615CBA9D9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9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E901-AEB0-60ED-D050-93A10F6C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123D0-D60C-D4B2-8554-00F60192A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4B77F-2E74-BE13-D6FD-97CFD063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A8496-06C7-568B-6427-6B806550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DC7C6-BCA8-5181-2D44-BA64472B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11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C890F-AFC9-469C-9CE8-140089EA406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24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2654C-68EE-4C82-84D0-DDE50DE46F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2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C0BA-7D7F-D51D-28A0-6243ED4C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A47F-2BE3-9976-D4C4-29E36C808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B1DB7-D225-EA85-3307-D216398BF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BD6DC-0A43-59F1-C658-A6289B00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07B93-BEC0-7987-22FA-B75878DE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20257-3D2C-D663-92F4-924A4F89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4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2774-1171-A398-DE1E-D9B4AA32B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A0B67-8343-CB9F-6129-006CFEDB6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98FFC-242A-B881-B7DD-D80E42E2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31BC5-4F1A-AE41-7D29-C2CD43003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57DB1-AA29-7EDB-593C-050087179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7146B-FA11-B656-9061-DFE154DE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B5210-5B9A-D1AE-6526-A69A838E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57EA0E-4C9A-F0FA-935B-D53CAEBB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3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F5B3-0F14-1198-1BBE-348A8D61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7DBEF-74AB-AA20-2BA2-9DCD7524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10FEB-9A26-80EA-C2BA-E319784A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AF38F-4310-D291-F935-A68E6EEF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A50D4-6198-6DDC-1DD4-39E4C400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BA916-BDF1-651A-F198-D3C0ECB1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F962E-851C-3913-1B3B-5C851942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694A-676A-A07F-2865-49470EE4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8A716-A92F-1C66-73ED-DA1B7F2B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20EF3-3176-9EE3-477F-333105AF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9ABE5-7AF0-8EDF-4C8C-6E1DBB2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CEDC4-94B3-DAD6-B4BA-4FB8B350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1D445-30A0-B916-3B18-07F45D27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9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DC24-6025-9085-4421-118663FB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E3A53-D208-DA3B-16B9-B81D8A6BB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9D8EA-8966-444B-D201-1AC8D70E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E91E1-202F-1CCB-BCAC-3CFAAEA4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B8635-698E-F5DE-9628-68544633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AB2E-3763-DCB6-E49D-086E713E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4AF97-C5D8-3782-A78D-AECCF6D5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106A0-B06E-4749-EDF2-0918A24CB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2ACF4-5F96-2FCA-AEEE-C81838EEC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396BC-8B8B-59B3-9EBB-5FF5C01E0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476C8-7647-8928-7886-45405656B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0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2024/5/27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54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F1288C-884E-4956-B4AB-69A9810D11D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9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etch.cc/album/show.php?i=jao8825252&amp;b=1271&amp;f=1461527352&amp;p=2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4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" y="243885"/>
            <a:ext cx="12192000" cy="6858000"/>
          </a:xfrm>
          <a:prstGeom prst="rect">
            <a:avLst/>
          </a:prstGeom>
        </p:spPr>
      </p:pic>
      <p:pic>
        <p:nvPicPr>
          <p:cNvPr id="15363" name="Picture 3" descr="下一張(熱鍵:c)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0"/>
            <a:ext cx="1092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下一張(熱鍵:c)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362" y="5040327"/>
            <a:ext cx="1191492" cy="178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487054" y="738723"/>
            <a:ext cx="9753600" cy="1813284"/>
          </a:xfrm>
          <a:prstGeom prst="rect">
            <a:avLst/>
          </a:prstGeom>
        </p:spPr>
        <p:txBody>
          <a:bodyPr spcFirstLastPara="1" wrap="none" lIns="121914" tIns="60957" rIns="121914" bIns="60957" fromWordArt="1">
            <a:prstTxWarp prst="textButton">
              <a:avLst>
                <a:gd name="adj" fmla="val 10652178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quý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phụ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huynh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  <a:p>
            <a:pPr algn="ctr"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tới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dự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buổi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 </a:t>
            </a:r>
          </a:p>
          <a:p>
            <a:pPr algn="ctr" eaLnBrk="0" fontAlgn="base" hangingPunct="0">
              <a:lnSpc>
                <a:spcPct val="3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3175599" y="4872509"/>
            <a:ext cx="6066944" cy="571500"/>
          </a:xfrm>
          <a:prstGeom prst="rect">
            <a:avLst/>
          </a:prstGeom>
        </p:spPr>
        <p:txBody>
          <a:bodyPr wrap="none" lIns="121914" tIns="60957" rIns="121914" bIns="60957" fromWordArt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 2</a:t>
            </a:r>
            <a:r>
              <a:rPr lang="vi-VN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B</a:t>
            </a:r>
            <a:r>
              <a:rPr lang="en-US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-</a:t>
            </a:r>
            <a:r>
              <a:rPr lang="en-US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TRƯỜNG </a:t>
            </a:r>
            <a:r>
              <a:rPr lang="en-US" sz="3600" b="1" kern="10" dirty="0">
                <a:solidFill>
                  <a:srgbClr val="0033CC"/>
                </a:solidFill>
                <a:latin typeface="Times New Roman"/>
                <a:cs typeface="Times New Roman"/>
              </a:rPr>
              <a:t>TH MỸ ĐỨC 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107" y="2461080"/>
            <a:ext cx="11341100" cy="1785098"/>
          </a:xfrm>
          <a:prstGeom prst="rect">
            <a:avLst/>
          </a:prstGeom>
          <a:noFill/>
        </p:spPr>
        <p:txBody>
          <a:bodyPr lIns="121914" tIns="60957" rIns="121914" bIns="6095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NGHỊ CHA MẸ HỌC SINH</a:t>
            </a:r>
          </a:p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 2023 - 2024</a:t>
            </a:r>
          </a:p>
        </p:txBody>
      </p:sp>
    </p:spTree>
    <p:extLst>
      <p:ext uri="{BB962C8B-B14F-4D97-AF65-F5344CB8AC3E}">
        <p14:creationId xmlns:p14="http://schemas.microsoft.com/office/powerpoint/2010/main" val="34044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983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D9A3-AD72-3010-7AF7-D87E6854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19F67-1B7B-3874-C46B-A6DF736A1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1819"/>
            <a:ext cx="12192000" cy="8307237"/>
          </a:xfrm>
        </p:spPr>
      </p:pic>
    </p:spTree>
    <p:extLst>
      <p:ext uri="{BB962C8B-B14F-4D97-AF65-F5344CB8AC3E}">
        <p14:creationId xmlns:p14="http://schemas.microsoft.com/office/powerpoint/2010/main" val="34473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6EEB-CB8C-4FFB-BF8E-051E1DC5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262E00-A923-8102-B125-007B80D80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9728"/>
            <a:ext cx="12192000" cy="7919049"/>
          </a:xfrm>
        </p:spPr>
      </p:pic>
    </p:spTree>
    <p:extLst>
      <p:ext uri="{BB962C8B-B14F-4D97-AF65-F5344CB8AC3E}">
        <p14:creationId xmlns:p14="http://schemas.microsoft.com/office/powerpoint/2010/main" val="3871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BEB6-A97B-2475-44B2-CA69725D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A9F91-8AD2-CF07-B507-A620EF798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</p:spPr>
      </p:pic>
    </p:spTree>
    <p:extLst>
      <p:ext uri="{BB962C8B-B14F-4D97-AF65-F5344CB8AC3E}">
        <p14:creationId xmlns:p14="http://schemas.microsoft.com/office/powerpoint/2010/main" val="11164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94B3-37F3-90ED-B3A2-B317D793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A88EC9-A32E-667F-7250-36704E76F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236CD-75A7-DB8E-1A0B-1378A6AE8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0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06A6-A14D-72C5-BCD7-E37BB3AF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568F89-0134-B24A-5240-C1F4C3005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4377" y="0"/>
            <a:ext cx="3857624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8AB17-2B2A-46B2-8EBB-CD5A86C2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85762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4E71EB-7A41-085C-C2A3-ED554EAE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4" y="0"/>
            <a:ext cx="4476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F9828-52AB-48DF-CF09-91296062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DC5C9-90F5-D145-C405-B5EB88909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908FE-6699-1180-4298-1CED986D0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07DF4-4A04-151A-DFC2-E3F2335BD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A6B01-5CC4-3DC5-29D8-9583BCBA0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49" y="-638355"/>
            <a:ext cx="5517671" cy="74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44A7-8D27-A370-887C-474F59E1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986488-8778-43B7-CD44-8F0254756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6611" y="346156"/>
            <a:ext cx="3150524" cy="62790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7B6DA-B4B3-3A53-DAB4-B000DC50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015" y="346156"/>
            <a:ext cx="4213167" cy="6279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B6112-CDE2-6798-E749-EBE42222C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7" y="319405"/>
            <a:ext cx="3582785" cy="63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5286-5FC6-7709-4414-337931F6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23E9C8-233D-45A5-416C-69A096486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6488" y="0"/>
            <a:ext cx="3441468" cy="66834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82A6C-FEE3-ABBF-009B-ED4FE9747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56" y="0"/>
            <a:ext cx="4572000" cy="668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6AC1EE-65EC-1301-B8E0-81729D135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0" y="-1"/>
            <a:ext cx="3591098" cy="66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9661-D49C-388B-4924-971EF30A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BE75-E088-2A2C-C169-A046D6046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82" y="1388225"/>
            <a:ext cx="10647218" cy="47887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6A434-E191-A63D-9F4C-60B8404F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51877-26AC-D991-A9E2-1D992CDE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97" y="1"/>
            <a:ext cx="373102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92E2B-40A6-0537-29D0-1CA8C1DAA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473" y="0"/>
            <a:ext cx="3207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90F2-D915-7741-9664-0EF843D3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19B23-9A4E-5B4B-02DE-F1F1B138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224" y="365125"/>
            <a:ext cx="3828692" cy="6914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FE571-F81D-3185-5028-9BFD5AFF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087" y="365125"/>
            <a:ext cx="35661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9DAFA-5B96-74DA-6043-D702EF4D2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1" y="365125"/>
            <a:ext cx="3704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7AFFF-405D-7501-AE4D-21119612B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9016D2D-4349-11F5-FAE2-14C122E7C450}"/>
              </a:ext>
            </a:extLst>
          </p:cNvPr>
          <p:cNvGrpSpPr/>
          <p:nvPr/>
        </p:nvGrpSpPr>
        <p:grpSpPr>
          <a:xfrm>
            <a:off x="1360120" y="1313579"/>
            <a:ext cx="8860205" cy="1066379"/>
            <a:chOff x="859837" y="1841797"/>
            <a:chExt cx="7079030" cy="10790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CC39FF2-AD07-F95D-C886-BD9D69D564E5}"/>
                </a:ext>
              </a:extLst>
            </p:cNvPr>
            <p:cNvSpPr/>
            <p:nvPr/>
          </p:nvSpPr>
          <p:spPr>
            <a:xfrm>
              <a:off x="989742" y="2018097"/>
              <a:ext cx="6840000" cy="900000"/>
            </a:xfrm>
            <a:custGeom>
              <a:avLst/>
              <a:gdLst>
                <a:gd name="connsiteX0" fmla="*/ 0 w 6840000"/>
                <a:gd name="connsiteY0" fmla="*/ 450000 h 900000"/>
                <a:gd name="connsiteX1" fmla="*/ 450000 w 6840000"/>
                <a:gd name="connsiteY1" fmla="*/ 0 h 900000"/>
                <a:gd name="connsiteX2" fmla="*/ 1110000 w 6840000"/>
                <a:gd name="connsiteY2" fmla="*/ 0 h 900000"/>
                <a:gd name="connsiteX3" fmla="*/ 1770000 w 6840000"/>
                <a:gd name="connsiteY3" fmla="*/ 0 h 900000"/>
                <a:gd name="connsiteX4" fmla="*/ 2370600 w 6840000"/>
                <a:gd name="connsiteY4" fmla="*/ 0 h 900000"/>
                <a:gd name="connsiteX5" fmla="*/ 2911800 w 6840000"/>
                <a:gd name="connsiteY5" fmla="*/ 0 h 900000"/>
                <a:gd name="connsiteX6" fmla="*/ 3571800 w 6840000"/>
                <a:gd name="connsiteY6" fmla="*/ 0 h 900000"/>
                <a:gd name="connsiteX7" fmla="*/ 4350600 w 6840000"/>
                <a:gd name="connsiteY7" fmla="*/ 0 h 900000"/>
                <a:gd name="connsiteX8" fmla="*/ 4832400 w 6840000"/>
                <a:gd name="connsiteY8" fmla="*/ 0 h 900000"/>
                <a:gd name="connsiteX9" fmla="*/ 5373600 w 6840000"/>
                <a:gd name="connsiteY9" fmla="*/ 0 h 900000"/>
                <a:gd name="connsiteX10" fmla="*/ 6390000 w 6840000"/>
                <a:gd name="connsiteY10" fmla="*/ 0 h 900000"/>
                <a:gd name="connsiteX11" fmla="*/ 6840000 w 6840000"/>
                <a:gd name="connsiteY11" fmla="*/ 450000 h 900000"/>
                <a:gd name="connsiteX12" fmla="*/ 6840000 w 6840000"/>
                <a:gd name="connsiteY12" fmla="*/ 450000 h 900000"/>
                <a:gd name="connsiteX13" fmla="*/ 6390000 w 6840000"/>
                <a:gd name="connsiteY13" fmla="*/ 900000 h 900000"/>
                <a:gd name="connsiteX14" fmla="*/ 5848800 w 6840000"/>
                <a:gd name="connsiteY14" fmla="*/ 900000 h 900000"/>
                <a:gd name="connsiteX15" fmla="*/ 5367000 w 6840000"/>
                <a:gd name="connsiteY15" fmla="*/ 900000 h 900000"/>
                <a:gd name="connsiteX16" fmla="*/ 4588200 w 6840000"/>
                <a:gd name="connsiteY16" fmla="*/ 900000 h 900000"/>
                <a:gd name="connsiteX17" fmla="*/ 3987600 w 6840000"/>
                <a:gd name="connsiteY17" fmla="*/ 900000 h 900000"/>
                <a:gd name="connsiteX18" fmla="*/ 3208800 w 6840000"/>
                <a:gd name="connsiteY18" fmla="*/ 900000 h 900000"/>
                <a:gd name="connsiteX19" fmla="*/ 2727000 w 6840000"/>
                <a:gd name="connsiteY19" fmla="*/ 900000 h 900000"/>
                <a:gd name="connsiteX20" fmla="*/ 2126400 w 6840000"/>
                <a:gd name="connsiteY20" fmla="*/ 900000 h 900000"/>
                <a:gd name="connsiteX21" fmla="*/ 1585200 w 6840000"/>
                <a:gd name="connsiteY21" fmla="*/ 900000 h 900000"/>
                <a:gd name="connsiteX22" fmla="*/ 450000 w 6840000"/>
                <a:gd name="connsiteY22" fmla="*/ 900000 h 900000"/>
                <a:gd name="connsiteX23" fmla="*/ 0 w 6840000"/>
                <a:gd name="connsiteY23" fmla="*/ 45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40000" h="900000" fill="none" extrusionOk="0">
                  <a:moveTo>
                    <a:pt x="0" y="450000"/>
                  </a:moveTo>
                  <a:cubicBezTo>
                    <a:pt x="-18892" y="206055"/>
                    <a:pt x="236454" y="-41870"/>
                    <a:pt x="450000" y="0"/>
                  </a:cubicBezTo>
                  <a:cubicBezTo>
                    <a:pt x="644035" y="17955"/>
                    <a:pt x="936611" y="17494"/>
                    <a:pt x="1110000" y="0"/>
                  </a:cubicBezTo>
                  <a:cubicBezTo>
                    <a:pt x="1283389" y="-17494"/>
                    <a:pt x="1606786" y="3061"/>
                    <a:pt x="1770000" y="0"/>
                  </a:cubicBezTo>
                  <a:cubicBezTo>
                    <a:pt x="1933214" y="-3061"/>
                    <a:pt x="2183766" y="2634"/>
                    <a:pt x="2370600" y="0"/>
                  </a:cubicBezTo>
                  <a:cubicBezTo>
                    <a:pt x="2557434" y="-2634"/>
                    <a:pt x="2713155" y="9532"/>
                    <a:pt x="2911800" y="0"/>
                  </a:cubicBezTo>
                  <a:cubicBezTo>
                    <a:pt x="3110445" y="-9532"/>
                    <a:pt x="3332065" y="-30959"/>
                    <a:pt x="3571800" y="0"/>
                  </a:cubicBezTo>
                  <a:cubicBezTo>
                    <a:pt x="3811535" y="30959"/>
                    <a:pt x="4058367" y="-14921"/>
                    <a:pt x="4350600" y="0"/>
                  </a:cubicBezTo>
                  <a:cubicBezTo>
                    <a:pt x="4642833" y="14921"/>
                    <a:pt x="4596798" y="4410"/>
                    <a:pt x="4832400" y="0"/>
                  </a:cubicBezTo>
                  <a:cubicBezTo>
                    <a:pt x="5068002" y="-4410"/>
                    <a:pt x="5156237" y="-11049"/>
                    <a:pt x="5373600" y="0"/>
                  </a:cubicBezTo>
                  <a:cubicBezTo>
                    <a:pt x="5590963" y="11049"/>
                    <a:pt x="6101022" y="-45503"/>
                    <a:pt x="6390000" y="0"/>
                  </a:cubicBezTo>
                  <a:cubicBezTo>
                    <a:pt x="6649189" y="22973"/>
                    <a:pt x="6838309" y="231514"/>
                    <a:pt x="6840000" y="450000"/>
                  </a:cubicBezTo>
                  <a:lnTo>
                    <a:pt x="6840000" y="450000"/>
                  </a:lnTo>
                  <a:cubicBezTo>
                    <a:pt x="6825949" y="745843"/>
                    <a:pt x="6587453" y="876253"/>
                    <a:pt x="6390000" y="900000"/>
                  </a:cubicBezTo>
                  <a:cubicBezTo>
                    <a:pt x="6259127" y="876254"/>
                    <a:pt x="6091566" y="875289"/>
                    <a:pt x="5848800" y="900000"/>
                  </a:cubicBezTo>
                  <a:cubicBezTo>
                    <a:pt x="5606034" y="924711"/>
                    <a:pt x="5538375" y="905695"/>
                    <a:pt x="5367000" y="900000"/>
                  </a:cubicBezTo>
                  <a:cubicBezTo>
                    <a:pt x="5195625" y="894305"/>
                    <a:pt x="4907364" y="921580"/>
                    <a:pt x="4588200" y="900000"/>
                  </a:cubicBezTo>
                  <a:cubicBezTo>
                    <a:pt x="4269036" y="878420"/>
                    <a:pt x="4109629" y="921868"/>
                    <a:pt x="3987600" y="900000"/>
                  </a:cubicBezTo>
                  <a:cubicBezTo>
                    <a:pt x="3865571" y="878132"/>
                    <a:pt x="3382968" y="893307"/>
                    <a:pt x="3208800" y="900000"/>
                  </a:cubicBezTo>
                  <a:cubicBezTo>
                    <a:pt x="3034632" y="906693"/>
                    <a:pt x="2966476" y="882942"/>
                    <a:pt x="2727000" y="900000"/>
                  </a:cubicBezTo>
                  <a:cubicBezTo>
                    <a:pt x="2487524" y="917058"/>
                    <a:pt x="2249027" y="903153"/>
                    <a:pt x="2126400" y="900000"/>
                  </a:cubicBezTo>
                  <a:cubicBezTo>
                    <a:pt x="2003773" y="896847"/>
                    <a:pt x="1821709" y="914902"/>
                    <a:pt x="1585200" y="900000"/>
                  </a:cubicBezTo>
                  <a:cubicBezTo>
                    <a:pt x="1348691" y="885098"/>
                    <a:pt x="906116" y="928375"/>
                    <a:pt x="450000" y="900000"/>
                  </a:cubicBezTo>
                  <a:cubicBezTo>
                    <a:pt x="190278" y="906503"/>
                    <a:pt x="39972" y="676647"/>
                    <a:pt x="0" y="450000"/>
                  </a:cubicBezTo>
                  <a:close/>
                </a:path>
                <a:path w="6840000" h="900000" stroke="0" extrusionOk="0">
                  <a:moveTo>
                    <a:pt x="0" y="450000"/>
                  </a:moveTo>
                  <a:cubicBezTo>
                    <a:pt x="4052" y="207442"/>
                    <a:pt x="168455" y="-45296"/>
                    <a:pt x="450000" y="0"/>
                  </a:cubicBezTo>
                  <a:cubicBezTo>
                    <a:pt x="636504" y="18233"/>
                    <a:pt x="890923" y="19789"/>
                    <a:pt x="1050600" y="0"/>
                  </a:cubicBezTo>
                  <a:cubicBezTo>
                    <a:pt x="1210277" y="-19789"/>
                    <a:pt x="1366444" y="-7482"/>
                    <a:pt x="1651200" y="0"/>
                  </a:cubicBezTo>
                  <a:cubicBezTo>
                    <a:pt x="1935956" y="7482"/>
                    <a:pt x="2097444" y="17118"/>
                    <a:pt x="2370600" y="0"/>
                  </a:cubicBezTo>
                  <a:cubicBezTo>
                    <a:pt x="2643756" y="-17118"/>
                    <a:pt x="2781583" y="-31419"/>
                    <a:pt x="3149400" y="0"/>
                  </a:cubicBezTo>
                  <a:cubicBezTo>
                    <a:pt x="3517217" y="31419"/>
                    <a:pt x="3420562" y="19234"/>
                    <a:pt x="3631200" y="0"/>
                  </a:cubicBezTo>
                  <a:cubicBezTo>
                    <a:pt x="3841838" y="-19234"/>
                    <a:pt x="3978996" y="-18290"/>
                    <a:pt x="4172400" y="0"/>
                  </a:cubicBezTo>
                  <a:cubicBezTo>
                    <a:pt x="4365804" y="18290"/>
                    <a:pt x="4611905" y="34360"/>
                    <a:pt x="4891800" y="0"/>
                  </a:cubicBezTo>
                  <a:cubicBezTo>
                    <a:pt x="5171695" y="-34360"/>
                    <a:pt x="5441998" y="23391"/>
                    <a:pt x="5670600" y="0"/>
                  </a:cubicBezTo>
                  <a:cubicBezTo>
                    <a:pt x="5899202" y="-23391"/>
                    <a:pt x="6144928" y="20243"/>
                    <a:pt x="6390000" y="0"/>
                  </a:cubicBezTo>
                  <a:cubicBezTo>
                    <a:pt x="6664946" y="49992"/>
                    <a:pt x="6814508" y="256965"/>
                    <a:pt x="6840000" y="450000"/>
                  </a:cubicBezTo>
                  <a:lnTo>
                    <a:pt x="6840000" y="450000"/>
                  </a:lnTo>
                  <a:cubicBezTo>
                    <a:pt x="6863587" y="664352"/>
                    <a:pt x="6627092" y="887269"/>
                    <a:pt x="6390000" y="900000"/>
                  </a:cubicBezTo>
                  <a:cubicBezTo>
                    <a:pt x="6139882" y="899353"/>
                    <a:pt x="6060440" y="880982"/>
                    <a:pt x="5789400" y="900000"/>
                  </a:cubicBezTo>
                  <a:cubicBezTo>
                    <a:pt x="5518360" y="919018"/>
                    <a:pt x="5450619" y="904505"/>
                    <a:pt x="5129400" y="900000"/>
                  </a:cubicBezTo>
                  <a:cubicBezTo>
                    <a:pt x="4808181" y="895495"/>
                    <a:pt x="4742452" y="874669"/>
                    <a:pt x="4528800" y="900000"/>
                  </a:cubicBezTo>
                  <a:cubicBezTo>
                    <a:pt x="4315148" y="925331"/>
                    <a:pt x="4200218" y="910500"/>
                    <a:pt x="3928200" y="900000"/>
                  </a:cubicBezTo>
                  <a:cubicBezTo>
                    <a:pt x="3656182" y="889500"/>
                    <a:pt x="3472449" y="889085"/>
                    <a:pt x="3268200" y="900000"/>
                  </a:cubicBezTo>
                  <a:cubicBezTo>
                    <a:pt x="3063951" y="910915"/>
                    <a:pt x="2661235" y="881883"/>
                    <a:pt x="2489400" y="900000"/>
                  </a:cubicBezTo>
                  <a:cubicBezTo>
                    <a:pt x="2317565" y="918117"/>
                    <a:pt x="1997787" y="871496"/>
                    <a:pt x="1710600" y="900000"/>
                  </a:cubicBezTo>
                  <a:cubicBezTo>
                    <a:pt x="1423413" y="928504"/>
                    <a:pt x="1220338" y="883980"/>
                    <a:pt x="1050600" y="900000"/>
                  </a:cubicBezTo>
                  <a:cubicBezTo>
                    <a:pt x="880862" y="916020"/>
                    <a:pt x="644733" y="890980"/>
                    <a:pt x="450000" y="900000"/>
                  </a:cubicBezTo>
                  <a:cubicBezTo>
                    <a:pt x="167263" y="866935"/>
                    <a:pt x="-15850" y="751639"/>
                    <a:pt x="0" y="450000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4152981526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4091F9-CD7C-2B11-E2BE-033558D3D64B}"/>
                </a:ext>
              </a:extLst>
            </p:cNvPr>
            <p:cNvSpPr txBox="1"/>
            <p:nvPr/>
          </p:nvSpPr>
          <p:spPr>
            <a:xfrm>
              <a:off x="1480337" y="2072363"/>
              <a:ext cx="6458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7786CF-3FB7-81DD-A3B5-B4F75766E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37" y="1841797"/>
              <a:ext cx="524301" cy="107908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B4BBD7-AE43-AF2A-CD43-C3DCB187CF50}"/>
              </a:ext>
            </a:extLst>
          </p:cNvPr>
          <p:cNvGrpSpPr/>
          <p:nvPr/>
        </p:nvGrpSpPr>
        <p:grpSpPr>
          <a:xfrm>
            <a:off x="1943222" y="2498913"/>
            <a:ext cx="8345997" cy="1080000"/>
            <a:chOff x="1043796" y="3114698"/>
            <a:chExt cx="7236195" cy="1080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06E400D-A797-A8F5-D5F3-FD244E9BCDA2}"/>
                </a:ext>
              </a:extLst>
            </p:cNvPr>
            <p:cNvSpPr/>
            <p:nvPr/>
          </p:nvSpPr>
          <p:spPr>
            <a:xfrm>
              <a:off x="1439991" y="3292445"/>
              <a:ext cx="6840000" cy="900000"/>
            </a:xfrm>
            <a:custGeom>
              <a:avLst/>
              <a:gdLst>
                <a:gd name="connsiteX0" fmla="*/ 0 w 6840000"/>
                <a:gd name="connsiteY0" fmla="*/ 450000 h 900000"/>
                <a:gd name="connsiteX1" fmla="*/ 450000 w 6840000"/>
                <a:gd name="connsiteY1" fmla="*/ 0 h 900000"/>
                <a:gd name="connsiteX2" fmla="*/ 1110000 w 6840000"/>
                <a:gd name="connsiteY2" fmla="*/ 0 h 900000"/>
                <a:gd name="connsiteX3" fmla="*/ 1770000 w 6840000"/>
                <a:gd name="connsiteY3" fmla="*/ 0 h 900000"/>
                <a:gd name="connsiteX4" fmla="*/ 2370600 w 6840000"/>
                <a:gd name="connsiteY4" fmla="*/ 0 h 900000"/>
                <a:gd name="connsiteX5" fmla="*/ 2911800 w 6840000"/>
                <a:gd name="connsiteY5" fmla="*/ 0 h 900000"/>
                <a:gd name="connsiteX6" fmla="*/ 3571800 w 6840000"/>
                <a:gd name="connsiteY6" fmla="*/ 0 h 900000"/>
                <a:gd name="connsiteX7" fmla="*/ 4350600 w 6840000"/>
                <a:gd name="connsiteY7" fmla="*/ 0 h 900000"/>
                <a:gd name="connsiteX8" fmla="*/ 4832400 w 6840000"/>
                <a:gd name="connsiteY8" fmla="*/ 0 h 900000"/>
                <a:gd name="connsiteX9" fmla="*/ 5373600 w 6840000"/>
                <a:gd name="connsiteY9" fmla="*/ 0 h 900000"/>
                <a:gd name="connsiteX10" fmla="*/ 6390000 w 6840000"/>
                <a:gd name="connsiteY10" fmla="*/ 0 h 900000"/>
                <a:gd name="connsiteX11" fmla="*/ 6840000 w 6840000"/>
                <a:gd name="connsiteY11" fmla="*/ 450000 h 900000"/>
                <a:gd name="connsiteX12" fmla="*/ 6840000 w 6840000"/>
                <a:gd name="connsiteY12" fmla="*/ 450000 h 900000"/>
                <a:gd name="connsiteX13" fmla="*/ 6390000 w 6840000"/>
                <a:gd name="connsiteY13" fmla="*/ 900000 h 900000"/>
                <a:gd name="connsiteX14" fmla="*/ 5848800 w 6840000"/>
                <a:gd name="connsiteY14" fmla="*/ 900000 h 900000"/>
                <a:gd name="connsiteX15" fmla="*/ 5367000 w 6840000"/>
                <a:gd name="connsiteY15" fmla="*/ 900000 h 900000"/>
                <a:gd name="connsiteX16" fmla="*/ 4588200 w 6840000"/>
                <a:gd name="connsiteY16" fmla="*/ 900000 h 900000"/>
                <a:gd name="connsiteX17" fmla="*/ 3987600 w 6840000"/>
                <a:gd name="connsiteY17" fmla="*/ 900000 h 900000"/>
                <a:gd name="connsiteX18" fmla="*/ 3208800 w 6840000"/>
                <a:gd name="connsiteY18" fmla="*/ 900000 h 900000"/>
                <a:gd name="connsiteX19" fmla="*/ 2727000 w 6840000"/>
                <a:gd name="connsiteY19" fmla="*/ 900000 h 900000"/>
                <a:gd name="connsiteX20" fmla="*/ 2126400 w 6840000"/>
                <a:gd name="connsiteY20" fmla="*/ 900000 h 900000"/>
                <a:gd name="connsiteX21" fmla="*/ 1585200 w 6840000"/>
                <a:gd name="connsiteY21" fmla="*/ 900000 h 900000"/>
                <a:gd name="connsiteX22" fmla="*/ 450000 w 6840000"/>
                <a:gd name="connsiteY22" fmla="*/ 900000 h 900000"/>
                <a:gd name="connsiteX23" fmla="*/ 0 w 6840000"/>
                <a:gd name="connsiteY23" fmla="*/ 45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40000" h="900000" fill="none" extrusionOk="0">
                  <a:moveTo>
                    <a:pt x="0" y="450000"/>
                  </a:moveTo>
                  <a:cubicBezTo>
                    <a:pt x="-18892" y="206055"/>
                    <a:pt x="236454" y="-41870"/>
                    <a:pt x="450000" y="0"/>
                  </a:cubicBezTo>
                  <a:cubicBezTo>
                    <a:pt x="644035" y="17955"/>
                    <a:pt x="936611" y="17494"/>
                    <a:pt x="1110000" y="0"/>
                  </a:cubicBezTo>
                  <a:cubicBezTo>
                    <a:pt x="1283389" y="-17494"/>
                    <a:pt x="1606786" y="3061"/>
                    <a:pt x="1770000" y="0"/>
                  </a:cubicBezTo>
                  <a:cubicBezTo>
                    <a:pt x="1933214" y="-3061"/>
                    <a:pt x="2183766" y="2634"/>
                    <a:pt x="2370600" y="0"/>
                  </a:cubicBezTo>
                  <a:cubicBezTo>
                    <a:pt x="2557434" y="-2634"/>
                    <a:pt x="2713155" y="9532"/>
                    <a:pt x="2911800" y="0"/>
                  </a:cubicBezTo>
                  <a:cubicBezTo>
                    <a:pt x="3110445" y="-9532"/>
                    <a:pt x="3332065" y="-30959"/>
                    <a:pt x="3571800" y="0"/>
                  </a:cubicBezTo>
                  <a:cubicBezTo>
                    <a:pt x="3811535" y="30959"/>
                    <a:pt x="4058367" y="-14921"/>
                    <a:pt x="4350600" y="0"/>
                  </a:cubicBezTo>
                  <a:cubicBezTo>
                    <a:pt x="4642833" y="14921"/>
                    <a:pt x="4596798" y="4410"/>
                    <a:pt x="4832400" y="0"/>
                  </a:cubicBezTo>
                  <a:cubicBezTo>
                    <a:pt x="5068002" y="-4410"/>
                    <a:pt x="5156237" y="-11049"/>
                    <a:pt x="5373600" y="0"/>
                  </a:cubicBezTo>
                  <a:cubicBezTo>
                    <a:pt x="5590963" y="11049"/>
                    <a:pt x="6101022" y="-45503"/>
                    <a:pt x="6390000" y="0"/>
                  </a:cubicBezTo>
                  <a:cubicBezTo>
                    <a:pt x="6649189" y="22973"/>
                    <a:pt x="6838309" y="231514"/>
                    <a:pt x="6840000" y="450000"/>
                  </a:cubicBezTo>
                  <a:lnTo>
                    <a:pt x="6840000" y="450000"/>
                  </a:lnTo>
                  <a:cubicBezTo>
                    <a:pt x="6825949" y="745843"/>
                    <a:pt x="6587453" y="876253"/>
                    <a:pt x="6390000" y="900000"/>
                  </a:cubicBezTo>
                  <a:cubicBezTo>
                    <a:pt x="6259127" y="876254"/>
                    <a:pt x="6091566" y="875289"/>
                    <a:pt x="5848800" y="900000"/>
                  </a:cubicBezTo>
                  <a:cubicBezTo>
                    <a:pt x="5606034" y="924711"/>
                    <a:pt x="5538375" y="905695"/>
                    <a:pt x="5367000" y="900000"/>
                  </a:cubicBezTo>
                  <a:cubicBezTo>
                    <a:pt x="5195625" y="894305"/>
                    <a:pt x="4907364" y="921580"/>
                    <a:pt x="4588200" y="900000"/>
                  </a:cubicBezTo>
                  <a:cubicBezTo>
                    <a:pt x="4269036" y="878420"/>
                    <a:pt x="4109629" y="921868"/>
                    <a:pt x="3987600" y="900000"/>
                  </a:cubicBezTo>
                  <a:cubicBezTo>
                    <a:pt x="3865571" y="878132"/>
                    <a:pt x="3382968" y="893307"/>
                    <a:pt x="3208800" y="900000"/>
                  </a:cubicBezTo>
                  <a:cubicBezTo>
                    <a:pt x="3034632" y="906693"/>
                    <a:pt x="2966476" y="882942"/>
                    <a:pt x="2727000" y="900000"/>
                  </a:cubicBezTo>
                  <a:cubicBezTo>
                    <a:pt x="2487524" y="917058"/>
                    <a:pt x="2249027" y="903153"/>
                    <a:pt x="2126400" y="900000"/>
                  </a:cubicBezTo>
                  <a:cubicBezTo>
                    <a:pt x="2003773" y="896847"/>
                    <a:pt x="1821709" y="914902"/>
                    <a:pt x="1585200" y="900000"/>
                  </a:cubicBezTo>
                  <a:cubicBezTo>
                    <a:pt x="1348691" y="885098"/>
                    <a:pt x="906116" y="928375"/>
                    <a:pt x="450000" y="900000"/>
                  </a:cubicBezTo>
                  <a:cubicBezTo>
                    <a:pt x="190278" y="906503"/>
                    <a:pt x="39972" y="676647"/>
                    <a:pt x="0" y="450000"/>
                  </a:cubicBezTo>
                  <a:close/>
                </a:path>
                <a:path w="6840000" h="900000" stroke="0" extrusionOk="0">
                  <a:moveTo>
                    <a:pt x="0" y="450000"/>
                  </a:moveTo>
                  <a:cubicBezTo>
                    <a:pt x="4052" y="207442"/>
                    <a:pt x="168455" y="-45296"/>
                    <a:pt x="450000" y="0"/>
                  </a:cubicBezTo>
                  <a:cubicBezTo>
                    <a:pt x="636504" y="18233"/>
                    <a:pt x="890923" y="19789"/>
                    <a:pt x="1050600" y="0"/>
                  </a:cubicBezTo>
                  <a:cubicBezTo>
                    <a:pt x="1210277" y="-19789"/>
                    <a:pt x="1366444" y="-7482"/>
                    <a:pt x="1651200" y="0"/>
                  </a:cubicBezTo>
                  <a:cubicBezTo>
                    <a:pt x="1935956" y="7482"/>
                    <a:pt x="2097444" y="17118"/>
                    <a:pt x="2370600" y="0"/>
                  </a:cubicBezTo>
                  <a:cubicBezTo>
                    <a:pt x="2643756" y="-17118"/>
                    <a:pt x="2781583" y="-31419"/>
                    <a:pt x="3149400" y="0"/>
                  </a:cubicBezTo>
                  <a:cubicBezTo>
                    <a:pt x="3517217" y="31419"/>
                    <a:pt x="3420562" y="19234"/>
                    <a:pt x="3631200" y="0"/>
                  </a:cubicBezTo>
                  <a:cubicBezTo>
                    <a:pt x="3841838" y="-19234"/>
                    <a:pt x="3978996" y="-18290"/>
                    <a:pt x="4172400" y="0"/>
                  </a:cubicBezTo>
                  <a:cubicBezTo>
                    <a:pt x="4365804" y="18290"/>
                    <a:pt x="4611905" y="34360"/>
                    <a:pt x="4891800" y="0"/>
                  </a:cubicBezTo>
                  <a:cubicBezTo>
                    <a:pt x="5171695" y="-34360"/>
                    <a:pt x="5441998" y="23391"/>
                    <a:pt x="5670600" y="0"/>
                  </a:cubicBezTo>
                  <a:cubicBezTo>
                    <a:pt x="5899202" y="-23391"/>
                    <a:pt x="6144928" y="20243"/>
                    <a:pt x="6390000" y="0"/>
                  </a:cubicBezTo>
                  <a:cubicBezTo>
                    <a:pt x="6664946" y="49992"/>
                    <a:pt x="6814508" y="256965"/>
                    <a:pt x="6840000" y="450000"/>
                  </a:cubicBezTo>
                  <a:lnTo>
                    <a:pt x="6840000" y="450000"/>
                  </a:lnTo>
                  <a:cubicBezTo>
                    <a:pt x="6863587" y="664352"/>
                    <a:pt x="6627092" y="887269"/>
                    <a:pt x="6390000" y="900000"/>
                  </a:cubicBezTo>
                  <a:cubicBezTo>
                    <a:pt x="6139882" y="899353"/>
                    <a:pt x="6060440" y="880982"/>
                    <a:pt x="5789400" y="900000"/>
                  </a:cubicBezTo>
                  <a:cubicBezTo>
                    <a:pt x="5518360" y="919018"/>
                    <a:pt x="5450619" y="904505"/>
                    <a:pt x="5129400" y="900000"/>
                  </a:cubicBezTo>
                  <a:cubicBezTo>
                    <a:pt x="4808181" y="895495"/>
                    <a:pt x="4742452" y="874669"/>
                    <a:pt x="4528800" y="900000"/>
                  </a:cubicBezTo>
                  <a:cubicBezTo>
                    <a:pt x="4315148" y="925331"/>
                    <a:pt x="4200218" y="910500"/>
                    <a:pt x="3928200" y="900000"/>
                  </a:cubicBezTo>
                  <a:cubicBezTo>
                    <a:pt x="3656182" y="889500"/>
                    <a:pt x="3472449" y="889085"/>
                    <a:pt x="3268200" y="900000"/>
                  </a:cubicBezTo>
                  <a:cubicBezTo>
                    <a:pt x="3063951" y="910915"/>
                    <a:pt x="2661235" y="881883"/>
                    <a:pt x="2489400" y="900000"/>
                  </a:cubicBezTo>
                  <a:cubicBezTo>
                    <a:pt x="2317565" y="918117"/>
                    <a:pt x="1997787" y="871496"/>
                    <a:pt x="1710600" y="900000"/>
                  </a:cubicBezTo>
                  <a:cubicBezTo>
                    <a:pt x="1423413" y="928504"/>
                    <a:pt x="1220338" y="883980"/>
                    <a:pt x="1050600" y="900000"/>
                  </a:cubicBezTo>
                  <a:cubicBezTo>
                    <a:pt x="880862" y="916020"/>
                    <a:pt x="644733" y="890980"/>
                    <a:pt x="450000" y="900000"/>
                  </a:cubicBezTo>
                  <a:cubicBezTo>
                    <a:pt x="167263" y="866935"/>
                    <a:pt x="-15850" y="751639"/>
                    <a:pt x="0" y="450000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4152981526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95BEFA-B379-76FA-9D87-D0FA70FE7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796" y="3114698"/>
              <a:ext cx="792391" cy="10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86F3D5-EEB2-C6A0-5D30-2734D747BAAD}"/>
                </a:ext>
              </a:extLst>
            </p:cNvPr>
            <p:cNvSpPr txBox="1"/>
            <p:nvPr/>
          </p:nvSpPr>
          <p:spPr>
            <a:xfrm>
              <a:off x="1836187" y="3203836"/>
              <a:ext cx="61901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79E931-17E0-6A17-28EB-275F15C49A15}"/>
              </a:ext>
            </a:extLst>
          </p:cNvPr>
          <p:cNvGrpSpPr/>
          <p:nvPr/>
        </p:nvGrpSpPr>
        <p:grpSpPr>
          <a:xfrm>
            <a:off x="2735612" y="3685692"/>
            <a:ext cx="8281576" cy="1183999"/>
            <a:chOff x="1516042" y="4303090"/>
            <a:chExt cx="7484712" cy="10800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C1A9D11-FF9B-30FC-3857-3DD7ADA32D5D}"/>
                </a:ext>
              </a:extLst>
            </p:cNvPr>
            <p:cNvSpPr/>
            <p:nvPr/>
          </p:nvSpPr>
          <p:spPr>
            <a:xfrm>
              <a:off x="1921417" y="4478055"/>
              <a:ext cx="6840000" cy="900000"/>
            </a:xfrm>
            <a:custGeom>
              <a:avLst/>
              <a:gdLst>
                <a:gd name="connsiteX0" fmla="*/ 0 w 6840000"/>
                <a:gd name="connsiteY0" fmla="*/ 450000 h 900000"/>
                <a:gd name="connsiteX1" fmla="*/ 450000 w 6840000"/>
                <a:gd name="connsiteY1" fmla="*/ 0 h 900000"/>
                <a:gd name="connsiteX2" fmla="*/ 1110000 w 6840000"/>
                <a:gd name="connsiteY2" fmla="*/ 0 h 900000"/>
                <a:gd name="connsiteX3" fmla="*/ 1770000 w 6840000"/>
                <a:gd name="connsiteY3" fmla="*/ 0 h 900000"/>
                <a:gd name="connsiteX4" fmla="*/ 2370600 w 6840000"/>
                <a:gd name="connsiteY4" fmla="*/ 0 h 900000"/>
                <a:gd name="connsiteX5" fmla="*/ 2911800 w 6840000"/>
                <a:gd name="connsiteY5" fmla="*/ 0 h 900000"/>
                <a:gd name="connsiteX6" fmla="*/ 3571800 w 6840000"/>
                <a:gd name="connsiteY6" fmla="*/ 0 h 900000"/>
                <a:gd name="connsiteX7" fmla="*/ 4350600 w 6840000"/>
                <a:gd name="connsiteY7" fmla="*/ 0 h 900000"/>
                <a:gd name="connsiteX8" fmla="*/ 4832400 w 6840000"/>
                <a:gd name="connsiteY8" fmla="*/ 0 h 900000"/>
                <a:gd name="connsiteX9" fmla="*/ 5373600 w 6840000"/>
                <a:gd name="connsiteY9" fmla="*/ 0 h 900000"/>
                <a:gd name="connsiteX10" fmla="*/ 6390000 w 6840000"/>
                <a:gd name="connsiteY10" fmla="*/ 0 h 900000"/>
                <a:gd name="connsiteX11" fmla="*/ 6840000 w 6840000"/>
                <a:gd name="connsiteY11" fmla="*/ 450000 h 900000"/>
                <a:gd name="connsiteX12" fmla="*/ 6840000 w 6840000"/>
                <a:gd name="connsiteY12" fmla="*/ 450000 h 900000"/>
                <a:gd name="connsiteX13" fmla="*/ 6390000 w 6840000"/>
                <a:gd name="connsiteY13" fmla="*/ 900000 h 900000"/>
                <a:gd name="connsiteX14" fmla="*/ 5848800 w 6840000"/>
                <a:gd name="connsiteY14" fmla="*/ 900000 h 900000"/>
                <a:gd name="connsiteX15" fmla="*/ 5367000 w 6840000"/>
                <a:gd name="connsiteY15" fmla="*/ 900000 h 900000"/>
                <a:gd name="connsiteX16" fmla="*/ 4588200 w 6840000"/>
                <a:gd name="connsiteY16" fmla="*/ 900000 h 900000"/>
                <a:gd name="connsiteX17" fmla="*/ 3987600 w 6840000"/>
                <a:gd name="connsiteY17" fmla="*/ 900000 h 900000"/>
                <a:gd name="connsiteX18" fmla="*/ 3208800 w 6840000"/>
                <a:gd name="connsiteY18" fmla="*/ 900000 h 900000"/>
                <a:gd name="connsiteX19" fmla="*/ 2727000 w 6840000"/>
                <a:gd name="connsiteY19" fmla="*/ 900000 h 900000"/>
                <a:gd name="connsiteX20" fmla="*/ 2126400 w 6840000"/>
                <a:gd name="connsiteY20" fmla="*/ 900000 h 900000"/>
                <a:gd name="connsiteX21" fmla="*/ 1585200 w 6840000"/>
                <a:gd name="connsiteY21" fmla="*/ 900000 h 900000"/>
                <a:gd name="connsiteX22" fmla="*/ 450000 w 6840000"/>
                <a:gd name="connsiteY22" fmla="*/ 900000 h 900000"/>
                <a:gd name="connsiteX23" fmla="*/ 0 w 6840000"/>
                <a:gd name="connsiteY23" fmla="*/ 45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40000" h="900000" fill="none" extrusionOk="0">
                  <a:moveTo>
                    <a:pt x="0" y="450000"/>
                  </a:moveTo>
                  <a:cubicBezTo>
                    <a:pt x="-18892" y="206055"/>
                    <a:pt x="236454" y="-41870"/>
                    <a:pt x="450000" y="0"/>
                  </a:cubicBezTo>
                  <a:cubicBezTo>
                    <a:pt x="644035" y="17955"/>
                    <a:pt x="936611" y="17494"/>
                    <a:pt x="1110000" y="0"/>
                  </a:cubicBezTo>
                  <a:cubicBezTo>
                    <a:pt x="1283389" y="-17494"/>
                    <a:pt x="1606786" y="3061"/>
                    <a:pt x="1770000" y="0"/>
                  </a:cubicBezTo>
                  <a:cubicBezTo>
                    <a:pt x="1933214" y="-3061"/>
                    <a:pt x="2183766" y="2634"/>
                    <a:pt x="2370600" y="0"/>
                  </a:cubicBezTo>
                  <a:cubicBezTo>
                    <a:pt x="2557434" y="-2634"/>
                    <a:pt x="2713155" y="9532"/>
                    <a:pt x="2911800" y="0"/>
                  </a:cubicBezTo>
                  <a:cubicBezTo>
                    <a:pt x="3110445" y="-9532"/>
                    <a:pt x="3332065" y="-30959"/>
                    <a:pt x="3571800" y="0"/>
                  </a:cubicBezTo>
                  <a:cubicBezTo>
                    <a:pt x="3811535" y="30959"/>
                    <a:pt x="4058367" y="-14921"/>
                    <a:pt x="4350600" y="0"/>
                  </a:cubicBezTo>
                  <a:cubicBezTo>
                    <a:pt x="4642833" y="14921"/>
                    <a:pt x="4596798" y="4410"/>
                    <a:pt x="4832400" y="0"/>
                  </a:cubicBezTo>
                  <a:cubicBezTo>
                    <a:pt x="5068002" y="-4410"/>
                    <a:pt x="5156237" y="-11049"/>
                    <a:pt x="5373600" y="0"/>
                  </a:cubicBezTo>
                  <a:cubicBezTo>
                    <a:pt x="5590963" y="11049"/>
                    <a:pt x="6101022" y="-45503"/>
                    <a:pt x="6390000" y="0"/>
                  </a:cubicBezTo>
                  <a:cubicBezTo>
                    <a:pt x="6649189" y="22973"/>
                    <a:pt x="6838309" y="231514"/>
                    <a:pt x="6840000" y="450000"/>
                  </a:cubicBezTo>
                  <a:lnTo>
                    <a:pt x="6840000" y="450000"/>
                  </a:lnTo>
                  <a:cubicBezTo>
                    <a:pt x="6825949" y="745843"/>
                    <a:pt x="6587453" y="876253"/>
                    <a:pt x="6390000" y="900000"/>
                  </a:cubicBezTo>
                  <a:cubicBezTo>
                    <a:pt x="6259127" y="876254"/>
                    <a:pt x="6091566" y="875289"/>
                    <a:pt x="5848800" y="900000"/>
                  </a:cubicBezTo>
                  <a:cubicBezTo>
                    <a:pt x="5606034" y="924711"/>
                    <a:pt x="5538375" y="905695"/>
                    <a:pt x="5367000" y="900000"/>
                  </a:cubicBezTo>
                  <a:cubicBezTo>
                    <a:pt x="5195625" y="894305"/>
                    <a:pt x="4907364" y="921580"/>
                    <a:pt x="4588200" y="900000"/>
                  </a:cubicBezTo>
                  <a:cubicBezTo>
                    <a:pt x="4269036" y="878420"/>
                    <a:pt x="4109629" y="921868"/>
                    <a:pt x="3987600" y="900000"/>
                  </a:cubicBezTo>
                  <a:cubicBezTo>
                    <a:pt x="3865571" y="878132"/>
                    <a:pt x="3382968" y="893307"/>
                    <a:pt x="3208800" y="900000"/>
                  </a:cubicBezTo>
                  <a:cubicBezTo>
                    <a:pt x="3034632" y="906693"/>
                    <a:pt x="2966476" y="882942"/>
                    <a:pt x="2727000" y="900000"/>
                  </a:cubicBezTo>
                  <a:cubicBezTo>
                    <a:pt x="2487524" y="917058"/>
                    <a:pt x="2249027" y="903153"/>
                    <a:pt x="2126400" y="900000"/>
                  </a:cubicBezTo>
                  <a:cubicBezTo>
                    <a:pt x="2003773" y="896847"/>
                    <a:pt x="1821709" y="914902"/>
                    <a:pt x="1585200" y="900000"/>
                  </a:cubicBezTo>
                  <a:cubicBezTo>
                    <a:pt x="1348691" y="885098"/>
                    <a:pt x="906116" y="928375"/>
                    <a:pt x="450000" y="900000"/>
                  </a:cubicBezTo>
                  <a:cubicBezTo>
                    <a:pt x="190278" y="906503"/>
                    <a:pt x="39972" y="676647"/>
                    <a:pt x="0" y="450000"/>
                  </a:cubicBezTo>
                  <a:close/>
                </a:path>
                <a:path w="6840000" h="900000" stroke="0" extrusionOk="0">
                  <a:moveTo>
                    <a:pt x="0" y="450000"/>
                  </a:moveTo>
                  <a:cubicBezTo>
                    <a:pt x="4052" y="207442"/>
                    <a:pt x="168455" y="-45296"/>
                    <a:pt x="450000" y="0"/>
                  </a:cubicBezTo>
                  <a:cubicBezTo>
                    <a:pt x="636504" y="18233"/>
                    <a:pt x="890923" y="19789"/>
                    <a:pt x="1050600" y="0"/>
                  </a:cubicBezTo>
                  <a:cubicBezTo>
                    <a:pt x="1210277" y="-19789"/>
                    <a:pt x="1366444" y="-7482"/>
                    <a:pt x="1651200" y="0"/>
                  </a:cubicBezTo>
                  <a:cubicBezTo>
                    <a:pt x="1935956" y="7482"/>
                    <a:pt x="2097444" y="17118"/>
                    <a:pt x="2370600" y="0"/>
                  </a:cubicBezTo>
                  <a:cubicBezTo>
                    <a:pt x="2643756" y="-17118"/>
                    <a:pt x="2781583" y="-31419"/>
                    <a:pt x="3149400" y="0"/>
                  </a:cubicBezTo>
                  <a:cubicBezTo>
                    <a:pt x="3517217" y="31419"/>
                    <a:pt x="3420562" y="19234"/>
                    <a:pt x="3631200" y="0"/>
                  </a:cubicBezTo>
                  <a:cubicBezTo>
                    <a:pt x="3841838" y="-19234"/>
                    <a:pt x="3978996" y="-18290"/>
                    <a:pt x="4172400" y="0"/>
                  </a:cubicBezTo>
                  <a:cubicBezTo>
                    <a:pt x="4365804" y="18290"/>
                    <a:pt x="4611905" y="34360"/>
                    <a:pt x="4891800" y="0"/>
                  </a:cubicBezTo>
                  <a:cubicBezTo>
                    <a:pt x="5171695" y="-34360"/>
                    <a:pt x="5441998" y="23391"/>
                    <a:pt x="5670600" y="0"/>
                  </a:cubicBezTo>
                  <a:cubicBezTo>
                    <a:pt x="5899202" y="-23391"/>
                    <a:pt x="6144928" y="20243"/>
                    <a:pt x="6390000" y="0"/>
                  </a:cubicBezTo>
                  <a:cubicBezTo>
                    <a:pt x="6664946" y="49992"/>
                    <a:pt x="6814508" y="256965"/>
                    <a:pt x="6840000" y="450000"/>
                  </a:cubicBezTo>
                  <a:lnTo>
                    <a:pt x="6840000" y="450000"/>
                  </a:lnTo>
                  <a:cubicBezTo>
                    <a:pt x="6863587" y="664352"/>
                    <a:pt x="6627092" y="887269"/>
                    <a:pt x="6390000" y="900000"/>
                  </a:cubicBezTo>
                  <a:cubicBezTo>
                    <a:pt x="6139882" y="899353"/>
                    <a:pt x="6060440" y="880982"/>
                    <a:pt x="5789400" y="900000"/>
                  </a:cubicBezTo>
                  <a:cubicBezTo>
                    <a:pt x="5518360" y="919018"/>
                    <a:pt x="5450619" y="904505"/>
                    <a:pt x="5129400" y="900000"/>
                  </a:cubicBezTo>
                  <a:cubicBezTo>
                    <a:pt x="4808181" y="895495"/>
                    <a:pt x="4742452" y="874669"/>
                    <a:pt x="4528800" y="900000"/>
                  </a:cubicBezTo>
                  <a:cubicBezTo>
                    <a:pt x="4315148" y="925331"/>
                    <a:pt x="4200218" y="910500"/>
                    <a:pt x="3928200" y="900000"/>
                  </a:cubicBezTo>
                  <a:cubicBezTo>
                    <a:pt x="3656182" y="889500"/>
                    <a:pt x="3472449" y="889085"/>
                    <a:pt x="3268200" y="900000"/>
                  </a:cubicBezTo>
                  <a:cubicBezTo>
                    <a:pt x="3063951" y="910915"/>
                    <a:pt x="2661235" y="881883"/>
                    <a:pt x="2489400" y="900000"/>
                  </a:cubicBezTo>
                  <a:cubicBezTo>
                    <a:pt x="2317565" y="918117"/>
                    <a:pt x="1997787" y="871496"/>
                    <a:pt x="1710600" y="900000"/>
                  </a:cubicBezTo>
                  <a:cubicBezTo>
                    <a:pt x="1423413" y="928504"/>
                    <a:pt x="1220338" y="883980"/>
                    <a:pt x="1050600" y="900000"/>
                  </a:cubicBezTo>
                  <a:cubicBezTo>
                    <a:pt x="880862" y="916020"/>
                    <a:pt x="644733" y="890980"/>
                    <a:pt x="450000" y="900000"/>
                  </a:cubicBezTo>
                  <a:cubicBezTo>
                    <a:pt x="167263" y="866935"/>
                    <a:pt x="-15850" y="751639"/>
                    <a:pt x="0" y="450000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4152981526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9825410-C85C-05BB-CD42-A99FEE68E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6042" y="4303090"/>
              <a:ext cx="810750" cy="10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D33A70-F0A4-0375-D6B0-6C9A396B831A}"/>
                </a:ext>
              </a:extLst>
            </p:cNvPr>
            <p:cNvSpPr txBox="1"/>
            <p:nvPr/>
          </p:nvSpPr>
          <p:spPr>
            <a:xfrm>
              <a:off x="2326792" y="4389446"/>
              <a:ext cx="6673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07AB78-B31A-B105-9A7B-67E2C6435658}"/>
              </a:ext>
            </a:extLst>
          </p:cNvPr>
          <p:cNvGrpSpPr/>
          <p:nvPr/>
        </p:nvGrpSpPr>
        <p:grpSpPr>
          <a:xfrm>
            <a:off x="3546363" y="4976470"/>
            <a:ext cx="6991339" cy="973222"/>
            <a:chOff x="2375808" y="5500500"/>
            <a:chExt cx="6991339" cy="10800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F61580B-3927-5291-6E41-BD163764462C}"/>
                </a:ext>
              </a:extLst>
            </p:cNvPr>
            <p:cNvSpPr>
              <a:spLocks/>
            </p:cNvSpPr>
            <p:nvPr/>
          </p:nvSpPr>
          <p:spPr>
            <a:xfrm>
              <a:off x="2527147" y="5651142"/>
              <a:ext cx="6840000" cy="900000"/>
            </a:xfrm>
            <a:custGeom>
              <a:avLst/>
              <a:gdLst>
                <a:gd name="connsiteX0" fmla="*/ 0 w 6840000"/>
                <a:gd name="connsiteY0" fmla="*/ 450000 h 900000"/>
                <a:gd name="connsiteX1" fmla="*/ 450000 w 6840000"/>
                <a:gd name="connsiteY1" fmla="*/ 0 h 900000"/>
                <a:gd name="connsiteX2" fmla="*/ 1110000 w 6840000"/>
                <a:gd name="connsiteY2" fmla="*/ 0 h 900000"/>
                <a:gd name="connsiteX3" fmla="*/ 1770000 w 6840000"/>
                <a:gd name="connsiteY3" fmla="*/ 0 h 900000"/>
                <a:gd name="connsiteX4" fmla="*/ 2370600 w 6840000"/>
                <a:gd name="connsiteY4" fmla="*/ 0 h 900000"/>
                <a:gd name="connsiteX5" fmla="*/ 2911800 w 6840000"/>
                <a:gd name="connsiteY5" fmla="*/ 0 h 900000"/>
                <a:gd name="connsiteX6" fmla="*/ 3571800 w 6840000"/>
                <a:gd name="connsiteY6" fmla="*/ 0 h 900000"/>
                <a:gd name="connsiteX7" fmla="*/ 4350600 w 6840000"/>
                <a:gd name="connsiteY7" fmla="*/ 0 h 900000"/>
                <a:gd name="connsiteX8" fmla="*/ 4832400 w 6840000"/>
                <a:gd name="connsiteY8" fmla="*/ 0 h 900000"/>
                <a:gd name="connsiteX9" fmla="*/ 5373600 w 6840000"/>
                <a:gd name="connsiteY9" fmla="*/ 0 h 900000"/>
                <a:gd name="connsiteX10" fmla="*/ 6390000 w 6840000"/>
                <a:gd name="connsiteY10" fmla="*/ 0 h 900000"/>
                <a:gd name="connsiteX11" fmla="*/ 6840000 w 6840000"/>
                <a:gd name="connsiteY11" fmla="*/ 450000 h 900000"/>
                <a:gd name="connsiteX12" fmla="*/ 6840000 w 6840000"/>
                <a:gd name="connsiteY12" fmla="*/ 450000 h 900000"/>
                <a:gd name="connsiteX13" fmla="*/ 6390000 w 6840000"/>
                <a:gd name="connsiteY13" fmla="*/ 900000 h 900000"/>
                <a:gd name="connsiteX14" fmla="*/ 5848800 w 6840000"/>
                <a:gd name="connsiteY14" fmla="*/ 900000 h 900000"/>
                <a:gd name="connsiteX15" fmla="*/ 5367000 w 6840000"/>
                <a:gd name="connsiteY15" fmla="*/ 900000 h 900000"/>
                <a:gd name="connsiteX16" fmla="*/ 4588200 w 6840000"/>
                <a:gd name="connsiteY16" fmla="*/ 900000 h 900000"/>
                <a:gd name="connsiteX17" fmla="*/ 3987600 w 6840000"/>
                <a:gd name="connsiteY17" fmla="*/ 900000 h 900000"/>
                <a:gd name="connsiteX18" fmla="*/ 3208800 w 6840000"/>
                <a:gd name="connsiteY18" fmla="*/ 900000 h 900000"/>
                <a:gd name="connsiteX19" fmla="*/ 2727000 w 6840000"/>
                <a:gd name="connsiteY19" fmla="*/ 900000 h 900000"/>
                <a:gd name="connsiteX20" fmla="*/ 2126400 w 6840000"/>
                <a:gd name="connsiteY20" fmla="*/ 900000 h 900000"/>
                <a:gd name="connsiteX21" fmla="*/ 1585200 w 6840000"/>
                <a:gd name="connsiteY21" fmla="*/ 900000 h 900000"/>
                <a:gd name="connsiteX22" fmla="*/ 450000 w 6840000"/>
                <a:gd name="connsiteY22" fmla="*/ 900000 h 900000"/>
                <a:gd name="connsiteX23" fmla="*/ 0 w 6840000"/>
                <a:gd name="connsiteY23" fmla="*/ 45000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40000" h="900000" fill="none" extrusionOk="0">
                  <a:moveTo>
                    <a:pt x="0" y="450000"/>
                  </a:moveTo>
                  <a:cubicBezTo>
                    <a:pt x="-18892" y="206055"/>
                    <a:pt x="236454" y="-41870"/>
                    <a:pt x="450000" y="0"/>
                  </a:cubicBezTo>
                  <a:cubicBezTo>
                    <a:pt x="644035" y="17955"/>
                    <a:pt x="936611" y="17494"/>
                    <a:pt x="1110000" y="0"/>
                  </a:cubicBezTo>
                  <a:cubicBezTo>
                    <a:pt x="1283389" y="-17494"/>
                    <a:pt x="1606786" y="3061"/>
                    <a:pt x="1770000" y="0"/>
                  </a:cubicBezTo>
                  <a:cubicBezTo>
                    <a:pt x="1933214" y="-3061"/>
                    <a:pt x="2183766" y="2634"/>
                    <a:pt x="2370600" y="0"/>
                  </a:cubicBezTo>
                  <a:cubicBezTo>
                    <a:pt x="2557434" y="-2634"/>
                    <a:pt x="2713155" y="9532"/>
                    <a:pt x="2911800" y="0"/>
                  </a:cubicBezTo>
                  <a:cubicBezTo>
                    <a:pt x="3110445" y="-9532"/>
                    <a:pt x="3332065" y="-30959"/>
                    <a:pt x="3571800" y="0"/>
                  </a:cubicBezTo>
                  <a:cubicBezTo>
                    <a:pt x="3811535" y="30959"/>
                    <a:pt x="4058367" y="-14921"/>
                    <a:pt x="4350600" y="0"/>
                  </a:cubicBezTo>
                  <a:cubicBezTo>
                    <a:pt x="4642833" y="14921"/>
                    <a:pt x="4596798" y="4410"/>
                    <a:pt x="4832400" y="0"/>
                  </a:cubicBezTo>
                  <a:cubicBezTo>
                    <a:pt x="5068002" y="-4410"/>
                    <a:pt x="5156237" y="-11049"/>
                    <a:pt x="5373600" y="0"/>
                  </a:cubicBezTo>
                  <a:cubicBezTo>
                    <a:pt x="5590963" y="11049"/>
                    <a:pt x="6101022" y="-45503"/>
                    <a:pt x="6390000" y="0"/>
                  </a:cubicBezTo>
                  <a:cubicBezTo>
                    <a:pt x="6649189" y="22973"/>
                    <a:pt x="6838309" y="231514"/>
                    <a:pt x="6840000" y="450000"/>
                  </a:cubicBezTo>
                  <a:lnTo>
                    <a:pt x="6840000" y="450000"/>
                  </a:lnTo>
                  <a:cubicBezTo>
                    <a:pt x="6825949" y="745843"/>
                    <a:pt x="6587453" y="876253"/>
                    <a:pt x="6390000" y="900000"/>
                  </a:cubicBezTo>
                  <a:cubicBezTo>
                    <a:pt x="6259127" y="876254"/>
                    <a:pt x="6091566" y="875289"/>
                    <a:pt x="5848800" y="900000"/>
                  </a:cubicBezTo>
                  <a:cubicBezTo>
                    <a:pt x="5606034" y="924711"/>
                    <a:pt x="5538375" y="905695"/>
                    <a:pt x="5367000" y="900000"/>
                  </a:cubicBezTo>
                  <a:cubicBezTo>
                    <a:pt x="5195625" y="894305"/>
                    <a:pt x="4907364" y="921580"/>
                    <a:pt x="4588200" y="900000"/>
                  </a:cubicBezTo>
                  <a:cubicBezTo>
                    <a:pt x="4269036" y="878420"/>
                    <a:pt x="4109629" y="921868"/>
                    <a:pt x="3987600" y="900000"/>
                  </a:cubicBezTo>
                  <a:cubicBezTo>
                    <a:pt x="3865571" y="878132"/>
                    <a:pt x="3382968" y="893307"/>
                    <a:pt x="3208800" y="900000"/>
                  </a:cubicBezTo>
                  <a:cubicBezTo>
                    <a:pt x="3034632" y="906693"/>
                    <a:pt x="2966476" y="882942"/>
                    <a:pt x="2727000" y="900000"/>
                  </a:cubicBezTo>
                  <a:cubicBezTo>
                    <a:pt x="2487524" y="917058"/>
                    <a:pt x="2249027" y="903153"/>
                    <a:pt x="2126400" y="900000"/>
                  </a:cubicBezTo>
                  <a:cubicBezTo>
                    <a:pt x="2003773" y="896847"/>
                    <a:pt x="1821709" y="914902"/>
                    <a:pt x="1585200" y="900000"/>
                  </a:cubicBezTo>
                  <a:cubicBezTo>
                    <a:pt x="1348691" y="885098"/>
                    <a:pt x="906116" y="928375"/>
                    <a:pt x="450000" y="900000"/>
                  </a:cubicBezTo>
                  <a:cubicBezTo>
                    <a:pt x="190278" y="906503"/>
                    <a:pt x="39972" y="676647"/>
                    <a:pt x="0" y="450000"/>
                  </a:cubicBezTo>
                  <a:close/>
                </a:path>
                <a:path w="6840000" h="900000" stroke="0" extrusionOk="0">
                  <a:moveTo>
                    <a:pt x="0" y="450000"/>
                  </a:moveTo>
                  <a:cubicBezTo>
                    <a:pt x="4052" y="207442"/>
                    <a:pt x="168455" y="-45296"/>
                    <a:pt x="450000" y="0"/>
                  </a:cubicBezTo>
                  <a:cubicBezTo>
                    <a:pt x="636504" y="18233"/>
                    <a:pt x="890923" y="19789"/>
                    <a:pt x="1050600" y="0"/>
                  </a:cubicBezTo>
                  <a:cubicBezTo>
                    <a:pt x="1210277" y="-19789"/>
                    <a:pt x="1366444" y="-7482"/>
                    <a:pt x="1651200" y="0"/>
                  </a:cubicBezTo>
                  <a:cubicBezTo>
                    <a:pt x="1935956" y="7482"/>
                    <a:pt x="2097444" y="17118"/>
                    <a:pt x="2370600" y="0"/>
                  </a:cubicBezTo>
                  <a:cubicBezTo>
                    <a:pt x="2643756" y="-17118"/>
                    <a:pt x="2781583" y="-31419"/>
                    <a:pt x="3149400" y="0"/>
                  </a:cubicBezTo>
                  <a:cubicBezTo>
                    <a:pt x="3517217" y="31419"/>
                    <a:pt x="3420562" y="19234"/>
                    <a:pt x="3631200" y="0"/>
                  </a:cubicBezTo>
                  <a:cubicBezTo>
                    <a:pt x="3841838" y="-19234"/>
                    <a:pt x="3978996" y="-18290"/>
                    <a:pt x="4172400" y="0"/>
                  </a:cubicBezTo>
                  <a:cubicBezTo>
                    <a:pt x="4365804" y="18290"/>
                    <a:pt x="4611905" y="34360"/>
                    <a:pt x="4891800" y="0"/>
                  </a:cubicBezTo>
                  <a:cubicBezTo>
                    <a:pt x="5171695" y="-34360"/>
                    <a:pt x="5441998" y="23391"/>
                    <a:pt x="5670600" y="0"/>
                  </a:cubicBezTo>
                  <a:cubicBezTo>
                    <a:pt x="5899202" y="-23391"/>
                    <a:pt x="6144928" y="20243"/>
                    <a:pt x="6390000" y="0"/>
                  </a:cubicBezTo>
                  <a:cubicBezTo>
                    <a:pt x="6664946" y="49992"/>
                    <a:pt x="6814508" y="256965"/>
                    <a:pt x="6840000" y="450000"/>
                  </a:cubicBezTo>
                  <a:lnTo>
                    <a:pt x="6840000" y="450000"/>
                  </a:lnTo>
                  <a:cubicBezTo>
                    <a:pt x="6863587" y="664352"/>
                    <a:pt x="6627092" y="887269"/>
                    <a:pt x="6390000" y="900000"/>
                  </a:cubicBezTo>
                  <a:cubicBezTo>
                    <a:pt x="6139882" y="899353"/>
                    <a:pt x="6060440" y="880982"/>
                    <a:pt x="5789400" y="900000"/>
                  </a:cubicBezTo>
                  <a:cubicBezTo>
                    <a:pt x="5518360" y="919018"/>
                    <a:pt x="5450619" y="904505"/>
                    <a:pt x="5129400" y="900000"/>
                  </a:cubicBezTo>
                  <a:cubicBezTo>
                    <a:pt x="4808181" y="895495"/>
                    <a:pt x="4742452" y="874669"/>
                    <a:pt x="4528800" y="900000"/>
                  </a:cubicBezTo>
                  <a:cubicBezTo>
                    <a:pt x="4315148" y="925331"/>
                    <a:pt x="4200218" y="910500"/>
                    <a:pt x="3928200" y="900000"/>
                  </a:cubicBezTo>
                  <a:cubicBezTo>
                    <a:pt x="3656182" y="889500"/>
                    <a:pt x="3472449" y="889085"/>
                    <a:pt x="3268200" y="900000"/>
                  </a:cubicBezTo>
                  <a:cubicBezTo>
                    <a:pt x="3063951" y="910915"/>
                    <a:pt x="2661235" y="881883"/>
                    <a:pt x="2489400" y="900000"/>
                  </a:cubicBezTo>
                  <a:cubicBezTo>
                    <a:pt x="2317565" y="918117"/>
                    <a:pt x="1997787" y="871496"/>
                    <a:pt x="1710600" y="900000"/>
                  </a:cubicBezTo>
                  <a:cubicBezTo>
                    <a:pt x="1423413" y="928504"/>
                    <a:pt x="1220338" y="883980"/>
                    <a:pt x="1050600" y="900000"/>
                  </a:cubicBezTo>
                  <a:cubicBezTo>
                    <a:pt x="880862" y="916020"/>
                    <a:pt x="644733" y="890980"/>
                    <a:pt x="450000" y="900000"/>
                  </a:cubicBezTo>
                  <a:cubicBezTo>
                    <a:pt x="167263" y="866935"/>
                    <a:pt x="-15850" y="751639"/>
                    <a:pt x="0" y="450000"/>
                  </a:cubicBezTo>
                  <a:close/>
                </a:path>
              </a:pathLst>
            </a:custGeom>
            <a:solidFill>
              <a:srgbClr val="FFFF99"/>
            </a:solidFill>
            <a:ln w="28575" cap="rnd" cmpd="thinThick">
              <a:solidFill>
                <a:srgbClr val="9966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4152981526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6D2B5A-3080-C29A-51C9-E69A114725E4}"/>
                </a:ext>
              </a:extLst>
            </p:cNvPr>
            <p:cNvSpPr txBox="1"/>
            <p:nvPr/>
          </p:nvSpPr>
          <p:spPr>
            <a:xfrm>
              <a:off x="3191808" y="5808755"/>
              <a:ext cx="5838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6A2E392-251B-9610-46AC-1D616B54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5808" y="5500500"/>
              <a:ext cx="816000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A5F7B6-45F8-3136-FF80-941851071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9277" y="111972"/>
            <a:ext cx="8175445" cy="957155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DD4ED26-C81F-D997-3BF5-2DC51CF18B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225" y="285750"/>
            <a:ext cx="1600200" cy="160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6746" y="1679744"/>
            <a:ext cx="8172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GVCN thông báo kết quả năm học 2023 - 2024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1660" y="2732959"/>
            <a:ext cx="7658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s-ES" sz="24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cuối HKII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24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dự kiến kế hoạch hè 2024.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5996" y="3949245"/>
            <a:ext cx="6877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Trưởng Ban đại diện CMHS của lớp báo cáo hoạt động Hội CMHS học kì II.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4288" y="5262496"/>
            <a:ext cx="5626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s-E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0" presetID="2" presetClass="entr" presetSubtype="8" fill="hold" nodeType="after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41A7D-4567-2072-394F-B639E658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82320-A03C-0D34-697B-D75B2DE50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722" y="365124"/>
            <a:ext cx="3524595" cy="64928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DFE41-41D3-0966-A3CD-D8E43C843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279" y="365124"/>
            <a:ext cx="3998423" cy="6492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EC0A3-57DD-63F5-6E45-1667F066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24"/>
            <a:ext cx="3235035" cy="649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2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9B1D-87BC-6EA3-DBDF-9F74165C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456F29-1D72-898E-74B9-5EEEB4C34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560" y="365125"/>
            <a:ext cx="3150523" cy="62102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69610-34E0-6737-1FC0-8E4FB986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404" y="365125"/>
            <a:ext cx="3981796" cy="6127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05B06F-81FE-6A3C-B06A-3A9954C80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65" y="365125"/>
            <a:ext cx="3150522" cy="62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BFE3-9336-6DB6-893C-9BB36461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461CB-286D-34F0-C012-DBF51AC56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9669" y="365124"/>
            <a:ext cx="3683924" cy="63931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A2273-60CD-B366-B58B-3521FD8D2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33" y="365124"/>
            <a:ext cx="3889325" cy="6393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59CA93-63B5-1CA6-8819-70915C6A0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3" y="365124"/>
            <a:ext cx="3683924" cy="639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AC258-0804-7E31-EC28-5224069E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04E702-8246-3FC0-C096-F724348AE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9662" y="364805"/>
            <a:ext cx="5562600" cy="635987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4AAAA-76B0-4FF5-2BA9-321D6CA26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2" y="365124"/>
            <a:ext cx="5562600" cy="63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5144-0C9A-D3DF-AF67-65DFB0AB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3AE286-BB71-B4EC-99F7-DE0D8A232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9946106"/>
          </a:xfrm>
        </p:spPr>
      </p:pic>
    </p:spTree>
    <p:extLst>
      <p:ext uri="{BB962C8B-B14F-4D97-AF65-F5344CB8AC3E}">
        <p14:creationId xmlns:p14="http://schemas.microsoft.com/office/powerpoint/2010/main" val="24108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BD81-A61D-0976-7875-96C7D5E2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9056-F3C5-BC4E-D202-77B65B8D1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7D00D-A1C9-7367-3BAA-B1F4CAE42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406316"/>
            <a:ext cx="6095999" cy="10299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628901-FF2F-F017-98F1-1BF3BE469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2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36BFB-250D-7260-0A9E-39CE90C72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663CD-891D-D1E5-F7AB-5BA7D9736E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grpSp>
        <p:nvGrpSpPr>
          <p:cNvPr id="4" name="Google Shape;2687;p44">
            <a:extLst>
              <a:ext uri="{FF2B5EF4-FFF2-40B4-BE49-F238E27FC236}">
                <a16:creationId xmlns:a16="http://schemas.microsoft.com/office/drawing/2014/main" id="{58C5CD85-0689-8E0C-5E87-FD764E875F95}"/>
              </a:ext>
            </a:extLst>
          </p:cNvPr>
          <p:cNvGrpSpPr/>
          <p:nvPr/>
        </p:nvGrpSpPr>
        <p:grpSpPr>
          <a:xfrm>
            <a:off x="8056901" y="842334"/>
            <a:ext cx="3304100" cy="3148367"/>
            <a:chOff x="6042675" y="631750"/>
            <a:chExt cx="2478075" cy="2361275"/>
          </a:xfrm>
        </p:grpSpPr>
        <p:sp>
          <p:nvSpPr>
            <p:cNvPr id="5" name="Google Shape;2688;p44">
              <a:extLst>
                <a:ext uri="{FF2B5EF4-FFF2-40B4-BE49-F238E27FC236}">
                  <a16:creationId xmlns:a16="http://schemas.microsoft.com/office/drawing/2014/main" id="{45FB8CF3-2B1D-A65D-ED87-97E6A687EBC9}"/>
                </a:ext>
              </a:extLst>
            </p:cNvPr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689;p44">
              <a:extLst>
                <a:ext uri="{FF2B5EF4-FFF2-40B4-BE49-F238E27FC236}">
                  <a16:creationId xmlns:a16="http://schemas.microsoft.com/office/drawing/2014/main" id="{E030FF36-3127-CC9D-69CB-4B6C27EBF5D0}"/>
                </a:ext>
              </a:extLst>
            </p:cNvPr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oogle Shape;2690;p44">
            <a:extLst>
              <a:ext uri="{FF2B5EF4-FFF2-40B4-BE49-F238E27FC236}">
                <a16:creationId xmlns:a16="http://schemas.microsoft.com/office/drawing/2014/main" id="{254C4449-A5E9-C2B6-CAEF-6C2F4769F77F}"/>
              </a:ext>
            </a:extLst>
          </p:cNvPr>
          <p:cNvGrpSpPr/>
          <p:nvPr/>
        </p:nvGrpSpPr>
        <p:grpSpPr>
          <a:xfrm>
            <a:off x="189634" y="920233"/>
            <a:ext cx="11661857" cy="5217753"/>
            <a:chOff x="142225" y="690174"/>
            <a:chExt cx="8746393" cy="3913315"/>
          </a:xfrm>
        </p:grpSpPr>
        <p:sp>
          <p:nvSpPr>
            <p:cNvPr id="8" name="Google Shape;2691;p44">
              <a:extLst>
                <a:ext uri="{FF2B5EF4-FFF2-40B4-BE49-F238E27FC236}">
                  <a16:creationId xmlns:a16="http://schemas.microsoft.com/office/drawing/2014/main" id="{A55FDB3E-C5BD-1BE6-98FB-9AFF3C5B05A9}"/>
                </a:ext>
              </a:extLst>
            </p:cNvPr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2692;p44">
              <a:extLst>
                <a:ext uri="{FF2B5EF4-FFF2-40B4-BE49-F238E27FC236}">
                  <a16:creationId xmlns:a16="http://schemas.microsoft.com/office/drawing/2014/main" id="{5AE36657-F98B-C78F-19BF-5A991870C65E}"/>
                </a:ext>
              </a:extLst>
            </p:cNvPr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693;p44">
              <a:extLst>
                <a:ext uri="{FF2B5EF4-FFF2-40B4-BE49-F238E27FC236}">
                  <a16:creationId xmlns:a16="http://schemas.microsoft.com/office/drawing/2014/main" id="{F0391BDF-51BE-700E-D2EA-CC3C4C6FF926}"/>
                </a:ext>
              </a:extLst>
            </p:cNvPr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ACCDFFA1-4D41-2F54-1978-5006CB8F0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4120" y="2550446"/>
            <a:ext cx="4585503" cy="4236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12096" y="2148471"/>
            <a:ext cx="99139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Ban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CMHS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s-E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s-E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CMHS trường, lớp năm học </a:t>
            </a:r>
          </a:p>
          <a:p>
            <a:pPr algn="ctr"/>
            <a:r>
              <a:rPr lang="es-E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2023 - 2024</a:t>
            </a:r>
            <a:endParaRPr lang="en-GB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FFF6E4-10C9-5B63-3A71-F48BA7D96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/>
        </p:blipFill>
        <p:spPr>
          <a:xfrm>
            <a:off x="69785" y="155625"/>
            <a:ext cx="12192000" cy="6858000"/>
          </a:xfrm>
          <a:prstGeom prst="rect">
            <a:avLst/>
          </a:prstGeom>
        </p:spPr>
      </p:pic>
      <p:grpSp>
        <p:nvGrpSpPr>
          <p:cNvPr id="3" name="Google Shape;2661;p43">
            <a:extLst>
              <a:ext uri="{FF2B5EF4-FFF2-40B4-BE49-F238E27FC236}">
                <a16:creationId xmlns:a16="http://schemas.microsoft.com/office/drawing/2014/main" id="{731129A2-EF64-147B-9027-6C21AD01A969}"/>
              </a:ext>
            </a:extLst>
          </p:cNvPr>
          <p:cNvGrpSpPr/>
          <p:nvPr/>
        </p:nvGrpSpPr>
        <p:grpSpPr>
          <a:xfrm>
            <a:off x="-175922" y="-320445"/>
            <a:ext cx="12683415" cy="3428276"/>
            <a:chOff x="-131942" y="-240334"/>
            <a:chExt cx="9408147" cy="2571207"/>
          </a:xfrm>
        </p:grpSpPr>
        <p:grpSp>
          <p:nvGrpSpPr>
            <p:cNvPr id="4" name="Google Shape;2662;p43">
              <a:extLst>
                <a:ext uri="{FF2B5EF4-FFF2-40B4-BE49-F238E27FC236}">
                  <a16:creationId xmlns:a16="http://schemas.microsoft.com/office/drawing/2014/main" id="{13AB3E69-3D35-88B0-C9C9-3F2CB4EA929D}"/>
                </a:ext>
              </a:extLst>
            </p:cNvPr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13" name="Google Shape;2663;p43">
                <a:extLst>
                  <a:ext uri="{FF2B5EF4-FFF2-40B4-BE49-F238E27FC236}">
                    <a16:creationId xmlns:a16="http://schemas.microsoft.com/office/drawing/2014/main" id="{8CE32BC8-53E0-E107-B9E5-C58F42A5F7DE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64;p43">
                <a:extLst>
                  <a:ext uri="{FF2B5EF4-FFF2-40B4-BE49-F238E27FC236}">
                    <a16:creationId xmlns:a16="http://schemas.microsoft.com/office/drawing/2014/main" id="{D9E4D38E-F0A9-507F-E26D-A116CA4D825E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65;p43">
                <a:extLst>
                  <a:ext uri="{FF2B5EF4-FFF2-40B4-BE49-F238E27FC236}">
                    <a16:creationId xmlns:a16="http://schemas.microsoft.com/office/drawing/2014/main" id="{C398BF6E-E342-71F1-336B-AD2CD3C50C84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66;p43">
                <a:extLst>
                  <a:ext uri="{FF2B5EF4-FFF2-40B4-BE49-F238E27FC236}">
                    <a16:creationId xmlns:a16="http://schemas.microsoft.com/office/drawing/2014/main" id="{065DABB7-984B-BF90-936F-0D57F8303DFA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667;p43">
                <a:extLst>
                  <a:ext uri="{FF2B5EF4-FFF2-40B4-BE49-F238E27FC236}">
                    <a16:creationId xmlns:a16="http://schemas.microsoft.com/office/drawing/2014/main" id="{253A0763-24E4-DB49-2C0E-96A28874BC27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68;p43">
                <a:extLst>
                  <a:ext uri="{FF2B5EF4-FFF2-40B4-BE49-F238E27FC236}">
                    <a16:creationId xmlns:a16="http://schemas.microsoft.com/office/drawing/2014/main" id="{A839D713-2004-1D27-7302-E3202A5D181A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2669;p43">
              <a:extLst>
                <a:ext uri="{FF2B5EF4-FFF2-40B4-BE49-F238E27FC236}">
                  <a16:creationId xmlns:a16="http://schemas.microsoft.com/office/drawing/2014/main" id="{CCD0FD7B-681E-4E27-F5E3-767A84F9BCF9}"/>
                </a:ext>
              </a:extLst>
            </p:cNvPr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7" name="Google Shape;2670;p43">
                <a:extLst>
                  <a:ext uri="{FF2B5EF4-FFF2-40B4-BE49-F238E27FC236}">
                    <a16:creationId xmlns:a16="http://schemas.microsoft.com/office/drawing/2014/main" id="{B96F539F-207E-85E3-7054-783BF334FE3D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1;p43">
                <a:extLst>
                  <a:ext uri="{FF2B5EF4-FFF2-40B4-BE49-F238E27FC236}">
                    <a16:creationId xmlns:a16="http://schemas.microsoft.com/office/drawing/2014/main" id="{DDF4222D-079B-0B1A-F7FB-7F4D9D24C548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2;p43">
                <a:extLst>
                  <a:ext uri="{FF2B5EF4-FFF2-40B4-BE49-F238E27FC236}">
                    <a16:creationId xmlns:a16="http://schemas.microsoft.com/office/drawing/2014/main" id="{C442472D-7CA1-B48B-B897-EEAC4246F042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3;p43">
                <a:extLst>
                  <a:ext uri="{FF2B5EF4-FFF2-40B4-BE49-F238E27FC236}">
                    <a16:creationId xmlns:a16="http://schemas.microsoft.com/office/drawing/2014/main" id="{94AA9BB4-03CF-79FF-2B8B-408E6D3B1C1A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74;p43">
                <a:extLst>
                  <a:ext uri="{FF2B5EF4-FFF2-40B4-BE49-F238E27FC236}">
                    <a16:creationId xmlns:a16="http://schemas.microsoft.com/office/drawing/2014/main" id="{0FC85798-E40D-8F29-178E-39B53F8E7B36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675;p43">
                <a:extLst>
                  <a:ext uri="{FF2B5EF4-FFF2-40B4-BE49-F238E27FC236}">
                    <a16:creationId xmlns:a16="http://schemas.microsoft.com/office/drawing/2014/main" id="{A69F6081-A58A-D534-A883-99841BB39479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8" name="Google Shape;1614;p59">
            <a:extLst>
              <a:ext uri="{FF2B5EF4-FFF2-40B4-BE49-F238E27FC236}">
                <a16:creationId xmlns:a16="http://schemas.microsoft.com/office/drawing/2014/main" id="{148A1F80-07F4-33BD-1785-147E13C49737}"/>
              </a:ext>
            </a:extLst>
          </p:cNvPr>
          <p:cNvSpPr/>
          <p:nvPr/>
        </p:nvSpPr>
        <p:spPr>
          <a:xfrm rot="543620">
            <a:off x="2491917" y="1199912"/>
            <a:ext cx="7975581" cy="4851687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1850;p64">
            <a:extLst>
              <a:ext uri="{FF2B5EF4-FFF2-40B4-BE49-F238E27FC236}">
                <a16:creationId xmlns:a16="http://schemas.microsoft.com/office/drawing/2014/main" id="{861C1A3C-91AA-4685-A75F-C717CD7CF03F}"/>
              </a:ext>
            </a:extLst>
          </p:cNvPr>
          <p:cNvGrpSpPr/>
          <p:nvPr/>
        </p:nvGrpSpPr>
        <p:grpSpPr>
          <a:xfrm>
            <a:off x="228106" y="2707057"/>
            <a:ext cx="2881264" cy="3886507"/>
            <a:chOff x="4589615" y="1822130"/>
            <a:chExt cx="946935" cy="1477650"/>
          </a:xfrm>
        </p:grpSpPr>
        <p:sp>
          <p:nvSpPr>
            <p:cNvPr id="40" name="Google Shape;1851;p64">
              <a:extLst>
                <a:ext uri="{FF2B5EF4-FFF2-40B4-BE49-F238E27FC236}">
                  <a16:creationId xmlns:a16="http://schemas.microsoft.com/office/drawing/2014/main" id="{B2E2830E-7426-2CAD-B16F-304E919FE6A2}"/>
                </a:ext>
              </a:extLst>
            </p:cNvPr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52;p64">
              <a:extLst>
                <a:ext uri="{FF2B5EF4-FFF2-40B4-BE49-F238E27FC236}">
                  <a16:creationId xmlns:a16="http://schemas.microsoft.com/office/drawing/2014/main" id="{013B4411-F475-23FF-92DA-165CEAB93954}"/>
                </a:ext>
              </a:extLst>
            </p:cNvPr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853;p64">
              <a:extLst>
                <a:ext uri="{FF2B5EF4-FFF2-40B4-BE49-F238E27FC236}">
                  <a16:creationId xmlns:a16="http://schemas.microsoft.com/office/drawing/2014/main" id="{E1430C8E-AB09-88C3-29DB-E2309DB6DFE3}"/>
                </a:ext>
              </a:extLst>
            </p:cNvPr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854;p64">
              <a:extLst>
                <a:ext uri="{FF2B5EF4-FFF2-40B4-BE49-F238E27FC236}">
                  <a16:creationId xmlns:a16="http://schemas.microsoft.com/office/drawing/2014/main" id="{6CB9AA74-FF99-08F8-1ED5-4AF431AB0ECA}"/>
                </a:ext>
              </a:extLst>
            </p:cNvPr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855;p64">
              <a:extLst>
                <a:ext uri="{FF2B5EF4-FFF2-40B4-BE49-F238E27FC236}">
                  <a16:creationId xmlns:a16="http://schemas.microsoft.com/office/drawing/2014/main" id="{005CC801-CCBC-F009-DB53-C8D2F1B12571}"/>
                </a:ext>
              </a:extLst>
            </p:cNvPr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856;p64">
              <a:extLst>
                <a:ext uri="{FF2B5EF4-FFF2-40B4-BE49-F238E27FC236}">
                  <a16:creationId xmlns:a16="http://schemas.microsoft.com/office/drawing/2014/main" id="{1C5CD912-4E8C-E8D9-871B-FC3BE661BBB7}"/>
                </a:ext>
              </a:extLst>
            </p:cNvPr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857;p64">
              <a:extLst>
                <a:ext uri="{FF2B5EF4-FFF2-40B4-BE49-F238E27FC236}">
                  <a16:creationId xmlns:a16="http://schemas.microsoft.com/office/drawing/2014/main" id="{6E0A2D4E-D912-DB56-E085-68AF7FABB138}"/>
                </a:ext>
              </a:extLst>
            </p:cNvPr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858;p64">
              <a:extLst>
                <a:ext uri="{FF2B5EF4-FFF2-40B4-BE49-F238E27FC236}">
                  <a16:creationId xmlns:a16="http://schemas.microsoft.com/office/drawing/2014/main" id="{49719F6A-82E6-F145-D4B9-E754972B3AA8}"/>
                </a:ext>
              </a:extLst>
            </p:cNvPr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859;p64">
              <a:extLst>
                <a:ext uri="{FF2B5EF4-FFF2-40B4-BE49-F238E27FC236}">
                  <a16:creationId xmlns:a16="http://schemas.microsoft.com/office/drawing/2014/main" id="{1C62E277-E60F-F9EB-6E24-7FC7874A83EC}"/>
                </a:ext>
              </a:extLst>
            </p:cNvPr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860;p64">
              <a:extLst>
                <a:ext uri="{FF2B5EF4-FFF2-40B4-BE49-F238E27FC236}">
                  <a16:creationId xmlns:a16="http://schemas.microsoft.com/office/drawing/2014/main" id="{B82F1D4F-47E3-EBE9-2699-41B2DECD1A65}"/>
                </a:ext>
              </a:extLst>
            </p:cNvPr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861;p64">
              <a:extLst>
                <a:ext uri="{FF2B5EF4-FFF2-40B4-BE49-F238E27FC236}">
                  <a16:creationId xmlns:a16="http://schemas.microsoft.com/office/drawing/2014/main" id="{DB9F1A0A-B638-2B7C-D8D9-742542573C0E}"/>
                </a:ext>
              </a:extLst>
            </p:cNvPr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862;p64">
              <a:extLst>
                <a:ext uri="{FF2B5EF4-FFF2-40B4-BE49-F238E27FC236}">
                  <a16:creationId xmlns:a16="http://schemas.microsoft.com/office/drawing/2014/main" id="{C2C54C62-6C78-367F-23AD-AC9CF1A1B870}"/>
                </a:ext>
              </a:extLst>
            </p:cNvPr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863;p64">
              <a:extLst>
                <a:ext uri="{FF2B5EF4-FFF2-40B4-BE49-F238E27FC236}">
                  <a16:creationId xmlns:a16="http://schemas.microsoft.com/office/drawing/2014/main" id="{858C54CA-785E-5907-6918-81C6DB2C4B68}"/>
                </a:ext>
              </a:extLst>
            </p:cNvPr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864;p64">
              <a:extLst>
                <a:ext uri="{FF2B5EF4-FFF2-40B4-BE49-F238E27FC236}">
                  <a16:creationId xmlns:a16="http://schemas.microsoft.com/office/drawing/2014/main" id="{512EE73E-5336-FBDE-674A-2428437270EA}"/>
                </a:ext>
              </a:extLst>
            </p:cNvPr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865;p64">
              <a:extLst>
                <a:ext uri="{FF2B5EF4-FFF2-40B4-BE49-F238E27FC236}">
                  <a16:creationId xmlns:a16="http://schemas.microsoft.com/office/drawing/2014/main" id="{B3C66472-1277-4CA5-3DC3-95648B960F78}"/>
                </a:ext>
              </a:extLst>
            </p:cNvPr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866;p64">
              <a:extLst>
                <a:ext uri="{FF2B5EF4-FFF2-40B4-BE49-F238E27FC236}">
                  <a16:creationId xmlns:a16="http://schemas.microsoft.com/office/drawing/2014/main" id="{C1D9FBB2-9120-732E-13DF-E2BFBC22E9DC}"/>
                </a:ext>
              </a:extLst>
            </p:cNvPr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867;p64">
              <a:extLst>
                <a:ext uri="{FF2B5EF4-FFF2-40B4-BE49-F238E27FC236}">
                  <a16:creationId xmlns:a16="http://schemas.microsoft.com/office/drawing/2014/main" id="{5A4499B2-5A9E-376C-F505-7D726D7F8314}"/>
                </a:ext>
              </a:extLst>
            </p:cNvPr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868;p64">
              <a:extLst>
                <a:ext uri="{FF2B5EF4-FFF2-40B4-BE49-F238E27FC236}">
                  <a16:creationId xmlns:a16="http://schemas.microsoft.com/office/drawing/2014/main" id="{4425C903-2E75-757E-E5F2-70D4A56CBCE0}"/>
                </a:ext>
              </a:extLst>
            </p:cNvPr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869;p64">
              <a:extLst>
                <a:ext uri="{FF2B5EF4-FFF2-40B4-BE49-F238E27FC236}">
                  <a16:creationId xmlns:a16="http://schemas.microsoft.com/office/drawing/2014/main" id="{EC25CD05-FB77-8487-0FAF-894ECD86E46E}"/>
                </a:ext>
              </a:extLst>
            </p:cNvPr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70;p64">
              <a:extLst>
                <a:ext uri="{FF2B5EF4-FFF2-40B4-BE49-F238E27FC236}">
                  <a16:creationId xmlns:a16="http://schemas.microsoft.com/office/drawing/2014/main" id="{7F90913A-DE9E-09D0-F10F-7D21DF6D91EF}"/>
                </a:ext>
              </a:extLst>
            </p:cNvPr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871;p64">
              <a:extLst>
                <a:ext uri="{FF2B5EF4-FFF2-40B4-BE49-F238E27FC236}">
                  <a16:creationId xmlns:a16="http://schemas.microsoft.com/office/drawing/2014/main" id="{CA47F4D3-F77F-2D8B-96BA-0E4FB857A081}"/>
                </a:ext>
              </a:extLst>
            </p:cNvPr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72;p64">
              <a:extLst>
                <a:ext uri="{FF2B5EF4-FFF2-40B4-BE49-F238E27FC236}">
                  <a16:creationId xmlns:a16="http://schemas.microsoft.com/office/drawing/2014/main" id="{9B3D6FDD-17B1-7DA7-F109-DFA87923D583}"/>
                </a:ext>
              </a:extLst>
            </p:cNvPr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873;p64">
              <a:extLst>
                <a:ext uri="{FF2B5EF4-FFF2-40B4-BE49-F238E27FC236}">
                  <a16:creationId xmlns:a16="http://schemas.microsoft.com/office/drawing/2014/main" id="{C78A17E6-7779-78DA-D056-BA61614C7D03}"/>
                </a:ext>
              </a:extLst>
            </p:cNvPr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74;p64">
              <a:extLst>
                <a:ext uri="{FF2B5EF4-FFF2-40B4-BE49-F238E27FC236}">
                  <a16:creationId xmlns:a16="http://schemas.microsoft.com/office/drawing/2014/main" id="{8B8625F3-5AB2-E777-18F9-C781ED1D4AF0}"/>
                </a:ext>
              </a:extLst>
            </p:cNvPr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75;p64">
              <a:extLst>
                <a:ext uri="{FF2B5EF4-FFF2-40B4-BE49-F238E27FC236}">
                  <a16:creationId xmlns:a16="http://schemas.microsoft.com/office/drawing/2014/main" id="{9D7754DE-061B-ABA4-BC9B-89F46402995D}"/>
                </a:ext>
              </a:extLst>
            </p:cNvPr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76;p64">
              <a:extLst>
                <a:ext uri="{FF2B5EF4-FFF2-40B4-BE49-F238E27FC236}">
                  <a16:creationId xmlns:a16="http://schemas.microsoft.com/office/drawing/2014/main" id="{ED37C434-DEB9-B4BC-F01B-5762361B3D2F}"/>
                </a:ext>
              </a:extLst>
            </p:cNvPr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77;p64">
              <a:extLst>
                <a:ext uri="{FF2B5EF4-FFF2-40B4-BE49-F238E27FC236}">
                  <a16:creationId xmlns:a16="http://schemas.microsoft.com/office/drawing/2014/main" id="{7940EF01-E829-F306-E41B-CBCF50462A83}"/>
                </a:ext>
              </a:extLst>
            </p:cNvPr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78;p64">
              <a:extLst>
                <a:ext uri="{FF2B5EF4-FFF2-40B4-BE49-F238E27FC236}">
                  <a16:creationId xmlns:a16="http://schemas.microsoft.com/office/drawing/2014/main" id="{4497D7C1-4E67-2468-D07C-D8DCF37823AB}"/>
                </a:ext>
              </a:extLst>
            </p:cNvPr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79;p64">
              <a:extLst>
                <a:ext uri="{FF2B5EF4-FFF2-40B4-BE49-F238E27FC236}">
                  <a16:creationId xmlns:a16="http://schemas.microsoft.com/office/drawing/2014/main" id="{776B7A1D-4999-6742-D6EB-F0A39C6E4C67}"/>
                </a:ext>
              </a:extLst>
            </p:cNvPr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80;p64">
              <a:extLst>
                <a:ext uri="{FF2B5EF4-FFF2-40B4-BE49-F238E27FC236}">
                  <a16:creationId xmlns:a16="http://schemas.microsoft.com/office/drawing/2014/main" id="{0BA671EF-E24A-B408-D8EC-DEBFF1785E23}"/>
                </a:ext>
              </a:extLst>
            </p:cNvPr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81;p64">
              <a:extLst>
                <a:ext uri="{FF2B5EF4-FFF2-40B4-BE49-F238E27FC236}">
                  <a16:creationId xmlns:a16="http://schemas.microsoft.com/office/drawing/2014/main" id="{3E5ECB3A-D29E-7298-FED1-B09A2B5CD290}"/>
                </a:ext>
              </a:extLst>
            </p:cNvPr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82;p64">
              <a:extLst>
                <a:ext uri="{FF2B5EF4-FFF2-40B4-BE49-F238E27FC236}">
                  <a16:creationId xmlns:a16="http://schemas.microsoft.com/office/drawing/2014/main" id="{85F97A48-59D3-62F8-3EBF-EAC0C6C61B79}"/>
                </a:ext>
              </a:extLst>
            </p:cNvPr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83;p64">
              <a:extLst>
                <a:ext uri="{FF2B5EF4-FFF2-40B4-BE49-F238E27FC236}">
                  <a16:creationId xmlns:a16="http://schemas.microsoft.com/office/drawing/2014/main" id="{17724B19-3D12-CFA3-114B-9E61E115EB94}"/>
                </a:ext>
              </a:extLst>
            </p:cNvPr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84;p64">
              <a:extLst>
                <a:ext uri="{FF2B5EF4-FFF2-40B4-BE49-F238E27FC236}">
                  <a16:creationId xmlns:a16="http://schemas.microsoft.com/office/drawing/2014/main" id="{A1178F21-9400-56DB-42A3-D0B7CCB863E1}"/>
                </a:ext>
              </a:extLst>
            </p:cNvPr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85;p64">
              <a:extLst>
                <a:ext uri="{FF2B5EF4-FFF2-40B4-BE49-F238E27FC236}">
                  <a16:creationId xmlns:a16="http://schemas.microsoft.com/office/drawing/2014/main" id="{6865CF1E-1484-66D5-01CE-07C5CFD18DF2}"/>
                </a:ext>
              </a:extLst>
            </p:cNvPr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86;p64">
              <a:extLst>
                <a:ext uri="{FF2B5EF4-FFF2-40B4-BE49-F238E27FC236}">
                  <a16:creationId xmlns:a16="http://schemas.microsoft.com/office/drawing/2014/main" id="{288982CA-C073-23C3-BCF1-742F35014100}"/>
                </a:ext>
              </a:extLst>
            </p:cNvPr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87;p64">
              <a:extLst>
                <a:ext uri="{FF2B5EF4-FFF2-40B4-BE49-F238E27FC236}">
                  <a16:creationId xmlns:a16="http://schemas.microsoft.com/office/drawing/2014/main" id="{06DEF01F-C48E-F042-BA87-0F45029DC5BC}"/>
                </a:ext>
              </a:extLst>
            </p:cNvPr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888;p64">
              <a:extLst>
                <a:ext uri="{FF2B5EF4-FFF2-40B4-BE49-F238E27FC236}">
                  <a16:creationId xmlns:a16="http://schemas.microsoft.com/office/drawing/2014/main" id="{C4C4F1BF-3CC8-2111-BADA-69CE70779EEE}"/>
                </a:ext>
              </a:extLst>
            </p:cNvPr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889;p64">
              <a:extLst>
                <a:ext uri="{FF2B5EF4-FFF2-40B4-BE49-F238E27FC236}">
                  <a16:creationId xmlns:a16="http://schemas.microsoft.com/office/drawing/2014/main" id="{C2964615-D2B5-9632-6B57-7C2CFBFCC258}"/>
                </a:ext>
              </a:extLst>
            </p:cNvPr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890;p64">
              <a:extLst>
                <a:ext uri="{FF2B5EF4-FFF2-40B4-BE49-F238E27FC236}">
                  <a16:creationId xmlns:a16="http://schemas.microsoft.com/office/drawing/2014/main" id="{8E41E279-0D2D-BA4A-B0AD-1AEF9807DF75}"/>
                </a:ext>
              </a:extLst>
            </p:cNvPr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891;p64">
              <a:extLst>
                <a:ext uri="{FF2B5EF4-FFF2-40B4-BE49-F238E27FC236}">
                  <a16:creationId xmlns:a16="http://schemas.microsoft.com/office/drawing/2014/main" id="{1E1EEEA2-B850-E108-A090-7A75B737A933}"/>
                </a:ext>
              </a:extLst>
            </p:cNvPr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892;p64">
              <a:extLst>
                <a:ext uri="{FF2B5EF4-FFF2-40B4-BE49-F238E27FC236}">
                  <a16:creationId xmlns:a16="http://schemas.microsoft.com/office/drawing/2014/main" id="{56C8998D-7F42-BC86-18C6-A3CEAF2F4416}"/>
                </a:ext>
              </a:extLst>
            </p:cNvPr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893;p64">
              <a:extLst>
                <a:ext uri="{FF2B5EF4-FFF2-40B4-BE49-F238E27FC236}">
                  <a16:creationId xmlns:a16="http://schemas.microsoft.com/office/drawing/2014/main" id="{56A2ED2F-9489-F9DD-C7B0-6DD1B6141478}"/>
                </a:ext>
              </a:extLst>
            </p:cNvPr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894;p64">
              <a:extLst>
                <a:ext uri="{FF2B5EF4-FFF2-40B4-BE49-F238E27FC236}">
                  <a16:creationId xmlns:a16="http://schemas.microsoft.com/office/drawing/2014/main" id="{76A24D76-9E95-DD69-7C12-F75876E9BC80}"/>
                </a:ext>
              </a:extLst>
            </p:cNvPr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95;p64">
              <a:extLst>
                <a:ext uri="{FF2B5EF4-FFF2-40B4-BE49-F238E27FC236}">
                  <a16:creationId xmlns:a16="http://schemas.microsoft.com/office/drawing/2014/main" id="{85A17038-F73E-149C-28E2-96E8E9473898}"/>
                </a:ext>
              </a:extLst>
            </p:cNvPr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896;p64">
              <a:extLst>
                <a:ext uri="{FF2B5EF4-FFF2-40B4-BE49-F238E27FC236}">
                  <a16:creationId xmlns:a16="http://schemas.microsoft.com/office/drawing/2014/main" id="{33D5640E-ACA0-A69F-AA55-91228A3DB9F6}"/>
                </a:ext>
              </a:extLst>
            </p:cNvPr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1381B5D-4F65-7BD8-14E2-3A00EB4C74FF}"/>
              </a:ext>
            </a:extLst>
          </p:cNvPr>
          <p:cNvGrpSpPr/>
          <p:nvPr/>
        </p:nvGrpSpPr>
        <p:grpSpPr>
          <a:xfrm>
            <a:off x="10032336" y="2895145"/>
            <a:ext cx="2410610" cy="3730536"/>
            <a:chOff x="6887886" y="2139378"/>
            <a:chExt cx="1082997" cy="2095499"/>
          </a:xfrm>
        </p:grpSpPr>
        <p:grpSp>
          <p:nvGrpSpPr>
            <p:cNvPr id="91" name="Google Shape;1897;p64">
              <a:extLst>
                <a:ext uri="{FF2B5EF4-FFF2-40B4-BE49-F238E27FC236}">
                  <a16:creationId xmlns:a16="http://schemas.microsoft.com/office/drawing/2014/main" id="{50ED3ECF-64FF-F75F-1744-970874C39969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94" name="Google Shape;1898;p64">
                <a:extLst>
                  <a:ext uri="{FF2B5EF4-FFF2-40B4-BE49-F238E27FC236}">
                    <a16:creationId xmlns:a16="http://schemas.microsoft.com/office/drawing/2014/main" id="{EBE584BC-521B-E8C1-477A-E5B1D9F90BC9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899;p64">
                <a:extLst>
                  <a:ext uri="{FF2B5EF4-FFF2-40B4-BE49-F238E27FC236}">
                    <a16:creationId xmlns:a16="http://schemas.microsoft.com/office/drawing/2014/main" id="{E653DA64-B969-4A39-0E9F-87D822B57B10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900;p64">
                <a:extLst>
                  <a:ext uri="{FF2B5EF4-FFF2-40B4-BE49-F238E27FC236}">
                    <a16:creationId xmlns:a16="http://schemas.microsoft.com/office/drawing/2014/main" id="{20240A85-D90E-3080-656A-C0F4352B6D9F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901;p64">
                <a:extLst>
                  <a:ext uri="{FF2B5EF4-FFF2-40B4-BE49-F238E27FC236}">
                    <a16:creationId xmlns:a16="http://schemas.microsoft.com/office/drawing/2014/main" id="{2E6219A6-9588-026E-3CA9-93BE95AE2205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902;p64">
                <a:extLst>
                  <a:ext uri="{FF2B5EF4-FFF2-40B4-BE49-F238E27FC236}">
                    <a16:creationId xmlns:a16="http://schemas.microsoft.com/office/drawing/2014/main" id="{C317AA4C-BEF1-670A-C2BC-9B39CFD6483D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903;p64">
                <a:extLst>
                  <a:ext uri="{FF2B5EF4-FFF2-40B4-BE49-F238E27FC236}">
                    <a16:creationId xmlns:a16="http://schemas.microsoft.com/office/drawing/2014/main" id="{92055AE0-A04E-67A3-5036-EAA2DCB3FDD6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904;p64">
                <a:extLst>
                  <a:ext uri="{FF2B5EF4-FFF2-40B4-BE49-F238E27FC236}">
                    <a16:creationId xmlns:a16="http://schemas.microsoft.com/office/drawing/2014/main" id="{2C5C4EB1-11DA-6DBC-D08A-17A2940AC9E3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905;p64">
                <a:extLst>
                  <a:ext uri="{FF2B5EF4-FFF2-40B4-BE49-F238E27FC236}">
                    <a16:creationId xmlns:a16="http://schemas.microsoft.com/office/drawing/2014/main" id="{E3669DD8-8202-3C0E-3D27-52F97A8B7DC8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906;p64">
                <a:extLst>
                  <a:ext uri="{FF2B5EF4-FFF2-40B4-BE49-F238E27FC236}">
                    <a16:creationId xmlns:a16="http://schemas.microsoft.com/office/drawing/2014/main" id="{72CFA4FD-8241-DF9B-BD5C-D3169A7EC2C9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907;p64">
                <a:extLst>
                  <a:ext uri="{FF2B5EF4-FFF2-40B4-BE49-F238E27FC236}">
                    <a16:creationId xmlns:a16="http://schemas.microsoft.com/office/drawing/2014/main" id="{00685F2C-A2B7-6D42-3227-05C18B391685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908;p64">
                <a:extLst>
                  <a:ext uri="{FF2B5EF4-FFF2-40B4-BE49-F238E27FC236}">
                    <a16:creationId xmlns:a16="http://schemas.microsoft.com/office/drawing/2014/main" id="{84363337-5EC8-A398-7F6B-69764B433379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909;p64">
                <a:extLst>
                  <a:ext uri="{FF2B5EF4-FFF2-40B4-BE49-F238E27FC236}">
                    <a16:creationId xmlns:a16="http://schemas.microsoft.com/office/drawing/2014/main" id="{D3B27AEB-8986-EEE0-1AB4-14D90D644871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910;p64">
                <a:extLst>
                  <a:ext uri="{FF2B5EF4-FFF2-40B4-BE49-F238E27FC236}">
                    <a16:creationId xmlns:a16="http://schemas.microsoft.com/office/drawing/2014/main" id="{648AEC14-162C-8712-C9E6-A1FD35CFAA79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911;p64">
                <a:extLst>
                  <a:ext uri="{FF2B5EF4-FFF2-40B4-BE49-F238E27FC236}">
                    <a16:creationId xmlns:a16="http://schemas.microsoft.com/office/drawing/2014/main" id="{C2ED2DEB-2157-8E5F-E5C5-31223311F076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912;p64">
                <a:extLst>
                  <a:ext uri="{FF2B5EF4-FFF2-40B4-BE49-F238E27FC236}">
                    <a16:creationId xmlns:a16="http://schemas.microsoft.com/office/drawing/2014/main" id="{4CEAD7A8-DF69-5BD3-DA80-D4A55078FD9C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913;p64">
                <a:extLst>
                  <a:ext uri="{FF2B5EF4-FFF2-40B4-BE49-F238E27FC236}">
                    <a16:creationId xmlns:a16="http://schemas.microsoft.com/office/drawing/2014/main" id="{183DA19A-779E-B4C1-2200-471AD1A46258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914;p64">
                <a:extLst>
                  <a:ext uri="{FF2B5EF4-FFF2-40B4-BE49-F238E27FC236}">
                    <a16:creationId xmlns:a16="http://schemas.microsoft.com/office/drawing/2014/main" id="{AA642517-A1CA-F161-4CD1-E902860A839B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915;p64">
                <a:extLst>
                  <a:ext uri="{FF2B5EF4-FFF2-40B4-BE49-F238E27FC236}">
                    <a16:creationId xmlns:a16="http://schemas.microsoft.com/office/drawing/2014/main" id="{1978D074-DED9-48C5-52B6-07EC57D29F3A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916;p64">
                <a:extLst>
                  <a:ext uri="{FF2B5EF4-FFF2-40B4-BE49-F238E27FC236}">
                    <a16:creationId xmlns:a16="http://schemas.microsoft.com/office/drawing/2014/main" id="{3EAD5387-E4FD-49EA-E8B3-517E993AC133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917;p64">
                <a:extLst>
                  <a:ext uri="{FF2B5EF4-FFF2-40B4-BE49-F238E27FC236}">
                    <a16:creationId xmlns:a16="http://schemas.microsoft.com/office/drawing/2014/main" id="{C5AAD0DD-24C9-8243-51D8-9B8B50407540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918;p64">
                <a:extLst>
                  <a:ext uri="{FF2B5EF4-FFF2-40B4-BE49-F238E27FC236}">
                    <a16:creationId xmlns:a16="http://schemas.microsoft.com/office/drawing/2014/main" id="{F773AB4E-DA93-A574-8540-3E62EF846F50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919;p64">
                <a:extLst>
                  <a:ext uri="{FF2B5EF4-FFF2-40B4-BE49-F238E27FC236}">
                    <a16:creationId xmlns:a16="http://schemas.microsoft.com/office/drawing/2014/main" id="{6B2ECB99-99F2-6AFF-A755-248D2B51DBB8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920;p64">
                <a:extLst>
                  <a:ext uri="{FF2B5EF4-FFF2-40B4-BE49-F238E27FC236}">
                    <a16:creationId xmlns:a16="http://schemas.microsoft.com/office/drawing/2014/main" id="{76D6DB00-5106-FB99-DCC1-21F599C789CB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921;p64">
                <a:extLst>
                  <a:ext uri="{FF2B5EF4-FFF2-40B4-BE49-F238E27FC236}">
                    <a16:creationId xmlns:a16="http://schemas.microsoft.com/office/drawing/2014/main" id="{93A840F1-1BB4-24E7-6BF4-247525FE5D63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922;p64">
                <a:extLst>
                  <a:ext uri="{FF2B5EF4-FFF2-40B4-BE49-F238E27FC236}">
                    <a16:creationId xmlns:a16="http://schemas.microsoft.com/office/drawing/2014/main" id="{23F08203-30BE-D6DB-27FC-8B51F7FB7055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923;p64">
                <a:extLst>
                  <a:ext uri="{FF2B5EF4-FFF2-40B4-BE49-F238E27FC236}">
                    <a16:creationId xmlns:a16="http://schemas.microsoft.com/office/drawing/2014/main" id="{20F976A8-10F4-E9B1-A243-07671A319C01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924;p64">
                <a:extLst>
                  <a:ext uri="{FF2B5EF4-FFF2-40B4-BE49-F238E27FC236}">
                    <a16:creationId xmlns:a16="http://schemas.microsoft.com/office/drawing/2014/main" id="{DF9B975B-9731-F09B-4C8F-4F64686FA2BF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925;p64">
                <a:extLst>
                  <a:ext uri="{FF2B5EF4-FFF2-40B4-BE49-F238E27FC236}">
                    <a16:creationId xmlns:a16="http://schemas.microsoft.com/office/drawing/2014/main" id="{D4CD9CA7-E8FD-DBB7-D0EF-7750D2256296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926;p64">
                <a:extLst>
                  <a:ext uri="{FF2B5EF4-FFF2-40B4-BE49-F238E27FC236}">
                    <a16:creationId xmlns:a16="http://schemas.microsoft.com/office/drawing/2014/main" id="{1A1E7BCC-1B8B-F347-5EF5-738D15CCDAA1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927;p64">
                <a:extLst>
                  <a:ext uri="{FF2B5EF4-FFF2-40B4-BE49-F238E27FC236}">
                    <a16:creationId xmlns:a16="http://schemas.microsoft.com/office/drawing/2014/main" id="{FB9DF85B-ED90-1D57-7FF2-A5470517BA6B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928;p64">
                <a:extLst>
                  <a:ext uri="{FF2B5EF4-FFF2-40B4-BE49-F238E27FC236}">
                    <a16:creationId xmlns:a16="http://schemas.microsoft.com/office/drawing/2014/main" id="{0D1CC7DE-3FEE-C216-520F-D376BC8C0A23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929;p64">
                <a:extLst>
                  <a:ext uri="{FF2B5EF4-FFF2-40B4-BE49-F238E27FC236}">
                    <a16:creationId xmlns:a16="http://schemas.microsoft.com/office/drawing/2014/main" id="{88CA7DF9-E328-9968-97F8-AD6085417950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930;p64">
                <a:extLst>
                  <a:ext uri="{FF2B5EF4-FFF2-40B4-BE49-F238E27FC236}">
                    <a16:creationId xmlns:a16="http://schemas.microsoft.com/office/drawing/2014/main" id="{855DE0D0-3188-7B60-CDDF-351562886B3E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931;p64">
                <a:extLst>
                  <a:ext uri="{FF2B5EF4-FFF2-40B4-BE49-F238E27FC236}">
                    <a16:creationId xmlns:a16="http://schemas.microsoft.com/office/drawing/2014/main" id="{1EA2416F-F5C2-2823-45FF-543F404DAE3A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932;p64">
                <a:extLst>
                  <a:ext uri="{FF2B5EF4-FFF2-40B4-BE49-F238E27FC236}">
                    <a16:creationId xmlns:a16="http://schemas.microsoft.com/office/drawing/2014/main" id="{914BDA7C-0F76-7E2D-C2DF-25479EF5029A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933;p64">
                <a:extLst>
                  <a:ext uri="{FF2B5EF4-FFF2-40B4-BE49-F238E27FC236}">
                    <a16:creationId xmlns:a16="http://schemas.microsoft.com/office/drawing/2014/main" id="{1B1FBAEA-1722-9B43-9153-E6C8287D7FF8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934;p64">
                <a:extLst>
                  <a:ext uri="{FF2B5EF4-FFF2-40B4-BE49-F238E27FC236}">
                    <a16:creationId xmlns:a16="http://schemas.microsoft.com/office/drawing/2014/main" id="{9F52103C-FD93-7FC0-F85B-2AC16586D5B7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935;p64">
                <a:extLst>
                  <a:ext uri="{FF2B5EF4-FFF2-40B4-BE49-F238E27FC236}">
                    <a16:creationId xmlns:a16="http://schemas.microsoft.com/office/drawing/2014/main" id="{DD908D0C-5886-CEFE-52D6-665EF852CBAA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936;p64">
                <a:extLst>
                  <a:ext uri="{FF2B5EF4-FFF2-40B4-BE49-F238E27FC236}">
                    <a16:creationId xmlns:a16="http://schemas.microsoft.com/office/drawing/2014/main" id="{9CF13177-1695-8244-B7A2-72B0B007B1AD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937;p64">
                <a:extLst>
                  <a:ext uri="{FF2B5EF4-FFF2-40B4-BE49-F238E27FC236}">
                    <a16:creationId xmlns:a16="http://schemas.microsoft.com/office/drawing/2014/main" id="{71B85A04-40E3-D739-02C4-40064578CCE2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938;p64">
                <a:extLst>
                  <a:ext uri="{FF2B5EF4-FFF2-40B4-BE49-F238E27FC236}">
                    <a16:creationId xmlns:a16="http://schemas.microsoft.com/office/drawing/2014/main" id="{87072DA0-6098-5995-21AD-9DBE52BD2A94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939;p64">
                <a:extLst>
                  <a:ext uri="{FF2B5EF4-FFF2-40B4-BE49-F238E27FC236}">
                    <a16:creationId xmlns:a16="http://schemas.microsoft.com/office/drawing/2014/main" id="{B7212602-B779-718C-0BAA-407614C7253A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940;p64">
                <a:extLst>
                  <a:ext uri="{FF2B5EF4-FFF2-40B4-BE49-F238E27FC236}">
                    <a16:creationId xmlns:a16="http://schemas.microsoft.com/office/drawing/2014/main" id="{06B2C2D2-4BE3-D137-307D-06A81951B5E2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941;p64">
                <a:extLst>
                  <a:ext uri="{FF2B5EF4-FFF2-40B4-BE49-F238E27FC236}">
                    <a16:creationId xmlns:a16="http://schemas.microsoft.com/office/drawing/2014/main" id="{7EDD8B82-F1F0-FF18-1B44-A6E4F59C57C2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942;p64">
                <a:extLst>
                  <a:ext uri="{FF2B5EF4-FFF2-40B4-BE49-F238E27FC236}">
                    <a16:creationId xmlns:a16="http://schemas.microsoft.com/office/drawing/2014/main" id="{FDFF4CD5-518E-80DF-CCF1-592E7C4A0988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943;p64">
                <a:extLst>
                  <a:ext uri="{FF2B5EF4-FFF2-40B4-BE49-F238E27FC236}">
                    <a16:creationId xmlns:a16="http://schemas.microsoft.com/office/drawing/2014/main" id="{0E5CEA07-517B-5D8B-79E7-1BC6117A5521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" name="Google Shape;1944;p64">
              <a:extLst>
                <a:ext uri="{FF2B5EF4-FFF2-40B4-BE49-F238E27FC236}">
                  <a16:creationId xmlns:a16="http://schemas.microsoft.com/office/drawing/2014/main" id="{A4C263F4-2D82-66ED-1F20-45F3D09CCE45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45;p64">
              <a:extLst>
                <a:ext uri="{FF2B5EF4-FFF2-40B4-BE49-F238E27FC236}">
                  <a16:creationId xmlns:a16="http://schemas.microsoft.com/office/drawing/2014/main" id="{9AF3382E-C08F-A120-FB59-75DCECB0E20A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95D7E4E-E27B-A759-802B-F0B3D979ED20}"/>
              </a:ext>
            </a:extLst>
          </p:cNvPr>
          <p:cNvSpPr txBox="1"/>
          <p:nvPr/>
        </p:nvSpPr>
        <p:spPr>
          <a:xfrm>
            <a:off x="2849016" y="1979789"/>
            <a:ext cx="7345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-ES" sz="72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Ý </a:t>
            </a:r>
            <a:r>
              <a:rPr lang="es-E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kiến</a:t>
            </a:r>
            <a:r>
              <a:rPr lang="es-ES" sz="72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s-E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của</a:t>
            </a:r>
            <a:r>
              <a:rPr lang="es-ES" sz="72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PHHS.</a:t>
            </a:r>
          </a:p>
          <a:p>
            <a:pPr algn="ctr" defTabSz="914377">
              <a:defRPr/>
            </a:pPr>
            <a:r>
              <a:rPr lang="es-E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Kết</a:t>
            </a:r>
            <a:r>
              <a:rPr lang="es-ES" sz="72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s-E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luận</a:t>
            </a:r>
            <a:r>
              <a:rPr lang="es-ES" sz="72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7200" b="1" dirty="0">
              <a:ln>
                <a:solidFill>
                  <a:sysClr val="windowText" lastClr="000000"/>
                </a:solidFill>
              </a:ln>
              <a:solidFill>
                <a:srgbClr val="E646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14" name="Picture 1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CDB1D34-46C7-4256-1A11-639AE021F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3" y="142874"/>
            <a:ext cx="167640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06B2D-E72F-4354-3531-7321275372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98485" y="-500068"/>
            <a:ext cx="5837280" cy="3005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C53E5-99CE-8C36-F6C2-CD252A943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6678697" y="-782543"/>
            <a:ext cx="6156835" cy="3005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0CFA26-0792-CDF5-089B-4717E4E8F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82" y="2222468"/>
            <a:ext cx="9736156" cy="14326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A72571-1671-4249-834B-765E0DE07F3C}"/>
              </a:ext>
            </a:extLst>
          </p:cNvPr>
          <p:cNvSpPr txBox="1"/>
          <p:nvPr/>
        </p:nvSpPr>
        <p:spPr>
          <a:xfrm>
            <a:off x="1656080" y="3830320"/>
            <a:ext cx="9083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trân trọng cảm ơn các bậc phụ huynh!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315412-6008-E8C9-C9C7-113B64DC8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/>
        </p:blipFill>
        <p:spPr>
          <a:xfrm>
            <a:off x="-289711" y="40132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FE61D-B7BE-688D-2F7D-D1B0869BF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53775" y="4067174"/>
            <a:ext cx="2052523" cy="2600325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2456594-08A1-D6CB-5D89-6C4E60A79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473" y="171449"/>
            <a:ext cx="167640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36BFB-250D-7260-0A9E-39CE90C72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663CD-891D-D1E5-F7AB-5BA7D9736E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grpSp>
        <p:nvGrpSpPr>
          <p:cNvPr id="4" name="Google Shape;2687;p44">
            <a:extLst>
              <a:ext uri="{FF2B5EF4-FFF2-40B4-BE49-F238E27FC236}">
                <a16:creationId xmlns:a16="http://schemas.microsoft.com/office/drawing/2014/main" id="{58C5CD85-0689-8E0C-5E87-FD764E875F95}"/>
              </a:ext>
            </a:extLst>
          </p:cNvPr>
          <p:cNvGrpSpPr/>
          <p:nvPr/>
        </p:nvGrpSpPr>
        <p:grpSpPr>
          <a:xfrm>
            <a:off x="8056901" y="842334"/>
            <a:ext cx="3304100" cy="3148367"/>
            <a:chOff x="6042675" y="631750"/>
            <a:chExt cx="2478075" cy="2361275"/>
          </a:xfrm>
        </p:grpSpPr>
        <p:sp>
          <p:nvSpPr>
            <p:cNvPr id="5" name="Google Shape;2688;p44">
              <a:extLst>
                <a:ext uri="{FF2B5EF4-FFF2-40B4-BE49-F238E27FC236}">
                  <a16:creationId xmlns:a16="http://schemas.microsoft.com/office/drawing/2014/main" id="{45FB8CF3-2B1D-A65D-ED87-97E6A687EBC9}"/>
                </a:ext>
              </a:extLst>
            </p:cNvPr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689;p44">
              <a:extLst>
                <a:ext uri="{FF2B5EF4-FFF2-40B4-BE49-F238E27FC236}">
                  <a16:creationId xmlns:a16="http://schemas.microsoft.com/office/drawing/2014/main" id="{E030FF36-3127-CC9D-69CB-4B6C27EBF5D0}"/>
                </a:ext>
              </a:extLst>
            </p:cNvPr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2690;p44">
            <a:extLst>
              <a:ext uri="{FF2B5EF4-FFF2-40B4-BE49-F238E27FC236}">
                <a16:creationId xmlns:a16="http://schemas.microsoft.com/office/drawing/2014/main" id="{254C4449-A5E9-C2B6-CAEF-6C2F4769F77F}"/>
              </a:ext>
            </a:extLst>
          </p:cNvPr>
          <p:cNvGrpSpPr/>
          <p:nvPr/>
        </p:nvGrpSpPr>
        <p:grpSpPr>
          <a:xfrm>
            <a:off x="189634" y="920233"/>
            <a:ext cx="11661857" cy="5217753"/>
            <a:chOff x="142225" y="690174"/>
            <a:chExt cx="8746393" cy="3913315"/>
          </a:xfrm>
        </p:grpSpPr>
        <p:sp>
          <p:nvSpPr>
            <p:cNvPr id="8" name="Google Shape;2691;p44">
              <a:extLst>
                <a:ext uri="{FF2B5EF4-FFF2-40B4-BE49-F238E27FC236}">
                  <a16:creationId xmlns:a16="http://schemas.microsoft.com/office/drawing/2014/main" id="{A55FDB3E-C5BD-1BE6-98FB-9AFF3C5B05A9}"/>
                </a:ext>
              </a:extLst>
            </p:cNvPr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92;p44">
              <a:extLst>
                <a:ext uri="{FF2B5EF4-FFF2-40B4-BE49-F238E27FC236}">
                  <a16:creationId xmlns:a16="http://schemas.microsoft.com/office/drawing/2014/main" id="{5AE36657-F98B-C78F-19BF-5A991870C65E}"/>
                </a:ext>
              </a:extLst>
            </p:cNvPr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93;p44">
              <a:extLst>
                <a:ext uri="{FF2B5EF4-FFF2-40B4-BE49-F238E27FC236}">
                  <a16:creationId xmlns:a16="http://schemas.microsoft.com/office/drawing/2014/main" id="{F0391BDF-51BE-700E-D2EA-CC3C4C6FF926}"/>
                </a:ext>
              </a:extLst>
            </p:cNvPr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ACCDFFA1-4D41-2F54-1978-5006CB8F0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7090" y="2621280"/>
            <a:ext cx="4585503" cy="4236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30301" y="1691386"/>
            <a:ext cx="1017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GVCN thông báo kết quả năm học 2023 - 2024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D609F9-A270-4547-90ED-4EEDF3FC0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33DBE4AF-AEB6-1E75-D620-4E8247318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2" y="-125796"/>
            <a:ext cx="11424249" cy="4359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69E80-9D10-A543-ED0A-603228AEEF63}"/>
              </a:ext>
            </a:extLst>
          </p:cNvPr>
          <p:cNvSpPr txBox="1"/>
          <p:nvPr/>
        </p:nvSpPr>
        <p:spPr>
          <a:xfrm>
            <a:off x="1261241" y="1542675"/>
            <a:ext cx="10788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Thông </a:t>
            </a:r>
            <a:r>
              <a:rPr lang="es-E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HỌC KÌ II </a:t>
            </a:r>
            <a:r>
              <a:rPr lang="es-ES" sz="4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lớp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B04C6-62C5-DB71-81A4-C852E1DC1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987" y="3152774"/>
            <a:ext cx="2061121" cy="34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5FD64-2BC4-0A48-6868-80CB4AAA2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44" y="2963249"/>
            <a:ext cx="202918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6B5B801-3FCC-7C6F-C29F-3B0ADC4B2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8B220D9-DD48-4203-4E80-7864F4D517B3}"/>
              </a:ext>
            </a:extLst>
          </p:cNvPr>
          <p:cNvGrpSpPr/>
          <p:nvPr/>
        </p:nvGrpSpPr>
        <p:grpSpPr>
          <a:xfrm>
            <a:off x="117567" y="783771"/>
            <a:ext cx="11926388" cy="5944286"/>
            <a:chOff x="1235547" y="1328057"/>
            <a:chExt cx="9720905" cy="540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651347-0745-3B0D-001B-054887524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4784FB-3671-A15F-E813-6184E5A8B41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AF0AD8-E228-AE39-AAB4-00C5D5ED6FB0}"/>
              </a:ext>
            </a:extLst>
          </p:cNvPr>
          <p:cNvGrpSpPr/>
          <p:nvPr/>
        </p:nvGrpSpPr>
        <p:grpSpPr>
          <a:xfrm>
            <a:off x="2960914" y="250371"/>
            <a:ext cx="6792685" cy="827315"/>
            <a:chOff x="3058886" y="250371"/>
            <a:chExt cx="6270170" cy="8273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BEEE52-3162-7D90-156C-582F4E7E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8886" y="250371"/>
              <a:ext cx="6270170" cy="82731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7318FC-889C-623E-066A-6CD1E2064247}"/>
                </a:ext>
              </a:extLst>
            </p:cNvPr>
            <p:cNvSpPr txBox="1"/>
            <p:nvPr/>
          </p:nvSpPr>
          <p:spPr>
            <a:xfrm>
              <a:off x="3856539" y="377132"/>
              <a:ext cx="506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88900">
                    <a:srgbClr val="346CD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2" name="Picture 71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3D58AC8A-3723-8420-1826-CADB3234DE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/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FE8552E1-5030-834A-EDB4-A7AA46CAB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/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86A76-A8EA-BAA7-008A-8808B9AD7B7F}"/>
              </a:ext>
            </a:extLst>
          </p:cNvPr>
          <p:cNvSpPr txBox="1"/>
          <p:nvPr/>
        </p:nvSpPr>
        <p:spPr>
          <a:xfrm>
            <a:off x="1065462" y="2413338"/>
            <a:ext cx="91203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33CC"/>
                </a:solidFill>
                <a:latin typeface="+mj-lt"/>
              </a:rPr>
              <a:t>* Các hoạt động khác của lớp</a:t>
            </a:r>
          </a:p>
          <a:p>
            <a:r>
              <a:rPr lang="vi-VN" sz="2400" dirty="0">
                <a:latin typeface="+mj-lt"/>
              </a:rPr>
              <a:t>- Tích cực tham gia các hoạt động Đội và phong trào thi đua của nhà trường: Nuôi lợn siêu trọng, Hội khỏe Phù Đổng, Múa hát văn nghệ, Kế hoạch nhỏ, Vòng tay bè bạn.</a:t>
            </a:r>
          </a:p>
        </p:txBody>
      </p:sp>
    </p:spTree>
    <p:extLst>
      <p:ext uri="{BB962C8B-B14F-4D97-AF65-F5344CB8AC3E}">
        <p14:creationId xmlns:p14="http://schemas.microsoft.com/office/powerpoint/2010/main" val="23239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6B5B801-3FCC-7C6F-C29F-3B0ADC4B2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8B220D9-DD48-4203-4E80-7864F4D517B3}"/>
              </a:ext>
            </a:extLst>
          </p:cNvPr>
          <p:cNvGrpSpPr/>
          <p:nvPr/>
        </p:nvGrpSpPr>
        <p:grpSpPr>
          <a:xfrm>
            <a:off x="117567" y="783771"/>
            <a:ext cx="11926388" cy="5944286"/>
            <a:chOff x="1235547" y="1328057"/>
            <a:chExt cx="9720905" cy="540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651347-0745-3B0D-001B-054887524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64784FB-3671-A15F-E813-6184E5A8B41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9BEEE52-3162-7D90-156C-582F4E7E6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914" y="250371"/>
            <a:ext cx="6792685" cy="827315"/>
          </a:xfrm>
          <a:prstGeom prst="rect">
            <a:avLst/>
          </a:prstGeom>
        </p:spPr>
      </p:pic>
      <p:pic>
        <p:nvPicPr>
          <p:cNvPr id="72" name="Picture 71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3D58AC8A-3723-8420-1826-CADB3234DE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/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>
            <a:extLst>
              <a:ext uri="{FF2B5EF4-FFF2-40B4-BE49-F238E27FC236}">
                <a16:creationId xmlns:a16="http://schemas.microsoft.com/office/drawing/2014/main" id="{FE8552E1-5030-834A-EDB4-A7AA46CAB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/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820" y="1318722"/>
            <a:ext cx="113000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DỰ KIẾN KẾ HOẠCH  HÈ 2024</a:t>
            </a:r>
          </a:p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Tổ chức hoạt động hè 2024 cho học sinh:</a:t>
            </a:r>
          </a:p>
          <a:p>
            <a:r>
              <a:rPr lang="vi-VN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HS nghỉ hè từ tháng 6/2024; tuyên truyền đảm bảo an toàn thương tích, đuối nước cho HS .</a:t>
            </a:r>
          </a:p>
          <a:p>
            <a:r>
              <a:rPr lang="vi-VN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- Tuyển sinh vào lớp 1 vào tháng 7/2024</a:t>
            </a:r>
          </a:p>
          <a:p>
            <a:r>
              <a:rPr lang="vi-VN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- PHHS chuẩn bị mua SGK, vở , cho năm học mới 2024-2025</a:t>
            </a:r>
          </a:p>
          <a:p>
            <a:r>
              <a:rPr lang="vi-VN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Nhà trường dự kiến tổ chức CLB tiếng anh, rèn kỹ năng sống theo tinh thần đăng kí</a:t>
            </a:r>
          </a:p>
          <a:p>
            <a:r>
              <a:rPr lang="vi-VN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tự nguyện của PHHS trong hè 2024</a:t>
            </a:r>
          </a:p>
          <a:p>
            <a:r>
              <a:rPr lang="vi-VN" sz="28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Nhà trường tiếp tục sửa chữa 08 phòng học trong hè 2024.</a:t>
            </a:r>
          </a:p>
          <a:p>
            <a:pPr indent="450215" algn="just">
              <a:spcAft>
                <a:spcPts val="0"/>
              </a:spcAft>
            </a:pP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7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F6AA-90C0-1CE1-BF25-76EEDBE4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31A28-71FE-21C2-89FC-88A9DF7D1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1049"/>
            <a:ext cx="12192000" cy="8755811"/>
          </a:xfrm>
        </p:spPr>
      </p:pic>
    </p:spTree>
    <p:extLst>
      <p:ext uri="{BB962C8B-B14F-4D97-AF65-F5344CB8AC3E}">
        <p14:creationId xmlns:p14="http://schemas.microsoft.com/office/powerpoint/2010/main" val="42430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052C-FFF2-EEFF-EC19-4795E305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81BBC9-116F-058D-F8A4-276636F8B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0"/>
          </a:xfrm>
        </p:spPr>
      </p:pic>
    </p:spTree>
    <p:extLst>
      <p:ext uri="{BB962C8B-B14F-4D97-AF65-F5344CB8AC3E}">
        <p14:creationId xmlns:p14="http://schemas.microsoft.com/office/powerpoint/2010/main" val="39221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83FD-2F48-6B5D-6AC4-3AE51612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090BC5-E82E-86F2-39CA-ADC9D599B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50"/>
          </a:xfrm>
        </p:spPr>
      </p:pic>
    </p:spTree>
    <p:extLst>
      <p:ext uri="{BB962C8B-B14F-4D97-AF65-F5344CB8AC3E}">
        <p14:creationId xmlns:p14="http://schemas.microsoft.com/office/powerpoint/2010/main" val="39850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308</Words>
  <Application>Microsoft Office PowerPoint</Application>
  <PresentationFormat>Widescreen</PresentationFormat>
  <Paragraphs>28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Noto Serif</vt:lpstr>
      <vt:lpstr>Times New Roman</vt:lpstr>
      <vt:lpstr>Office Theme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77</cp:revision>
  <dcterms:created xsi:type="dcterms:W3CDTF">2023-08-21T02:20:17Z</dcterms:created>
  <dcterms:modified xsi:type="dcterms:W3CDTF">2024-05-27T07:51:45Z</dcterms:modified>
</cp:coreProperties>
</file>