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av" ContentType="audio/x-wav"/>
  <Default Extension="gif" ContentType="image/gif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2.xml" ContentType="application/vnd.openxmlformats-officedocument.theme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3.xml" ContentType="application/vnd.openxmlformats-officedocument.theme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4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theme/theme5.xml" ContentType="application/vnd.openxmlformats-officedocument.theme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theme/theme6.xml" ContentType="application/vnd.openxmlformats-officedocument.theme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theme/theme7.xml" ContentType="application/vnd.openxmlformats-officedocument.theme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13" r:id="rId2"/>
    <p:sldMasterId id="2147483725" r:id="rId3"/>
    <p:sldMasterId id="2147483739" r:id="rId4"/>
    <p:sldMasterId id="2147483752" r:id="rId5"/>
    <p:sldMasterId id="2147483781" r:id="rId6"/>
    <p:sldMasterId id="2147483822" r:id="rId7"/>
    <p:sldMasterId id="2147483834" r:id="rId8"/>
  </p:sldMasterIdLst>
  <p:notesMasterIdLst>
    <p:notesMasterId r:id="rId43"/>
  </p:notesMasterIdLst>
  <p:sldIdLst>
    <p:sldId id="2902" r:id="rId9"/>
    <p:sldId id="2909" r:id="rId10"/>
    <p:sldId id="2916" r:id="rId11"/>
    <p:sldId id="292" r:id="rId12"/>
    <p:sldId id="293" r:id="rId13"/>
    <p:sldId id="322" r:id="rId14"/>
    <p:sldId id="280" r:id="rId15"/>
    <p:sldId id="312" r:id="rId16"/>
    <p:sldId id="279" r:id="rId17"/>
    <p:sldId id="259" r:id="rId18"/>
    <p:sldId id="2904" r:id="rId19"/>
    <p:sldId id="2907" r:id="rId20"/>
    <p:sldId id="281" r:id="rId21"/>
    <p:sldId id="2903" r:id="rId22"/>
    <p:sldId id="299" r:id="rId23"/>
    <p:sldId id="300" r:id="rId24"/>
    <p:sldId id="2911" r:id="rId25"/>
    <p:sldId id="319" r:id="rId26"/>
    <p:sldId id="267" r:id="rId27"/>
    <p:sldId id="265" r:id="rId28"/>
    <p:sldId id="2906" r:id="rId29"/>
    <p:sldId id="2919" r:id="rId30"/>
    <p:sldId id="2918" r:id="rId31"/>
    <p:sldId id="268" r:id="rId32"/>
    <p:sldId id="269" r:id="rId33"/>
    <p:sldId id="298" r:id="rId34"/>
    <p:sldId id="270" r:id="rId35"/>
    <p:sldId id="271" r:id="rId36"/>
    <p:sldId id="272" r:id="rId37"/>
    <p:sldId id="2912" r:id="rId38"/>
    <p:sldId id="337" r:id="rId39"/>
    <p:sldId id="262" r:id="rId40"/>
    <p:sldId id="301" r:id="rId41"/>
    <p:sldId id="332" r:id="rId42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86" d="100"/>
          <a:sy n="86" d="100"/>
        </p:scale>
        <p:origin x="562" y="91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slide" Target="slides/slide31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slide" Target="slides/slide34.xml"/><Relationship Id="rId47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9" Type="http://schemas.openxmlformats.org/officeDocument/2006/relationships/slide" Target="slides/slide2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4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notesMaster" Target="notesMasters/notesMaster1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theme" Target="theme/theme1.xml"/><Relationship Id="rId20" Type="http://schemas.openxmlformats.org/officeDocument/2006/relationships/slide" Target="slides/slide12.xml"/><Relationship Id="rId41" Type="http://schemas.openxmlformats.org/officeDocument/2006/relationships/slide" Target="slides/slide3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E723A4F-6921-4FB6-B256-0AE8C666B347}" type="datetimeFigureOut">
              <a:rPr lang="vi-VN" smtClean="0"/>
              <a:t>23/04/2024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133F96F-B09C-4675-A7D4-11782595A3B1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59704368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Google Shape;378;p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" name="Google Shape;379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44642837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" name="Google Shape;442;p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" name="Google Shape;443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" name="Google Shape;451;p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" name="Google Shape;45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" name="Google Shape;460;p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" name="Google Shape;461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" name="Google Shape;469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" name="Google Shape;470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" name="Google Shape;340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" name="Google Shape;341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" name="Google Shape;340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" name="Google Shape;341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45187982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" name="Google Shape;340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" name="Google Shape;341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8852188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Google Shape;378;p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" name="Google Shape;379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71799218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" name="Google Shape;399;p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00" name="Google Shape;400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Google Shape;378;p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" name="Google Shape;379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" name="Google Shape;399;p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00" name="Google Shape;400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60864896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" name="Google Shape;399;p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00" name="Google Shape;400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69736266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" name="Google Shape;417;p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" name="Google Shape;418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8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8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8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2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" name="Google Shape;13;p2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" name="Google Shape;14;p2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329089805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Blank">
  <p:cSld name="39_Blank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3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3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3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35943633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5D482574-FCAC-4B84-9AAA-8E5CB17212C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5DAD0FAC-B173-4C7C-95A0-C3821FBB160E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6C300606-F4D4-47B0-9B38-9FBABA500C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FE621422-F823-4607-B26B-0BEE18C8D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9E6D8731-1A84-47B7-88FF-2B0E724D7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51068969-651D-4685-8A14-2D048AF45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386E21DC-D7CE-4102-848C-DECBECE958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A809313C-DC7E-4483-8E66-3EF8FA514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4E55D6B8-3035-454B-988D-AB3EEC2FB01A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EE8FAF2A-8560-4676-8E06-C8FF62BFA9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59BB3FFA-766D-43BC-B02A-A5EB26C63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FBB0FBCA-5345-45C7-A16B-AE8A49511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06955AAD-94FA-4A59-861B-4D4A481387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600CB485-885E-4246-9A41-21009F292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DE56A987-D9FB-4541-A43E-179E61706F10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49627703-E2FF-48B9-8BA2-147DA2D595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6CC91E9-DCDE-4928-8F6F-960C09F55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2F262F99-A9B6-4F88-BF5A-AB5BDA270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05424D5-917E-42D9-8C72-47E5E336AF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10889006-5792-4ACB-ABEF-52161E6E7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8A33120D-07FD-45A9-9008-97E6CBE3C682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79BB94C2-0A06-41AB-B987-AD123B6A1120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76E56A23-6810-4426-A42F-51E184F4B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594FB06B-2B3E-481B-B5C7-2A1062EC2957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3E16CF03-7FE3-4C19-8D32-4EFA83A479F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3ECB58CB-690E-430E-8DF9-638125E40341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ECDC9225-E9FB-413C-A41D-EB7C61E3040F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EED30BCD-0FC1-4DA6-80FC-4072BD967B1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E1A2AA89-FF6D-4F9E-A6FB-2846892159A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519265FE-1463-41C5-942F-504FB60718C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54C5C081-21E7-471D-A1C4-45D09B544E7E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6029FC43-9822-4B49-8F64-8AC389EC6835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3A778180-68CA-45C3-8EA8-2BD50A127B1B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9793BB4C-E56E-42B1-B64F-BE082D041EC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BCFB07FC-E341-416C-9B58-CE6C533380D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D744024E-0D79-47BA-82E9-DBDE3A34140A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A8F03D86-AEC9-4CFF-B690-369DE19278C4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E63AED40-A5CD-4961-A06C-0E4FA0660EF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1143A1C6-DDBF-4E30-9035-96C7D7494420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C9FAF1B2-A060-43D1-A209-C1FBCB4598A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3E616289-4270-4607-BDC8-7D9D8C8D02B0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3DD2A7E3-7910-48AE-B7BD-9CCA6FB463EC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0F918579-E72E-4213-9C64-5BC8566669AA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AD5EB666-E079-4C4F-BB92-DE2BB8DFC4BB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A7B243EF-FBE9-4B2E-9F11-EF81D70EDA40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EB97E3A2-B517-41B9-B3B8-68D487FE77B0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05767364-2F85-4968-8E90-04D5CB73E9B3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120FB651-7932-4EB0-914D-EB635F7D2E9D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6F8D4C6A-0AE8-46EC-A14F-ABDAFC7AFEB0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BFE17F9C-6B25-47AD-A7C1-C2868C3F14B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BC6B0378-6A6B-4EF4-AFD3-A9D1025BDE76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A492407A-D274-4214-B04C-B24224444317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4D1770A-AEDE-442F-A4FB-D36BF286CAC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B692AEB5-47D6-4E37-BB7A-C9F85605F877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CCF9D6E8-D4D3-46B3-846C-17677C30688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9A11FDA6-A785-4554-8B65-DD7ACF52E032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F50C27E4-B1B6-430C-B6FA-DE2D362BE7F9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B5775890-0A2D-40F0-94FF-554BF9310303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A7917DEF-8A51-4E4E-A2D4-35B4391F5CF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2FE7D576-F400-40D1-AA44-B55F9D32EB0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268ED40A-1B81-4E66-B642-9FDCCC4EC814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32AD3072-E924-41B8-8046-876F62ACAC8D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B7B76817-FE0F-4388-B806-DD8F06CEE361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5EECAB90-4E86-4B72-8D45-8D9C376AB56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3B6022FC-9568-461A-A4A8-28092704F4EB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4105B34C-B38C-4A95-B0AE-AA9BDD746EBC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1C1E86A2-3522-473C-97DA-785F479222C4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C609FA91-E4E0-4EE1-A7E6-53F4252FD44B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C15E24A3-CAA6-4390-86A7-AF69C8562A65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A45E69FE-7579-4349-87A6-CC6132486FB7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9A09E982-EB33-4AA7-8446-A7B4BF653E2B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EE1263D9-8EF1-4841-9831-75063722532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3434EB76-A4A7-4A16-9D1B-74D71DF5C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EB5ADB31-2052-4D53-A7DA-2326B619FD21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10229B40-F5E8-4745-8932-57BD1EABA5B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FF6C5560-391D-457F-9878-8D3632D71259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C1E51C4D-9B4C-4DC3-9750-598813C10D99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AD106C29-4714-4747-9ABB-93364828A278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88765681-378D-4F9A-865C-172B95EFB395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67D3B34E-7CA8-43F8-82A4-4941B010537B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7F2A073D-9735-4E74-AAE6-2315E6B92AD2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35A6787E-7361-4509-ADBD-925C7A6D38E3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B4DD30C7-AFCC-4546-9244-A3798A71F103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B9F44960-EBCC-4F98-801E-1AB892601A54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11CFAF8C-49CD-4D2E-B01F-9D796CA92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6659BC63-201F-45A4-8D2F-EED8C756ADB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27E2C2C0-7AC8-4750-BDAC-8A4A47236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54695BB4-BF39-40F7-A3D9-53D612333EE8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2B9883FE-EF16-49C1-BD1A-42B2007DA78D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AAF095AA-D6BF-44AD-AB13-ACD0EA0B8782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C1EA0045-AE46-41D6-B880-937059E25DE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2E631C0A-4ABB-4BC6-86DA-EF066DE3DDC5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B9769F33-740C-4EF7-B8EB-138EE568D436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9DD735DB-061E-46F1-8833-5B3EB73E687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21690932-9E3B-449F-874B-F0A4DF278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1178380 w 38516"/>
                <a:gd name="T1" fmla="*/ 61 h 5883"/>
                <a:gd name="T2" fmla="*/ 0 w 38516"/>
                <a:gd name="T3" fmla="*/ 179603 h 5883"/>
                <a:gd name="T4" fmla="*/ 1178380 w 38516"/>
                <a:gd name="T5" fmla="*/ 361171 h 5883"/>
                <a:gd name="T6" fmla="*/ 2364987 w 38516"/>
                <a:gd name="T7" fmla="*/ 179603 h 5883"/>
                <a:gd name="T8" fmla="*/ 1178380 w 38516"/>
                <a:gd name="T9" fmla="*/ 61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24C7E3D7-7FEB-4383-B9F8-8EB38C09CB5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6B147445-E1BF-47BA-995C-A1EF41ABD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55 w 2437"/>
                  <a:gd name="T1" fmla="*/ 55 h 2211"/>
                  <a:gd name="T2" fmla="*/ 55 w 2437"/>
                  <a:gd name="T3" fmla="*/ 39518 h 2211"/>
                  <a:gd name="T4" fmla="*/ 55 w 2437"/>
                  <a:gd name="T5" fmla="*/ 70248 h 2211"/>
                  <a:gd name="T6" fmla="*/ 55 w 2437"/>
                  <a:gd name="T7" fmla="*/ 122202 h 2211"/>
                  <a:gd name="T8" fmla="*/ 134638 w 2437"/>
                  <a:gd name="T9" fmla="*/ 61460 h 2211"/>
                  <a:gd name="T10" fmla="*/ 55 w 2437"/>
                  <a:gd name="T11" fmla="*/ 55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09BFC978-8B80-4214-A9AD-872041953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55 w 1656"/>
                  <a:gd name="T1" fmla="*/ 55 h 1431"/>
                  <a:gd name="T2" fmla="*/ 55 w 1656"/>
                  <a:gd name="T3" fmla="*/ 79036 h 1431"/>
                  <a:gd name="T4" fmla="*/ 91472 w 1656"/>
                  <a:gd name="T5" fmla="*/ 79036 h 1431"/>
                  <a:gd name="T6" fmla="*/ 91472 w 1656"/>
                  <a:gd name="T7" fmla="*/ 55 h 1431"/>
                  <a:gd name="T8" fmla="*/ 55 w 1656"/>
                  <a:gd name="T9" fmla="*/ 55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B9A1D14E-6C73-43AF-86C0-CB092640D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929 w 1669"/>
                  <a:gd name="T1" fmla="*/ 1492 h 1457"/>
                  <a:gd name="T2" fmla="*/ 2211 w 1669"/>
                  <a:gd name="T3" fmla="*/ 8843 h 1457"/>
                  <a:gd name="T4" fmla="*/ 16139 w 1669"/>
                  <a:gd name="T5" fmla="*/ 10999 h 1457"/>
                  <a:gd name="T6" fmla="*/ 38081 w 1669"/>
                  <a:gd name="T7" fmla="*/ 40292 h 1457"/>
                  <a:gd name="T8" fmla="*/ 32941 w 1669"/>
                  <a:gd name="T9" fmla="*/ 47587 h 1457"/>
                  <a:gd name="T10" fmla="*/ 21998 w 1669"/>
                  <a:gd name="T11" fmla="*/ 62234 h 1457"/>
                  <a:gd name="T12" fmla="*/ 14647 w 1669"/>
                  <a:gd name="T13" fmla="*/ 65882 h 1457"/>
                  <a:gd name="T14" fmla="*/ 4422 w 1669"/>
                  <a:gd name="T15" fmla="*/ 71022 h 1457"/>
                  <a:gd name="T16" fmla="*/ 6632 w 1669"/>
                  <a:gd name="T17" fmla="*/ 74669 h 1457"/>
                  <a:gd name="T18" fmla="*/ 30730 w 1669"/>
                  <a:gd name="T19" fmla="*/ 75388 h 1457"/>
                  <a:gd name="T20" fmla="*/ 37307 w 1669"/>
                  <a:gd name="T21" fmla="*/ 76106 h 1457"/>
                  <a:gd name="T22" fmla="*/ 44658 w 1669"/>
                  <a:gd name="T23" fmla="*/ 71740 h 1457"/>
                  <a:gd name="T24" fmla="*/ 36589 w 1669"/>
                  <a:gd name="T25" fmla="*/ 67319 h 1457"/>
                  <a:gd name="T26" fmla="*/ 32941 w 1669"/>
                  <a:gd name="T27" fmla="*/ 65163 h 1457"/>
                  <a:gd name="T28" fmla="*/ 36589 w 1669"/>
                  <a:gd name="T29" fmla="*/ 60023 h 1457"/>
                  <a:gd name="T30" fmla="*/ 44658 w 1669"/>
                  <a:gd name="T31" fmla="*/ 49024 h 1457"/>
                  <a:gd name="T32" fmla="*/ 53446 w 1669"/>
                  <a:gd name="T33" fmla="*/ 61460 h 1457"/>
                  <a:gd name="T34" fmla="*/ 57813 w 1669"/>
                  <a:gd name="T35" fmla="*/ 68811 h 1457"/>
                  <a:gd name="T36" fmla="*/ 54883 w 1669"/>
                  <a:gd name="T37" fmla="*/ 71022 h 1457"/>
                  <a:gd name="T38" fmla="*/ 51954 w 1669"/>
                  <a:gd name="T39" fmla="*/ 75388 h 1457"/>
                  <a:gd name="T40" fmla="*/ 60023 w 1669"/>
                  <a:gd name="T41" fmla="*/ 80528 h 1457"/>
                  <a:gd name="T42" fmla="*/ 89980 w 1669"/>
                  <a:gd name="T43" fmla="*/ 79754 h 1457"/>
                  <a:gd name="T44" fmla="*/ 89980 w 1669"/>
                  <a:gd name="T45" fmla="*/ 73177 h 1457"/>
                  <a:gd name="T46" fmla="*/ 80473 w 1669"/>
                  <a:gd name="T47" fmla="*/ 71740 h 1457"/>
                  <a:gd name="T48" fmla="*/ 73178 w 1669"/>
                  <a:gd name="T49" fmla="*/ 68811 h 1457"/>
                  <a:gd name="T50" fmla="*/ 62179 w 1669"/>
                  <a:gd name="T51" fmla="*/ 55657 h 1457"/>
                  <a:gd name="T52" fmla="*/ 57813 w 1669"/>
                  <a:gd name="T53" fmla="*/ 30785 h 1457"/>
                  <a:gd name="T54" fmla="*/ 70248 w 1669"/>
                  <a:gd name="T55" fmla="*/ 16857 h 1457"/>
                  <a:gd name="T56" fmla="*/ 87824 w 1669"/>
                  <a:gd name="T57" fmla="*/ 15420 h 1457"/>
                  <a:gd name="T58" fmla="*/ 91472 w 1669"/>
                  <a:gd name="T59" fmla="*/ 11717 h 1457"/>
                  <a:gd name="T60" fmla="*/ 56376 w 1669"/>
                  <a:gd name="T61" fmla="*/ 6632 h 1457"/>
                  <a:gd name="T62" fmla="*/ 49025 w 1669"/>
                  <a:gd name="T63" fmla="*/ 11717 h 1457"/>
                  <a:gd name="T64" fmla="*/ 52673 w 1669"/>
                  <a:gd name="T65" fmla="*/ 15420 h 1457"/>
                  <a:gd name="T66" fmla="*/ 51954 w 1669"/>
                  <a:gd name="T67" fmla="*/ 19787 h 1457"/>
                  <a:gd name="T68" fmla="*/ 44658 w 1669"/>
                  <a:gd name="T69" fmla="*/ 31504 h 1457"/>
                  <a:gd name="T70" fmla="*/ 35152 w 1669"/>
                  <a:gd name="T71" fmla="*/ 18350 h 1457"/>
                  <a:gd name="T72" fmla="*/ 31504 w 1669"/>
                  <a:gd name="T73" fmla="*/ 11717 h 1457"/>
                  <a:gd name="T74" fmla="*/ 36589 w 1669"/>
                  <a:gd name="T75" fmla="*/ 10280 h 1457"/>
                  <a:gd name="T76" fmla="*/ 42448 w 1669"/>
                  <a:gd name="T77" fmla="*/ 5914 h 1457"/>
                  <a:gd name="T78" fmla="*/ 41011 w 1669"/>
                  <a:gd name="T79" fmla="*/ 2211 h 1457"/>
                  <a:gd name="T80" fmla="*/ 32941 w 1669"/>
                  <a:gd name="T81" fmla="*/ 55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F3168FD2-B8F5-4A1F-836B-72867EFD0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36589 w 1814"/>
                  <a:gd name="T1" fmla="*/ 8843 h 1536"/>
                  <a:gd name="T2" fmla="*/ 36589 w 1814"/>
                  <a:gd name="T3" fmla="*/ 21279 h 1536"/>
                  <a:gd name="T4" fmla="*/ 49025 w 1814"/>
                  <a:gd name="T5" fmla="*/ 39518 h 1536"/>
                  <a:gd name="T6" fmla="*/ 60742 w 1814"/>
                  <a:gd name="T7" fmla="*/ 18350 h 1536"/>
                  <a:gd name="T8" fmla="*/ 54883 w 1814"/>
                  <a:gd name="T9" fmla="*/ 11717 h 1536"/>
                  <a:gd name="T10" fmla="*/ 73178 w 1814"/>
                  <a:gd name="T11" fmla="*/ 14647 h 1536"/>
                  <a:gd name="T12" fmla="*/ 51954 w 1814"/>
                  <a:gd name="T13" fmla="*/ 39518 h 1536"/>
                  <a:gd name="T14" fmla="*/ 63616 w 1814"/>
                  <a:gd name="T15" fmla="*/ 60742 h 1536"/>
                  <a:gd name="T16" fmla="*/ 78981 w 1814"/>
                  <a:gd name="T17" fmla="*/ 76107 h 1536"/>
                  <a:gd name="T18" fmla="*/ 60742 w 1814"/>
                  <a:gd name="T19" fmla="*/ 79036 h 1536"/>
                  <a:gd name="T20" fmla="*/ 63616 w 1814"/>
                  <a:gd name="T21" fmla="*/ 69530 h 1536"/>
                  <a:gd name="T22" fmla="*/ 54883 w 1814"/>
                  <a:gd name="T23" fmla="*/ 54883 h 1536"/>
                  <a:gd name="T24" fmla="*/ 45377 w 1814"/>
                  <a:gd name="T25" fmla="*/ 48306 h 1536"/>
                  <a:gd name="T26" fmla="*/ 36589 w 1814"/>
                  <a:gd name="T27" fmla="*/ 63671 h 1536"/>
                  <a:gd name="T28" fmla="*/ 39518 w 1814"/>
                  <a:gd name="T29" fmla="*/ 73178 h 1536"/>
                  <a:gd name="T30" fmla="*/ 36589 w 1814"/>
                  <a:gd name="T31" fmla="*/ 76107 h 1536"/>
                  <a:gd name="T32" fmla="*/ 18294 w 1814"/>
                  <a:gd name="T33" fmla="*/ 69530 h 1536"/>
                  <a:gd name="T34" fmla="*/ 33660 w 1814"/>
                  <a:gd name="T35" fmla="*/ 57813 h 1536"/>
                  <a:gd name="T36" fmla="*/ 42447 w 1814"/>
                  <a:gd name="T37" fmla="*/ 45377 h 1536"/>
                  <a:gd name="T38" fmla="*/ 21224 w 1814"/>
                  <a:gd name="T39" fmla="*/ 8843 h 1536"/>
                  <a:gd name="T40" fmla="*/ 42447 w 1814"/>
                  <a:gd name="T41" fmla="*/ 5914 h 1536"/>
                  <a:gd name="T42" fmla="*/ 2929 w 1814"/>
                  <a:gd name="T43" fmla="*/ 14647 h 1536"/>
                  <a:gd name="T44" fmla="*/ 36589 w 1814"/>
                  <a:gd name="T45" fmla="*/ 42448 h 1536"/>
                  <a:gd name="T46" fmla="*/ 30730 w 1814"/>
                  <a:gd name="T47" fmla="*/ 51235 h 1536"/>
                  <a:gd name="T48" fmla="*/ 18294 w 1814"/>
                  <a:gd name="T49" fmla="*/ 63671 h 1536"/>
                  <a:gd name="T50" fmla="*/ 5859 w 1814"/>
                  <a:gd name="T51" fmla="*/ 79036 h 1536"/>
                  <a:gd name="T52" fmla="*/ 39518 w 1814"/>
                  <a:gd name="T53" fmla="*/ 81966 h 1536"/>
                  <a:gd name="T54" fmla="*/ 49025 w 1814"/>
                  <a:gd name="T55" fmla="*/ 69530 h 1536"/>
                  <a:gd name="T56" fmla="*/ 45377 w 1814"/>
                  <a:gd name="T57" fmla="*/ 60742 h 1536"/>
                  <a:gd name="T58" fmla="*/ 54883 w 1814"/>
                  <a:gd name="T59" fmla="*/ 63671 h 1536"/>
                  <a:gd name="T60" fmla="*/ 51954 w 1814"/>
                  <a:gd name="T61" fmla="*/ 79036 h 1536"/>
                  <a:gd name="T62" fmla="*/ 94346 w 1814"/>
                  <a:gd name="T63" fmla="*/ 84895 h 1536"/>
                  <a:gd name="T64" fmla="*/ 88487 w 1814"/>
                  <a:gd name="T65" fmla="*/ 69530 h 1536"/>
                  <a:gd name="T66" fmla="*/ 67319 w 1814"/>
                  <a:gd name="T67" fmla="*/ 54883 h 1536"/>
                  <a:gd name="T68" fmla="*/ 70248 w 1814"/>
                  <a:gd name="T69" fmla="*/ 27082 h 1536"/>
                  <a:gd name="T70" fmla="*/ 94346 w 1814"/>
                  <a:gd name="T71" fmla="*/ 18350 h 1536"/>
                  <a:gd name="T72" fmla="*/ 97275 w 1814"/>
                  <a:gd name="T73" fmla="*/ 8843 h 1536"/>
                  <a:gd name="T74" fmla="*/ 49025 w 1814"/>
                  <a:gd name="T75" fmla="*/ 14647 h 1536"/>
                  <a:gd name="T76" fmla="*/ 49025 w 1814"/>
                  <a:gd name="T77" fmla="*/ 24153 h 1536"/>
                  <a:gd name="T78" fmla="*/ 42447 w 1814"/>
                  <a:gd name="T79" fmla="*/ 18350 h 1536"/>
                  <a:gd name="T80" fmla="*/ 49025 w 1814"/>
                  <a:gd name="T81" fmla="*/ 8843 h 1536"/>
                  <a:gd name="T82" fmla="*/ 45377 w 1814"/>
                  <a:gd name="T83" fmla="*/ 2985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EB701CDF-76D9-4D3B-9997-5B65137D6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950700 w 22395"/>
                  <a:gd name="T1" fmla="*/ 477422 h 21477"/>
                  <a:gd name="T2" fmla="*/ 994142 w 22395"/>
                  <a:gd name="T3" fmla="*/ 516222 h 21477"/>
                  <a:gd name="T4" fmla="*/ 1012436 w 22395"/>
                  <a:gd name="T5" fmla="*/ 921462 h 21477"/>
                  <a:gd name="T6" fmla="*/ 954679 w 22395"/>
                  <a:gd name="T7" fmla="*/ 979274 h 21477"/>
                  <a:gd name="T8" fmla="*/ 542807 w 22395"/>
                  <a:gd name="T9" fmla="*/ 973415 h 21477"/>
                  <a:gd name="T10" fmla="*/ 515725 w 22395"/>
                  <a:gd name="T11" fmla="*/ 909026 h 21477"/>
                  <a:gd name="T12" fmla="*/ 923949 w 22395"/>
                  <a:gd name="T13" fmla="*/ 488421 h 21477"/>
                  <a:gd name="T14" fmla="*/ 950700 w 22395"/>
                  <a:gd name="T15" fmla="*/ 477422 h 21477"/>
                  <a:gd name="T16" fmla="*/ 1112309 w 22395"/>
                  <a:gd name="T17" fmla="*/ 55 h 21477"/>
                  <a:gd name="T18" fmla="*/ 1046096 w 22395"/>
                  <a:gd name="T19" fmla="*/ 28298 h 21477"/>
                  <a:gd name="T20" fmla="*/ 54883 w 22395"/>
                  <a:gd name="T21" fmla="*/ 1034157 h 21477"/>
                  <a:gd name="T22" fmla="*/ 125131 w 22395"/>
                  <a:gd name="T23" fmla="*/ 1187034 h 21477"/>
                  <a:gd name="T24" fmla="*/ 1122147 w 22395"/>
                  <a:gd name="T25" fmla="*/ 1187034 h 21477"/>
                  <a:gd name="T26" fmla="*/ 1237772 w 22395"/>
                  <a:gd name="T27" fmla="*/ 1073620 h 21477"/>
                  <a:gd name="T28" fmla="*/ 1204113 w 22395"/>
                  <a:gd name="T29" fmla="*/ 86111 h 21477"/>
                  <a:gd name="T30" fmla="*/ 1112309 w 22395"/>
                  <a:gd name="T31" fmla="*/ 55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C71DA69E-F50A-4510-922C-69BA1F487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1021223 w 18583"/>
                  <a:gd name="T1" fmla="*/ 0 h 18937"/>
                  <a:gd name="T2" fmla="*/ 1000000 w 18583"/>
                  <a:gd name="T3" fmla="*/ 18294 h 18937"/>
                  <a:gd name="T4" fmla="*/ 8788 w 18583"/>
                  <a:gd name="T5" fmla="*/ 1024153 h 18937"/>
                  <a:gd name="T6" fmla="*/ 0 w 18583"/>
                  <a:gd name="T7" fmla="*/ 1036589 h 18937"/>
                  <a:gd name="T8" fmla="*/ 0 w 18583"/>
                  <a:gd name="T9" fmla="*/ 1039518 h 18937"/>
                  <a:gd name="T10" fmla="*/ 16194 w 18583"/>
                  <a:gd name="T11" fmla="*/ 1046648 h 18937"/>
                  <a:gd name="T12" fmla="*/ 30730 w 18583"/>
                  <a:gd name="T13" fmla="*/ 1039518 h 18937"/>
                  <a:gd name="T14" fmla="*/ 1021223 w 18583"/>
                  <a:gd name="T15" fmla="*/ 30730 h 18937"/>
                  <a:gd name="T16" fmla="*/ 1021223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F2C770FC-4ADE-4D69-B47A-C0C120F5F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55 h 1219"/>
                  <a:gd name="T2" fmla="*/ 0 w 1377"/>
                  <a:gd name="T3" fmla="*/ 8843 h 1219"/>
                  <a:gd name="T4" fmla="*/ 67319 w 1377"/>
                  <a:gd name="T5" fmla="*/ 67374 h 1219"/>
                  <a:gd name="T6" fmla="*/ 73178 w 1377"/>
                  <a:gd name="T7" fmla="*/ 67374 h 1219"/>
                  <a:gd name="T8" fmla="*/ 73178 w 1377"/>
                  <a:gd name="T9" fmla="*/ 57868 h 1219"/>
                  <a:gd name="T10" fmla="*/ 9506 w 1377"/>
                  <a:gd name="T11" fmla="*/ 55 h 1219"/>
                  <a:gd name="T12" fmla="*/ 0 w 1377"/>
                  <a:gd name="T13" fmla="*/ 55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FF5321B4-75DC-4DAB-9B7E-F7FDFDE1C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4753 w 1377"/>
                  <a:gd name="T1" fmla="*/ 55 h 1259"/>
                  <a:gd name="T2" fmla="*/ 2929 w 1377"/>
                  <a:gd name="T3" fmla="*/ 2266 h 1259"/>
                  <a:gd name="T4" fmla="*/ 2929 w 1377"/>
                  <a:gd name="T5" fmla="*/ 8843 h 1259"/>
                  <a:gd name="T6" fmla="*/ 66601 w 1377"/>
                  <a:gd name="T7" fmla="*/ 69530 h 1259"/>
                  <a:gd name="T8" fmla="*/ 76107 w 1377"/>
                  <a:gd name="T9" fmla="*/ 69530 h 1259"/>
                  <a:gd name="T10" fmla="*/ 73178 w 1377"/>
                  <a:gd name="T11" fmla="*/ 60797 h 1259"/>
                  <a:gd name="T12" fmla="*/ 8788 w 1377"/>
                  <a:gd name="T13" fmla="*/ 2266 h 1259"/>
                  <a:gd name="T14" fmla="*/ 4753 w 1377"/>
                  <a:gd name="T15" fmla="*/ 55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3F5F6056-3785-4833-BE3A-D6E07F8E7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929 w 993"/>
                  <a:gd name="T1" fmla="*/ 55 h 888"/>
                  <a:gd name="T2" fmla="*/ 2929 w 993"/>
                  <a:gd name="T3" fmla="*/ 6632 h 888"/>
                  <a:gd name="T4" fmla="*/ 48306 w 993"/>
                  <a:gd name="T5" fmla="*/ 49025 h 888"/>
                  <a:gd name="T6" fmla="*/ 54883 w 993"/>
                  <a:gd name="T7" fmla="*/ 49025 h 888"/>
                  <a:gd name="T8" fmla="*/ 54883 w 993"/>
                  <a:gd name="T9" fmla="*/ 43166 h 888"/>
                  <a:gd name="T10" fmla="*/ 5859 w 993"/>
                  <a:gd name="T11" fmla="*/ 55 h 888"/>
                  <a:gd name="T12" fmla="*/ 2929 w 993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B8E4C0A1-DCCC-4A00-BBA6-F60C7052A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4035 w 994"/>
                  <a:gd name="T1" fmla="*/ 55 h 911"/>
                  <a:gd name="T2" fmla="*/ 55 w 994"/>
                  <a:gd name="T3" fmla="*/ 2764 h 911"/>
                  <a:gd name="T4" fmla="*/ 55 w 994"/>
                  <a:gd name="T5" fmla="*/ 5693 h 911"/>
                  <a:gd name="T6" fmla="*/ 48306 w 994"/>
                  <a:gd name="T7" fmla="*/ 48140 h 911"/>
                  <a:gd name="T8" fmla="*/ 51345 w 994"/>
                  <a:gd name="T9" fmla="*/ 50351 h 911"/>
                  <a:gd name="T10" fmla="*/ 54883 w 994"/>
                  <a:gd name="T11" fmla="*/ 48140 h 911"/>
                  <a:gd name="T12" fmla="*/ 54883 w 994"/>
                  <a:gd name="T13" fmla="*/ 45211 h 911"/>
                  <a:gd name="T14" fmla="*/ 5914 w 994"/>
                  <a:gd name="T15" fmla="*/ 2764 h 911"/>
                  <a:gd name="T16" fmla="*/ 4035 w 994"/>
                  <a:gd name="T17" fmla="*/ 55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7C0DA8D7-AA7E-496F-A242-ADE453385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1953 w 994"/>
                  <a:gd name="T7" fmla="*/ 48306 h 874"/>
                  <a:gd name="T8" fmla="*/ 51953 w 994"/>
                  <a:gd name="T9" fmla="*/ 42447 h 874"/>
                  <a:gd name="T10" fmla="*/ 6632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CEA9B8B2-8F8C-4F32-A405-286646670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3648 w 993"/>
                  <a:gd name="T1" fmla="*/ 55 h 875"/>
                  <a:gd name="T2" fmla="*/ 3648 w 993"/>
                  <a:gd name="T3" fmla="*/ 5859 h 875"/>
                  <a:gd name="T4" fmla="*/ 49024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447 h 875"/>
                  <a:gd name="T10" fmla="*/ 6577 w 993"/>
                  <a:gd name="T11" fmla="*/ 55 h 875"/>
                  <a:gd name="T12" fmla="*/ 3648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6AB8EC3A-E754-4534-A2C6-1775E6E48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4808 w 994"/>
                  <a:gd name="T1" fmla="*/ 55 h 914"/>
                  <a:gd name="T2" fmla="*/ 2985 w 994"/>
                  <a:gd name="T3" fmla="*/ 2211 h 914"/>
                  <a:gd name="T4" fmla="*/ 2985 w 994"/>
                  <a:gd name="T5" fmla="*/ 5140 h 914"/>
                  <a:gd name="T6" fmla="*/ 49024 w 994"/>
                  <a:gd name="T7" fmla="*/ 48306 h 914"/>
                  <a:gd name="T8" fmla="*/ 51953 w 994"/>
                  <a:gd name="T9" fmla="*/ 50517 h 914"/>
                  <a:gd name="T10" fmla="*/ 54883 w 994"/>
                  <a:gd name="T11" fmla="*/ 48306 h 914"/>
                  <a:gd name="T12" fmla="*/ 54883 w 994"/>
                  <a:gd name="T13" fmla="*/ 44658 h 914"/>
                  <a:gd name="T14" fmla="*/ 6632 w 994"/>
                  <a:gd name="T15" fmla="*/ 2211 h 914"/>
                  <a:gd name="T16" fmla="*/ 4808 w 994"/>
                  <a:gd name="T17" fmla="*/ 55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8EEE353F-68E8-4E71-935B-B889ECEDE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55 w 994"/>
                  <a:gd name="T1" fmla="*/ 55 h 888"/>
                  <a:gd name="T2" fmla="*/ 55 w 994"/>
                  <a:gd name="T3" fmla="*/ 6632 h 888"/>
                  <a:gd name="T4" fmla="*/ 49079 w 994"/>
                  <a:gd name="T5" fmla="*/ 49080 h 888"/>
                  <a:gd name="T6" fmla="*/ 54938 w 994"/>
                  <a:gd name="T7" fmla="*/ 49080 h 888"/>
                  <a:gd name="T8" fmla="*/ 52009 w 994"/>
                  <a:gd name="T9" fmla="*/ 43221 h 888"/>
                  <a:gd name="T10" fmla="*/ 5914 w 994"/>
                  <a:gd name="T11" fmla="*/ 55 h 888"/>
                  <a:gd name="T12" fmla="*/ 55 w 994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772CBFF3-F30F-4F82-A50B-26A2FB083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929 w 1047"/>
                  <a:gd name="T1" fmla="*/ 0 h 888"/>
                  <a:gd name="T2" fmla="*/ 2929 w 1047"/>
                  <a:gd name="T3" fmla="*/ 6577 h 888"/>
                  <a:gd name="T4" fmla="*/ 51954 w 1047"/>
                  <a:gd name="T5" fmla="*/ 49025 h 888"/>
                  <a:gd name="T6" fmla="*/ 54883 w 1047"/>
                  <a:gd name="T7" fmla="*/ 49025 h 888"/>
                  <a:gd name="T8" fmla="*/ 54883 w 1047"/>
                  <a:gd name="T9" fmla="*/ 43166 h 888"/>
                  <a:gd name="T10" fmla="*/ 9562 w 1047"/>
                  <a:gd name="T11" fmla="*/ 0 h 888"/>
                  <a:gd name="T12" fmla="*/ 2929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2B804451-F574-499A-8E1E-3D7708BE8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4422 w 994"/>
                  <a:gd name="T1" fmla="*/ 55 h 911"/>
                  <a:gd name="T2" fmla="*/ 2985 w 994"/>
                  <a:gd name="T3" fmla="*/ 2764 h 911"/>
                  <a:gd name="T4" fmla="*/ 2985 w 994"/>
                  <a:gd name="T5" fmla="*/ 5693 h 911"/>
                  <a:gd name="T6" fmla="*/ 49079 w 994"/>
                  <a:gd name="T7" fmla="*/ 48140 h 911"/>
                  <a:gd name="T8" fmla="*/ 53059 w 994"/>
                  <a:gd name="T9" fmla="*/ 50296 h 911"/>
                  <a:gd name="T10" fmla="*/ 54883 w 994"/>
                  <a:gd name="T11" fmla="*/ 48140 h 911"/>
                  <a:gd name="T12" fmla="*/ 54883 w 994"/>
                  <a:gd name="T13" fmla="*/ 45211 h 911"/>
                  <a:gd name="T14" fmla="*/ 5914 w 994"/>
                  <a:gd name="T15" fmla="*/ 2764 h 911"/>
                  <a:gd name="T16" fmla="*/ 4422 w 994"/>
                  <a:gd name="T17" fmla="*/ 55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C8BF605F-35A9-42C4-8A0B-58F78FC0B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55 h 875"/>
                  <a:gd name="T2" fmla="*/ 2929 w 993"/>
                  <a:gd name="T3" fmla="*/ 5914 h 875"/>
                  <a:gd name="T4" fmla="*/ 48306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502 h 875"/>
                  <a:gd name="T10" fmla="*/ 5859 w 993"/>
                  <a:gd name="T11" fmla="*/ 55 h 875"/>
                  <a:gd name="T12" fmla="*/ 0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5B1AE742-2F3C-4F5B-9147-09BC4B0C5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1953 w 994"/>
                  <a:gd name="T7" fmla="*/ 48306 h 874"/>
                  <a:gd name="T8" fmla="*/ 51953 w 994"/>
                  <a:gd name="T9" fmla="*/ 42447 h 874"/>
                  <a:gd name="T10" fmla="*/ 5859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D4EC4B8F-F674-4592-BED5-4CE437E01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4809 w 1047"/>
                  <a:gd name="T1" fmla="*/ 0 h 914"/>
                  <a:gd name="T2" fmla="*/ 2985 w 1047"/>
                  <a:gd name="T3" fmla="*/ 2211 h 914"/>
                  <a:gd name="T4" fmla="*/ 2985 w 1047"/>
                  <a:gd name="T5" fmla="*/ 5140 h 914"/>
                  <a:gd name="T6" fmla="*/ 48306 w 1047"/>
                  <a:gd name="T7" fmla="*/ 48306 h 914"/>
                  <a:gd name="T8" fmla="*/ 52728 w 1047"/>
                  <a:gd name="T9" fmla="*/ 50462 h 914"/>
                  <a:gd name="T10" fmla="*/ 54939 w 1047"/>
                  <a:gd name="T11" fmla="*/ 48306 h 914"/>
                  <a:gd name="T12" fmla="*/ 54939 w 1047"/>
                  <a:gd name="T13" fmla="*/ 44658 h 914"/>
                  <a:gd name="T14" fmla="*/ 8843 w 1047"/>
                  <a:gd name="T15" fmla="*/ 2211 h 914"/>
                  <a:gd name="T16" fmla="*/ 4809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DD15D471-0B58-4A4C-845B-B4012FE49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3648 w 993"/>
                  <a:gd name="T1" fmla="*/ 55 h 888"/>
                  <a:gd name="T2" fmla="*/ 3648 w 993"/>
                  <a:gd name="T3" fmla="*/ 6632 h 888"/>
                  <a:gd name="T4" fmla="*/ 49024 w 993"/>
                  <a:gd name="T5" fmla="*/ 49025 h 888"/>
                  <a:gd name="T6" fmla="*/ 54883 w 993"/>
                  <a:gd name="T7" fmla="*/ 49025 h 888"/>
                  <a:gd name="T8" fmla="*/ 54883 w 993"/>
                  <a:gd name="T9" fmla="*/ 43221 h 888"/>
                  <a:gd name="T10" fmla="*/ 6577 w 993"/>
                  <a:gd name="T11" fmla="*/ 55 h 888"/>
                  <a:gd name="T12" fmla="*/ 3648 w 993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6F202B6B-6CA0-49CC-A76E-F1088889A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55 w 994"/>
                  <a:gd name="T1" fmla="*/ 0 h 887"/>
                  <a:gd name="T2" fmla="*/ 55 w 994"/>
                  <a:gd name="T3" fmla="*/ 6577 h 887"/>
                  <a:gd name="T4" fmla="*/ 48306 w 994"/>
                  <a:gd name="T5" fmla="*/ 49024 h 887"/>
                  <a:gd name="T6" fmla="*/ 54883 w 994"/>
                  <a:gd name="T7" fmla="*/ 49024 h 887"/>
                  <a:gd name="T8" fmla="*/ 51235 w 994"/>
                  <a:gd name="T9" fmla="*/ 43165 h 887"/>
                  <a:gd name="T10" fmla="*/ 5914 w 994"/>
                  <a:gd name="T11" fmla="*/ 0 h 887"/>
                  <a:gd name="T12" fmla="*/ 55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837D6645-36DE-4C4C-853B-42CF6E6F2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266 w 994"/>
                  <a:gd name="T1" fmla="*/ 0 h 911"/>
                  <a:gd name="T2" fmla="*/ 55 w 994"/>
                  <a:gd name="T3" fmla="*/ 2764 h 911"/>
                  <a:gd name="T4" fmla="*/ 55 w 994"/>
                  <a:gd name="T5" fmla="*/ 5693 h 911"/>
                  <a:gd name="T6" fmla="*/ 49079 w 994"/>
                  <a:gd name="T7" fmla="*/ 48140 h 911"/>
                  <a:gd name="T8" fmla="*/ 50516 w 994"/>
                  <a:gd name="T9" fmla="*/ 50296 h 911"/>
                  <a:gd name="T10" fmla="*/ 52009 w 994"/>
                  <a:gd name="T11" fmla="*/ 48140 h 911"/>
                  <a:gd name="T12" fmla="*/ 52009 w 994"/>
                  <a:gd name="T13" fmla="*/ 45211 h 911"/>
                  <a:gd name="T14" fmla="*/ 6632 w 994"/>
                  <a:gd name="T15" fmla="*/ 2764 h 911"/>
                  <a:gd name="T16" fmla="*/ 226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E594FAB1-884A-4587-9247-488D22945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929 w 993"/>
                  <a:gd name="T1" fmla="*/ 55 h 875"/>
                  <a:gd name="T2" fmla="*/ 2929 w 993"/>
                  <a:gd name="T3" fmla="*/ 5914 h 875"/>
                  <a:gd name="T4" fmla="*/ 49024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447 h 875"/>
                  <a:gd name="T10" fmla="*/ 5859 w 993"/>
                  <a:gd name="T11" fmla="*/ 55 h 875"/>
                  <a:gd name="T12" fmla="*/ 2929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E9736F89-F970-4EFA-85FB-96DFB6E22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4883 w 994"/>
                  <a:gd name="T7" fmla="*/ 48306 h 874"/>
                  <a:gd name="T8" fmla="*/ 54883 w 994"/>
                  <a:gd name="T9" fmla="*/ 42447 h 874"/>
                  <a:gd name="T10" fmla="*/ 6632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B39F9FE3-6C6E-4765-878D-0C5FA64A4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929 w 993"/>
                  <a:gd name="T1" fmla="*/ 55 h 928"/>
                  <a:gd name="T2" fmla="*/ 0 w 993"/>
                  <a:gd name="T3" fmla="*/ 2266 h 928"/>
                  <a:gd name="T4" fmla="*/ 0 w 993"/>
                  <a:gd name="T5" fmla="*/ 5195 h 928"/>
                  <a:gd name="T6" fmla="*/ 49024 w 993"/>
                  <a:gd name="T7" fmla="*/ 48306 h 928"/>
                  <a:gd name="T8" fmla="*/ 51954 w 993"/>
                  <a:gd name="T9" fmla="*/ 51236 h 928"/>
                  <a:gd name="T10" fmla="*/ 51954 w 993"/>
                  <a:gd name="T11" fmla="*/ 44659 h 928"/>
                  <a:gd name="T12" fmla="*/ 5859 w 993"/>
                  <a:gd name="T13" fmla="*/ 2266 h 928"/>
                  <a:gd name="T14" fmla="*/ 2929 w 993"/>
                  <a:gd name="T15" fmla="*/ 55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691C7385-D88F-447E-A5CE-8C5055711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4422 w 1377"/>
                  <a:gd name="T1" fmla="*/ 55 h 1242"/>
                  <a:gd name="T2" fmla="*/ 0 w 1377"/>
                  <a:gd name="T3" fmla="*/ 2266 h 1242"/>
                  <a:gd name="T4" fmla="*/ 0 w 1377"/>
                  <a:gd name="T5" fmla="*/ 8125 h 1242"/>
                  <a:gd name="T6" fmla="*/ 66601 w 1377"/>
                  <a:gd name="T7" fmla="*/ 65882 h 1242"/>
                  <a:gd name="T8" fmla="*/ 68480 w 1377"/>
                  <a:gd name="T9" fmla="*/ 68645 h 1242"/>
                  <a:gd name="T10" fmla="*/ 73178 w 1377"/>
                  <a:gd name="T11" fmla="*/ 65882 h 1242"/>
                  <a:gd name="T12" fmla="*/ 73178 w 1377"/>
                  <a:gd name="T13" fmla="*/ 60023 h 1242"/>
                  <a:gd name="T14" fmla="*/ 8788 w 1377"/>
                  <a:gd name="T15" fmla="*/ 2266 h 1242"/>
                  <a:gd name="T16" fmla="*/ 4422 w 1377"/>
                  <a:gd name="T17" fmla="*/ 55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B4635D67-6C5D-443A-AD7F-1A54BD27A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929 w 1377"/>
                  <a:gd name="T1" fmla="*/ 0 h 1258"/>
                  <a:gd name="T2" fmla="*/ 2929 w 1377"/>
                  <a:gd name="T3" fmla="*/ 9562 h 1258"/>
                  <a:gd name="T4" fmla="*/ 67319 w 1377"/>
                  <a:gd name="T5" fmla="*/ 67319 h 1258"/>
                  <a:gd name="T6" fmla="*/ 71354 w 1377"/>
                  <a:gd name="T7" fmla="*/ 69530 h 1258"/>
                  <a:gd name="T8" fmla="*/ 73178 w 1377"/>
                  <a:gd name="T9" fmla="*/ 67319 h 1258"/>
                  <a:gd name="T10" fmla="*/ 73178 w 1377"/>
                  <a:gd name="T11" fmla="*/ 61461 h 1258"/>
                  <a:gd name="T12" fmla="*/ 9506 w 1377"/>
                  <a:gd name="T13" fmla="*/ 0 h 1258"/>
                  <a:gd name="T14" fmla="*/ 2929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250D796F-C1FA-4B80-8B72-A7301CA7B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7406 w 1430"/>
                  <a:gd name="T1" fmla="*/ 55 h 1245"/>
                  <a:gd name="T2" fmla="*/ 2929 w 1430"/>
                  <a:gd name="T3" fmla="*/ 2211 h 1245"/>
                  <a:gd name="T4" fmla="*/ 2929 w 1430"/>
                  <a:gd name="T5" fmla="*/ 8069 h 1245"/>
                  <a:gd name="T6" fmla="*/ 70248 w 1430"/>
                  <a:gd name="T7" fmla="*/ 68811 h 1245"/>
                  <a:gd name="T8" fmla="*/ 76107 w 1430"/>
                  <a:gd name="T9" fmla="*/ 68811 h 1245"/>
                  <a:gd name="T10" fmla="*/ 76107 w 1430"/>
                  <a:gd name="T11" fmla="*/ 60023 h 1245"/>
                  <a:gd name="T12" fmla="*/ 12436 w 1430"/>
                  <a:gd name="T13" fmla="*/ 2211 h 1245"/>
                  <a:gd name="T14" fmla="*/ 7406 w 1430"/>
                  <a:gd name="T15" fmla="*/ 55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B59260E9-986D-4FA8-8CB9-30FC51DA7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4809 w 1377"/>
                  <a:gd name="T1" fmla="*/ 55 h 1245"/>
                  <a:gd name="T2" fmla="*/ 2929 w 1377"/>
                  <a:gd name="T3" fmla="*/ 2211 h 1245"/>
                  <a:gd name="T4" fmla="*/ 2929 w 1377"/>
                  <a:gd name="T5" fmla="*/ 8788 h 1245"/>
                  <a:gd name="T6" fmla="*/ 66601 w 1377"/>
                  <a:gd name="T7" fmla="*/ 66600 h 1245"/>
                  <a:gd name="T8" fmla="*/ 71243 w 1377"/>
                  <a:gd name="T9" fmla="*/ 68811 h 1245"/>
                  <a:gd name="T10" fmla="*/ 73178 w 1377"/>
                  <a:gd name="T11" fmla="*/ 66600 h 1245"/>
                  <a:gd name="T12" fmla="*/ 73178 w 1377"/>
                  <a:gd name="T13" fmla="*/ 60023 h 1245"/>
                  <a:gd name="T14" fmla="*/ 8788 w 1377"/>
                  <a:gd name="T15" fmla="*/ 2211 h 1245"/>
                  <a:gd name="T16" fmla="*/ 4809 w 1377"/>
                  <a:gd name="T17" fmla="*/ 55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F37ED5BD-19E7-4172-8507-D62319AD17C0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3D8DD0E3-1406-470F-98C6-52549E6BE104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6342EC69-4F8C-485F-AFB7-22823525B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45377 w 18305"/>
                  <a:gd name="T1" fmla="*/ 0 h 3310"/>
                  <a:gd name="T2" fmla="*/ 55 w 18305"/>
                  <a:gd name="T3" fmla="*/ 51954 h 3310"/>
                  <a:gd name="T4" fmla="*/ 55 w 18305"/>
                  <a:gd name="T5" fmla="*/ 130935 h 3310"/>
                  <a:gd name="T6" fmla="*/ 45377 w 18305"/>
                  <a:gd name="T7" fmla="*/ 182889 h 3310"/>
                  <a:gd name="T8" fmla="*/ 1011717 w 18305"/>
                  <a:gd name="T9" fmla="*/ 182889 h 3310"/>
                  <a:gd name="T10" fmla="*/ 1011717 w 18305"/>
                  <a:gd name="T11" fmla="*/ 0 h 3310"/>
                  <a:gd name="T12" fmla="*/ 45377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4E6878A4-CAB6-4D33-B590-297CC5BC2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55 w 18305"/>
                  <a:gd name="T1" fmla="*/ 55 h 1656"/>
                  <a:gd name="T2" fmla="*/ 55 w 18305"/>
                  <a:gd name="T3" fmla="*/ 39518 h 1656"/>
                  <a:gd name="T4" fmla="*/ 45377 w 18305"/>
                  <a:gd name="T5" fmla="*/ 91472 h 1656"/>
                  <a:gd name="T6" fmla="*/ 1011717 w 18305"/>
                  <a:gd name="T7" fmla="*/ 91472 h 1656"/>
                  <a:gd name="T8" fmla="*/ 1011717 w 18305"/>
                  <a:gd name="T9" fmla="*/ 55 h 1656"/>
                  <a:gd name="T10" fmla="*/ 55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8B4F1CCC-FC22-4A10-B9ED-04708479C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128005 w 20290"/>
                  <a:gd name="T1" fmla="*/ 55 h 5507"/>
                  <a:gd name="T2" fmla="*/ 0 w 20290"/>
                  <a:gd name="T3" fmla="*/ 115625 h 5507"/>
                  <a:gd name="T4" fmla="*/ 0 w 20290"/>
                  <a:gd name="T5" fmla="*/ 194606 h 5507"/>
                  <a:gd name="T6" fmla="*/ 128005 w 20290"/>
                  <a:gd name="T7" fmla="*/ 304372 h 5507"/>
                  <a:gd name="T8" fmla="*/ 1121428 w 20290"/>
                  <a:gd name="T9" fmla="*/ 304372 h 5507"/>
                  <a:gd name="T10" fmla="*/ 1121428 w 20290"/>
                  <a:gd name="T11" fmla="*/ 243630 h 5507"/>
                  <a:gd name="T12" fmla="*/ 1121428 w 20290"/>
                  <a:gd name="T13" fmla="*/ 60742 h 5507"/>
                  <a:gd name="T14" fmla="*/ 1121428 w 20290"/>
                  <a:gd name="T15" fmla="*/ 55 h 5507"/>
                  <a:gd name="T16" fmla="*/ 128005 w 20290"/>
                  <a:gd name="T17" fmla="*/ 55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56F37305-83BA-4186-AB96-257AD67EA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125076 w 20290"/>
                  <a:gd name="T1" fmla="*/ 55 h 5507"/>
                  <a:gd name="T2" fmla="*/ 0 w 20290"/>
                  <a:gd name="T3" fmla="*/ 115625 h 5507"/>
                  <a:gd name="T4" fmla="*/ 0 w 20290"/>
                  <a:gd name="T5" fmla="*/ 194606 h 5507"/>
                  <a:gd name="T6" fmla="*/ 125076 w 20290"/>
                  <a:gd name="T7" fmla="*/ 304372 h 5507"/>
                  <a:gd name="T8" fmla="*/ 1121428 w 20290"/>
                  <a:gd name="T9" fmla="*/ 304372 h 5507"/>
                  <a:gd name="T10" fmla="*/ 1121428 w 20290"/>
                  <a:gd name="T11" fmla="*/ 243630 h 5507"/>
                  <a:gd name="T12" fmla="*/ 118499 w 20290"/>
                  <a:gd name="T13" fmla="*/ 243630 h 5507"/>
                  <a:gd name="T14" fmla="*/ 73177 w 20290"/>
                  <a:gd name="T15" fmla="*/ 191676 h 5507"/>
                  <a:gd name="T16" fmla="*/ 73177 w 20290"/>
                  <a:gd name="T17" fmla="*/ 112696 h 5507"/>
                  <a:gd name="T18" fmla="*/ 118499 w 20290"/>
                  <a:gd name="T19" fmla="*/ 60742 h 5507"/>
                  <a:gd name="T20" fmla="*/ 1121428 w 20290"/>
                  <a:gd name="T21" fmla="*/ 60742 h 5507"/>
                  <a:gd name="T22" fmla="*/ 1121428 w 20290"/>
                  <a:gd name="T23" fmla="*/ 55 h 5507"/>
                  <a:gd name="T24" fmla="*/ 125076 w 20290"/>
                  <a:gd name="T25" fmla="*/ 55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2B339B95-47D8-4DD0-A395-D510E17C1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45377 w 18305"/>
                  <a:gd name="T1" fmla="*/ 0 h 3310"/>
                  <a:gd name="T2" fmla="*/ 55 w 18305"/>
                  <a:gd name="T3" fmla="*/ 51954 h 3310"/>
                  <a:gd name="T4" fmla="*/ 55 w 18305"/>
                  <a:gd name="T5" fmla="*/ 130935 h 3310"/>
                  <a:gd name="T6" fmla="*/ 45377 w 18305"/>
                  <a:gd name="T7" fmla="*/ 182889 h 3310"/>
                  <a:gd name="T8" fmla="*/ 1011717 w 18305"/>
                  <a:gd name="T9" fmla="*/ 182889 h 3310"/>
                  <a:gd name="T10" fmla="*/ 1011717 w 18305"/>
                  <a:gd name="T11" fmla="*/ 0 h 3310"/>
                  <a:gd name="T12" fmla="*/ 45377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D0E4763B-D17A-4D80-9DA2-2BCDC311B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55 w 18305"/>
                  <a:gd name="T1" fmla="*/ 55 h 1656"/>
                  <a:gd name="T2" fmla="*/ 55 w 18305"/>
                  <a:gd name="T3" fmla="*/ 39518 h 1656"/>
                  <a:gd name="T4" fmla="*/ 45377 w 18305"/>
                  <a:gd name="T5" fmla="*/ 91472 h 1656"/>
                  <a:gd name="T6" fmla="*/ 1011717 w 18305"/>
                  <a:gd name="T7" fmla="*/ 91472 h 1656"/>
                  <a:gd name="T8" fmla="*/ 1011717 w 18305"/>
                  <a:gd name="T9" fmla="*/ 55 h 1656"/>
                  <a:gd name="T10" fmla="*/ 55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03D4EB4B-1143-40EC-BAD2-060C6FF79676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5ED29358-A677-494B-8D1E-32B069C03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55 w 20291"/>
                  <a:gd name="T1" fmla="*/ 55 h 5520"/>
                  <a:gd name="T2" fmla="*/ 55 w 20291"/>
                  <a:gd name="T3" fmla="*/ 61460 h 5520"/>
                  <a:gd name="T4" fmla="*/ 1005859 w 20291"/>
                  <a:gd name="T5" fmla="*/ 61460 h 5520"/>
                  <a:gd name="T6" fmla="*/ 1048306 w 20291"/>
                  <a:gd name="T7" fmla="*/ 112695 h 5520"/>
                  <a:gd name="T8" fmla="*/ 1048306 w 20291"/>
                  <a:gd name="T9" fmla="*/ 192395 h 5520"/>
                  <a:gd name="T10" fmla="*/ 1005859 w 20291"/>
                  <a:gd name="T11" fmla="*/ 244348 h 5520"/>
                  <a:gd name="T12" fmla="*/ 55 w 20291"/>
                  <a:gd name="T13" fmla="*/ 244348 h 5520"/>
                  <a:gd name="T14" fmla="*/ 55 w 20291"/>
                  <a:gd name="T15" fmla="*/ 305090 h 5520"/>
                  <a:gd name="T16" fmla="*/ 1000000 w 20291"/>
                  <a:gd name="T17" fmla="*/ 305090 h 5520"/>
                  <a:gd name="T18" fmla="*/ 1121429 w 20291"/>
                  <a:gd name="T19" fmla="*/ 195324 h 5520"/>
                  <a:gd name="T20" fmla="*/ 1121429 w 20291"/>
                  <a:gd name="T21" fmla="*/ 116343 h 5520"/>
                  <a:gd name="T22" fmla="*/ 1000000 w 20291"/>
                  <a:gd name="T23" fmla="*/ 55 h 5520"/>
                  <a:gd name="T24" fmla="*/ 55 w 20291"/>
                  <a:gd name="T25" fmla="*/ 55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44381844-60D7-4496-9DEF-AB76E8A77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182889 h 3310"/>
                  <a:gd name="T4" fmla="*/ 969270 w 18305"/>
                  <a:gd name="T5" fmla="*/ 182889 h 3310"/>
                  <a:gd name="T6" fmla="*/ 1011717 w 18305"/>
                  <a:gd name="T7" fmla="*/ 130935 h 3310"/>
                  <a:gd name="T8" fmla="*/ 1011717 w 18305"/>
                  <a:gd name="T9" fmla="*/ 51235 h 3310"/>
                  <a:gd name="T10" fmla="*/ 969270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F415B30B-053B-42AF-8963-B541587E0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55 h 1656"/>
                  <a:gd name="T2" fmla="*/ 0 w 18305"/>
                  <a:gd name="T3" fmla="*/ 91472 h 1656"/>
                  <a:gd name="T4" fmla="*/ 969270 w 18305"/>
                  <a:gd name="T5" fmla="*/ 91472 h 1656"/>
                  <a:gd name="T6" fmla="*/ 1011717 w 18305"/>
                  <a:gd name="T7" fmla="*/ 39518 h 1656"/>
                  <a:gd name="T8" fmla="*/ 1011717 w 18305"/>
                  <a:gd name="T9" fmla="*/ 55 h 1656"/>
                  <a:gd name="T10" fmla="*/ 0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2D837EA3-A7E1-443C-A233-8E21D1BCE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56375 w 3620"/>
                  <a:gd name="T1" fmla="*/ 0 h 3688"/>
                  <a:gd name="T2" fmla="*/ 0 w 3620"/>
                  <a:gd name="T3" fmla="*/ 26806 h 3688"/>
                  <a:gd name="T4" fmla="*/ 63671 w 3620"/>
                  <a:gd name="T5" fmla="*/ 203836 h 3688"/>
                  <a:gd name="T6" fmla="*/ 191676 w 3620"/>
                  <a:gd name="T7" fmla="*/ 72127 h 3688"/>
                  <a:gd name="T8" fmla="*/ 56375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C7374DF7-0CA6-4840-9FEE-314508DDE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19289 w 1166"/>
                  <a:gd name="T1" fmla="*/ 0 h 1147"/>
                  <a:gd name="T2" fmla="*/ 55 w 1166"/>
                  <a:gd name="T3" fmla="*/ 4864 h 1147"/>
                  <a:gd name="T4" fmla="*/ 21279 w 1166"/>
                  <a:gd name="T5" fmla="*/ 63395 h 1147"/>
                  <a:gd name="T6" fmla="*/ 64445 w 1166"/>
                  <a:gd name="T7" fmla="*/ 17300 h 1147"/>
                  <a:gd name="T8" fmla="*/ 36644 w 1166"/>
                  <a:gd name="T9" fmla="*/ 1934 h 1147"/>
                  <a:gd name="T10" fmla="*/ 19289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E992587E-C038-4924-A412-61BECC11B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42447 w 4130"/>
                  <a:gd name="T1" fmla="*/ 0 h 2753"/>
                  <a:gd name="T2" fmla="*/ 18294 w 4130"/>
                  <a:gd name="T3" fmla="*/ 15365 h 2753"/>
                  <a:gd name="T4" fmla="*/ 2929 w 4130"/>
                  <a:gd name="T5" fmla="*/ 88542 h 2753"/>
                  <a:gd name="T6" fmla="*/ 2929 w 4130"/>
                  <a:gd name="T7" fmla="*/ 103134 h 2753"/>
                  <a:gd name="T8" fmla="*/ 14647 w 4130"/>
                  <a:gd name="T9" fmla="*/ 112640 h 2753"/>
                  <a:gd name="T10" fmla="*/ 18294 w 4130"/>
                  <a:gd name="T11" fmla="*/ 112640 h 2753"/>
                  <a:gd name="T12" fmla="*/ 185818 w 4130"/>
                  <a:gd name="T13" fmla="*/ 152158 h 2753"/>
                  <a:gd name="T14" fmla="*/ 201183 w 4130"/>
                  <a:gd name="T15" fmla="*/ 149229 h 2753"/>
                  <a:gd name="T16" fmla="*/ 209971 w 4130"/>
                  <a:gd name="T17" fmla="*/ 136793 h 2753"/>
                  <a:gd name="T18" fmla="*/ 225336 w 4130"/>
                  <a:gd name="T19" fmla="*/ 66545 h 2753"/>
                  <a:gd name="T20" fmla="*/ 209971 w 4130"/>
                  <a:gd name="T21" fmla="*/ 42447 h 2753"/>
                  <a:gd name="T22" fmla="*/ 42447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EF432709-40DE-4482-9447-9589F6C81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8788 w 3905"/>
                  <a:gd name="T1" fmla="*/ 55 h 1814"/>
                  <a:gd name="T2" fmla="*/ 2929 w 3905"/>
                  <a:gd name="T3" fmla="*/ 36644 h 1814"/>
                  <a:gd name="T4" fmla="*/ 2929 w 3905"/>
                  <a:gd name="T5" fmla="*/ 51235 h 1814"/>
                  <a:gd name="T6" fmla="*/ 14647 w 3905"/>
                  <a:gd name="T7" fmla="*/ 60742 h 1814"/>
                  <a:gd name="T8" fmla="*/ 18294 w 3905"/>
                  <a:gd name="T9" fmla="*/ 60742 h 1814"/>
                  <a:gd name="T10" fmla="*/ 185817 w 3905"/>
                  <a:gd name="T11" fmla="*/ 100260 h 1814"/>
                  <a:gd name="T12" fmla="*/ 201182 w 3905"/>
                  <a:gd name="T13" fmla="*/ 97331 h 1814"/>
                  <a:gd name="T14" fmla="*/ 209970 w 3905"/>
                  <a:gd name="T15" fmla="*/ 84895 h 1814"/>
                  <a:gd name="T16" fmla="*/ 215829 w 3905"/>
                  <a:gd name="T17" fmla="*/ 51235 h 1814"/>
                  <a:gd name="T18" fmla="*/ 8788 w 3905"/>
                  <a:gd name="T19" fmla="*/ 55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F00490C2-D5B7-436A-B35B-235CE7556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152159 w 3799"/>
                  <a:gd name="T1" fmla="*/ 0 h 12455"/>
                  <a:gd name="T2" fmla="*/ 0 w 3799"/>
                  <a:gd name="T3" fmla="*/ 637153 h 12455"/>
                  <a:gd name="T4" fmla="*/ 48306 w 3799"/>
                  <a:gd name="T5" fmla="*/ 688333 h 12455"/>
                  <a:gd name="T6" fmla="*/ 209971 w 3799"/>
                  <a:gd name="T7" fmla="*/ 15365 h 12455"/>
                  <a:gd name="T8" fmla="*/ 152159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1A9DE0BB-A665-4735-A0FB-8EF2502CD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152214 w 4025"/>
                  <a:gd name="T1" fmla="*/ 0 h 12402"/>
                  <a:gd name="T2" fmla="*/ 55 w 4025"/>
                  <a:gd name="T3" fmla="*/ 634224 h 12402"/>
                  <a:gd name="T4" fmla="*/ 24153 w 4025"/>
                  <a:gd name="T5" fmla="*/ 685459 h 12402"/>
                  <a:gd name="T6" fmla="*/ 70248 w 4025"/>
                  <a:gd name="T7" fmla="*/ 652518 h 12402"/>
                  <a:gd name="T8" fmla="*/ 222407 w 4025"/>
                  <a:gd name="T9" fmla="*/ 15365 h 12402"/>
                  <a:gd name="T10" fmla="*/ 152214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A3891352-A35A-4791-85D8-20C010125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161665 w 4077"/>
                  <a:gd name="T1" fmla="*/ 0 h 12190"/>
                  <a:gd name="T2" fmla="*/ 0 w 4077"/>
                  <a:gd name="T3" fmla="*/ 673741 h 12190"/>
                  <a:gd name="T4" fmla="*/ 0 w 4077"/>
                  <a:gd name="T5" fmla="*/ 673741 h 12190"/>
                  <a:gd name="T6" fmla="*/ 73178 w 4077"/>
                  <a:gd name="T7" fmla="*/ 649588 h 12190"/>
                  <a:gd name="T8" fmla="*/ 225336 w 4077"/>
                  <a:gd name="T9" fmla="*/ 15365 h 12190"/>
                  <a:gd name="T10" fmla="*/ 161665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8D3AEB2A-73E5-4555-880F-4BA29488D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46095 w 4355"/>
                  <a:gd name="T1" fmla="*/ 0 h 2926"/>
                  <a:gd name="T2" fmla="*/ 30730 w 4355"/>
                  <a:gd name="T3" fmla="*/ 2929 h 2926"/>
                  <a:gd name="T4" fmla="*/ 18294 w 4355"/>
                  <a:gd name="T5" fmla="*/ 15365 h 2926"/>
                  <a:gd name="T6" fmla="*/ 2929 w 4355"/>
                  <a:gd name="T7" fmla="*/ 91472 h 2926"/>
                  <a:gd name="T8" fmla="*/ 18294 w 4355"/>
                  <a:gd name="T9" fmla="*/ 116343 h 2926"/>
                  <a:gd name="T10" fmla="*/ 195324 w 4355"/>
                  <a:gd name="T11" fmla="*/ 161665 h 2926"/>
                  <a:gd name="T12" fmla="*/ 222407 w 4355"/>
                  <a:gd name="T13" fmla="*/ 143370 h 2926"/>
                  <a:gd name="T14" fmla="*/ 237772 w 4355"/>
                  <a:gd name="T15" fmla="*/ 70248 h 2926"/>
                  <a:gd name="T16" fmla="*/ 234842 w 4355"/>
                  <a:gd name="T17" fmla="*/ 51954 h 2926"/>
                  <a:gd name="T18" fmla="*/ 225336 w 4355"/>
                  <a:gd name="T19" fmla="*/ 46095 h 2926"/>
                  <a:gd name="T20" fmla="*/ 222407 w 4355"/>
                  <a:gd name="T21" fmla="*/ 43166 h 2926"/>
                  <a:gd name="T22" fmla="*/ 46095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34D2398B-34AF-45DA-AB66-456613350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33659 w 4130"/>
                  <a:gd name="T1" fmla="*/ 0 h 1933"/>
                  <a:gd name="T2" fmla="*/ 18294 w 4130"/>
                  <a:gd name="T3" fmla="*/ 2929 h 1933"/>
                  <a:gd name="T4" fmla="*/ 5859 w 4130"/>
                  <a:gd name="T5" fmla="*/ 15365 h 1933"/>
                  <a:gd name="T6" fmla="*/ 0 w 4130"/>
                  <a:gd name="T7" fmla="*/ 51954 h 1933"/>
                  <a:gd name="T8" fmla="*/ 216548 w 4130"/>
                  <a:gd name="T9" fmla="*/ 106837 h 1933"/>
                  <a:gd name="T10" fmla="*/ 225336 w 4130"/>
                  <a:gd name="T11" fmla="*/ 70248 h 1933"/>
                  <a:gd name="T12" fmla="*/ 222406 w 4130"/>
                  <a:gd name="T13" fmla="*/ 51954 h 1933"/>
                  <a:gd name="T14" fmla="*/ 212900 w 4130"/>
                  <a:gd name="T15" fmla="*/ 46095 h 1933"/>
                  <a:gd name="T16" fmla="*/ 209971 w 4130"/>
                  <a:gd name="T17" fmla="*/ 43166 h 1933"/>
                  <a:gd name="T18" fmla="*/ 33659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F153F047-A9AC-4B67-B40B-28C269CA0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14536 w 4408"/>
                  <a:gd name="T1" fmla="*/ 0 h 1458"/>
                  <a:gd name="T2" fmla="*/ 2929 w 4408"/>
                  <a:gd name="T3" fmla="*/ 9562 h 1458"/>
                  <a:gd name="T4" fmla="*/ 11717 w 4408"/>
                  <a:gd name="T5" fmla="*/ 27856 h 1458"/>
                  <a:gd name="T6" fmla="*/ 225336 w 4408"/>
                  <a:gd name="T7" fmla="*/ 79810 h 1458"/>
                  <a:gd name="T8" fmla="*/ 229923 w 4408"/>
                  <a:gd name="T9" fmla="*/ 80584 h 1458"/>
                  <a:gd name="T10" fmla="*/ 243630 w 4408"/>
                  <a:gd name="T11" fmla="*/ 71022 h 1458"/>
                  <a:gd name="T12" fmla="*/ 231194 w 4408"/>
                  <a:gd name="T13" fmla="*/ 52728 h 1458"/>
                  <a:gd name="T14" fmla="*/ 18294 w 4408"/>
                  <a:gd name="T15" fmla="*/ 829 h 1458"/>
                  <a:gd name="T16" fmla="*/ 1453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2DBADEEC-E3EB-4DE4-A3AC-DCE8521E3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18294 w 4421"/>
                  <a:gd name="T1" fmla="*/ 55 h 1445"/>
                  <a:gd name="T2" fmla="*/ 3648 w 4421"/>
                  <a:gd name="T3" fmla="*/ 12491 h 1445"/>
                  <a:gd name="T4" fmla="*/ 12436 w 4421"/>
                  <a:gd name="T5" fmla="*/ 27138 h 1445"/>
                  <a:gd name="T6" fmla="*/ 226055 w 4421"/>
                  <a:gd name="T7" fmla="*/ 79036 h 1445"/>
                  <a:gd name="T8" fmla="*/ 230642 w 4421"/>
                  <a:gd name="T9" fmla="*/ 79810 h 1445"/>
                  <a:gd name="T10" fmla="*/ 244349 w 4421"/>
                  <a:gd name="T11" fmla="*/ 70248 h 1445"/>
                  <a:gd name="T12" fmla="*/ 231913 w 4421"/>
                  <a:gd name="T13" fmla="*/ 52009 h 1445"/>
                  <a:gd name="T14" fmla="*/ 18294 w 4421"/>
                  <a:gd name="T15" fmla="*/ 55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8937C205-9544-4485-9AE9-5721743DE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131598 w 2860"/>
                  <a:gd name="T1" fmla="*/ 0 h 4232"/>
                  <a:gd name="T2" fmla="*/ 118554 w 2860"/>
                  <a:gd name="T3" fmla="*/ 5638 h 4232"/>
                  <a:gd name="T4" fmla="*/ 21224 w 2860"/>
                  <a:gd name="T5" fmla="*/ 215609 h 4232"/>
                  <a:gd name="T6" fmla="*/ 45377 w 2860"/>
                  <a:gd name="T7" fmla="*/ 233848 h 4232"/>
                  <a:gd name="T8" fmla="*/ 48306 w 2860"/>
                  <a:gd name="T9" fmla="*/ 233848 h 4232"/>
                  <a:gd name="T10" fmla="*/ 66600 w 2860"/>
                  <a:gd name="T11" fmla="*/ 206821 h 4232"/>
                  <a:gd name="T12" fmla="*/ 142652 w 2860"/>
                  <a:gd name="T13" fmla="*/ 45156 h 4232"/>
                  <a:gd name="T14" fmla="*/ 149284 w 2860"/>
                  <a:gd name="T15" fmla="*/ 11496 h 4232"/>
                  <a:gd name="T16" fmla="*/ 131598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047285A9-536A-4DC7-9A93-545644770F89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344022E9-13FC-4D53-9E90-122D89000483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6E738313-8368-4E9D-8BBB-38D6447406C4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D9A441E0-B239-44C6-A119-64A857E3E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126321 w 6588"/>
                <a:gd name="T1" fmla="*/ 31 h 4903"/>
                <a:gd name="T2" fmla="*/ 86658 w 6588"/>
                <a:gd name="T3" fmla="*/ 86658 h 4903"/>
                <a:gd name="T4" fmla="*/ 12548 w 6588"/>
                <a:gd name="T5" fmla="*/ 95013 h 4903"/>
                <a:gd name="T6" fmla="*/ 8355 w 6588"/>
                <a:gd name="T7" fmla="*/ 112748 h 4903"/>
                <a:gd name="T8" fmla="*/ 90820 w 6588"/>
                <a:gd name="T9" fmla="*/ 147194 h 4903"/>
                <a:gd name="T10" fmla="*/ 110108 w 6588"/>
                <a:gd name="T11" fmla="*/ 152288 h 4903"/>
                <a:gd name="T12" fmla="*/ 138839 w 6588"/>
                <a:gd name="T13" fmla="*/ 138870 h 4903"/>
                <a:gd name="T14" fmla="*/ 204624 w 6588"/>
                <a:gd name="T15" fmla="*/ 48050 h 4903"/>
                <a:gd name="T16" fmla="*/ 126321 w 6588"/>
                <a:gd name="T17" fmla="*/ 31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6286115C-D6F4-42A7-BB24-FCB8B9ACE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517896 w 20032"/>
                <a:gd name="T1" fmla="*/ 31 h 16500"/>
                <a:gd name="T2" fmla="*/ 456211 w 20032"/>
                <a:gd name="T3" fmla="*/ 16648 h 16500"/>
                <a:gd name="T4" fmla="*/ 116941 w 20032"/>
                <a:gd name="T5" fmla="*/ 229596 h 16500"/>
                <a:gd name="T6" fmla="*/ 90851 w 20032"/>
                <a:gd name="T7" fmla="*/ 259849 h 16500"/>
                <a:gd name="T8" fmla="*/ 31 w 20032"/>
                <a:gd name="T9" fmla="*/ 464473 h 16500"/>
                <a:gd name="T10" fmla="*/ 78334 w 20032"/>
                <a:gd name="T11" fmla="*/ 512492 h 16500"/>
                <a:gd name="T12" fmla="*/ 204624 w 20032"/>
                <a:gd name="T13" fmla="*/ 342314 h 16500"/>
                <a:gd name="T14" fmla="*/ 309017 w 20032"/>
                <a:gd name="T15" fmla="*/ 320416 h 16500"/>
                <a:gd name="T16" fmla="*/ 482301 w 20032"/>
                <a:gd name="T17" fmla="*/ 277615 h 16500"/>
                <a:gd name="T18" fmla="*/ 578339 w 20032"/>
                <a:gd name="T19" fmla="*/ 220185 h 16500"/>
                <a:gd name="T20" fmla="*/ 608623 w 20032"/>
                <a:gd name="T21" fmla="*/ 173222 h 16500"/>
                <a:gd name="T22" fmla="*/ 622196 w 20032"/>
                <a:gd name="T23" fmla="*/ 121010 h 16500"/>
                <a:gd name="T24" fmla="*/ 622196 w 20032"/>
                <a:gd name="T25" fmla="*/ 107468 h 16500"/>
                <a:gd name="T26" fmla="*/ 556411 w 20032"/>
                <a:gd name="T27" fmla="*/ 7237 h 16500"/>
                <a:gd name="T28" fmla="*/ 517896 w 20032"/>
                <a:gd name="T29" fmla="*/ 31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6DFC0AB8-9E16-4E88-88A8-CFD14272D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517896 w 20032"/>
                <a:gd name="T1" fmla="*/ 31 h 16500"/>
                <a:gd name="T2" fmla="*/ 456211 w 20032"/>
                <a:gd name="T3" fmla="*/ 16648 h 16500"/>
                <a:gd name="T4" fmla="*/ 116941 w 20032"/>
                <a:gd name="T5" fmla="*/ 229596 h 16500"/>
                <a:gd name="T6" fmla="*/ 90851 w 20032"/>
                <a:gd name="T7" fmla="*/ 259849 h 16500"/>
                <a:gd name="T8" fmla="*/ 31 w 20032"/>
                <a:gd name="T9" fmla="*/ 464473 h 16500"/>
                <a:gd name="T10" fmla="*/ 34477 w 20032"/>
                <a:gd name="T11" fmla="*/ 486370 h 16500"/>
                <a:gd name="T12" fmla="*/ 78334 w 20032"/>
                <a:gd name="T13" fmla="*/ 512492 h 16500"/>
                <a:gd name="T14" fmla="*/ 204624 w 20032"/>
                <a:gd name="T15" fmla="*/ 342314 h 16500"/>
                <a:gd name="T16" fmla="*/ 309017 w 20032"/>
                <a:gd name="T17" fmla="*/ 320416 h 16500"/>
                <a:gd name="T18" fmla="*/ 482301 w 20032"/>
                <a:gd name="T19" fmla="*/ 277615 h 16500"/>
                <a:gd name="T20" fmla="*/ 560604 w 20032"/>
                <a:gd name="T21" fmla="*/ 237952 h 16500"/>
                <a:gd name="T22" fmla="*/ 578339 w 20032"/>
                <a:gd name="T23" fmla="*/ 220185 h 16500"/>
                <a:gd name="T24" fmla="*/ 608623 w 20032"/>
                <a:gd name="T25" fmla="*/ 173222 h 16500"/>
                <a:gd name="T26" fmla="*/ 622196 w 20032"/>
                <a:gd name="T27" fmla="*/ 121010 h 16500"/>
                <a:gd name="T28" fmla="*/ 622196 w 20032"/>
                <a:gd name="T29" fmla="*/ 107468 h 16500"/>
                <a:gd name="T30" fmla="*/ 556411 w 20032"/>
                <a:gd name="T31" fmla="*/ 7237 h 16500"/>
                <a:gd name="T32" fmla="*/ 517896 w 20032"/>
                <a:gd name="T33" fmla="*/ 31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4CDC0747-4E49-4398-B388-8122B20FA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361229 w 14016"/>
                <a:gd name="T1" fmla="*/ 0 h 10789"/>
                <a:gd name="T2" fmla="*/ 170178 w 14016"/>
                <a:gd name="T3" fmla="*/ 78302 h 10789"/>
                <a:gd name="T4" fmla="*/ 91876 w 14016"/>
                <a:gd name="T5" fmla="*/ 147194 h 10789"/>
                <a:gd name="T6" fmla="*/ 31 w 14016"/>
                <a:gd name="T7" fmla="*/ 308985 h 10789"/>
                <a:gd name="T8" fmla="*/ 43888 w 14016"/>
                <a:gd name="T9" fmla="*/ 335107 h 10789"/>
                <a:gd name="T10" fmla="*/ 170178 w 14016"/>
                <a:gd name="T11" fmla="*/ 164929 h 10789"/>
                <a:gd name="T12" fmla="*/ 274571 w 14016"/>
                <a:gd name="T13" fmla="*/ 143032 h 10789"/>
                <a:gd name="T14" fmla="*/ 278733 w 14016"/>
                <a:gd name="T15" fmla="*/ 138838 h 10789"/>
                <a:gd name="T16" fmla="*/ 304855 w 14016"/>
                <a:gd name="T17" fmla="*/ 112748 h 10789"/>
                <a:gd name="T18" fmla="*/ 435338 w 14016"/>
                <a:gd name="T19" fmla="*/ 56374 h 10789"/>
                <a:gd name="T20" fmla="*/ 361229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D739B47D-894A-439E-A406-9FC0208C1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346506 w 14016"/>
                <a:gd name="T1" fmla="*/ 0 h 10487"/>
                <a:gd name="T2" fmla="*/ 278733 w 14016"/>
                <a:gd name="T3" fmla="*/ 35036 h 10487"/>
                <a:gd name="T4" fmla="*/ 187913 w 14016"/>
                <a:gd name="T5" fmla="*/ 173874 h 10487"/>
                <a:gd name="T6" fmla="*/ 57430 w 14016"/>
                <a:gd name="T7" fmla="*/ 91410 h 10487"/>
                <a:gd name="T8" fmla="*/ 0 w 14016"/>
                <a:gd name="T9" fmla="*/ 173874 h 10487"/>
                <a:gd name="T10" fmla="*/ 165985 w 14016"/>
                <a:gd name="T11" fmla="*/ 313769 h 10487"/>
                <a:gd name="T12" fmla="*/ 203940 w 14016"/>
                <a:gd name="T13" fmla="*/ 325696 h 10487"/>
                <a:gd name="T14" fmla="*/ 244287 w 14016"/>
                <a:gd name="T15" fmla="*/ 308551 h 10487"/>
                <a:gd name="T16" fmla="*/ 405023 w 14016"/>
                <a:gd name="T17" fmla="*/ 139429 h 10487"/>
                <a:gd name="T18" fmla="*/ 417572 w 14016"/>
                <a:gd name="T19" fmla="*/ 43391 h 10487"/>
                <a:gd name="T20" fmla="*/ 34650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8A115419-8B25-4220-9D06-9477C0044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178533 w 5748"/>
                <a:gd name="T1" fmla="*/ 0 h 9814"/>
                <a:gd name="T2" fmla="*/ 178533 w 5748"/>
                <a:gd name="T3" fmla="*/ 0 h 9814"/>
                <a:gd name="T4" fmla="*/ 164960 w 5748"/>
                <a:gd name="T5" fmla="*/ 13573 h 9814"/>
                <a:gd name="T6" fmla="*/ 74140 w 5748"/>
                <a:gd name="T7" fmla="*/ 152412 h 9814"/>
                <a:gd name="T8" fmla="*/ 31 w 5748"/>
                <a:gd name="T9" fmla="*/ 109611 h 9814"/>
                <a:gd name="T10" fmla="*/ 31 w 5748"/>
                <a:gd name="T11" fmla="*/ 248450 h 9814"/>
                <a:gd name="T12" fmla="*/ 52212 w 5748"/>
                <a:gd name="T13" fmla="*/ 292307 h 9814"/>
                <a:gd name="T14" fmla="*/ 74140 w 5748"/>
                <a:gd name="T15" fmla="*/ 304824 h 9814"/>
                <a:gd name="T16" fmla="*/ 126321 w 5748"/>
                <a:gd name="T17" fmla="*/ 122128 h 9814"/>
                <a:gd name="T18" fmla="*/ 178533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0BF4881F-FFEE-45A2-81EE-8388C7CD9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82927 w 14151"/>
                <a:gd name="T1" fmla="*/ 0 h 16292"/>
                <a:gd name="T2" fmla="*/ 156605 w 14151"/>
                <a:gd name="T3" fmla="*/ 17766 h 16292"/>
                <a:gd name="T4" fmla="*/ 57430 w 14151"/>
                <a:gd name="T5" fmla="*/ 212948 h 16292"/>
                <a:gd name="T6" fmla="*/ 31 w 14151"/>
                <a:gd name="T7" fmla="*/ 417572 h 16292"/>
                <a:gd name="T8" fmla="*/ 260160 w 14151"/>
                <a:gd name="T9" fmla="*/ 506031 h 16292"/>
                <a:gd name="T10" fmla="*/ 296500 w 14151"/>
                <a:gd name="T11" fmla="*/ 504198 h 16292"/>
                <a:gd name="T12" fmla="*/ 435339 w 14151"/>
                <a:gd name="T13" fmla="*/ 465591 h 16292"/>
                <a:gd name="T14" fmla="*/ 439501 w 14151"/>
                <a:gd name="T15" fmla="*/ 243232 h 16292"/>
                <a:gd name="T16" fmla="*/ 352874 w 14151"/>
                <a:gd name="T17" fmla="*/ 43857 h 16292"/>
                <a:gd name="T18" fmla="*/ 282927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C951EC7B-4A2F-4AD0-98D5-C020B1A3B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82495 w 5446"/>
                <a:gd name="T1" fmla="*/ 31 h 14823"/>
                <a:gd name="T2" fmla="*/ 12548 w 5446"/>
                <a:gd name="T3" fmla="*/ 108586 h 14823"/>
                <a:gd name="T4" fmla="*/ 21928 w 5446"/>
                <a:gd name="T5" fmla="*/ 351818 h 14823"/>
                <a:gd name="T6" fmla="*/ 26121 w 5446"/>
                <a:gd name="T7" fmla="*/ 460373 h 14823"/>
                <a:gd name="T8" fmla="*/ 164960 w 5446"/>
                <a:gd name="T9" fmla="*/ 421765 h 14823"/>
                <a:gd name="T10" fmla="*/ 169122 w 5446"/>
                <a:gd name="T11" fmla="*/ 199406 h 14823"/>
                <a:gd name="T12" fmla="*/ 169122 w 5446"/>
                <a:gd name="T13" fmla="*/ 195244 h 14823"/>
                <a:gd name="T14" fmla="*/ 82495 w 5446"/>
                <a:gd name="T15" fmla="*/ 31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A995CC7B-74D5-4E78-B8EA-0F4A55C27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52212 w 16133"/>
                <a:gd name="T1" fmla="*/ 31 h 11630"/>
                <a:gd name="T2" fmla="*/ 9411 w 16133"/>
                <a:gd name="T3" fmla="*/ 160798 h 11630"/>
                <a:gd name="T4" fmla="*/ 21928 w 16133"/>
                <a:gd name="T5" fmla="*/ 217141 h 11630"/>
                <a:gd name="T6" fmla="*/ 113804 w 16133"/>
                <a:gd name="T7" fmla="*/ 287089 h 11630"/>
                <a:gd name="T8" fmla="*/ 330915 w 16133"/>
                <a:gd name="T9" fmla="*/ 361198 h 11630"/>
                <a:gd name="T10" fmla="*/ 465591 w 16133"/>
                <a:gd name="T11" fmla="*/ 335107 h 11630"/>
                <a:gd name="T12" fmla="*/ 501093 w 16133"/>
                <a:gd name="T13" fmla="*/ 282926 h 11630"/>
                <a:gd name="T14" fmla="*/ 501093 w 16133"/>
                <a:gd name="T15" fmla="*/ 265160 h 11630"/>
                <a:gd name="T16" fmla="*/ 487520 w 16133"/>
                <a:gd name="T17" fmla="*/ 48050 h 11630"/>
                <a:gd name="T18" fmla="*/ 348681 w 16133"/>
                <a:gd name="T19" fmla="*/ 86658 h 11630"/>
                <a:gd name="T20" fmla="*/ 312341 w 16133"/>
                <a:gd name="T21" fmla="*/ 88490 h 11630"/>
                <a:gd name="T22" fmla="*/ 52212 w 16133"/>
                <a:gd name="T23" fmla="*/ 31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77CD968E-E280-496E-A355-74E38B4C8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126322 w 4606"/>
                <a:gd name="T1" fmla="*/ 0 h 8148"/>
                <a:gd name="T2" fmla="*/ 31 w 4606"/>
                <a:gd name="T3" fmla="*/ 8355 h 8148"/>
                <a:gd name="T4" fmla="*/ 12548 w 4606"/>
                <a:gd name="T5" fmla="*/ 182696 h 8148"/>
                <a:gd name="T6" fmla="*/ 12548 w 4606"/>
                <a:gd name="T7" fmla="*/ 195213 h 8148"/>
                <a:gd name="T8" fmla="*/ 75259 w 4606"/>
                <a:gd name="T9" fmla="*/ 253047 h 8148"/>
                <a:gd name="T10" fmla="*/ 82496 w 4606"/>
                <a:gd name="T11" fmla="*/ 252612 h 8148"/>
                <a:gd name="T12" fmla="*/ 138870 w 4606"/>
                <a:gd name="T13" fmla="*/ 182696 h 8148"/>
                <a:gd name="T14" fmla="*/ 138870 w 4606"/>
                <a:gd name="T15" fmla="*/ 174341 h 8148"/>
                <a:gd name="T16" fmla="*/ 126322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3DAF93D9-93CE-40FC-AAA8-DCB4347A6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153723 w 6420"/>
                <a:gd name="T1" fmla="*/ 32 h 4389"/>
                <a:gd name="T2" fmla="*/ 102091 w 6420"/>
                <a:gd name="T3" fmla="*/ 65940 h 4389"/>
                <a:gd name="T4" fmla="*/ 14783 w 6420"/>
                <a:gd name="T5" fmla="*/ 65940 h 4389"/>
                <a:gd name="T6" fmla="*/ 9843 w 6420"/>
                <a:gd name="T7" fmla="*/ 79767 h 4389"/>
                <a:gd name="T8" fmla="*/ 97151 w 6420"/>
                <a:gd name="T9" fmla="*/ 132955 h 4389"/>
                <a:gd name="T10" fmla="*/ 124376 w 6420"/>
                <a:gd name="T11" fmla="*/ 138872 h 4389"/>
                <a:gd name="T12" fmla="*/ 153723 w 6420"/>
                <a:gd name="T13" fmla="*/ 128684 h 4389"/>
                <a:gd name="T14" fmla="*/ 234920 w 6420"/>
                <a:gd name="T15" fmla="*/ 57428 h 4389"/>
                <a:gd name="T16" fmla="*/ 153723 w 6420"/>
                <a:gd name="T17" fmla="*/ 32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EBDB2B90-D765-4CF9-9B0D-2E8F40294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569860 w 21712"/>
                <a:gd name="T1" fmla="*/ 31 h 14732"/>
                <a:gd name="T2" fmla="*/ 521965 w 21712"/>
                <a:gd name="T3" fmla="*/ 9722 h 14732"/>
                <a:gd name="T4" fmla="*/ 425927 w 21712"/>
                <a:gd name="T5" fmla="*/ 53579 h 14732"/>
                <a:gd name="T6" fmla="*/ 156605 w 21712"/>
                <a:gd name="T7" fmla="*/ 170489 h 14732"/>
                <a:gd name="T8" fmla="*/ 130484 w 21712"/>
                <a:gd name="T9" fmla="*/ 196580 h 14732"/>
                <a:gd name="T10" fmla="*/ 126321 w 21712"/>
                <a:gd name="T11" fmla="*/ 200773 h 14732"/>
                <a:gd name="T12" fmla="*/ 0 w 21712"/>
                <a:gd name="T13" fmla="*/ 401204 h 14732"/>
                <a:gd name="T14" fmla="*/ 68922 w 21712"/>
                <a:gd name="T15" fmla="*/ 457547 h 14732"/>
                <a:gd name="T16" fmla="*/ 225496 w 21712"/>
                <a:gd name="T17" fmla="*/ 296811 h 14732"/>
                <a:gd name="T18" fmla="*/ 508392 w 21712"/>
                <a:gd name="T19" fmla="*/ 270689 h 14732"/>
                <a:gd name="T20" fmla="*/ 612785 w 21712"/>
                <a:gd name="T21" fmla="*/ 231025 h 14732"/>
                <a:gd name="T22" fmla="*/ 674377 w 21712"/>
                <a:gd name="T23" fmla="*/ 136043 h 14732"/>
                <a:gd name="T24" fmla="*/ 674377 w 21712"/>
                <a:gd name="T25" fmla="*/ 109953 h 14732"/>
                <a:gd name="T26" fmla="*/ 622165 w 21712"/>
                <a:gd name="T27" fmla="*/ 13915 h 14732"/>
                <a:gd name="T28" fmla="*/ 569860 w 21712"/>
                <a:gd name="T29" fmla="*/ 31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8590EB7B-97A8-49BD-AFE7-047371B96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86658 w 6319"/>
                <a:gd name="T1" fmla="*/ 0 h 8806"/>
                <a:gd name="T2" fmla="*/ 48019 w 6319"/>
                <a:gd name="T3" fmla="*/ 8355 h 8806"/>
                <a:gd name="T4" fmla="*/ 26091 w 6319"/>
                <a:gd name="T5" fmla="*/ 186857 h 8806"/>
                <a:gd name="T6" fmla="*/ 4193 w 6319"/>
                <a:gd name="T7" fmla="*/ 265160 h 8806"/>
                <a:gd name="T8" fmla="*/ 0 w 6319"/>
                <a:gd name="T9" fmla="*/ 273515 h 8806"/>
                <a:gd name="T10" fmla="*/ 0 w 6319"/>
                <a:gd name="T11" fmla="*/ 273515 h 8806"/>
                <a:gd name="T12" fmla="*/ 30284 w 6319"/>
                <a:gd name="T13" fmla="*/ 269322 h 8806"/>
                <a:gd name="T14" fmla="*/ 134677 w 6319"/>
                <a:gd name="T15" fmla="*/ 229658 h 8806"/>
                <a:gd name="T16" fmla="*/ 196269 w 6319"/>
                <a:gd name="T17" fmla="*/ 134676 h 8806"/>
                <a:gd name="T18" fmla="*/ 196269 w 6319"/>
                <a:gd name="T19" fmla="*/ 108586 h 8806"/>
                <a:gd name="T20" fmla="*/ 196269 w 6319"/>
                <a:gd name="T21" fmla="*/ 90820 h 8806"/>
                <a:gd name="T22" fmla="*/ 144057 w 6319"/>
                <a:gd name="T23" fmla="*/ 12548 h 8806"/>
                <a:gd name="T24" fmla="*/ 91876 w 6319"/>
                <a:gd name="T25" fmla="*/ 0 h 8806"/>
                <a:gd name="T26" fmla="*/ 86658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D6AA7CA3-4A43-4C8C-9CEF-41CA7E8CE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84483 w 7294"/>
                <a:gd name="T1" fmla="*/ 0 h 17402"/>
                <a:gd name="T2" fmla="*/ 26090 w 7294"/>
                <a:gd name="T3" fmla="*/ 27954 h 17402"/>
                <a:gd name="T4" fmla="*/ 12517 w 7294"/>
                <a:gd name="T5" fmla="*/ 122936 h 17402"/>
                <a:gd name="T6" fmla="*/ 169122 w 7294"/>
                <a:gd name="T7" fmla="*/ 536315 h 17402"/>
                <a:gd name="T8" fmla="*/ 169122 w 7294"/>
                <a:gd name="T9" fmla="*/ 540477 h 17402"/>
                <a:gd name="T10" fmla="*/ 226521 w 7294"/>
                <a:gd name="T11" fmla="*/ 527960 h 17402"/>
                <a:gd name="T12" fmla="*/ 152412 w 7294"/>
                <a:gd name="T13" fmla="*/ 48826 h 17402"/>
                <a:gd name="T14" fmla="*/ 84483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042A7C53-1A84-46A3-8942-2D3F4C02F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57430 w 4774"/>
                <a:gd name="T1" fmla="*/ 0 h 3059"/>
                <a:gd name="T2" fmla="*/ 31 w 4774"/>
                <a:gd name="T3" fmla="*/ 12517 h 3059"/>
                <a:gd name="T4" fmla="*/ 9411 w 4774"/>
                <a:gd name="T5" fmla="*/ 48019 h 3059"/>
                <a:gd name="T6" fmla="*/ 69947 w 4774"/>
                <a:gd name="T7" fmla="*/ 94982 h 3059"/>
                <a:gd name="T8" fmla="*/ 130515 w 4774"/>
                <a:gd name="T9" fmla="*/ 74110 h 3059"/>
                <a:gd name="T10" fmla="*/ 130515 w 4774"/>
                <a:gd name="T11" fmla="*/ 38639 h 3059"/>
                <a:gd name="T12" fmla="*/ 61623 w 4774"/>
                <a:gd name="T13" fmla="*/ 16710 h 3059"/>
                <a:gd name="T14" fmla="*/ 57430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C52877B5-62B1-4B0C-AFAB-6BB8FFC52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4193 w 135"/>
                <a:gd name="T5" fmla="*/ 26091 h 841"/>
                <a:gd name="T6" fmla="*/ 4193 w 135"/>
                <a:gd name="T7" fmla="*/ 26091 h 841"/>
                <a:gd name="T8" fmla="*/ 4193 w 135"/>
                <a:gd name="T9" fmla="*/ 26091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F696C28A-D753-4BA6-98BD-638B9C7B6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31 w 1"/>
                <a:gd name="T1" fmla="*/ 0 h 1"/>
                <a:gd name="T2" fmla="*/ 31 w 1"/>
                <a:gd name="T3" fmla="*/ 0 h 1"/>
                <a:gd name="T4" fmla="*/ 3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F459C97D-40A3-46EF-AAA6-442A6683B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31 w 136"/>
                <a:gd name="T1" fmla="*/ 31 h 707"/>
                <a:gd name="T2" fmla="*/ 4193 w 136"/>
                <a:gd name="T3" fmla="*/ 21959 h 707"/>
                <a:gd name="T4" fmla="*/ 4193 w 136"/>
                <a:gd name="T5" fmla="*/ 21959 h 707"/>
                <a:gd name="T6" fmla="*/ 31 w 136"/>
                <a:gd name="T7" fmla="*/ 31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6734B273-A769-49F8-9D79-47136904D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126322 w 4202"/>
                <a:gd name="T1" fmla="*/ 0 h 1815"/>
                <a:gd name="T2" fmla="*/ 9411 w 4202"/>
                <a:gd name="T3" fmla="*/ 8355 h 1815"/>
                <a:gd name="T4" fmla="*/ 31 w 4202"/>
                <a:gd name="T5" fmla="*/ 8355 h 1815"/>
                <a:gd name="T6" fmla="*/ 4193 w 4202"/>
                <a:gd name="T7" fmla="*/ 30284 h 1815"/>
                <a:gd name="T8" fmla="*/ 61623 w 4202"/>
                <a:gd name="T9" fmla="*/ 56374 h 1815"/>
                <a:gd name="T10" fmla="*/ 130515 w 4202"/>
                <a:gd name="T11" fmla="*/ 26090 h 1815"/>
                <a:gd name="T12" fmla="*/ 126322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22EC57DD-C885-4671-B9B4-CE1E312F6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608592 w 39491"/>
                <a:gd name="T1" fmla="*/ 0 h 40034"/>
                <a:gd name="T2" fmla="*/ 17766 w 39491"/>
                <a:gd name="T3" fmla="*/ 512554 h 40034"/>
                <a:gd name="T4" fmla="*/ 60567 w 39491"/>
                <a:gd name="T5" fmla="*/ 835113 h 40034"/>
                <a:gd name="T6" fmla="*/ 82496 w 39491"/>
                <a:gd name="T7" fmla="*/ 947861 h 40034"/>
                <a:gd name="T8" fmla="*/ 82496 w 39491"/>
                <a:gd name="T9" fmla="*/ 1021970 h 40034"/>
                <a:gd name="T10" fmla="*/ 82496 w 39491"/>
                <a:gd name="T11" fmla="*/ 1030326 h 40034"/>
                <a:gd name="T12" fmla="*/ 82496 w 39491"/>
                <a:gd name="T13" fmla="*/ 1052254 h 40034"/>
                <a:gd name="T14" fmla="*/ 521965 w 39491"/>
                <a:gd name="T15" fmla="*/ 1243274 h 40034"/>
                <a:gd name="T16" fmla="*/ 538738 w 39491"/>
                <a:gd name="T17" fmla="*/ 1243460 h 40034"/>
                <a:gd name="T18" fmla="*/ 969790 w 39491"/>
                <a:gd name="T19" fmla="*/ 1082507 h 40034"/>
                <a:gd name="T20" fmla="*/ 1009454 w 39491"/>
                <a:gd name="T21" fmla="*/ 1086700 h 40034"/>
                <a:gd name="T22" fmla="*/ 1178576 w 39491"/>
                <a:gd name="T23" fmla="*/ 917577 h 40034"/>
                <a:gd name="T24" fmla="*/ 1152455 w 39491"/>
                <a:gd name="T25" fmla="*/ 825702 h 40034"/>
                <a:gd name="T26" fmla="*/ 1200473 w 39491"/>
                <a:gd name="T27" fmla="*/ 638875 h 40034"/>
                <a:gd name="T28" fmla="*/ 608592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7F658518-C5A0-4540-AD1E-4BBC7F8B4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1026164 w 33038"/>
                <a:gd name="T1" fmla="*/ 240125 h 10655"/>
                <a:gd name="T2" fmla="*/ 953080 w 33038"/>
                <a:gd name="T3" fmla="*/ 256836 h 10655"/>
                <a:gd name="T4" fmla="*/ 913416 w 33038"/>
                <a:gd name="T5" fmla="*/ 252643 h 10655"/>
                <a:gd name="T6" fmla="*/ 809023 w 33038"/>
                <a:gd name="T7" fmla="*/ 330945 h 10655"/>
                <a:gd name="T8" fmla="*/ 809023 w 33038"/>
                <a:gd name="T9" fmla="*/ 330945 h 10655"/>
                <a:gd name="T10" fmla="*/ 913416 w 33038"/>
                <a:gd name="T11" fmla="*/ 252643 h 10655"/>
                <a:gd name="T12" fmla="*/ 953080 w 33038"/>
                <a:gd name="T13" fmla="*/ 256836 h 10655"/>
                <a:gd name="T14" fmla="*/ 1026164 w 33038"/>
                <a:gd name="T15" fmla="*/ 240125 h 10655"/>
                <a:gd name="T16" fmla="*/ 0 w 33038"/>
                <a:gd name="T17" fmla="*/ 31 h 10655"/>
                <a:gd name="T18" fmla="*/ 0 w 33038"/>
                <a:gd name="T19" fmla="*/ 31 h 10655"/>
                <a:gd name="T20" fmla="*/ 4193 w 33038"/>
                <a:gd name="T21" fmla="*/ 5249 h 10655"/>
                <a:gd name="T22" fmla="*/ 4193 w 33038"/>
                <a:gd name="T23" fmla="*/ 9411 h 10655"/>
                <a:gd name="T24" fmla="*/ 4193 w 33038"/>
                <a:gd name="T25" fmla="*/ 5249 h 10655"/>
                <a:gd name="T26" fmla="*/ 0 w 33038"/>
                <a:gd name="T27" fmla="*/ 31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2D714BC4-C350-414A-AC07-107D35D17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191051 w 36130"/>
                <a:gd name="T1" fmla="*/ 48050 h 17780"/>
                <a:gd name="T2" fmla="*/ 74140 w 36130"/>
                <a:gd name="T3" fmla="*/ 156605 h 17780"/>
                <a:gd name="T4" fmla="*/ 43857 w 36130"/>
                <a:gd name="T5" fmla="*/ 148250 h 17780"/>
                <a:gd name="T6" fmla="*/ 0 w 36130"/>
                <a:gd name="T7" fmla="*/ 221334 h 17780"/>
                <a:gd name="T8" fmla="*/ 4193 w 36130"/>
                <a:gd name="T9" fmla="*/ 226553 h 17780"/>
                <a:gd name="T10" fmla="*/ 4193 w 36130"/>
                <a:gd name="T11" fmla="*/ 230715 h 17780"/>
                <a:gd name="T12" fmla="*/ 222359 w 36130"/>
                <a:gd name="T13" fmla="*/ 108586 h 17780"/>
                <a:gd name="T14" fmla="*/ 191051 w 36130"/>
                <a:gd name="T15" fmla="*/ 48050 h 17780"/>
                <a:gd name="T16" fmla="*/ 626358 w 36130"/>
                <a:gd name="T17" fmla="*/ 31 h 17780"/>
                <a:gd name="T18" fmla="*/ 565791 w 36130"/>
                <a:gd name="T19" fmla="*/ 69978 h 17780"/>
                <a:gd name="T20" fmla="*/ 613810 w 36130"/>
                <a:gd name="T21" fmla="*/ 82496 h 17780"/>
                <a:gd name="T22" fmla="*/ 822596 w 36130"/>
                <a:gd name="T23" fmla="*/ 335108 h 17780"/>
                <a:gd name="T24" fmla="*/ 809023 w 36130"/>
                <a:gd name="T25" fmla="*/ 552249 h 17780"/>
                <a:gd name="T26" fmla="*/ 913416 w 36130"/>
                <a:gd name="T27" fmla="*/ 473946 h 17780"/>
                <a:gd name="T28" fmla="*/ 953080 w 36130"/>
                <a:gd name="T29" fmla="*/ 478140 h 17780"/>
                <a:gd name="T30" fmla="*/ 1026164 w 36130"/>
                <a:gd name="T31" fmla="*/ 461429 h 17780"/>
                <a:gd name="T32" fmla="*/ 1122202 w 36130"/>
                <a:gd name="T33" fmla="*/ 309017 h 17780"/>
                <a:gd name="T34" fmla="*/ 1113847 w 36130"/>
                <a:gd name="T35" fmla="*/ 256836 h 17780"/>
                <a:gd name="T36" fmla="*/ 1026164 w 36130"/>
                <a:gd name="T37" fmla="*/ 186889 h 17780"/>
                <a:gd name="T38" fmla="*/ 1000043 w 36130"/>
                <a:gd name="T39" fmla="*/ 182696 h 17780"/>
                <a:gd name="T40" fmla="*/ 913416 w 36130"/>
                <a:gd name="T41" fmla="*/ 212979 h 17780"/>
                <a:gd name="T42" fmla="*/ 865397 w 36130"/>
                <a:gd name="T43" fmla="*/ 226553 h 17780"/>
                <a:gd name="T44" fmla="*/ 796506 w 36130"/>
                <a:gd name="T45" fmla="*/ 186889 h 17780"/>
                <a:gd name="T46" fmla="*/ 778739 w 36130"/>
                <a:gd name="T47" fmla="*/ 90851 h 17780"/>
                <a:gd name="T48" fmla="*/ 787094 w 36130"/>
                <a:gd name="T49" fmla="*/ 43857 h 17780"/>
                <a:gd name="T50" fmla="*/ 787094 w 36130"/>
                <a:gd name="T51" fmla="*/ 43857 h 17780"/>
                <a:gd name="T52" fmla="*/ 726558 w 36130"/>
                <a:gd name="T53" fmla="*/ 78334 h 17780"/>
                <a:gd name="T54" fmla="*/ 626358 w 36130"/>
                <a:gd name="T55" fmla="*/ 8386 h 17780"/>
                <a:gd name="T56" fmla="*/ 626358 w 36130"/>
                <a:gd name="T57" fmla="*/ 31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01CD85A4-F6E9-4529-96A8-20CC7B4215BF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F3FBB344-1F4C-401A-BC32-1C50ADE3D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8355 w 270"/>
                <a:gd name="T1" fmla="*/ 31 h 169"/>
                <a:gd name="T2" fmla="*/ 0 w 270"/>
                <a:gd name="T3" fmla="*/ 5249 h 169"/>
                <a:gd name="T4" fmla="*/ 8355 w 270"/>
                <a:gd name="T5" fmla="*/ 31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CA405D96-06F4-4357-894F-8D6343EA3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96038 w 3093"/>
                <a:gd name="T1" fmla="*/ 31 h 1682"/>
                <a:gd name="T2" fmla="*/ 96038 w 3093"/>
                <a:gd name="T3" fmla="*/ 31 h 1682"/>
                <a:gd name="T4" fmla="*/ 0 w 3093"/>
                <a:gd name="T5" fmla="*/ 52212 h 1682"/>
                <a:gd name="T6" fmla="*/ 96038 w 3093"/>
                <a:gd name="T7" fmla="*/ 31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B106ED5E-DE81-45C6-B1E9-79F481B44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60567 w 7126"/>
                <a:gd name="T1" fmla="*/ 8386 h 2522"/>
                <a:gd name="T2" fmla="*/ 160767 w 7126"/>
                <a:gd name="T3" fmla="*/ 78334 h 2522"/>
                <a:gd name="T4" fmla="*/ 221303 w 7126"/>
                <a:gd name="T5" fmla="*/ 43857 h 2522"/>
                <a:gd name="T6" fmla="*/ 221303 w 7126"/>
                <a:gd name="T7" fmla="*/ 43857 h 2522"/>
                <a:gd name="T8" fmla="*/ 160767 w 7126"/>
                <a:gd name="T9" fmla="*/ 78334 h 2522"/>
                <a:gd name="T10" fmla="*/ 60567 w 7126"/>
                <a:gd name="T11" fmla="*/ 8386 h 2522"/>
                <a:gd name="T12" fmla="*/ 60567 w 7126"/>
                <a:gd name="T13" fmla="*/ 31 h 2522"/>
                <a:gd name="T14" fmla="*/ 0 w 7126"/>
                <a:gd name="T15" fmla="*/ 69979 h 2522"/>
                <a:gd name="T16" fmla="*/ 0 w 7126"/>
                <a:gd name="T17" fmla="*/ 69979 h 2522"/>
                <a:gd name="T18" fmla="*/ 60567 w 7126"/>
                <a:gd name="T19" fmla="*/ 31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1B80BC6D-F3DF-40D9-B5A3-CAF164C2F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122160 w 4068"/>
                <a:gd name="T1" fmla="*/ 0 h 1984"/>
                <a:gd name="T2" fmla="*/ 31 w 4068"/>
                <a:gd name="T3" fmla="*/ 61592 h 1984"/>
                <a:gd name="T4" fmla="*/ 126353 w 4068"/>
                <a:gd name="T5" fmla="*/ 0 h 1984"/>
                <a:gd name="T6" fmla="*/ 122160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AF9B180C-D4AD-491F-BB4A-F207EA7B0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4193 h 135"/>
                <a:gd name="T6" fmla="*/ 0 w 1"/>
                <a:gd name="T7" fmla="*/ 4193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11C13CEF-F174-4230-ADB2-27D7529C4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43639 w 1405"/>
                <a:gd name="T1" fmla="*/ 31 h 2334"/>
                <a:gd name="T2" fmla="*/ 43639 w 1405"/>
                <a:gd name="T3" fmla="*/ 31 h 2334"/>
                <a:gd name="T4" fmla="*/ 0 w 1405"/>
                <a:gd name="T5" fmla="*/ 68301 h 2334"/>
                <a:gd name="T6" fmla="*/ 0 w 1405"/>
                <a:gd name="T7" fmla="*/ 72494 h 2334"/>
                <a:gd name="T8" fmla="*/ 43639 w 1405"/>
                <a:gd name="T9" fmla="*/ 31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F1F1F567-564F-455F-BA4A-4AAD9BB8E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1409259 w 47188"/>
                <a:gd name="T1" fmla="*/ 138839 h 6723"/>
                <a:gd name="T2" fmla="*/ 1335149 w 47188"/>
                <a:gd name="T3" fmla="*/ 208786 h 6723"/>
                <a:gd name="T4" fmla="*/ 1325738 w 47188"/>
                <a:gd name="T5" fmla="*/ 208786 h 6723"/>
                <a:gd name="T6" fmla="*/ 1309059 w 47188"/>
                <a:gd name="T7" fmla="*/ 204624 h 6723"/>
                <a:gd name="T8" fmla="*/ 1309059 w 47188"/>
                <a:gd name="T9" fmla="*/ 204624 h 6723"/>
                <a:gd name="T10" fmla="*/ 1325738 w 47188"/>
                <a:gd name="T11" fmla="*/ 208786 h 6723"/>
                <a:gd name="T12" fmla="*/ 1335149 w 47188"/>
                <a:gd name="T13" fmla="*/ 208786 h 6723"/>
                <a:gd name="T14" fmla="*/ 1409259 w 47188"/>
                <a:gd name="T15" fmla="*/ 138839 h 6723"/>
                <a:gd name="T16" fmla="*/ 31 w 47188"/>
                <a:gd name="T17" fmla="*/ 4193 h 6723"/>
                <a:gd name="T18" fmla="*/ 4193 w 47188"/>
                <a:gd name="T19" fmla="*/ 48019 h 6723"/>
                <a:gd name="T20" fmla="*/ 78303 w 47188"/>
                <a:gd name="T21" fmla="*/ 96038 h 6723"/>
                <a:gd name="T22" fmla="*/ 82496 w 47188"/>
                <a:gd name="T23" fmla="*/ 96038 h 6723"/>
                <a:gd name="T24" fmla="*/ 125296 w 47188"/>
                <a:gd name="T25" fmla="*/ 86658 h 6723"/>
                <a:gd name="T26" fmla="*/ 125296 w 47188"/>
                <a:gd name="T27" fmla="*/ 86658 h 6723"/>
                <a:gd name="T28" fmla="*/ 82496 w 47188"/>
                <a:gd name="T29" fmla="*/ 96038 h 6723"/>
                <a:gd name="T30" fmla="*/ 78303 w 47188"/>
                <a:gd name="T31" fmla="*/ 96038 h 6723"/>
                <a:gd name="T32" fmla="*/ 4193 w 47188"/>
                <a:gd name="T33" fmla="*/ 48019 h 6723"/>
                <a:gd name="T34" fmla="*/ 31 w 47188"/>
                <a:gd name="T35" fmla="*/ 4193 h 6723"/>
                <a:gd name="T36" fmla="*/ 1465633 w 47188"/>
                <a:gd name="T37" fmla="*/ 0 h 6723"/>
                <a:gd name="T38" fmla="*/ 1395686 w 47188"/>
                <a:gd name="T39" fmla="*/ 100231 h 6723"/>
                <a:gd name="T40" fmla="*/ 1395686 w 47188"/>
                <a:gd name="T41" fmla="*/ 100231 h 6723"/>
                <a:gd name="T42" fmla="*/ 1465633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66963077-2ACD-48E5-8662-682609F0E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31 w 1"/>
                <a:gd name="T1" fmla="*/ 31 h 1"/>
                <a:gd name="T2" fmla="*/ 31 w 1"/>
                <a:gd name="T3" fmla="*/ 31 h 1"/>
                <a:gd name="T4" fmla="*/ 31 w 1"/>
                <a:gd name="T5" fmla="*/ 31 h 1"/>
                <a:gd name="T6" fmla="*/ 31 w 1"/>
                <a:gd name="T7" fmla="*/ 3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B1DD07F1-AAD0-452C-9D39-237ECFCDE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31 h 2253"/>
                <a:gd name="T2" fmla="*/ 87683 w 2823"/>
                <a:gd name="T3" fmla="*/ 69978 h 2253"/>
                <a:gd name="T4" fmla="*/ 0 w 2823"/>
                <a:gd name="T5" fmla="*/ 31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50EB48D5-BEB9-43F3-BC6F-E16EE5DE89D4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72F0141D-173A-4C86-8DC6-C1A542F57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164960 w 5748"/>
                <a:gd name="T1" fmla="*/ 31 h 3934"/>
                <a:gd name="T2" fmla="*/ 147224 w 5748"/>
                <a:gd name="T3" fmla="*/ 17766 h 3934"/>
                <a:gd name="T4" fmla="*/ 78333 w 5748"/>
                <a:gd name="T5" fmla="*/ 90850 h 3934"/>
                <a:gd name="T6" fmla="*/ 67680 w 5748"/>
                <a:gd name="T7" fmla="*/ 92341 h 3934"/>
                <a:gd name="T8" fmla="*/ 26121 w 5748"/>
                <a:gd name="T9" fmla="*/ 78333 h 3934"/>
                <a:gd name="T10" fmla="*/ 20500 w 5748"/>
                <a:gd name="T11" fmla="*/ 76594 h 3934"/>
                <a:gd name="T12" fmla="*/ 4193 w 5748"/>
                <a:gd name="T13" fmla="*/ 82495 h 3934"/>
                <a:gd name="T14" fmla="*/ 8386 w 5748"/>
                <a:gd name="T15" fmla="*/ 104424 h 3934"/>
                <a:gd name="T16" fmla="*/ 68922 w 5748"/>
                <a:gd name="T17" fmla="*/ 122159 h 3934"/>
                <a:gd name="T18" fmla="*/ 82495 w 5748"/>
                <a:gd name="T19" fmla="*/ 122159 h 3934"/>
                <a:gd name="T20" fmla="*/ 178533 w 5748"/>
                <a:gd name="T21" fmla="*/ 17766 h 3934"/>
                <a:gd name="T22" fmla="*/ 164960 w 5748"/>
                <a:gd name="T23" fmla="*/ 31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F2420332-FE74-4B11-9FE4-8FCAA9150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117314 w 7563"/>
                <a:gd name="T1" fmla="*/ 0 h 6741"/>
                <a:gd name="T2" fmla="*/ 34446 w 7563"/>
                <a:gd name="T3" fmla="*/ 39850 h 6741"/>
                <a:gd name="T4" fmla="*/ 52212 w 7563"/>
                <a:gd name="T5" fmla="*/ 188069 h 6741"/>
                <a:gd name="T6" fmla="*/ 117190 w 7563"/>
                <a:gd name="T7" fmla="*/ 209376 h 6741"/>
                <a:gd name="T8" fmla="*/ 199375 w 7563"/>
                <a:gd name="T9" fmla="*/ 170333 h 6741"/>
                <a:gd name="T10" fmla="*/ 182696 w 7563"/>
                <a:gd name="T11" fmla="*/ 23140 h 6741"/>
                <a:gd name="T12" fmla="*/ 117314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D288264F-17A0-4A6E-A57D-B4DB70617217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EA27A6FA-FC87-43D8-8092-D83E5D7FE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106008 w 6992"/>
                <a:gd name="T1" fmla="*/ 31 h 6211"/>
                <a:gd name="T2" fmla="*/ 46994 w 6992"/>
                <a:gd name="T3" fmla="*/ 21711 h 6211"/>
                <a:gd name="T4" fmla="*/ 30284 w 6992"/>
                <a:gd name="T5" fmla="*/ 156387 h 6211"/>
                <a:gd name="T6" fmla="*/ 104703 w 6992"/>
                <a:gd name="T7" fmla="*/ 192914 h 6211"/>
                <a:gd name="T8" fmla="*/ 169122 w 6992"/>
                <a:gd name="T9" fmla="*/ 169961 h 6211"/>
                <a:gd name="T10" fmla="*/ 182695 w 6992"/>
                <a:gd name="T11" fmla="*/ 34259 h 6211"/>
                <a:gd name="T12" fmla="*/ 106008 w 6992"/>
                <a:gd name="T13" fmla="*/ 31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CD9C5767-6D2C-4DD9-9E49-56885F4DA2F4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26B34BF2-4231-4546-A3EB-E91D41A9E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31 w 8000"/>
                <a:gd name="T1" fmla="*/ 31 h 11551"/>
                <a:gd name="T2" fmla="*/ 31 w 8000"/>
                <a:gd name="T3" fmla="*/ 304855 h 11551"/>
                <a:gd name="T4" fmla="*/ 13604 w 8000"/>
                <a:gd name="T5" fmla="*/ 330945 h 11551"/>
                <a:gd name="T6" fmla="*/ 116382 w 8000"/>
                <a:gd name="T7" fmla="*/ 358775 h 11551"/>
                <a:gd name="T8" fmla="*/ 230715 w 8000"/>
                <a:gd name="T9" fmla="*/ 330945 h 11551"/>
                <a:gd name="T10" fmla="*/ 248481 w 8000"/>
                <a:gd name="T11" fmla="*/ 304855 h 11551"/>
                <a:gd name="T12" fmla="*/ 248481 w 8000"/>
                <a:gd name="T13" fmla="*/ 31 h 11551"/>
                <a:gd name="T14" fmla="*/ 126322 w 8000"/>
                <a:gd name="T15" fmla="*/ 35533 h 11551"/>
                <a:gd name="T16" fmla="*/ 31 w 8000"/>
                <a:gd name="T17" fmla="*/ 31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2C025242-8666-4B22-BA2A-963BD8E72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48481 w 8000"/>
                <a:gd name="T1" fmla="*/ 31 h 11495"/>
                <a:gd name="T2" fmla="*/ 248481 w 8000"/>
                <a:gd name="T3" fmla="*/ 31 h 11495"/>
                <a:gd name="T4" fmla="*/ 248481 w 8000"/>
                <a:gd name="T5" fmla="*/ 161823 h 11495"/>
                <a:gd name="T6" fmla="*/ 248481 w 8000"/>
                <a:gd name="T7" fmla="*/ 161823 h 11495"/>
                <a:gd name="T8" fmla="*/ 248481 w 8000"/>
                <a:gd name="T9" fmla="*/ 31 h 11495"/>
                <a:gd name="T10" fmla="*/ 31 w 8000"/>
                <a:gd name="T11" fmla="*/ 31 h 11495"/>
                <a:gd name="T12" fmla="*/ 31 w 8000"/>
                <a:gd name="T13" fmla="*/ 304855 h 11495"/>
                <a:gd name="T14" fmla="*/ 13604 w 8000"/>
                <a:gd name="T15" fmla="*/ 330946 h 11495"/>
                <a:gd name="T16" fmla="*/ 117997 w 8000"/>
                <a:gd name="T17" fmla="*/ 357036 h 11495"/>
                <a:gd name="T18" fmla="*/ 230715 w 8000"/>
                <a:gd name="T19" fmla="*/ 330946 h 11495"/>
                <a:gd name="T20" fmla="*/ 248481 w 8000"/>
                <a:gd name="T21" fmla="*/ 304855 h 11495"/>
                <a:gd name="T22" fmla="*/ 248481 w 8000"/>
                <a:gd name="T23" fmla="*/ 300662 h 11495"/>
                <a:gd name="T24" fmla="*/ 248481 w 8000"/>
                <a:gd name="T25" fmla="*/ 300662 h 11495"/>
                <a:gd name="T26" fmla="*/ 248481 w 8000"/>
                <a:gd name="T27" fmla="*/ 304855 h 11495"/>
                <a:gd name="T28" fmla="*/ 230715 w 8000"/>
                <a:gd name="T29" fmla="*/ 330946 h 11495"/>
                <a:gd name="T30" fmla="*/ 117997 w 8000"/>
                <a:gd name="T31" fmla="*/ 357036 h 11495"/>
                <a:gd name="T32" fmla="*/ 13604 w 8000"/>
                <a:gd name="T33" fmla="*/ 330946 h 11495"/>
                <a:gd name="T34" fmla="*/ 31 w 8000"/>
                <a:gd name="T35" fmla="*/ 304855 h 11495"/>
                <a:gd name="T36" fmla="*/ 31 w 8000"/>
                <a:gd name="T37" fmla="*/ 31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FDB449F0-2880-4DA5-B68E-A51B2301E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31 w 1"/>
                <a:gd name="T1" fmla="*/ 0 h 4471"/>
                <a:gd name="T2" fmla="*/ 31 w 1"/>
                <a:gd name="T3" fmla="*/ 138839 h 4471"/>
                <a:gd name="T4" fmla="*/ 31 w 1"/>
                <a:gd name="T5" fmla="*/ 138839 h 4471"/>
                <a:gd name="T6" fmla="*/ 31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F3EC7E8A-EDC5-4190-8633-D2DF15A6A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6122 w 841"/>
                <a:gd name="T1" fmla="*/ 0 h 404"/>
                <a:gd name="T2" fmla="*/ 22022 w 841"/>
                <a:gd name="T3" fmla="*/ 3137 h 404"/>
                <a:gd name="T4" fmla="*/ 22022 w 841"/>
                <a:gd name="T5" fmla="*/ 3137 h 404"/>
                <a:gd name="T6" fmla="*/ 26122 w 841"/>
                <a:gd name="T7" fmla="*/ 0 h 404"/>
                <a:gd name="T8" fmla="*/ 22022 w 841"/>
                <a:gd name="T9" fmla="*/ 3137 h 404"/>
                <a:gd name="T10" fmla="*/ 22022 w 841"/>
                <a:gd name="T11" fmla="*/ 3137 h 404"/>
                <a:gd name="T12" fmla="*/ 9846 w 841"/>
                <a:gd name="T13" fmla="*/ 8976 h 404"/>
                <a:gd name="T14" fmla="*/ 9846 w 841"/>
                <a:gd name="T15" fmla="*/ 8976 h 404"/>
                <a:gd name="T16" fmla="*/ 21929 w 841"/>
                <a:gd name="T17" fmla="*/ 4193 h 404"/>
                <a:gd name="T18" fmla="*/ 22022 w 841"/>
                <a:gd name="T19" fmla="*/ 3137 h 404"/>
                <a:gd name="T20" fmla="*/ 9846 w 841"/>
                <a:gd name="T21" fmla="*/ 8976 h 404"/>
                <a:gd name="T22" fmla="*/ 0 w 841"/>
                <a:gd name="T23" fmla="*/ 12548 h 404"/>
                <a:gd name="T24" fmla="*/ 9846 w 841"/>
                <a:gd name="T25" fmla="*/ 897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02231D39-9C06-4AAE-924E-BE0BF2761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31 w 8000"/>
                <a:gd name="T1" fmla="*/ 0 h 11192"/>
                <a:gd name="T2" fmla="*/ 31 w 8000"/>
                <a:gd name="T3" fmla="*/ 295444 h 11192"/>
                <a:gd name="T4" fmla="*/ 13604 w 8000"/>
                <a:gd name="T5" fmla="*/ 321534 h 11192"/>
                <a:gd name="T6" fmla="*/ 117997 w 8000"/>
                <a:gd name="T7" fmla="*/ 347625 h 11192"/>
                <a:gd name="T8" fmla="*/ 230715 w 8000"/>
                <a:gd name="T9" fmla="*/ 321534 h 11192"/>
                <a:gd name="T10" fmla="*/ 248481 w 8000"/>
                <a:gd name="T11" fmla="*/ 295444 h 11192"/>
                <a:gd name="T12" fmla="*/ 248481 w 8000"/>
                <a:gd name="T13" fmla="*/ 291251 h 11192"/>
                <a:gd name="T14" fmla="*/ 248481 w 8000"/>
                <a:gd name="T15" fmla="*/ 152412 h 11192"/>
                <a:gd name="T16" fmla="*/ 248481 w 8000"/>
                <a:gd name="T17" fmla="*/ 0 h 11192"/>
                <a:gd name="T18" fmla="*/ 222359 w 8000"/>
                <a:gd name="T19" fmla="*/ 12548 h 11192"/>
                <a:gd name="T20" fmla="*/ 218197 w 8000"/>
                <a:gd name="T21" fmla="*/ 12548 h 11192"/>
                <a:gd name="T22" fmla="*/ 218197 w 8000"/>
                <a:gd name="T23" fmla="*/ 16710 h 11192"/>
                <a:gd name="T24" fmla="*/ 218197 w 8000"/>
                <a:gd name="T25" fmla="*/ 243232 h 11192"/>
                <a:gd name="T26" fmla="*/ 204624 w 8000"/>
                <a:gd name="T27" fmla="*/ 269322 h 11192"/>
                <a:gd name="T28" fmla="*/ 117997 w 8000"/>
                <a:gd name="T29" fmla="*/ 299606 h 11192"/>
                <a:gd name="T30" fmla="*/ 43857 w 8000"/>
                <a:gd name="T31" fmla="*/ 273516 h 11192"/>
                <a:gd name="T32" fmla="*/ 30284 w 8000"/>
                <a:gd name="T33" fmla="*/ 243232 h 11192"/>
                <a:gd name="T34" fmla="*/ 30284 w 8000"/>
                <a:gd name="T35" fmla="*/ 16710 h 11192"/>
                <a:gd name="T36" fmla="*/ 30284 w 8000"/>
                <a:gd name="T37" fmla="*/ 12548 h 11192"/>
                <a:gd name="T38" fmla="*/ 21960 w 8000"/>
                <a:gd name="T39" fmla="*/ 12548 h 11192"/>
                <a:gd name="T40" fmla="*/ 31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3297C35C-3A84-417F-BB55-C8E9AE6F5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126322 w 8000"/>
                <a:gd name="T1" fmla="*/ 31 h 2253"/>
                <a:gd name="T2" fmla="*/ 31 w 8000"/>
                <a:gd name="T3" fmla="*/ 34477 h 2253"/>
                <a:gd name="T4" fmla="*/ 13604 w 8000"/>
                <a:gd name="T5" fmla="*/ 52212 h 2253"/>
                <a:gd name="T6" fmla="*/ 30284 w 8000"/>
                <a:gd name="T7" fmla="*/ 56405 h 2253"/>
                <a:gd name="T8" fmla="*/ 30284 w 8000"/>
                <a:gd name="T9" fmla="*/ 60567 h 2253"/>
                <a:gd name="T10" fmla="*/ 126322 w 8000"/>
                <a:gd name="T11" fmla="*/ 69978 h 2253"/>
                <a:gd name="T12" fmla="*/ 218197 w 8000"/>
                <a:gd name="T13" fmla="*/ 60567 h 2253"/>
                <a:gd name="T14" fmla="*/ 218197 w 8000"/>
                <a:gd name="T15" fmla="*/ 56405 h 2253"/>
                <a:gd name="T16" fmla="*/ 234908 w 8000"/>
                <a:gd name="T17" fmla="*/ 52212 h 2253"/>
                <a:gd name="T18" fmla="*/ 248481 w 8000"/>
                <a:gd name="T19" fmla="*/ 34477 h 2253"/>
                <a:gd name="T20" fmla="*/ 126322 w 8000"/>
                <a:gd name="T21" fmla="*/ 31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2C94F2B7-27C7-49E2-B917-B032105AC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112748 w 7126"/>
                <a:gd name="T1" fmla="*/ 31 h 1379"/>
                <a:gd name="T2" fmla="*/ 31 w 7126"/>
                <a:gd name="T3" fmla="*/ 38639 h 1379"/>
                <a:gd name="T4" fmla="*/ 16710 w 7126"/>
                <a:gd name="T5" fmla="*/ 42832 h 1379"/>
                <a:gd name="T6" fmla="*/ 112748 w 7126"/>
                <a:gd name="T7" fmla="*/ 16710 h 1379"/>
                <a:gd name="T8" fmla="*/ 130514 w 7126"/>
                <a:gd name="T9" fmla="*/ 31 h 1379"/>
                <a:gd name="T10" fmla="*/ 112748 w 7126"/>
                <a:gd name="T11" fmla="*/ 31 h 1379"/>
                <a:gd name="T12" fmla="*/ 143032 w 7126"/>
                <a:gd name="T13" fmla="*/ 31 h 1379"/>
                <a:gd name="T14" fmla="*/ 112748 w 7126"/>
                <a:gd name="T15" fmla="*/ 16710 h 1379"/>
                <a:gd name="T16" fmla="*/ 204624 w 7126"/>
                <a:gd name="T17" fmla="*/ 42832 h 1379"/>
                <a:gd name="T18" fmla="*/ 221334 w 7126"/>
                <a:gd name="T19" fmla="*/ 38639 h 1379"/>
                <a:gd name="T20" fmla="*/ 143032 w 7126"/>
                <a:gd name="T21" fmla="*/ 31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B921BD15-6478-4657-9AAA-11FA48488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96038 w 6050"/>
                <a:gd name="T1" fmla="*/ 0 h 1278"/>
                <a:gd name="T2" fmla="*/ 0 w 6050"/>
                <a:gd name="T3" fmla="*/ 26122 h 1278"/>
                <a:gd name="T4" fmla="*/ 0 w 6050"/>
                <a:gd name="T5" fmla="*/ 30284 h 1278"/>
                <a:gd name="T6" fmla="*/ 96038 w 6050"/>
                <a:gd name="T7" fmla="*/ 39695 h 1278"/>
                <a:gd name="T8" fmla="*/ 187914 w 6050"/>
                <a:gd name="T9" fmla="*/ 30284 h 1278"/>
                <a:gd name="T10" fmla="*/ 187914 w 6050"/>
                <a:gd name="T11" fmla="*/ 26122 h 1278"/>
                <a:gd name="T12" fmla="*/ 96038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20C33EE0-035C-4A05-A3D8-9761E25B3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85105 w 6991"/>
                <a:gd name="T1" fmla="*/ 31 h 10038"/>
                <a:gd name="T2" fmla="*/ 56374 w 6991"/>
                <a:gd name="T3" fmla="*/ 2764 h 10038"/>
                <a:gd name="T4" fmla="*/ 12548 w 6991"/>
                <a:gd name="T5" fmla="*/ 6957 h 10038"/>
                <a:gd name="T6" fmla="*/ 86658 w 6991"/>
                <a:gd name="T7" fmla="*/ 50783 h 10038"/>
                <a:gd name="T8" fmla="*/ 64729 w 6991"/>
                <a:gd name="T9" fmla="*/ 115512 h 10038"/>
                <a:gd name="T10" fmla="*/ 34446 w 6991"/>
                <a:gd name="T11" fmla="*/ 137441 h 10038"/>
                <a:gd name="T12" fmla="*/ 34446 w 6991"/>
                <a:gd name="T13" fmla="*/ 237641 h 10038"/>
                <a:gd name="T14" fmla="*/ 90820 w 6991"/>
                <a:gd name="T15" fmla="*/ 257581 h 10038"/>
                <a:gd name="T16" fmla="*/ 134676 w 6991"/>
                <a:gd name="T17" fmla="*/ 251214 h 10038"/>
                <a:gd name="T18" fmla="*/ 145206 w 6991"/>
                <a:gd name="T19" fmla="*/ 250096 h 10038"/>
                <a:gd name="T20" fmla="*/ 177477 w 6991"/>
                <a:gd name="T21" fmla="*/ 285659 h 10038"/>
                <a:gd name="T22" fmla="*/ 177477 w 6991"/>
                <a:gd name="T23" fmla="*/ 311750 h 10038"/>
                <a:gd name="T24" fmla="*/ 199375 w 6991"/>
                <a:gd name="T25" fmla="*/ 285659 h 10038"/>
                <a:gd name="T26" fmla="*/ 208786 w 6991"/>
                <a:gd name="T27" fmla="*/ 233479 h 10038"/>
                <a:gd name="T28" fmla="*/ 147194 w 6991"/>
                <a:gd name="T29" fmla="*/ 189622 h 10038"/>
                <a:gd name="T30" fmla="*/ 173284 w 6991"/>
                <a:gd name="T31" fmla="*/ 124893 h 10038"/>
                <a:gd name="T32" fmla="*/ 173284 w 6991"/>
                <a:gd name="T33" fmla="*/ 63300 h 10038"/>
                <a:gd name="T34" fmla="*/ 125265 w 6991"/>
                <a:gd name="T35" fmla="*/ 6957 h 10038"/>
                <a:gd name="T36" fmla="*/ 85105 w 6991"/>
                <a:gd name="T37" fmla="*/ 31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60BA69EC-A4E4-4537-BE82-30A51F9F2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56374 w 4605"/>
                <a:gd name="T1" fmla="*/ 13573 h 1413"/>
                <a:gd name="T2" fmla="*/ 56374 w 4605"/>
                <a:gd name="T3" fmla="*/ 13573 h 1413"/>
                <a:gd name="T4" fmla="*/ 56374 w 4605"/>
                <a:gd name="T5" fmla="*/ 13573 h 1413"/>
                <a:gd name="T6" fmla="*/ 56374 w 4605"/>
                <a:gd name="T7" fmla="*/ 13573 h 1413"/>
                <a:gd name="T8" fmla="*/ 100231 w 4605"/>
                <a:gd name="T9" fmla="*/ 9411 h 1413"/>
                <a:gd name="T10" fmla="*/ 100231 w 4605"/>
                <a:gd name="T11" fmla="*/ 9411 h 1413"/>
                <a:gd name="T12" fmla="*/ 100231 w 4605"/>
                <a:gd name="T13" fmla="*/ 9411 h 1413"/>
                <a:gd name="T14" fmla="*/ 100231 w 4605"/>
                <a:gd name="T15" fmla="*/ 9411 h 1413"/>
                <a:gd name="T16" fmla="*/ 100231 w 4605"/>
                <a:gd name="T17" fmla="*/ 9411 h 1413"/>
                <a:gd name="T18" fmla="*/ 100231 w 4605"/>
                <a:gd name="T19" fmla="*/ 9411 h 1413"/>
                <a:gd name="T20" fmla="*/ 112748 w 4605"/>
                <a:gd name="T21" fmla="*/ 9411 h 1413"/>
                <a:gd name="T22" fmla="*/ 143032 w 4605"/>
                <a:gd name="T23" fmla="*/ 43857 h 1413"/>
                <a:gd name="T24" fmla="*/ 112748 w 4605"/>
                <a:gd name="T25" fmla="*/ 9411 h 1413"/>
                <a:gd name="T26" fmla="*/ 112748 w 4605"/>
                <a:gd name="T27" fmla="*/ 9411 h 1413"/>
                <a:gd name="T28" fmla="*/ 112748 w 4605"/>
                <a:gd name="T29" fmla="*/ 9411 h 1413"/>
                <a:gd name="T30" fmla="*/ 112748 w 4605"/>
                <a:gd name="T31" fmla="*/ 9411 h 1413"/>
                <a:gd name="T32" fmla="*/ 112748 w 4605"/>
                <a:gd name="T33" fmla="*/ 9411 h 1413"/>
                <a:gd name="T34" fmla="*/ 0 w 4605"/>
                <a:gd name="T35" fmla="*/ 31 h 1413"/>
                <a:gd name="T36" fmla="*/ 56374 w 4605"/>
                <a:gd name="T37" fmla="*/ 13573 h 1413"/>
                <a:gd name="T38" fmla="*/ 0 w 4605"/>
                <a:gd name="T39" fmla="*/ 31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A998B37E-22D9-4F22-98A2-60D866045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52212 w 6151"/>
                <a:gd name="T1" fmla="*/ 31 h 6320"/>
                <a:gd name="T2" fmla="*/ 52212 w 6151"/>
                <a:gd name="T3" fmla="*/ 31 h 6320"/>
                <a:gd name="T4" fmla="*/ 21928 w 6151"/>
                <a:gd name="T5" fmla="*/ 21960 h 6320"/>
                <a:gd name="T6" fmla="*/ 31 w 6151"/>
                <a:gd name="T7" fmla="*/ 74141 h 6320"/>
                <a:gd name="T8" fmla="*/ 21928 w 6151"/>
                <a:gd name="T9" fmla="*/ 122159 h 6320"/>
                <a:gd name="T10" fmla="*/ 21928 w 6151"/>
                <a:gd name="T11" fmla="*/ 126353 h 6320"/>
                <a:gd name="T12" fmla="*/ 78303 w 6151"/>
                <a:gd name="T13" fmla="*/ 139895 h 6320"/>
                <a:gd name="T14" fmla="*/ 122160 w 6151"/>
                <a:gd name="T15" fmla="*/ 135733 h 6320"/>
                <a:gd name="T16" fmla="*/ 134677 w 6151"/>
                <a:gd name="T17" fmla="*/ 135733 h 6320"/>
                <a:gd name="T18" fmla="*/ 164960 w 6151"/>
                <a:gd name="T19" fmla="*/ 170178 h 6320"/>
                <a:gd name="T20" fmla="*/ 164960 w 6151"/>
                <a:gd name="T21" fmla="*/ 174372 h 6320"/>
                <a:gd name="T22" fmla="*/ 164960 w 6151"/>
                <a:gd name="T23" fmla="*/ 196269 h 6320"/>
                <a:gd name="T24" fmla="*/ 186858 w 6151"/>
                <a:gd name="T25" fmla="*/ 170178 h 6320"/>
                <a:gd name="T26" fmla="*/ 144057 w 6151"/>
                <a:gd name="T27" fmla="*/ 113804 h 6320"/>
                <a:gd name="T28" fmla="*/ 52212 w 6151"/>
                <a:gd name="T29" fmla="*/ 31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53C40BA9-71D9-426E-8005-1C8F0FAB9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60567 w 2958"/>
                <a:gd name="T1" fmla="*/ 0 h 6420"/>
                <a:gd name="T2" fmla="*/ 56374 w 2958"/>
                <a:gd name="T3" fmla="*/ 4193 h 6420"/>
                <a:gd name="T4" fmla="*/ 17766 w 2958"/>
                <a:gd name="T5" fmla="*/ 30284 h 6420"/>
                <a:gd name="T6" fmla="*/ 13573 w 2958"/>
                <a:gd name="T7" fmla="*/ 42801 h 6420"/>
                <a:gd name="T8" fmla="*/ 4193 w 2958"/>
                <a:gd name="T9" fmla="*/ 86658 h 6420"/>
                <a:gd name="T10" fmla="*/ 30284 w 2958"/>
                <a:gd name="T11" fmla="*/ 143032 h 6420"/>
                <a:gd name="T12" fmla="*/ 0 w 2958"/>
                <a:gd name="T13" fmla="*/ 199375 h 6420"/>
                <a:gd name="T14" fmla="*/ 48019 w 2958"/>
                <a:gd name="T15" fmla="*/ 177478 h 6420"/>
                <a:gd name="T16" fmla="*/ 65785 w 2958"/>
                <a:gd name="T17" fmla="*/ 164929 h 6420"/>
                <a:gd name="T18" fmla="*/ 86658 w 2958"/>
                <a:gd name="T19" fmla="*/ 130484 h 6420"/>
                <a:gd name="T20" fmla="*/ 56374 w 2958"/>
                <a:gd name="T21" fmla="*/ 82465 h 6420"/>
                <a:gd name="T22" fmla="*/ 60567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8CB6C71E-28C2-4584-89B6-C7692A9EE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17766 w 2387"/>
                <a:gd name="T1" fmla="*/ 31 h 5446"/>
                <a:gd name="T2" fmla="*/ 17766 w 2387"/>
                <a:gd name="T3" fmla="*/ 31 h 5446"/>
                <a:gd name="T4" fmla="*/ 17425 w 2387"/>
                <a:gd name="T5" fmla="*/ 2174 h 5446"/>
                <a:gd name="T6" fmla="*/ 17425 w 2387"/>
                <a:gd name="T7" fmla="*/ 2174 h 5446"/>
                <a:gd name="T8" fmla="*/ 17766 w 2387"/>
                <a:gd name="T9" fmla="*/ 31 h 5446"/>
                <a:gd name="T10" fmla="*/ 17425 w 2387"/>
                <a:gd name="T11" fmla="*/ 2174 h 5446"/>
                <a:gd name="T12" fmla="*/ 17425 w 2387"/>
                <a:gd name="T13" fmla="*/ 2174 h 5446"/>
                <a:gd name="T14" fmla="*/ 13573 w 2387"/>
                <a:gd name="T15" fmla="*/ 12548 h 5446"/>
                <a:gd name="T16" fmla="*/ 4193 w 2387"/>
                <a:gd name="T17" fmla="*/ 42832 h 5446"/>
                <a:gd name="T18" fmla="*/ 4193 w 2387"/>
                <a:gd name="T19" fmla="*/ 56405 h 5446"/>
                <a:gd name="T20" fmla="*/ 30283 w 2387"/>
                <a:gd name="T21" fmla="*/ 112779 h 5446"/>
                <a:gd name="T22" fmla="*/ 30283 w 2387"/>
                <a:gd name="T23" fmla="*/ 121103 h 5446"/>
                <a:gd name="T24" fmla="*/ 17766 w 2387"/>
                <a:gd name="T25" fmla="*/ 152443 h 5446"/>
                <a:gd name="T26" fmla="*/ 0 w 2387"/>
                <a:gd name="T27" fmla="*/ 169122 h 5446"/>
                <a:gd name="T28" fmla="*/ 48019 w 2387"/>
                <a:gd name="T29" fmla="*/ 147225 h 5446"/>
                <a:gd name="T30" fmla="*/ 65785 w 2387"/>
                <a:gd name="T31" fmla="*/ 134676 h 5446"/>
                <a:gd name="T32" fmla="*/ 43857 w 2387"/>
                <a:gd name="T33" fmla="*/ 74140 h 5446"/>
                <a:gd name="T34" fmla="*/ 17425 w 2387"/>
                <a:gd name="T35" fmla="*/ 2174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359A8C20-2757-47D5-814D-4B1D335C8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38639 w 2353"/>
                <a:gd name="T1" fmla="*/ 31 h 2522"/>
                <a:gd name="T2" fmla="*/ 0 w 2353"/>
                <a:gd name="T3" fmla="*/ 39695 h 2522"/>
                <a:gd name="T4" fmla="*/ 38639 w 2353"/>
                <a:gd name="T5" fmla="*/ 78303 h 2522"/>
                <a:gd name="T6" fmla="*/ 73084 w 2353"/>
                <a:gd name="T7" fmla="*/ 39695 h 2522"/>
                <a:gd name="T8" fmla="*/ 38639 w 2353"/>
                <a:gd name="T9" fmla="*/ 31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2EAA659A-9257-4C8B-9867-595F3A2D1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34476 w 2387"/>
                <a:gd name="T1" fmla="*/ 31 h 2354"/>
                <a:gd name="T2" fmla="*/ 0 w 2387"/>
                <a:gd name="T3" fmla="*/ 34476 h 2354"/>
                <a:gd name="T4" fmla="*/ 34476 w 2387"/>
                <a:gd name="T5" fmla="*/ 73115 h 2354"/>
                <a:gd name="T6" fmla="*/ 74140 w 2387"/>
                <a:gd name="T7" fmla="*/ 34476 h 2354"/>
                <a:gd name="T8" fmla="*/ 34476 w 2387"/>
                <a:gd name="T9" fmla="*/ 31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2E80DBC7-B8A5-43E4-ABDC-BF1F0B8BE670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EE2CEC37-0728-4282-AFFA-5A9F7F429587}"/>
              </a:ext>
            </a:extLst>
          </p:cNvPr>
          <p:cNvSpPr txBox="1"/>
          <p:nvPr userDrawn="1"/>
        </p:nvSpPr>
        <p:spPr>
          <a:xfrm>
            <a:off x="4334934" y="1571626"/>
            <a:ext cx="3725333" cy="2747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24971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D699E443-55D0-439E-B3C8-97B35865EB0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AEC308EE-FBE1-44C5-BC4D-F1E65A13D7A2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5F0FD8D9-BD6D-4589-8009-430D695123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AE63E74B-778A-4AC4-A169-49D12F385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D26CB72B-6D49-4F58-ACC4-58BBDAEF8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6A49FF6F-E893-4298-8BC7-C02888A78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710EE3F4-BC34-4B71-8D60-BF460EB0FB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3AEE18CB-612F-4D22-9C0C-C59C8F308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438BCBC9-51C8-44C4-B846-C404E8EF4718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A5C1E4AC-0AF6-4C01-AC6F-0CE90ED09D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6011776F-5D9B-4B13-A77B-BF331B0F6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3686E944-1B0D-425B-8C6C-4595BD4A7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A45C168A-07D5-4630-A6B5-3A600BC5DB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FE46DAC3-D90D-4809-855A-9F439289D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27CE5879-30B0-46CD-8973-1F1EB2A38C9C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E48C5515-2824-4721-9F6A-53EA938907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448251DE-5522-400E-B929-111B8B089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2FCDB378-4A00-4B5B-B376-677BAF456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0548435-E6D6-46F5-A59A-798AB807D5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B24ACB4F-3223-4E0B-BA81-CB51384A5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7D3B53A6-DC4A-43A5-946A-5B45AA6BF95D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5AE47449-E0AC-453C-BB2A-BB03861AD20A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19A5E78E-23EF-4ECE-ABD1-466B6FB1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8F55856F-B365-4F20-A85B-1FD890C27C19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383EFB19-1B28-4666-996B-76A3BBD7E6C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52882439-7849-4CDC-86F7-BFF90560CAEA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D4384532-AD64-4163-BECB-B1981C70FAA4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4A88D321-9308-4D9F-8FBC-B8C1B1813F4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A7ACBFBF-0828-43D1-875D-A9DA53DA910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FAD82C8C-CA13-467D-AA43-58AD1E62DA8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F530671F-889C-4EDB-86BE-2A48EA95251C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3E28958E-791F-460C-B28E-1CBC87DD4967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6DC1541B-CDB1-42D2-8A69-6DB30A252DFC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62809093-F45F-419F-B9B8-9BECC5C9F44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35041A74-E60D-422D-B9A5-6D470BCD77F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ED8CD259-B6BC-4022-9348-20F6BA5D7DA8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BEB8AA1B-8485-4F67-9744-18EA182336D8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D8757B2A-2BD9-45B0-9BE8-0C3AB70208C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B3329487-C8DD-4B8B-A536-514B7BEE549B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11BA1F2C-111A-4EF8-9F7F-6449FEA1FDB5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FD046DB4-94C4-425F-B9CF-13100BC07AFC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BDB67E2A-19BB-4CDF-840A-77137F87D858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5BE89681-5AC7-4CCC-BBE6-F2FC13016985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67B59BA9-AFF2-4C66-86DA-380408C1E208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8A31A4EE-30F3-49CB-8F86-1B0C8716BCB6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12513C9A-A37B-417E-A76D-EDD91FED892C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62F8644F-756A-4B15-AF2F-33537BF69519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84D1040F-F61E-4229-8CF3-A6AFC051494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A5536915-B464-48DF-B41C-09D6B72676C0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24FDCB83-99EA-47B6-BCDE-3D9C1FFC1AF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C273B8EF-9AF2-4467-92A9-3565EDD7D82C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F1067BC1-D66A-4D52-8243-55CC1F4B0E4D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564550C9-D416-42EF-9DD8-C844B3F92E2F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FA700A0B-CB23-438D-B769-C200337C5A97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68476E90-0722-4CFF-ABE7-1D051A94A1E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B9D07918-EAAC-4101-890F-B75F7C3FB084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D48FA53D-91FE-4D7C-B0F9-FD55A383794C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42D4F4F2-26B1-409F-8767-E5C23ED03DB2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0E664BB3-ED98-40A6-9A3B-A231036CA2E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759E4840-822C-4E36-9DC2-9C8CF7551F4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7A5B369C-05AE-49EF-876C-042FA1886D6E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2C81E265-D0E6-4FE7-80C9-DBA0CFCDE7B9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89ADD010-8D0D-48F3-B0FF-5CA4BADAE7F8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E325B679-B403-40CC-B5BA-1C31C566F3DC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8407355F-E51F-49A9-AC7F-ED0803FAFEE1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84D7E408-0C81-4E2A-906C-E99037D4CA6D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E3A22433-F20E-442E-A53A-53145ED58B01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24936126-A38F-45B5-B33F-46E461B7D97D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87953F9B-6B27-4064-934B-AFE69733FAA0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38EE3A30-BC92-4914-89F0-8A8588445FF9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9196C150-7815-41F9-B7E8-B6D072DBB67F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AA8BBAF1-956C-4777-B0BA-B14A1275EBF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EDE253A8-E2B6-4445-92D1-BCF1559D1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58825 w 7563"/>
                <a:gd name="T1" fmla="*/ 0 h 9646"/>
                <a:gd name="T2" fmla="*/ 3375 w 7563"/>
                <a:gd name="T3" fmla="*/ 42025 h 9646"/>
                <a:gd name="T4" fmla="*/ 6725 w 7563"/>
                <a:gd name="T5" fmla="*/ 84025 h 9646"/>
                <a:gd name="T6" fmla="*/ 87400 w 7563"/>
                <a:gd name="T7" fmla="*/ 241150 h 9646"/>
                <a:gd name="T8" fmla="*/ 189050 w 7563"/>
                <a:gd name="T9" fmla="*/ 189050 h 9646"/>
                <a:gd name="T10" fmla="*/ 171425 w 7563"/>
                <a:gd name="T11" fmla="*/ 122675 h 9646"/>
                <a:gd name="T12" fmla="*/ 139500 w 7563"/>
                <a:gd name="T13" fmla="*/ 56300 h 9646"/>
                <a:gd name="T14" fmla="*/ 87400 w 7563"/>
                <a:gd name="T15" fmla="*/ 6725 h 9646"/>
                <a:gd name="T16" fmla="*/ 58825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14021B81-32F7-4398-9A8C-BD5A1744E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84025 w 8269"/>
                <a:gd name="T1" fmla="*/ 25 h 10096"/>
                <a:gd name="T2" fmla="*/ 0 w 8269"/>
                <a:gd name="T3" fmla="*/ 45400 h 10096"/>
                <a:gd name="T4" fmla="*/ 91600 w 8269"/>
                <a:gd name="T5" fmla="*/ 221000 h 10096"/>
                <a:gd name="T6" fmla="*/ 126050 w 8269"/>
                <a:gd name="T7" fmla="*/ 248725 h 10096"/>
                <a:gd name="T8" fmla="*/ 151200 w 8269"/>
                <a:gd name="T9" fmla="*/ 252375 h 10096"/>
                <a:gd name="T10" fmla="*/ 192425 w 8269"/>
                <a:gd name="T11" fmla="*/ 245350 h 10096"/>
                <a:gd name="T12" fmla="*/ 196625 w 8269"/>
                <a:gd name="T13" fmla="*/ 224350 h 10096"/>
                <a:gd name="T14" fmla="*/ 129400 w 8269"/>
                <a:gd name="T15" fmla="*/ 192425 h 10096"/>
                <a:gd name="T16" fmla="*/ 84025 w 8269"/>
                <a:gd name="T17" fmla="*/ 25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B6A2161F-629D-4600-9165-7FC874A5DE3E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E68B0066-AB43-472D-A975-7499E9FD2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7875 w 15696"/>
                <a:gd name="T1" fmla="*/ 0 h 16828"/>
                <a:gd name="T2" fmla="*/ 174775 w 15696"/>
                <a:gd name="T3" fmla="*/ 5800 h 16828"/>
                <a:gd name="T4" fmla="*/ 21000 w 15696"/>
                <a:gd name="T5" fmla="*/ 236875 h 16828"/>
                <a:gd name="T6" fmla="*/ 0 w 15696"/>
                <a:gd name="T7" fmla="*/ 362900 h 16828"/>
                <a:gd name="T8" fmla="*/ 0 w 15696"/>
                <a:gd name="T9" fmla="*/ 377175 h 16828"/>
                <a:gd name="T10" fmla="*/ 172175 w 15696"/>
                <a:gd name="T11" fmla="*/ 420700 h 16828"/>
                <a:gd name="T12" fmla="*/ 384825 w 15696"/>
                <a:gd name="T13" fmla="*/ 380550 h 16828"/>
                <a:gd name="T14" fmla="*/ 381475 w 15696"/>
                <a:gd name="T15" fmla="*/ 310800 h 16828"/>
                <a:gd name="T16" fmla="*/ 311725 w 15696"/>
                <a:gd name="T17" fmla="*/ 34375 h 16828"/>
                <a:gd name="T18" fmla="*/ 217875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487D69F7-8353-4440-AA28-6F83403B0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4225 w 169"/>
                <a:gd name="T1" fmla="*/ 25 h 1"/>
                <a:gd name="T2" fmla="*/ 25 w 169"/>
                <a:gd name="T3" fmla="*/ 25 h 1"/>
                <a:gd name="T4" fmla="*/ 25 w 169"/>
                <a:gd name="T5" fmla="*/ 25 h 1"/>
                <a:gd name="T6" fmla="*/ 4225 w 169"/>
                <a:gd name="T7" fmla="*/ 25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1A145A7F-1963-4D4E-AEEE-D6DCFE15A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7575 w 304"/>
                <a:gd name="T1" fmla="*/ 25 h 13142"/>
                <a:gd name="T2" fmla="*/ 7525 w 304"/>
                <a:gd name="T3" fmla="*/ 6025 h 13142"/>
                <a:gd name="T4" fmla="*/ 7575 w 304"/>
                <a:gd name="T5" fmla="*/ 3375 h 13142"/>
                <a:gd name="T6" fmla="*/ 7575 w 304"/>
                <a:gd name="T7" fmla="*/ 25 h 13142"/>
                <a:gd name="T8" fmla="*/ 7525 w 304"/>
                <a:gd name="T9" fmla="*/ 6025 h 13142"/>
                <a:gd name="T10" fmla="*/ 25 w 304"/>
                <a:gd name="T11" fmla="*/ 328550 h 13142"/>
                <a:gd name="T12" fmla="*/ 4225 w 304"/>
                <a:gd name="T13" fmla="*/ 328550 h 13142"/>
                <a:gd name="T14" fmla="*/ 7525 w 304"/>
                <a:gd name="T15" fmla="*/ 6025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18121E95-C3BE-4E9C-BF6A-3C77B7142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5 w 1984"/>
                <a:gd name="T1" fmla="*/ 3375 h 136"/>
                <a:gd name="T2" fmla="*/ 25 w 1984"/>
                <a:gd name="T3" fmla="*/ 3375 h 136"/>
                <a:gd name="T4" fmla="*/ 25 w 1984"/>
                <a:gd name="T5" fmla="*/ 3375 h 136"/>
                <a:gd name="T6" fmla="*/ 25 w 1984"/>
                <a:gd name="T7" fmla="*/ 3375 h 136"/>
                <a:gd name="T8" fmla="*/ 49600 w 1984"/>
                <a:gd name="T9" fmla="*/ 25 h 136"/>
                <a:gd name="T10" fmla="*/ 25 w 1984"/>
                <a:gd name="T11" fmla="*/ 3375 h 136"/>
                <a:gd name="T12" fmla="*/ 49600 w 1984"/>
                <a:gd name="T13" fmla="*/ 25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20345EDD-D203-4866-9B9D-828FC9FB5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42025 w 2959"/>
                <a:gd name="T1" fmla="*/ 25 h 15394"/>
                <a:gd name="T2" fmla="*/ 35300 w 2959"/>
                <a:gd name="T3" fmla="*/ 31100 h 15394"/>
                <a:gd name="T4" fmla="*/ 25 w 2959"/>
                <a:gd name="T5" fmla="*/ 384825 h 15394"/>
                <a:gd name="T6" fmla="*/ 49600 w 2959"/>
                <a:gd name="T7" fmla="*/ 381475 h 15394"/>
                <a:gd name="T8" fmla="*/ 73950 w 2959"/>
                <a:gd name="T9" fmla="*/ 45375 h 15394"/>
                <a:gd name="T10" fmla="*/ 42025 w 2959"/>
                <a:gd name="T11" fmla="*/ 25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23463ED9-8D8F-4757-B4EA-0B2AD644E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3375 w 135"/>
                <a:gd name="T1" fmla="*/ 0 h 572"/>
                <a:gd name="T2" fmla="*/ 0 w 135"/>
                <a:gd name="T3" fmla="*/ 14300 h 572"/>
                <a:gd name="T4" fmla="*/ 3375 w 135"/>
                <a:gd name="T5" fmla="*/ 14300 h 572"/>
                <a:gd name="T6" fmla="*/ 3375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221F76AC-05FD-4900-86A1-D14810AAF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31100 w 1379"/>
                <a:gd name="T1" fmla="*/ 25 h 14822"/>
                <a:gd name="T2" fmla="*/ 3375 w 1379"/>
                <a:gd name="T3" fmla="*/ 42025 h 14822"/>
                <a:gd name="T4" fmla="*/ 25 w 1379"/>
                <a:gd name="T5" fmla="*/ 370550 h 14822"/>
                <a:gd name="T6" fmla="*/ 34475 w 1379"/>
                <a:gd name="T7" fmla="*/ 363825 h 14822"/>
                <a:gd name="T8" fmla="*/ 34475 w 1379"/>
                <a:gd name="T9" fmla="*/ 25 h 14822"/>
                <a:gd name="T10" fmla="*/ 31100 w 1379"/>
                <a:gd name="T11" fmla="*/ 25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49AACF8D-8837-4923-9419-FD58010863D8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E62E8115-7EF6-4DD8-B0DD-1FBEED58C287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E6879E42-DD1E-44C0-863F-50DF3AF3DEB8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93484A43-FBEE-4985-AD0B-8161700C7AF3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51426401-41D0-486E-B26B-81B47BEB4223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248FEECD-A7BA-4EAF-8C82-C2D6D980F3B9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5363E518-1CD3-4B1C-9749-114C89CE137D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5BB15925-71EB-4F7F-9FF6-23D697B48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14300 w 4505"/>
                <a:gd name="T1" fmla="*/ 25 h 8134"/>
                <a:gd name="T2" fmla="*/ 7575 w 4505"/>
                <a:gd name="T3" fmla="*/ 98325 h 8134"/>
                <a:gd name="T4" fmla="*/ 3375 w 4505"/>
                <a:gd name="T5" fmla="*/ 147050 h 8134"/>
                <a:gd name="T6" fmla="*/ 49600 w 4505"/>
                <a:gd name="T7" fmla="*/ 203350 h 8134"/>
                <a:gd name="T8" fmla="*/ 101675 w 4505"/>
                <a:gd name="T9" fmla="*/ 154625 h 8134"/>
                <a:gd name="T10" fmla="*/ 105050 w 4505"/>
                <a:gd name="T11" fmla="*/ 126050 h 8134"/>
                <a:gd name="T12" fmla="*/ 112600 w 4505"/>
                <a:gd name="T13" fmla="*/ 7575 h 8134"/>
                <a:gd name="T14" fmla="*/ 14300 w 4505"/>
                <a:gd name="T15" fmla="*/ 25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D0DE404E-3FE8-4756-A709-36DA00137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509625 w 40634"/>
                <a:gd name="T1" fmla="*/ 25 h 42724"/>
                <a:gd name="T2" fmla="*/ 497425 w 40634"/>
                <a:gd name="T3" fmla="*/ 175 h 42724"/>
                <a:gd name="T4" fmla="*/ 10925 w 40634"/>
                <a:gd name="T5" fmla="*/ 479925 h 42724"/>
                <a:gd name="T6" fmla="*/ 31925 w 40634"/>
                <a:gd name="T7" fmla="*/ 714350 h 42724"/>
                <a:gd name="T8" fmla="*/ 21025 w 40634"/>
                <a:gd name="T9" fmla="*/ 788300 h 42724"/>
                <a:gd name="T10" fmla="*/ 136950 w 40634"/>
                <a:gd name="T11" fmla="*/ 893325 h 42724"/>
                <a:gd name="T12" fmla="*/ 602450 w 40634"/>
                <a:gd name="T13" fmla="*/ 1068075 h 42724"/>
                <a:gd name="T14" fmla="*/ 920875 w 40634"/>
                <a:gd name="T15" fmla="*/ 900050 h 42724"/>
                <a:gd name="T16" fmla="*/ 931800 w 40634"/>
                <a:gd name="T17" fmla="*/ 854675 h 42724"/>
                <a:gd name="T18" fmla="*/ 931800 w 40634"/>
                <a:gd name="T19" fmla="*/ 816025 h 42724"/>
                <a:gd name="T20" fmla="*/ 959525 w 40634"/>
                <a:gd name="T21" fmla="*/ 732000 h 42724"/>
                <a:gd name="T22" fmla="*/ 1015825 w 40634"/>
                <a:gd name="T23" fmla="*/ 500925 h 42724"/>
                <a:gd name="T24" fmla="*/ 509625 w 40634"/>
                <a:gd name="T25" fmla="*/ 25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60CC12CD-2E35-4FC0-A2C8-9A40BE0CE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651175 w 26047"/>
                <a:gd name="T1" fmla="*/ 294100 h 11899"/>
                <a:gd name="T2" fmla="*/ 584800 w 26047"/>
                <a:gd name="T3" fmla="*/ 297450 h 11899"/>
                <a:gd name="T4" fmla="*/ 531850 w 26047"/>
                <a:gd name="T5" fmla="*/ 294100 h 11899"/>
                <a:gd name="T6" fmla="*/ 531850 w 26047"/>
                <a:gd name="T7" fmla="*/ 294100 h 11899"/>
                <a:gd name="T8" fmla="*/ 584800 w 26047"/>
                <a:gd name="T9" fmla="*/ 297450 h 11899"/>
                <a:gd name="T10" fmla="*/ 651175 w 26047"/>
                <a:gd name="T11" fmla="*/ 294100 h 11899"/>
                <a:gd name="T12" fmla="*/ 651175 w 26047"/>
                <a:gd name="T13" fmla="*/ 294100 h 11899"/>
                <a:gd name="T14" fmla="*/ 0 w 26047"/>
                <a:gd name="T15" fmla="*/ 25 h 11899"/>
                <a:gd name="T16" fmla="*/ 3375 w 26047"/>
                <a:gd name="T17" fmla="*/ 17675 h 11899"/>
                <a:gd name="T18" fmla="*/ 59650 w 26047"/>
                <a:gd name="T19" fmla="*/ 101700 h 11899"/>
                <a:gd name="T20" fmla="*/ 3375 w 26047"/>
                <a:gd name="T21" fmla="*/ 17675 h 11899"/>
                <a:gd name="T22" fmla="*/ 0 w 26047"/>
                <a:gd name="T23" fmla="*/ 25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2FE659BA-709D-4E16-BD8A-4F517D8BC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48725 w 1950"/>
                <a:gd name="T3" fmla="*/ 3375 h 135"/>
                <a:gd name="T4" fmla="*/ 48725 w 1950"/>
                <a:gd name="T5" fmla="*/ 3375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9619C6F5-ECCF-4842-91EB-744E6DD29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94950 w 26047"/>
                <a:gd name="T1" fmla="*/ 25 h 15831"/>
                <a:gd name="T2" fmla="*/ 27725 w 26047"/>
                <a:gd name="T3" fmla="*/ 31950 h 15831"/>
                <a:gd name="T4" fmla="*/ 0 w 26047"/>
                <a:gd name="T5" fmla="*/ 94950 h 15831"/>
                <a:gd name="T6" fmla="*/ 0 w 26047"/>
                <a:gd name="T7" fmla="*/ 98325 h 15831"/>
                <a:gd name="T8" fmla="*/ 3375 w 26047"/>
                <a:gd name="T9" fmla="*/ 115975 h 15831"/>
                <a:gd name="T10" fmla="*/ 59650 w 26047"/>
                <a:gd name="T11" fmla="*/ 200000 h 15831"/>
                <a:gd name="T12" fmla="*/ 119300 w 26047"/>
                <a:gd name="T13" fmla="*/ 221000 h 15831"/>
                <a:gd name="T14" fmla="*/ 483125 w 26047"/>
                <a:gd name="T15" fmla="*/ 389025 h 15831"/>
                <a:gd name="T16" fmla="*/ 531850 w 26047"/>
                <a:gd name="T17" fmla="*/ 392400 h 15831"/>
                <a:gd name="T18" fmla="*/ 584800 w 26047"/>
                <a:gd name="T19" fmla="*/ 395750 h 15831"/>
                <a:gd name="T20" fmla="*/ 651175 w 26047"/>
                <a:gd name="T21" fmla="*/ 392400 h 15831"/>
                <a:gd name="T22" fmla="*/ 647800 w 26047"/>
                <a:gd name="T23" fmla="*/ 389025 h 15831"/>
                <a:gd name="T24" fmla="*/ 234425 w 26047"/>
                <a:gd name="T25" fmla="*/ 115975 h 15831"/>
                <a:gd name="T26" fmla="*/ 210050 w 26047"/>
                <a:gd name="T27" fmla="*/ 73950 h 15831"/>
                <a:gd name="T28" fmla="*/ 210050 w 26047"/>
                <a:gd name="T29" fmla="*/ 105050 h 15831"/>
                <a:gd name="T30" fmla="*/ 108400 w 26047"/>
                <a:gd name="T31" fmla="*/ 25 h 15831"/>
                <a:gd name="T32" fmla="*/ 94950 w 26047"/>
                <a:gd name="T33" fmla="*/ 25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65357047-FDE3-46DB-98CA-0A275E732911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64C0F8FF-00C5-4062-B52C-0D12A58E2D1D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44CC1D05-F2F0-4308-89E8-2772A9EEF050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B6BCC96A-6304-424D-87B1-7BD3D9EF1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5 h 2253"/>
                <a:gd name="T2" fmla="*/ 0 w 1"/>
                <a:gd name="T3" fmla="*/ 56325 h 2253"/>
                <a:gd name="T4" fmla="*/ 0 w 1"/>
                <a:gd name="T5" fmla="*/ 56325 h 2253"/>
                <a:gd name="T6" fmla="*/ 0 w 1"/>
                <a:gd name="T7" fmla="*/ 25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047D3C14-890C-4532-9415-0DAA67748A45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E8B9A644-98AB-4F0A-B1A1-CF9C9715D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2750 w 5345"/>
                <a:gd name="T1" fmla="*/ 0 h 4826"/>
                <a:gd name="T2" fmla="*/ 10950 w 5345"/>
                <a:gd name="T3" fmla="*/ 8050 h 4826"/>
                <a:gd name="T4" fmla="*/ 63050 w 5345"/>
                <a:gd name="T5" fmla="*/ 113075 h 4826"/>
                <a:gd name="T6" fmla="*/ 94975 w 5345"/>
                <a:gd name="T7" fmla="*/ 120625 h 4826"/>
                <a:gd name="T8" fmla="*/ 122700 w 5345"/>
                <a:gd name="T9" fmla="*/ 117275 h 4826"/>
                <a:gd name="T10" fmla="*/ 130250 w 5345"/>
                <a:gd name="T11" fmla="*/ 99625 h 4826"/>
                <a:gd name="T12" fmla="*/ 118025 w 5345"/>
                <a:gd name="T13" fmla="*/ 91225 h 4826"/>
                <a:gd name="T14" fmla="*/ 115975 w 5345"/>
                <a:gd name="T15" fmla="*/ 92075 h 4826"/>
                <a:gd name="T16" fmla="*/ 92975 w 5345"/>
                <a:gd name="T17" fmla="*/ 95225 h 4826"/>
                <a:gd name="T18" fmla="*/ 70600 w 5345"/>
                <a:gd name="T19" fmla="*/ 92075 h 4826"/>
                <a:gd name="T20" fmla="*/ 35325 w 5345"/>
                <a:gd name="T21" fmla="*/ 15600 h 4826"/>
                <a:gd name="T22" fmla="*/ 28600 w 5345"/>
                <a:gd name="T23" fmla="*/ 1325 h 4826"/>
                <a:gd name="T24" fmla="*/ 22750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2F6937B2-7523-4F8C-B81D-6F81E684F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94125 w 7563"/>
                <a:gd name="T1" fmla="*/ 0 h 6785"/>
                <a:gd name="T2" fmla="*/ 63025 w 7563"/>
                <a:gd name="T3" fmla="*/ 6275 h 6785"/>
                <a:gd name="T4" fmla="*/ 17650 w 7563"/>
                <a:gd name="T5" fmla="*/ 114650 h 6785"/>
                <a:gd name="T6" fmla="*/ 95200 w 7563"/>
                <a:gd name="T7" fmla="*/ 169625 h 6785"/>
                <a:gd name="T8" fmla="*/ 126050 w 7563"/>
                <a:gd name="T9" fmla="*/ 163400 h 6785"/>
                <a:gd name="T10" fmla="*/ 171425 w 7563"/>
                <a:gd name="T11" fmla="*/ 51650 h 6785"/>
                <a:gd name="T12" fmla="*/ 94125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3A74A323-4B2D-4FA9-B5B8-3A9747B36EAD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F39B4A9A-D7EE-478B-8A73-6A6FCC3D5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81575 w 6454"/>
                <a:gd name="T1" fmla="*/ 0 h 5755"/>
                <a:gd name="T2" fmla="*/ 35300 w 6454"/>
                <a:gd name="T3" fmla="*/ 16050 h 5755"/>
                <a:gd name="T4" fmla="*/ 24375 w 6454"/>
                <a:gd name="T5" fmla="*/ 117725 h 5755"/>
                <a:gd name="T6" fmla="*/ 81925 w 6454"/>
                <a:gd name="T7" fmla="*/ 143875 h 5755"/>
                <a:gd name="T8" fmla="*/ 126050 w 6454"/>
                <a:gd name="T9" fmla="*/ 127800 h 5755"/>
                <a:gd name="T10" fmla="*/ 136125 w 6454"/>
                <a:gd name="T11" fmla="*/ 26150 h 5755"/>
                <a:gd name="T12" fmla="*/ 81575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C124F29E-1AC4-459B-8B98-23DF707EDF6F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959B5D9D-C29F-4EDD-A5F4-2205A389A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35725 w 2824"/>
                <a:gd name="T1" fmla="*/ 0 h 2440"/>
                <a:gd name="T2" fmla="*/ 21025 w 2824"/>
                <a:gd name="T3" fmla="*/ 4825 h 2440"/>
                <a:gd name="T4" fmla="*/ 7575 w 2824"/>
                <a:gd name="T5" fmla="*/ 43475 h 2440"/>
                <a:gd name="T6" fmla="*/ 35525 w 2824"/>
                <a:gd name="T7" fmla="*/ 60975 h 2440"/>
                <a:gd name="T8" fmla="*/ 49575 w 2824"/>
                <a:gd name="T9" fmla="*/ 57750 h 2440"/>
                <a:gd name="T10" fmla="*/ 59675 w 2824"/>
                <a:gd name="T11" fmla="*/ 15750 h 2440"/>
                <a:gd name="T12" fmla="*/ 35725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6DB96AF1-6E4B-4CD5-8887-424B36611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35800 w 2824"/>
                <a:gd name="T1" fmla="*/ 25 h 2445"/>
                <a:gd name="T2" fmla="*/ 21000 w 2824"/>
                <a:gd name="T3" fmla="*/ 3350 h 2445"/>
                <a:gd name="T4" fmla="*/ 10925 w 2824"/>
                <a:gd name="T5" fmla="*/ 45350 h 2445"/>
                <a:gd name="T6" fmla="*/ 37350 w 2824"/>
                <a:gd name="T7" fmla="*/ 61100 h 2445"/>
                <a:gd name="T8" fmla="*/ 52925 w 2824"/>
                <a:gd name="T9" fmla="*/ 56275 h 2445"/>
                <a:gd name="T10" fmla="*/ 63025 w 2824"/>
                <a:gd name="T11" fmla="*/ 14275 h 2445"/>
                <a:gd name="T12" fmla="*/ 35800 w 2824"/>
                <a:gd name="T13" fmla="*/ 25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EF95144C-BD2A-4DB4-AF65-23ABF6CDE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561225 w 48901"/>
                <a:gd name="T1" fmla="*/ 0 h 37862"/>
                <a:gd name="T2" fmla="*/ 389025 w 48901"/>
                <a:gd name="T3" fmla="*/ 33225 h 37862"/>
                <a:gd name="T4" fmla="*/ 241975 w 48901"/>
                <a:gd name="T5" fmla="*/ 130700 h 37862"/>
                <a:gd name="T6" fmla="*/ 185700 w 48901"/>
                <a:gd name="T7" fmla="*/ 187000 h 37862"/>
                <a:gd name="T8" fmla="*/ 185700 w 48901"/>
                <a:gd name="T9" fmla="*/ 190350 h 37862"/>
                <a:gd name="T10" fmla="*/ 105875 w 48901"/>
                <a:gd name="T11" fmla="*/ 295375 h 37862"/>
                <a:gd name="T12" fmla="*/ 77300 w 48901"/>
                <a:gd name="T13" fmla="*/ 355025 h 37862"/>
                <a:gd name="T14" fmla="*/ 126875 w 48901"/>
                <a:gd name="T15" fmla="*/ 323100 h 37862"/>
                <a:gd name="T16" fmla="*/ 126875 w 48901"/>
                <a:gd name="T17" fmla="*/ 323100 h 37862"/>
                <a:gd name="T18" fmla="*/ 31925 w 48901"/>
                <a:gd name="T19" fmla="*/ 596175 h 37862"/>
                <a:gd name="T20" fmla="*/ 115950 w 48901"/>
                <a:gd name="T21" fmla="*/ 939825 h 37862"/>
                <a:gd name="T22" fmla="*/ 115950 w 48901"/>
                <a:gd name="T23" fmla="*/ 936450 h 37862"/>
                <a:gd name="T24" fmla="*/ 143675 w 48901"/>
                <a:gd name="T25" fmla="*/ 873450 h 37862"/>
                <a:gd name="T26" fmla="*/ 208175 w 48901"/>
                <a:gd name="T27" fmla="*/ 840075 h 37862"/>
                <a:gd name="T28" fmla="*/ 224350 w 48901"/>
                <a:gd name="T29" fmla="*/ 841525 h 37862"/>
                <a:gd name="T30" fmla="*/ 326000 w 48901"/>
                <a:gd name="T31" fmla="*/ 946550 h 37862"/>
                <a:gd name="T32" fmla="*/ 357925 w 48901"/>
                <a:gd name="T33" fmla="*/ 729775 h 37862"/>
                <a:gd name="T34" fmla="*/ 413400 w 48901"/>
                <a:gd name="T35" fmla="*/ 628100 h 37862"/>
                <a:gd name="T36" fmla="*/ 500775 w 48901"/>
                <a:gd name="T37" fmla="*/ 550800 h 37862"/>
                <a:gd name="T38" fmla="*/ 500775 w 48901"/>
                <a:gd name="T39" fmla="*/ 550800 h 37862"/>
                <a:gd name="T40" fmla="*/ 490700 w 48901"/>
                <a:gd name="T41" fmla="*/ 596175 h 37862"/>
                <a:gd name="T42" fmla="*/ 487325 w 48901"/>
                <a:gd name="T43" fmla="*/ 649100 h 37862"/>
                <a:gd name="T44" fmla="*/ 497400 w 48901"/>
                <a:gd name="T45" fmla="*/ 747400 h 37862"/>
                <a:gd name="T46" fmla="*/ 686450 w 48901"/>
                <a:gd name="T47" fmla="*/ 659200 h 37862"/>
                <a:gd name="T48" fmla="*/ 809125 w 48901"/>
                <a:gd name="T49" fmla="*/ 498700 h 37862"/>
                <a:gd name="T50" fmla="*/ 809125 w 48901"/>
                <a:gd name="T51" fmla="*/ 498700 h 37862"/>
                <a:gd name="T52" fmla="*/ 799050 w 48901"/>
                <a:gd name="T53" fmla="*/ 659200 h 37862"/>
                <a:gd name="T54" fmla="*/ 742750 w 48901"/>
                <a:gd name="T55" fmla="*/ 778500 h 37862"/>
                <a:gd name="T56" fmla="*/ 774525 w 48901"/>
                <a:gd name="T57" fmla="*/ 783100 h 37862"/>
                <a:gd name="T58" fmla="*/ 893150 w 48901"/>
                <a:gd name="T59" fmla="*/ 743200 h 37862"/>
                <a:gd name="T60" fmla="*/ 983900 w 48901"/>
                <a:gd name="T61" fmla="*/ 613825 h 37862"/>
                <a:gd name="T62" fmla="*/ 983900 w 48901"/>
                <a:gd name="T63" fmla="*/ 613825 h 37862"/>
                <a:gd name="T64" fmla="*/ 941875 w 48901"/>
                <a:gd name="T65" fmla="*/ 764225 h 37862"/>
                <a:gd name="T66" fmla="*/ 820050 w 48901"/>
                <a:gd name="T67" fmla="*/ 873450 h 37862"/>
                <a:gd name="T68" fmla="*/ 840075 w 48901"/>
                <a:gd name="T69" fmla="*/ 874075 h 37862"/>
                <a:gd name="T70" fmla="*/ 983900 w 48901"/>
                <a:gd name="T71" fmla="*/ 855800 h 37862"/>
                <a:gd name="T72" fmla="*/ 1141850 w 48901"/>
                <a:gd name="T73" fmla="*/ 785225 h 37862"/>
                <a:gd name="T74" fmla="*/ 1211600 w 48901"/>
                <a:gd name="T75" fmla="*/ 652475 h 37862"/>
                <a:gd name="T76" fmla="*/ 1201500 w 48901"/>
                <a:gd name="T77" fmla="*/ 519725 h 37862"/>
                <a:gd name="T78" fmla="*/ 1141850 w 48901"/>
                <a:gd name="T79" fmla="*/ 379400 h 37862"/>
                <a:gd name="T80" fmla="*/ 1141850 w 48901"/>
                <a:gd name="T81" fmla="*/ 379400 h 37862"/>
                <a:gd name="T82" fmla="*/ 1145225 w 48901"/>
                <a:gd name="T83" fmla="*/ 382750 h 37862"/>
                <a:gd name="T84" fmla="*/ 1183875 w 48901"/>
                <a:gd name="T85" fmla="*/ 403775 h 37862"/>
                <a:gd name="T86" fmla="*/ 1222525 w 48901"/>
                <a:gd name="T87" fmla="*/ 442425 h 37862"/>
                <a:gd name="T88" fmla="*/ 1222525 w 48901"/>
                <a:gd name="T89" fmla="*/ 439050 h 37862"/>
                <a:gd name="T90" fmla="*/ 1190575 w 48901"/>
                <a:gd name="T91" fmla="*/ 340750 h 37862"/>
                <a:gd name="T92" fmla="*/ 1117500 w 48901"/>
                <a:gd name="T93" fmla="*/ 246650 h 37862"/>
                <a:gd name="T94" fmla="*/ 899525 w 48901"/>
                <a:gd name="T95" fmla="*/ 117050 h 37862"/>
                <a:gd name="T96" fmla="*/ 889800 w 48901"/>
                <a:gd name="T97" fmla="*/ 117250 h 37862"/>
                <a:gd name="T98" fmla="*/ 841050 w 48901"/>
                <a:gd name="T99" fmla="*/ 109700 h 37862"/>
                <a:gd name="T100" fmla="*/ 788125 w 48901"/>
                <a:gd name="T101" fmla="*/ 67675 h 37862"/>
                <a:gd name="T102" fmla="*/ 679725 w 48901"/>
                <a:gd name="T103" fmla="*/ 18950 h 37862"/>
                <a:gd name="T104" fmla="*/ 561225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B62285F6-68D4-4D5A-84DD-A80600A7D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535225 w 47759"/>
                <a:gd name="T1" fmla="*/ 25 h 28249"/>
                <a:gd name="T2" fmla="*/ 401975 w 47759"/>
                <a:gd name="T3" fmla="*/ 22200 h 28249"/>
                <a:gd name="T4" fmla="*/ 401975 w 47759"/>
                <a:gd name="T5" fmla="*/ 22200 h 28249"/>
                <a:gd name="T6" fmla="*/ 535225 w 47759"/>
                <a:gd name="T7" fmla="*/ 3375 h 28249"/>
                <a:gd name="T8" fmla="*/ 651175 w 47759"/>
                <a:gd name="T9" fmla="*/ 21025 h 28249"/>
                <a:gd name="T10" fmla="*/ 535225 w 47759"/>
                <a:gd name="T11" fmla="*/ 25 h 28249"/>
                <a:gd name="T12" fmla="*/ 651200 w 47759"/>
                <a:gd name="T13" fmla="*/ 21025 h 28249"/>
                <a:gd name="T14" fmla="*/ 759575 w 47759"/>
                <a:gd name="T15" fmla="*/ 69750 h 28249"/>
                <a:gd name="T16" fmla="*/ 651200 w 47759"/>
                <a:gd name="T17" fmla="*/ 21025 h 28249"/>
                <a:gd name="T18" fmla="*/ 401975 w 47759"/>
                <a:gd name="T19" fmla="*/ 22200 h 28249"/>
                <a:gd name="T20" fmla="*/ 360475 w 47759"/>
                <a:gd name="T21" fmla="*/ 35300 h 28249"/>
                <a:gd name="T22" fmla="*/ 281600 w 47759"/>
                <a:gd name="T23" fmla="*/ 76150 h 28249"/>
                <a:gd name="T24" fmla="*/ 281600 w 47759"/>
                <a:gd name="T25" fmla="*/ 76150 h 28249"/>
                <a:gd name="T26" fmla="*/ 363825 w 47759"/>
                <a:gd name="T27" fmla="*/ 35300 h 28249"/>
                <a:gd name="T28" fmla="*/ 401975 w 47759"/>
                <a:gd name="T29" fmla="*/ 22200 h 28249"/>
                <a:gd name="T30" fmla="*/ 759575 w 47759"/>
                <a:gd name="T31" fmla="*/ 69750 h 28249"/>
                <a:gd name="T32" fmla="*/ 759575 w 47759"/>
                <a:gd name="T33" fmla="*/ 69750 h 28249"/>
                <a:gd name="T34" fmla="*/ 812500 w 47759"/>
                <a:gd name="T35" fmla="*/ 111775 h 28249"/>
                <a:gd name="T36" fmla="*/ 759575 w 47759"/>
                <a:gd name="T37" fmla="*/ 69750 h 28249"/>
                <a:gd name="T38" fmla="*/ 281600 w 47759"/>
                <a:gd name="T39" fmla="*/ 76150 h 28249"/>
                <a:gd name="T40" fmla="*/ 281600 w 47759"/>
                <a:gd name="T41" fmla="*/ 76150 h 28249"/>
                <a:gd name="T42" fmla="*/ 210075 w 47759"/>
                <a:gd name="T43" fmla="*/ 132775 h 28249"/>
                <a:gd name="T44" fmla="*/ 191000 w 47759"/>
                <a:gd name="T45" fmla="*/ 152850 h 28249"/>
                <a:gd name="T46" fmla="*/ 191000 w 47759"/>
                <a:gd name="T47" fmla="*/ 152850 h 28249"/>
                <a:gd name="T48" fmla="*/ 213425 w 47759"/>
                <a:gd name="T49" fmla="*/ 132775 h 28249"/>
                <a:gd name="T50" fmla="*/ 281600 w 47759"/>
                <a:gd name="T51" fmla="*/ 76150 h 28249"/>
                <a:gd name="T52" fmla="*/ 191000 w 47759"/>
                <a:gd name="T53" fmla="*/ 152850 h 28249"/>
                <a:gd name="T54" fmla="*/ 157150 w 47759"/>
                <a:gd name="T55" fmla="*/ 189075 h 28249"/>
                <a:gd name="T56" fmla="*/ 191000 w 47759"/>
                <a:gd name="T57" fmla="*/ 152850 h 28249"/>
                <a:gd name="T58" fmla="*/ 812500 w 47759"/>
                <a:gd name="T59" fmla="*/ 111775 h 28249"/>
                <a:gd name="T60" fmla="*/ 812500 w 47759"/>
                <a:gd name="T61" fmla="*/ 111775 h 28249"/>
                <a:gd name="T62" fmla="*/ 843600 w 47759"/>
                <a:gd name="T63" fmla="*/ 119325 h 28249"/>
                <a:gd name="T64" fmla="*/ 864600 w 47759"/>
                <a:gd name="T65" fmla="*/ 119325 h 28249"/>
                <a:gd name="T66" fmla="*/ 1088950 w 47759"/>
                <a:gd name="T67" fmla="*/ 248725 h 28249"/>
                <a:gd name="T68" fmla="*/ 864600 w 47759"/>
                <a:gd name="T69" fmla="*/ 115125 h 28249"/>
                <a:gd name="T70" fmla="*/ 843600 w 47759"/>
                <a:gd name="T71" fmla="*/ 115125 h 28249"/>
                <a:gd name="T72" fmla="*/ 812500 w 47759"/>
                <a:gd name="T73" fmla="*/ 111775 h 28249"/>
                <a:gd name="T74" fmla="*/ 157150 w 47759"/>
                <a:gd name="T75" fmla="*/ 189075 h 28249"/>
                <a:gd name="T76" fmla="*/ 77325 w 47759"/>
                <a:gd name="T77" fmla="*/ 297450 h 28249"/>
                <a:gd name="T78" fmla="*/ 157150 w 47759"/>
                <a:gd name="T79" fmla="*/ 192425 h 28249"/>
                <a:gd name="T80" fmla="*/ 157150 w 47759"/>
                <a:gd name="T81" fmla="*/ 189075 h 28249"/>
                <a:gd name="T82" fmla="*/ 1162050 w 47759"/>
                <a:gd name="T83" fmla="*/ 342850 h 28249"/>
                <a:gd name="T84" fmla="*/ 1162050 w 47759"/>
                <a:gd name="T85" fmla="*/ 342850 h 28249"/>
                <a:gd name="T86" fmla="*/ 1193975 w 47759"/>
                <a:gd name="T87" fmla="*/ 444500 h 28249"/>
                <a:gd name="T88" fmla="*/ 1193975 w 47759"/>
                <a:gd name="T89" fmla="*/ 441125 h 28249"/>
                <a:gd name="T90" fmla="*/ 1162050 w 47759"/>
                <a:gd name="T91" fmla="*/ 342850 h 28249"/>
                <a:gd name="T92" fmla="*/ 97725 w 47759"/>
                <a:gd name="T93" fmla="*/ 326000 h 28249"/>
                <a:gd name="T94" fmla="*/ 97725 w 47759"/>
                <a:gd name="T95" fmla="*/ 326000 h 28249"/>
                <a:gd name="T96" fmla="*/ 3375 w 47759"/>
                <a:gd name="T97" fmla="*/ 594875 h 28249"/>
                <a:gd name="T98" fmla="*/ 25 w 47759"/>
                <a:gd name="T99" fmla="*/ 706200 h 28249"/>
                <a:gd name="T100" fmla="*/ 25 w 47759"/>
                <a:gd name="T101" fmla="*/ 706200 h 28249"/>
                <a:gd name="T102" fmla="*/ 3375 w 47759"/>
                <a:gd name="T103" fmla="*/ 598250 h 28249"/>
                <a:gd name="T104" fmla="*/ 97725 w 47759"/>
                <a:gd name="T105" fmla="*/ 326000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58CD12B6-CDA9-418B-BE7C-391BEF2A7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535225 w 47759"/>
                <a:gd name="T1" fmla="*/ 0 h 37407"/>
                <a:gd name="T2" fmla="*/ 360475 w 47759"/>
                <a:gd name="T3" fmla="*/ 31925 h 37407"/>
                <a:gd name="T4" fmla="*/ 213425 w 47759"/>
                <a:gd name="T5" fmla="*/ 129400 h 37407"/>
                <a:gd name="T6" fmla="*/ 157150 w 47759"/>
                <a:gd name="T7" fmla="*/ 185700 h 37407"/>
                <a:gd name="T8" fmla="*/ 157150 w 47759"/>
                <a:gd name="T9" fmla="*/ 189050 h 37407"/>
                <a:gd name="T10" fmla="*/ 77325 w 47759"/>
                <a:gd name="T11" fmla="*/ 294075 h 37407"/>
                <a:gd name="T12" fmla="*/ 48750 w 47759"/>
                <a:gd name="T13" fmla="*/ 353725 h 37407"/>
                <a:gd name="T14" fmla="*/ 98325 w 47759"/>
                <a:gd name="T15" fmla="*/ 321800 h 37407"/>
                <a:gd name="T16" fmla="*/ 98325 w 47759"/>
                <a:gd name="T17" fmla="*/ 321800 h 37407"/>
                <a:gd name="T18" fmla="*/ 3375 w 47759"/>
                <a:gd name="T19" fmla="*/ 594875 h 37407"/>
                <a:gd name="T20" fmla="*/ 25 w 47759"/>
                <a:gd name="T21" fmla="*/ 704100 h 37407"/>
                <a:gd name="T22" fmla="*/ 87400 w 47759"/>
                <a:gd name="T23" fmla="*/ 935150 h 37407"/>
                <a:gd name="T24" fmla="*/ 111775 w 47759"/>
                <a:gd name="T25" fmla="*/ 875500 h 37407"/>
                <a:gd name="T26" fmla="*/ 111775 w 47759"/>
                <a:gd name="T27" fmla="*/ 720900 h 37407"/>
                <a:gd name="T28" fmla="*/ 203350 w 47759"/>
                <a:gd name="T29" fmla="*/ 465475 h 37407"/>
                <a:gd name="T30" fmla="*/ 203350 w 47759"/>
                <a:gd name="T31" fmla="*/ 465475 h 37407"/>
                <a:gd name="T32" fmla="*/ 153775 w 47759"/>
                <a:gd name="T33" fmla="*/ 497400 h 37407"/>
                <a:gd name="T34" fmla="*/ 178150 w 47759"/>
                <a:gd name="T35" fmla="*/ 437750 h 37407"/>
                <a:gd name="T36" fmla="*/ 255450 w 47759"/>
                <a:gd name="T37" fmla="*/ 336075 h 37407"/>
                <a:gd name="T38" fmla="*/ 451225 w 47759"/>
                <a:gd name="T39" fmla="*/ 189050 h 37407"/>
                <a:gd name="T40" fmla="*/ 615900 w 47759"/>
                <a:gd name="T41" fmla="*/ 157950 h 37407"/>
                <a:gd name="T42" fmla="*/ 724275 w 47759"/>
                <a:gd name="T43" fmla="*/ 174775 h 37407"/>
                <a:gd name="T44" fmla="*/ 829300 w 47759"/>
                <a:gd name="T45" fmla="*/ 220975 h 37407"/>
                <a:gd name="T46" fmla="*/ 878875 w 47759"/>
                <a:gd name="T47" fmla="*/ 263000 h 37407"/>
                <a:gd name="T48" fmla="*/ 906600 w 47759"/>
                <a:gd name="T49" fmla="*/ 266350 h 37407"/>
                <a:gd name="T50" fmla="*/ 927625 w 47759"/>
                <a:gd name="T51" fmla="*/ 266350 h 37407"/>
                <a:gd name="T52" fmla="*/ 1067925 w 47759"/>
                <a:gd name="T53" fmla="*/ 329375 h 37407"/>
                <a:gd name="T54" fmla="*/ 1141025 w 47759"/>
                <a:gd name="T55" fmla="*/ 392375 h 37407"/>
                <a:gd name="T56" fmla="*/ 1190600 w 47759"/>
                <a:gd name="T57" fmla="*/ 437750 h 37407"/>
                <a:gd name="T58" fmla="*/ 1193975 w 47759"/>
                <a:gd name="T59" fmla="*/ 441125 h 37407"/>
                <a:gd name="T60" fmla="*/ 1193975 w 47759"/>
                <a:gd name="T61" fmla="*/ 437750 h 37407"/>
                <a:gd name="T62" fmla="*/ 1162025 w 47759"/>
                <a:gd name="T63" fmla="*/ 339450 h 37407"/>
                <a:gd name="T64" fmla="*/ 1088950 w 47759"/>
                <a:gd name="T65" fmla="*/ 245350 h 37407"/>
                <a:gd name="T66" fmla="*/ 864600 w 47759"/>
                <a:gd name="T67" fmla="*/ 115950 h 37407"/>
                <a:gd name="T68" fmla="*/ 843600 w 47759"/>
                <a:gd name="T69" fmla="*/ 115950 h 37407"/>
                <a:gd name="T70" fmla="*/ 812500 w 47759"/>
                <a:gd name="T71" fmla="*/ 108400 h 37407"/>
                <a:gd name="T72" fmla="*/ 759575 w 47759"/>
                <a:gd name="T73" fmla="*/ 66375 h 37407"/>
                <a:gd name="T74" fmla="*/ 651175 w 47759"/>
                <a:gd name="T75" fmla="*/ 17650 h 37407"/>
                <a:gd name="T76" fmla="*/ 535225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2AD0526A-5199-474A-9BC4-5431027E3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171400 w 9781"/>
                <a:gd name="T1" fmla="*/ 0 h 10083"/>
                <a:gd name="T2" fmla="*/ 80675 w 9781"/>
                <a:gd name="T3" fmla="*/ 196625 h 10083"/>
                <a:gd name="T4" fmla="*/ 10100 w 9781"/>
                <a:gd name="T5" fmla="*/ 214250 h 10083"/>
                <a:gd name="T6" fmla="*/ 6725 w 9781"/>
                <a:gd name="T7" fmla="*/ 235275 h 10083"/>
                <a:gd name="T8" fmla="*/ 76475 w 9781"/>
                <a:gd name="T9" fmla="*/ 252075 h 10083"/>
                <a:gd name="T10" fmla="*/ 115125 w 9781"/>
                <a:gd name="T11" fmla="*/ 235275 h 10083"/>
                <a:gd name="T12" fmla="*/ 244500 w 9781"/>
                <a:gd name="T13" fmla="*/ 70575 h 10083"/>
                <a:gd name="T14" fmla="*/ 171400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FB667461-8741-4766-BBBA-611152AB4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143700 w 8135"/>
                <a:gd name="T1" fmla="*/ 0 h 8974"/>
                <a:gd name="T2" fmla="*/ 126050 w 8135"/>
                <a:gd name="T3" fmla="*/ 4200 h 8974"/>
                <a:gd name="T4" fmla="*/ 63050 w 8135"/>
                <a:gd name="T5" fmla="*/ 42025 h 8974"/>
                <a:gd name="T6" fmla="*/ 21025 w 8135"/>
                <a:gd name="T7" fmla="*/ 101675 h 8974"/>
                <a:gd name="T8" fmla="*/ 25 w 8135"/>
                <a:gd name="T9" fmla="*/ 143675 h 8974"/>
                <a:gd name="T10" fmla="*/ 84050 w 8135"/>
                <a:gd name="T11" fmla="*/ 224350 h 8974"/>
                <a:gd name="T12" fmla="*/ 189075 w 8135"/>
                <a:gd name="T13" fmla="*/ 94950 h 8974"/>
                <a:gd name="T14" fmla="*/ 200000 w 8135"/>
                <a:gd name="T15" fmla="*/ 52925 h 8974"/>
                <a:gd name="T16" fmla="*/ 143700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2B7E9117-485B-4C35-A1B5-8CB647819C79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0B5F8313-74BB-4314-8EA5-2B39C5C9868C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D0AEF7A3-E1BA-4B95-8FF1-0F16B0BD4F4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4AE2467B-AFE8-41E5-BBC4-08D6B35ED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A03845BF-BCC8-4997-AF41-62532B4D70BC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FA75C7B3-7695-4634-BE9D-042658DC59B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021CA2F9-ADCC-4C42-8C84-6B4572CC4B97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DCED7BB9-838D-436F-9454-BF2A234C604C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02F1D2AA-C8C8-4F10-98B9-2B3D71B5FA51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8E681596-FEA5-4BEA-A722-BE07A0BA4490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2ABF7A96-277F-4400-A08F-38C70AD3C1EF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28318F04-BD4C-45E0-A6BB-D16470A181B5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36C7A57B-083C-4DA4-8AE7-C9476F767FA2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DF34C0E4-2F5E-4681-A57A-2AABED571B8B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BA3EC740-26BE-4425-830D-8E44DE13876D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8D3734F4-8E44-47D0-B545-5572759A3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D5F8C8E4-D969-4DF8-AA66-D7DBD1D9BA1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0E1A5D53-BFED-4FF0-8948-B7D445F23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D97DC1BA-FAE5-4B8D-957A-0A7734998BC0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D36FCF5C-696E-44FF-B165-7411BE308015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23644B60-B9A6-4907-82F5-323FA8FF1F20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325F5F82-F769-497B-AB47-D9DC953B392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BCBE4E5F-0577-4491-A82E-B8B602903FA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0C0061CE-DC8F-4032-97B1-09E68AD7D453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9C70525F-66F3-498A-874D-35B247159D50}"/>
              </a:ext>
            </a:extLst>
          </p:cNvPr>
          <p:cNvSpPr txBox="1"/>
          <p:nvPr userDrawn="1"/>
        </p:nvSpPr>
        <p:spPr>
          <a:xfrm>
            <a:off x="3558117" y="1522414"/>
            <a:ext cx="451908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948024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EAE6C2A7-C061-4547-BC4C-FFAB7B37379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340C88D1-5687-4A17-B14E-535CCA4CCC66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6F995A41-91D3-4DEA-A8CF-C8E4A07F6B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E0F411BF-EF9F-4547-8833-1E7D9123D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995832ED-75D9-45CB-8672-9088DA150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401ACDFE-E4AF-4154-91BB-1A4C6026F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8D9C4B67-5FFC-41D3-8310-6F3AD47857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3CC7DBC1-F7E9-4EE8-A60D-0AC2941C2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D36C36D0-33B9-4EFA-80FE-2590539E6C7C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FB3ED899-D8F8-4019-B22F-19F780880F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EFE2C399-6B14-4C34-8DA0-9F51C087B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256EE643-AEAF-496A-84D7-BDBB9DB16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3DE105C6-D31C-4ACD-A525-8D71A6C5A4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186BDD50-EABA-43E5-8A86-349F37A7A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99E26F2A-04A7-4706-BBF5-E463D1110847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CC242C2A-9B9F-4377-80A1-23F2FC7256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EF56FCE8-18CB-4BFE-9ECE-099EB4E64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FB004058-0348-4A8E-9BEA-9A772684C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361B59FF-4C54-4B6B-B702-36161B3F8B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CB816700-92C7-4445-8D7C-C2B87927B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5D463570-8D90-44EA-9E6A-57881CD10EDB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0D8D9D4A-8004-48F5-A397-9CEC5F4110DF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D921E7D9-8605-43F2-ABC6-7D61E4927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A840A386-976F-4CED-A6D7-6CB94196E412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DDE91BC3-2348-47E7-9994-C8B760D1EC7F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CF0C629C-88AB-4670-B9B1-EDA6BE4DC21C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721D0D51-D253-4566-BDE2-C521EB911BE1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A742678B-EE39-4F25-843B-44D3F8DFC7D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BF5CE190-BC10-4B80-AD06-EC72EFB1F51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E2F4E54E-3ABC-450B-AD75-BCF1BC3DF05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4C399450-625A-41A8-881D-FB03B77D419B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FDDF27A0-0951-4157-AA2E-F5F3DE0523C4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B2A2FF31-4716-47DD-979C-C8449835D60C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2F0D8485-067D-4812-9403-3C65F65DC56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7D559492-E4A2-4AB7-A751-BC1D8B0A41BF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51D49CEB-980B-49B1-A3BE-98AA521B286D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9F5F5AE8-F673-4CD1-9EFA-088B31648947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E4412D7D-A105-48AC-A5D1-02B068CAF722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3BB7289-B369-44B2-8DC4-2FF5FF940647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FCBD14A-CFB6-417F-9E2F-57F6670619D9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15234E58-7FAA-4FF4-BBFB-5E9AD10D672D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161968C6-6B9D-4716-8FC7-42B2A1A5B8D9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62F23F04-AAC8-4C15-88AE-06AE471F362C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8C19D6AA-4CA9-416A-9E25-FA8D65C9577C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6E79E7F7-AF46-44A8-9D2E-45F22C942693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23808D67-F72C-48A0-8112-B6E84264AF36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36D21B2D-5D01-4DFC-86A1-8613FB9EA115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7F8374A8-123F-450A-A9D9-22583EA539BF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EB59BAC1-D12F-4877-88A4-F723FEC89E33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E017BE92-BECA-4DCA-95B8-A6AFCD807F7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5B4D9AC4-A09B-4FB7-AE21-556EB55ED33A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23D9A1C3-F15F-44FD-9BE5-1A0D26BA9825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903E7279-8841-4B8D-8101-D7150F87DD9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7E6E4FD7-F18A-418E-9571-3B740F927B1A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F070C7E6-7463-47D7-88AF-0200F2573A5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2C80D428-4DCD-4CF3-B248-9A1901A86BDB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FCC6809F-2822-4E3C-9185-0F3D3C9BAE8A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0ABE1EB0-4B0C-4023-B5E0-3EC1D2ADF5A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47A00DE6-A878-4241-88C6-C5F742DDEC9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E2AAC51C-8B90-45B2-BBFF-DC4A4E430C58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F2FB2245-0140-44D8-8ABA-10E8C4C76A43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094B2D46-658A-4410-9FF9-8273B9105749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19EA006C-0A31-4F0E-856F-F9CD9EF80CD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0BB687E5-FC19-47AF-92E3-5B3A35368C3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5072701A-2FCC-482F-8E3C-6BC88CAA3499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81D3B24B-5922-4F0E-8259-CE82FF120A54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A147327D-1272-4D41-AF11-A477F31297A7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5B16DEBB-E16D-4B87-BEA5-8EACBCC5C019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E0376595-437C-44F8-99A5-90D9E03C0CE8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AF67D3F9-11AF-44AB-B896-8262DFF80B78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AFF0B6DF-34D9-401A-B1A1-06AD18BB64DA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6D019475-95B7-4EE9-93D4-7BDD19E12B7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724E2FDF-3FFF-4011-8964-67B931551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483150 w 38517"/>
                <a:gd name="T1" fmla="*/ 25 h 5748"/>
                <a:gd name="T2" fmla="*/ 25 w 38517"/>
                <a:gd name="T3" fmla="*/ 73125 h 5748"/>
                <a:gd name="T4" fmla="*/ 483150 w 38517"/>
                <a:gd name="T5" fmla="*/ 143700 h 5748"/>
                <a:gd name="T6" fmla="*/ 962900 w 38517"/>
                <a:gd name="T7" fmla="*/ 73125 h 5748"/>
                <a:gd name="T8" fmla="*/ 483150 w 38517"/>
                <a:gd name="T9" fmla="*/ 25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D15FEFBC-4C20-4AFB-B330-4CC0A8305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124075 w 15260"/>
                <a:gd name="T1" fmla="*/ 25 h 14672"/>
                <a:gd name="T2" fmla="*/ 115975 w 15260"/>
                <a:gd name="T3" fmla="*/ 650 h 14672"/>
                <a:gd name="T4" fmla="*/ 42025 w 15260"/>
                <a:gd name="T5" fmla="*/ 35950 h 14672"/>
                <a:gd name="T6" fmla="*/ 7575 w 15260"/>
                <a:gd name="T7" fmla="*/ 95600 h 14672"/>
                <a:gd name="T8" fmla="*/ 28600 w 15260"/>
                <a:gd name="T9" fmla="*/ 158625 h 14672"/>
                <a:gd name="T10" fmla="*/ 269725 w 15260"/>
                <a:gd name="T11" fmla="*/ 343450 h 14672"/>
                <a:gd name="T12" fmla="*/ 290725 w 15260"/>
                <a:gd name="T13" fmla="*/ 361100 h 14672"/>
                <a:gd name="T14" fmla="*/ 302925 w 15260"/>
                <a:gd name="T15" fmla="*/ 366775 h 14672"/>
                <a:gd name="T16" fmla="*/ 315100 w 15260"/>
                <a:gd name="T17" fmla="*/ 361100 h 14672"/>
                <a:gd name="T18" fmla="*/ 318475 w 15260"/>
                <a:gd name="T19" fmla="*/ 357750 h 14672"/>
                <a:gd name="T20" fmla="*/ 378125 w 15260"/>
                <a:gd name="T21" fmla="*/ 312375 h 14672"/>
                <a:gd name="T22" fmla="*/ 374750 w 15260"/>
                <a:gd name="T23" fmla="*/ 298100 h 14672"/>
                <a:gd name="T24" fmla="*/ 329375 w 15260"/>
                <a:gd name="T25" fmla="*/ 291375 h 14672"/>
                <a:gd name="T26" fmla="*/ 326025 w 15260"/>
                <a:gd name="T27" fmla="*/ 291375 h 14672"/>
                <a:gd name="T28" fmla="*/ 171425 w 15260"/>
                <a:gd name="T29" fmla="*/ 28375 h 14672"/>
                <a:gd name="T30" fmla="*/ 124075 w 15260"/>
                <a:gd name="T31" fmla="*/ 25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94B10F6E-90B1-4389-B6CF-A0DEAAF9D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45400 w 7832"/>
                <a:gd name="T1" fmla="*/ 0 h 7260"/>
                <a:gd name="T2" fmla="*/ 27750 w 7832"/>
                <a:gd name="T3" fmla="*/ 13450 h 7260"/>
                <a:gd name="T4" fmla="*/ 6750 w 7832"/>
                <a:gd name="T5" fmla="*/ 42025 h 7260"/>
                <a:gd name="T6" fmla="*/ 25 w 7832"/>
                <a:gd name="T7" fmla="*/ 48750 h 7260"/>
                <a:gd name="T8" fmla="*/ 147050 w 7832"/>
                <a:gd name="T9" fmla="*/ 160475 h 7260"/>
                <a:gd name="T10" fmla="*/ 168050 w 7832"/>
                <a:gd name="T11" fmla="*/ 178125 h 7260"/>
                <a:gd name="T12" fmla="*/ 178975 w 7832"/>
                <a:gd name="T13" fmla="*/ 181500 h 7260"/>
                <a:gd name="T14" fmla="*/ 192425 w 7832"/>
                <a:gd name="T15" fmla="*/ 178125 h 7260"/>
                <a:gd name="T16" fmla="*/ 195800 w 7832"/>
                <a:gd name="T17" fmla="*/ 174775 h 7260"/>
                <a:gd name="T18" fmla="*/ 45400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A20F6452-28B4-4BFF-97A4-607D95972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58250 w 15259"/>
                <a:gd name="T1" fmla="*/ 25 h 14672"/>
                <a:gd name="T2" fmla="*/ 210075 w 15259"/>
                <a:gd name="T3" fmla="*/ 28375 h 14672"/>
                <a:gd name="T4" fmla="*/ 56300 w 15259"/>
                <a:gd name="T5" fmla="*/ 291375 h 14672"/>
                <a:gd name="T6" fmla="*/ 52950 w 15259"/>
                <a:gd name="T7" fmla="*/ 291375 h 14672"/>
                <a:gd name="T8" fmla="*/ 6725 w 15259"/>
                <a:gd name="T9" fmla="*/ 298100 h 14672"/>
                <a:gd name="T10" fmla="*/ 3375 w 15259"/>
                <a:gd name="T11" fmla="*/ 312375 h 14672"/>
                <a:gd name="T12" fmla="*/ 59675 w 15259"/>
                <a:gd name="T13" fmla="*/ 354375 h 14672"/>
                <a:gd name="T14" fmla="*/ 66400 w 15259"/>
                <a:gd name="T15" fmla="*/ 361100 h 14672"/>
                <a:gd name="T16" fmla="*/ 78875 w 15259"/>
                <a:gd name="T17" fmla="*/ 366775 h 14672"/>
                <a:gd name="T18" fmla="*/ 90750 w 15259"/>
                <a:gd name="T19" fmla="*/ 361100 h 14672"/>
                <a:gd name="T20" fmla="*/ 111750 w 15259"/>
                <a:gd name="T21" fmla="*/ 343450 h 14672"/>
                <a:gd name="T22" fmla="*/ 357100 w 15259"/>
                <a:gd name="T23" fmla="*/ 158625 h 14672"/>
                <a:gd name="T24" fmla="*/ 374750 w 15259"/>
                <a:gd name="T25" fmla="*/ 95600 h 14672"/>
                <a:gd name="T26" fmla="*/ 347025 w 15259"/>
                <a:gd name="T27" fmla="*/ 42675 h 14672"/>
                <a:gd name="T28" fmla="*/ 266350 w 15259"/>
                <a:gd name="T29" fmla="*/ 650 h 14672"/>
                <a:gd name="T30" fmla="*/ 258250 w 15259"/>
                <a:gd name="T31" fmla="*/ 25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12C441E3-1D72-4902-BED6-1711B173F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153775 w 7966"/>
                <a:gd name="T1" fmla="*/ 25 h 7126"/>
                <a:gd name="T2" fmla="*/ 25 w 7966"/>
                <a:gd name="T3" fmla="*/ 168050 h 7126"/>
                <a:gd name="T4" fmla="*/ 6750 w 7966"/>
                <a:gd name="T5" fmla="*/ 174775 h 7126"/>
                <a:gd name="T6" fmla="*/ 21025 w 7966"/>
                <a:gd name="T7" fmla="*/ 178150 h 7126"/>
                <a:gd name="T8" fmla="*/ 31100 w 7966"/>
                <a:gd name="T9" fmla="*/ 174775 h 7126"/>
                <a:gd name="T10" fmla="*/ 52100 w 7966"/>
                <a:gd name="T11" fmla="*/ 157125 h 7126"/>
                <a:gd name="T12" fmla="*/ 199150 w 7966"/>
                <a:gd name="T13" fmla="*/ 45400 h 7126"/>
                <a:gd name="T14" fmla="*/ 185700 w 7966"/>
                <a:gd name="T15" fmla="*/ 27750 h 7126"/>
                <a:gd name="T16" fmla="*/ 174775 w 7966"/>
                <a:gd name="T17" fmla="*/ 17650 h 7126"/>
                <a:gd name="T18" fmla="*/ 153775 w 7966"/>
                <a:gd name="T19" fmla="*/ 25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7586EA7E-7BDE-4B96-9090-CBBF7B87E0FD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E05CC2BF-F9E4-4B7A-939E-6CC0D012352D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73FE0E80-BDD9-4F31-87AC-A4F936582DDD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9191BBD0-F335-45B5-AC42-DA35D85E1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14300 w 573"/>
                <a:gd name="T1" fmla="*/ 25 h 4471"/>
                <a:gd name="T2" fmla="*/ 25 w 573"/>
                <a:gd name="T3" fmla="*/ 111775 h 4471"/>
                <a:gd name="T4" fmla="*/ 25 w 573"/>
                <a:gd name="T5" fmla="*/ 111775 h 4471"/>
                <a:gd name="T6" fmla="*/ 14300 w 573"/>
                <a:gd name="T7" fmla="*/ 25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FE2E7496-4BFB-4C80-B8D2-9D15FF642610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60EE5C9B-5F24-4D8D-842C-2DFADA994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7725 w 1244"/>
                <a:gd name="T3" fmla="*/ 143675 h 5882"/>
                <a:gd name="T4" fmla="*/ 27725 w 1244"/>
                <a:gd name="T5" fmla="*/ 143675 h 5882"/>
                <a:gd name="T6" fmla="*/ 31100 w 1244"/>
                <a:gd name="T7" fmla="*/ 147050 h 5882"/>
                <a:gd name="T8" fmla="*/ 27725 w 1244"/>
                <a:gd name="T9" fmla="*/ 143675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4D4AE66C-D331-4650-8350-4664E0FBEAA8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D933BA20-CFBB-4CE6-97F9-C3CDC014ACA6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8944FD4C-8C19-4AF5-B6B0-AFC2D54EB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108400 w 4471"/>
                <a:gd name="T1" fmla="*/ 25 h 8975"/>
                <a:gd name="T2" fmla="*/ 25 w 4471"/>
                <a:gd name="T3" fmla="*/ 224350 h 8975"/>
                <a:gd name="T4" fmla="*/ 25 w 4471"/>
                <a:gd name="T5" fmla="*/ 224350 h 8975"/>
                <a:gd name="T6" fmla="*/ 108400 w 4471"/>
                <a:gd name="T7" fmla="*/ 25 h 8975"/>
                <a:gd name="T8" fmla="*/ 111775 w 4471"/>
                <a:gd name="T9" fmla="*/ 25 h 8975"/>
                <a:gd name="T10" fmla="*/ 111775 w 4471"/>
                <a:gd name="T11" fmla="*/ 25 h 8975"/>
                <a:gd name="T12" fmla="*/ 108400 w 4471"/>
                <a:gd name="T13" fmla="*/ 25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5FEF14F8-A836-40D4-B2C6-CB8279EDC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5 w 1"/>
                <a:gd name="T1" fmla="*/ 25 h 1"/>
                <a:gd name="T2" fmla="*/ 25 w 1"/>
                <a:gd name="T3" fmla="*/ 25 h 1"/>
                <a:gd name="T4" fmla="*/ 25 w 1"/>
                <a:gd name="T5" fmla="*/ 25 h 1"/>
                <a:gd name="T6" fmla="*/ 25 w 1"/>
                <a:gd name="T7" fmla="*/ 25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9F1EA7B1-590B-416B-AC22-4F5865FA069B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6FD176E2-E0E3-4292-A372-A2C8098C8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5 w 4471"/>
                <a:gd name="T1" fmla="*/ 25 h 8975"/>
                <a:gd name="T2" fmla="*/ 25 w 4471"/>
                <a:gd name="T3" fmla="*/ 25 h 8975"/>
                <a:gd name="T4" fmla="*/ 111775 w 4471"/>
                <a:gd name="T5" fmla="*/ 224350 h 8975"/>
                <a:gd name="T6" fmla="*/ 111775 w 4471"/>
                <a:gd name="T7" fmla="*/ 224350 h 8975"/>
                <a:gd name="T8" fmla="*/ 25 w 4471"/>
                <a:gd name="T9" fmla="*/ 25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5F104788-3EC3-46D6-99FE-B8ED1FF31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3375 h 135"/>
                <a:gd name="T4" fmla="*/ 3375 w 135"/>
                <a:gd name="T5" fmla="*/ 3375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1ECA7A15-7792-4DD3-A485-2FF9FA7D0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59650 w 2387"/>
                <a:gd name="T1" fmla="*/ 0 h 976"/>
                <a:gd name="T2" fmla="*/ 59650 w 2387"/>
                <a:gd name="T3" fmla="*/ 0 h 976"/>
                <a:gd name="T4" fmla="*/ 55000 w 2387"/>
                <a:gd name="T5" fmla="*/ 2375 h 976"/>
                <a:gd name="T6" fmla="*/ 55000 w 2387"/>
                <a:gd name="T7" fmla="*/ 2375 h 976"/>
                <a:gd name="T8" fmla="*/ 59650 w 2387"/>
                <a:gd name="T9" fmla="*/ 0 h 976"/>
                <a:gd name="T10" fmla="*/ 55000 w 2387"/>
                <a:gd name="T11" fmla="*/ 2375 h 976"/>
                <a:gd name="T12" fmla="*/ 55000 w 2387"/>
                <a:gd name="T13" fmla="*/ 2375 h 976"/>
                <a:gd name="T14" fmla="*/ 0 w 2387"/>
                <a:gd name="T15" fmla="*/ 24375 h 976"/>
                <a:gd name="T16" fmla="*/ 55000 w 2387"/>
                <a:gd name="T17" fmla="*/ 2375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16A0499C-18BE-463B-8A54-BB590059EAE1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4B6C03F7-4E49-446E-B4FB-ED22FD320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108400 w 4336"/>
                <a:gd name="T1" fmla="*/ 25 h 9546"/>
                <a:gd name="T2" fmla="*/ 10075 w 4336"/>
                <a:gd name="T3" fmla="*/ 4225 h 9546"/>
                <a:gd name="T4" fmla="*/ 0 w 4336"/>
                <a:gd name="T5" fmla="*/ 193275 h 9546"/>
                <a:gd name="T6" fmla="*/ 10075 w 4336"/>
                <a:gd name="T7" fmla="*/ 217650 h 9546"/>
                <a:gd name="T8" fmla="*/ 84025 w 4336"/>
                <a:gd name="T9" fmla="*/ 238650 h 9546"/>
                <a:gd name="T10" fmla="*/ 97475 w 4336"/>
                <a:gd name="T11" fmla="*/ 210075 h 9546"/>
                <a:gd name="T12" fmla="*/ 52100 w 4336"/>
                <a:gd name="T13" fmla="*/ 175625 h 9546"/>
                <a:gd name="T14" fmla="*/ 108400 w 4336"/>
                <a:gd name="T15" fmla="*/ 25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E0D9A7C3-342A-4D54-8CD3-10A65333B20E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D86BE2AD-0D66-4BE9-84DB-EAE7800E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140350 w 5614"/>
                <a:gd name="T1" fmla="*/ 25 h 2118"/>
                <a:gd name="T2" fmla="*/ 3375 w 5614"/>
                <a:gd name="T3" fmla="*/ 3375 h 2118"/>
                <a:gd name="T4" fmla="*/ 25 w 5614"/>
                <a:gd name="T5" fmla="*/ 52950 h 2118"/>
                <a:gd name="T6" fmla="*/ 108400 w 5614"/>
                <a:gd name="T7" fmla="*/ 48750 h 2118"/>
                <a:gd name="T8" fmla="*/ 140350 w 5614"/>
                <a:gd name="T9" fmla="*/ 25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7D4734F0-F0C9-4785-ACDE-73B6328C0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5 h 1950"/>
                <a:gd name="T2" fmla="*/ 35300 w 5748"/>
                <a:gd name="T3" fmla="*/ 48750 h 1950"/>
                <a:gd name="T4" fmla="*/ 143675 w 5748"/>
                <a:gd name="T5" fmla="*/ 48750 h 1950"/>
                <a:gd name="T6" fmla="*/ 136950 w 5748"/>
                <a:gd name="T7" fmla="*/ 25 h 1950"/>
                <a:gd name="T8" fmla="*/ 0 w 5748"/>
                <a:gd name="T9" fmla="*/ 25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04ACF5F2-01F4-4873-9FA0-C2BBD0B6EC6C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9DE2A4D8-3EBE-45EA-9015-6B62F495A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6725 w 4202"/>
                <a:gd name="T1" fmla="*/ 25 h 9546"/>
                <a:gd name="T2" fmla="*/ 52100 w 4202"/>
                <a:gd name="T3" fmla="*/ 175625 h 9546"/>
                <a:gd name="T4" fmla="*/ 6725 w 4202"/>
                <a:gd name="T5" fmla="*/ 210075 h 9546"/>
                <a:gd name="T6" fmla="*/ 21025 w 4202"/>
                <a:gd name="T7" fmla="*/ 238650 h 9546"/>
                <a:gd name="T8" fmla="*/ 94125 w 4202"/>
                <a:gd name="T9" fmla="*/ 221000 h 9546"/>
                <a:gd name="T10" fmla="*/ 105050 w 4202"/>
                <a:gd name="T11" fmla="*/ 193275 h 9546"/>
                <a:gd name="T12" fmla="*/ 101675 w 4202"/>
                <a:gd name="T13" fmla="*/ 25 h 9546"/>
                <a:gd name="T14" fmla="*/ 6725 w 4202"/>
                <a:gd name="T15" fmla="*/ 25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A3E2EE99-55C2-4073-A8A3-D40797FDD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98325 w 4773"/>
                <a:gd name="T1" fmla="*/ 0 h 8134"/>
                <a:gd name="T2" fmla="*/ 0 w 4773"/>
                <a:gd name="T3" fmla="*/ 10925 h 8134"/>
                <a:gd name="T4" fmla="*/ 0 w 4773"/>
                <a:gd name="T5" fmla="*/ 31925 h 8134"/>
                <a:gd name="T6" fmla="*/ 14300 w 4773"/>
                <a:gd name="T7" fmla="*/ 130250 h 8134"/>
                <a:gd name="T8" fmla="*/ 14300 w 4773"/>
                <a:gd name="T9" fmla="*/ 157975 h 8134"/>
                <a:gd name="T10" fmla="*/ 70575 w 4773"/>
                <a:gd name="T11" fmla="*/ 203325 h 8134"/>
                <a:gd name="T12" fmla="*/ 115950 w 4773"/>
                <a:gd name="T13" fmla="*/ 147050 h 8134"/>
                <a:gd name="T14" fmla="*/ 112600 w 4773"/>
                <a:gd name="T15" fmla="*/ 122675 h 8134"/>
                <a:gd name="T16" fmla="*/ 101675 w 4773"/>
                <a:gd name="T17" fmla="*/ 21000 h 8134"/>
                <a:gd name="T18" fmla="*/ 98325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AC38BFFE-C32E-4820-B38B-96B5ACAC8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101675 w 4067"/>
                <a:gd name="T1" fmla="*/ 0 h 1681"/>
                <a:gd name="T2" fmla="*/ 17650 w 4067"/>
                <a:gd name="T3" fmla="*/ 3375 h 1681"/>
                <a:gd name="T4" fmla="*/ 0 w 4067"/>
                <a:gd name="T5" fmla="*/ 3375 h 1681"/>
                <a:gd name="T6" fmla="*/ 3375 w 4067"/>
                <a:gd name="T7" fmla="*/ 31950 h 1681"/>
                <a:gd name="T8" fmla="*/ 48750 w 4067"/>
                <a:gd name="T9" fmla="*/ 42025 h 1681"/>
                <a:gd name="T10" fmla="*/ 101675 w 4067"/>
                <a:gd name="T11" fmla="*/ 24375 h 1681"/>
                <a:gd name="T12" fmla="*/ 101675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9E9442BB-52A0-4885-8FCB-47C0BD5DF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457875 w 33610"/>
                <a:gd name="T1" fmla="*/ 25 h 56383"/>
                <a:gd name="T2" fmla="*/ 263000 w 33610"/>
                <a:gd name="T3" fmla="*/ 45875 h 56383"/>
                <a:gd name="T4" fmla="*/ 252075 w 33610"/>
                <a:gd name="T5" fmla="*/ 53425 h 56383"/>
                <a:gd name="T6" fmla="*/ 84050 w 33610"/>
                <a:gd name="T7" fmla="*/ 242475 h 56383"/>
                <a:gd name="T8" fmla="*/ 52950 w 33610"/>
                <a:gd name="T9" fmla="*/ 785275 h 56383"/>
                <a:gd name="T10" fmla="*/ 279825 w 33610"/>
                <a:gd name="T11" fmla="*/ 1218825 h 56383"/>
                <a:gd name="T12" fmla="*/ 381475 w 33610"/>
                <a:gd name="T13" fmla="*/ 1327200 h 56383"/>
                <a:gd name="T14" fmla="*/ 552875 w 33610"/>
                <a:gd name="T15" fmla="*/ 1407875 h 56383"/>
                <a:gd name="T16" fmla="*/ 578625 w 33610"/>
                <a:gd name="T17" fmla="*/ 1409575 h 56383"/>
                <a:gd name="T18" fmla="*/ 710850 w 33610"/>
                <a:gd name="T19" fmla="*/ 1355775 h 56383"/>
                <a:gd name="T20" fmla="*/ 710850 w 33610"/>
                <a:gd name="T21" fmla="*/ 1355775 h 56383"/>
                <a:gd name="T22" fmla="*/ 701500 w 33610"/>
                <a:gd name="T23" fmla="*/ 1356750 h 56383"/>
                <a:gd name="T24" fmla="*/ 641100 w 33610"/>
                <a:gd name="T25" fmla="*/ 1254100 h 56383"/>
                <a:gd name="T26" fmla="*/ 741925 w 33610"/>
                <a:gd name="T27" fmla="*/ 1103700 h 56383"/>
                <a:gd name="T28" fmla="*/ 798225 w 33610"/>
                <a:gd name="T29" fmla="*/ 928100 h 56383"/>
                <a:gd name="T30" fmla="*/ 749500 w 33610"/>
                <a:gd name="T31" fmla="*/ 795350 h 56383"/>
                <a:gd name="T32" fmla="*/ 735200 w 33610"/>
                <a:gd name="T33" fmla="*/ 686950 h 56383"/>
                <a:gd name="T34" fmla="*/ 735200 w 33610"/>
                <a:gd name="T35" fmla="*/ 686950 h 56383"/>
                <a:gd name="T36" fmla="*/ 823275 w 33610"/>
                <a:gd name="T37" fmla="*/ 759100 h 56383"/>
                <a:gd name="T38" fmla="*/ 840225 w 33610"/>
                <a:gd name="T39" fmla="*/ 756700 h 56383"/>
                <a:gd name="T40" fmla="*/ 840225 w 33610"/>
                <a:gd name="T41" fmla="*/ 756700 h 56383"/>
                <a:gd name="T42" fmla="*/ 839400 w 33610"/>
                <a:gd name="T43" fmla="*/ 756800 h 56383"/>
                <a:gd name="T44" fmla="*/ 791500 w 33610"/>
                <a:gd name="T45" fmla="*/ 662600 h 56383"/>
                <a:gd name="T46" fmla="*/ 780575 w 33610"/>
                <a:gd name="T47" fmla="*/ 473550 h 56383"/>
                <a:gd name="T48" fmla="*/ 780575 w 33610"/>
                <a:gd name="T49" fmla="*/ 287850 h 56383"/>
                <a:gd name="T50" fmla="*/ 665475 w 33610"/>
                <a:gd name="T51" fmla="*/ 66875 h 56383"/>
                <a:gd name="T52" fmla="*/ 479775 w 33610"/>
                <a:gd name="T53" fmla="*/ 500 h 56383"/>
                <a:gd name="T54" fmla="*/ 457875 w 33610"/>
                <a:gd name="T55" fmla="*/ 25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E91C718B-43DE-43FE-8175-10FD4300A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98300 w 12167"/>
                <a:gd name="T1" fmla="*/ 25 h 46919"/>
                <a:gd name="T2" fmla="*/ 87375 w 12167"/>
                <a:gd name="T3" fmla="*/ 7575 h 46919"/>
                <a:gd name="T4" fmla="*/ 0 w 12167"/>
                <a:gd name="T5" fmla="*/ 77325 h 46919"/>
                <a:gd name="T6" fmla="*/ 136125 w 12167"/>
                <a:gd name="T7" fmla="*/ 168075 h 46919"/>
                <a:gd name="T8" fmla="*/ 56300 w 12167"/>
                <a:gd name="T9" fmla="*/ 140350 h 46919"/>
                <a:gd name="T10" fmla="*/ 48725 w 12167"/>
                <a:gd name="T11" fmla="*/ 140350 h 46919"/>
                <a:gd name="T12" fmla="*/ 206700 w 12167"/>
                <a:gd name="T13" fmla="*/ 238650 h 46919"/>
                <a:gd name="T14" fmla="*/ 248700 w 12167"/>
                <a:gd name="T15" fmla="*/ 280650 h 46919"/>
                <a:gd name="T16" fmla="*/ 245350 w 12167"/>
                <a:gd name="T17" fmla="*/ 242000 h 46919"/>
                <a:gd name="T18" fmla="*/ 126025 w 12167"/>
                <a:gd name="T19" fmla="*/ 21025 h 46919"/>
                <a:gd name="T20" fmla="*/ 98300 w 12167"/>
                <a:gd name="T21" fmla="*/ 25 h 46919"/>
                <a:gd name="T22" fmla="*/ 255425 w 12167"/>
                <a:gd name="T23" fmla="*/ 626825 h 46919"/>
                <a:gd name="T24" fmla="*/ 231050 w 12167"/>
                <a:gd name="T25" fmla="*/ 672200 h 46919"/>
                <a:gd name="T26" fmla="*/ 227700 w 12167"/>
                <a:gd name="T27" fmla="*/ 676400 h 46919"/>
                <a:gd name="T28" fmla="*/ 287350 w 12167"/>
                <a:gd name="T29" fmla="*/ 714200 h 46919"/>
                <a:gd name="T30" fmla="*/ 304150 w 12167"/>
                <a:gd name="T31" fmla="*/ 710850 h 46919"/>
                <a:gd name="T32" fmla="*/ 255425 w 12167"/>
                <a:gd name="T33" fmla="*/ 626825 h 46919"/>
                <a:gd name="T34" fmla="*/ 255425 w 12167"/>
                <a:gd name="T35" fmla="*/ 865450 h 46919"/>
                <a:gd name="T36" fmla="*/ 206700 w 12167"/>
                <a:gd name="T37" fmla="*/ 924250 h 46919"/>
                <a:gd name="T38" fmla="*/ 153750 w 12167"/>
                <a:gd name="T39" fmla="*/ 935175 h 46919"/>
                <a:gd name="T40" fmla="*/ 136125 w 12167"/>
                <a:gd name="T41" fmla="*/ 935175 h 46919"/>
                <a:gd name="T42" fmla="*/ 35300 w 12167"/>
                <a:gd name="T43" fmla="*/ 1061225 h 46919"/>
                <a:gd name="T44" fmla="*/ 115125 w 12167"/>
                <a:gd name="T45" fmla="*/ 1172975 h 46919"/>
                <a:gd name="T46" fmla="*/ 206700 w 12167"/>
                <a:gd name="T47" fmla="*/ 1057850 h 46919"/>
                <a:gd name="T48" fmla="*/ 258800 w 12167"/>
                <a:gd name="T49" fmla="*/ 882250 h 46919"/>
                <a:gd name="T50" fmla="*/ 255425 w 12167"/>
                <a:gd name="T51" fmla="*/ 865450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26AD6BF6-0065-4FDC-9940-AC8474984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724275 h 55868"/>
                <a:gd name="T2" fmla="*/ 0 w 34450"/>
                <a:gd name="T3" fmla="*/ 724275 h 55868"/>
                <a:gd name="T4" fmla="*/ 1150 w 34450"/>
                <a:gd name="T5" fmla="*/ 724675 h 55868"/>
                <a:gd name="T6" fmla="*/ 1150 w 34450"/>
                <a:gd name="T7" fmla="*/ 724675 h 55868"/>
                <a:gd name="T8" fmla="*/ 0 w 34450"/>
                <a:gd name="T9" fmla="*/ 724275 h 55868"/>
                <a:gd name="T10" fmla="*/ 420125 w 34450"/>
                <a:gd name="T11" fmla="*/ 0 h 55868"/>
                <a:gd name="T12" fmla="*/ 231075 w 34450"/>
                <a:gd name="T13" fmla="*/ 48725 h 55868"/>
                <a:gd name="T14" fmla="*/ 98300 w 34450"/>
                <a:gd name="T15" fmla="*/ 262150 h 55868"/>
                <a:gd name="T16" fmla="*/ 80675 w 34450"/>
                <a:gd name="T17" fmla="*/ 444475 h 55868"/>
                <a:gd name="T18" fmla="*/ 56300 w 34450"/>
                <a:gd name="T19" fmla="*/ 633525 h 55868"/>
                <a:gd name="T20" fmla="*/ 1875 w 34450"/>
                <a:gd name="T21" fmla="*/ 724725 h 55868"/>
                <a:gd name="T22" fmla="*/ 1150 w 34450"/>
                <a:gd name="T23" fmla="*/ 724675 h 55868"/>
                <a:gd name="T24" fmla="*/ 1150 w 34450"/>
                <a:gd name="T25" fmla="*/ 724675 h 55868"/>
                <a:gd name="T26" fmla="*/ 20625 w 34450"/>
                <a:gd name="T27" fmla="*/ 728000 h 55868"/>
                <a:gd name="T28" fmla="*/ 108400 w 34450"/>
                <a:gd name="T29" fmla="*/ 661250 h 55868"/>
                <a:gd name="T30" fmla="*/ 108400 w 34450"/>
                <a:gd name="T31" fmla="*/ 661250 h 55868"/>
                <a:gd name="T32" fmla="*/ 87400 w 34450"/>
                <a:gd name="T33" fmla="*/ 769650 h 55868"/>
                <a:gd name="T34" fmla="*/ 31925 w 34450"/>
                <a:gd name="T35" fmla="*/ 895675 h 55868"/>
                <a:gd name="T36" fmla="*/ 70575 w 34450"/>
                <a:gd name="T37" fmla="*/ 1078000 h 55868"/>
                <a:gd name="T38" fmla="*/ 157975 w 34450"/>
                <a:gd name="T39" fmla="*/ 1235950 h 55868"/>
                <a:gd name="T40" fmla="*/ 92050 w 34450"/>
                <a:gd name="T41" fmla="*/ 1334625 h 55868"/>
                <a:gd name="T42" fmla="*/ 80675 w 34450"/>
                <a:gd name="T43" fmla="*/ 1333425 h 55868"/>
                <a:gd name="T44" fmla="*/ 80675 w 34450"/>
                <a:gd name="T45" fmla="*/ 1333425 h 55868"/>
                <a:gd name="T46" fmla="*/ 234425 w 34450"/>
                <a:gd name="T47" fmla="*/ 1396450 h 55868"/>
                <a:gd name="T48" fmla="*/ 244800 w 34450"/>
                <a:gd name="T49" fmla="*/ 1396700 h 55868"/>
                <a:gd name="T50" fmla="*/ 413400 w 34450"/>
                <a:gd name="T51" fmla="*/ 1326700 h 55868"/>
                <a:gd name="T52" fmla="*/ 574725 w 34450"/>
                <a:gd name="T53" fmla="*/ 1168750 h 55868"/>
                <a:gd name="T54" fmla="*/ 784775 w 34450"/>
                <a:gd name="T55" fmla="*/ 815850 h 55868"/>
                <a:gd name="T56" fmla="*/ 794850 w 34450"/>
                <a:gd name="T57" fmla="*/ 273075 h 55868"/>
                <a:gd name="T58" fmla="*/ 644450 w 34450"/>
                <a:gd name="T59" fmla="*/ 66375 h 55868"/>
                <a:gd name="T60" fmla="*/ 602450 w 34450"/>
                <a:gd name="T61" fmla="*/ 42025 h 55868"/>
                <a:gd name="T62" fmla="*/ 420125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121331E4-E2E4-44A8-AE6C-2A633E2FD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4375 w 12604"/>
                <a:gd name="T1" fmla="*/ 0 h 20569"/>
                <a:gd name="T2" fmla="*/ 3375 w 12604"/>
                <a:gd name="T3" fmla="*/ 21000 h 20569"/>
                <a:gd name="T4" fmla="*/ 0 w 12604"/>
                <a:gd name="T5" fmla="*/ 21000 h 20569"/>
                <a:gd name="T6" fmla="*/ 21000 w 12604"/>
                <a:gd name="T7" fmla="*/ 27725 h 20569"/>
                <a:gd name="T8" fmla="*/ 48725 w 12604"/>
                <a:gd name="T9" fmla="*/ 21000 h 20569"/>
                <a:gd name="T10" fmla="*/ 24375 w 12604"/>
                <a:gd name="T11" fmla="*/ 0 h 20569"/>
                <a:gd name="T12" fmla="*/ 98300 w 12604"/>
                <a:gd name="T13" fmla="*/ 48750 h 20569"/>
                <a:gd name="T14" fmla="*/ 90750 w 12604"/>
                <a:gd name="T15" fmla="*/ 66375 h 20569"/>
                <a:gd name="T16" fmla="*/ 84025 w 12604"/>
                <a:gd name="T17" fmla="*/ 77300 h 20569"/>
                <a:gd name="T18" fmla="*/ 105025 w 12604"/>
                <a:gd name="T19" fmla="*/ 52100 h 20569"/>
                <a:gd name="T20" fmla="*/ 98300 w 12604"/>
                <a:gd name="T21" fmla="*/ 48750 h 20569"/>
                <a:gd name="T22" fmla="*/ 73950 w 12604"/>
                <a:gd name="T23" fmla="*/ 98300 h 20569"/>
                <a:gd name="T24" fmla="*/ 73950 w 12604"/>
                <a:gd name="T25" fmla="*/ 98300 h 20569"/>
                <a:gd name="T26" fmla="*/ 31925 w 12604"/>
                <a:gd name="T27" fmla="*/ 195775 h 20569"/>
                <a:gd name="T28" fmla="*/ 73950 w 12604"/>
                <a:gd name="T29" fmla="*/ 374750 h 20569"/>
                <a:gd name="T30" fmla="*/ 157975 w 12604"/>
                <a:gd name="T31" fmla="*/ 514225 h 20569"/>
                <a:gd name="T32" fmla="*/ 315075 w 12604"/>
                <a:gd name="T33" fmla="*/ 283150 h 20569"/>
                <a:gd name="T34" fmla="*/ 241975 w 12604"/>
                <a:gd name="T35" fmla="*/ 231075 h 20569"/>
                <a:gd name="T36" fmla="*/ 231050 w 12604"/>
                <a:gd name="T37" fmla="*/ 237800 h 20569"/>
                <a:gd name="T38" fmla="*/ 178975 w 12604"/>
                <a:gd name="T39" fmla="*/ 248700 h 20569"/>
                <a:gd name="T40" fmla="*/ 66375 w 12604"/>
                <a:gd name="T41" fmla="*/ 136125 h 20569"/>
                <a:gd name="T42" fmla="*/ 73950 w 12604"/>
                <a:gd name="T43" fmla="*/ 98300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471BE932-DF51-4D90-A265-E8EBBF424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536075 w 44970"/>
                <a:gd name="T1" fmla="*/ 25 h 42852"/>
                <a:gd name="T2" fmla="*/ 25 w 44970"/>
                <a:gd name="T3" fmla="*/ 536075 h 42852"/>
                <a:gd name="T4" fmla="*/ 45400 w 44970"/>
                <a:gd name="T5" fmla="*/ 759575 h 42852"/>
                <a:gd name="T6" fmla="*/ 3375 w 44970"/>
                <a:gd name="T7" fmla="*/ 843600 h 42852"/>
                <a:gd name="T8" fmla="*/ 115975 w 44970"/>
                <a:gd name="T9" fmla="*/ 956175 h 42852"/>
                <a:gd name="T10" fmla="*/ 178975 w 44970"/>
                <a:gd name="T11" fmla="*/ 938550 h 42852"/>
                <a:gd name="T12" fmla="*/ 536075 w 44970"/>
                <a:gd name="T13" fmla="*/ 1071300 h 42852"/>
                <a:gd name="T14" fmla="*/ 994000 w 44970"/>
                <a:gd name="T15" fmla="*/ 812500 h 42852"/>
                <a:gd name="T16" fmla="*/ 1011625 w 44970"/>
                <a:gd name="T17" fmla="*/ 812500 h 42852"/>
                <a:gd name="T18" fmla="*/ 1124225 w 44970"/>
                <a:gd name="T19" fmla="*/ 700750 h 42852"/>
                <a:gd name="T20" fmla="*/ 1067925 w 44970"/>
                <a:gd name="T21" fmla="*/ 605825 h 42852"/>
                <a:gd name="T22" fmla="*/ 1071300 w 44970"/>
                <a:gd name="T23" fmla="*/ 536075 h 42852"/>
                <a:gd name="T24" fmla="*/ 536075 w 44970"/>
                <a:gd name="T25" fmla="*/ 25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C5FDD251-44CD-4CD2-B66A-FE89D1D3E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542775 w 33206"/>
                <a:gd name="T1" fmla="*/ 0 h 10386"/>
                <a:gd name="T2" fmla="*/ 476400 w 33206"/>
                <a:gd name="T3" fmla="*/ 70575 h 10386"/>
                <a:gd name="T4" fmla="*/ 571350 w 33206"/>
                <a:gd name="T5" fmla="*/ 80675 h 10386"/>
                <a:gd name="T6" fmla="*/ 560425 w 33206"/>
                <a:gd name="T7" fmla="*/ 35300 h 10386"/>
                <a:gd name="T8" fmla="*/ 542775 w 33206"/>
                <a:gd name="T9" fmla="*/ 0 h 10386"/>
                <a:gd name="T10" fmla="*/ 0 w 33206"/>
                <a:gd name="T11" fmla="*/ 154600 h 10386"/>
                <a:gd name="T12" fmla="*/ 25200 w 33206"/>
                <a:gd name="T13" fmla="*/ 220975 h 10386"/>
                <a:gd name="T14" fmla="*/ 56300 w 33206"/>
                <a:gd name="T15" fmla="*/ 193250 h 10386"/>
                <a:gd name="T16" fmla="*/ 0 w 33206"/>
                <a:gd name="T17" fmla="*/ 154600 h 10386"/>
                <a:gd name="T18" fmla="*/ 735200 w 33206"/>
                <a:gd name="T19" fmla="*/ 10925 h 10386"/>
                <a:gd name="T20" fmla="*/ 651175 w 33206"/>
                <a:gd name="T21" fmla="*/ 101675 h 10386"/>
                <a:gd name="T22" fmla="*/ 647800 w 33206"/>
                <a:gd name="T23" fmla="*/ 101675 h 10386"/>
                <a:gd name="T24" fmla="*/ 830125 w 33206"/>
                <a:gd name="T25" fmla="*/ 259625 h 10386"/>
                <a:gd name="T26" fmla="*/ 830125 w 33206"/>
                <a:gd name="T27" fmla="*/ 242000 h 10386"/>
                <a:gd name="T28" fmla="*/ 809125 w 33206"/>
                <a:gd name="T29" fmla="*/ 157975 h 10386"/>
                <a:gd name="T30" fmla="*/ 735200 w 33206"/>
                <a:gd name="T31" fmla="*/ 10925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E5425BAE-0685-4A76-8DB6-A47E83FB4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5 w 2253"/>
                <a:gd name="T1" fmla="*/ 25 h 3799"/>
                <a:gd name="T2" fmla="*/ 56300 w 2253"/>
                <a:gd name="T3" fmla="*/ 94950 h 3799"/>
                <a:gd name="T4" fmla="*/ 25 w 2253"/>
                <a:gd name="T5" fmla="*/ 25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7504F7DD-A239-4C04-9957-668663785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52925 w 2118"/>
                <a:gd name="T1" fmla="*/ 25 h 438"/>
                <a:gd name="T2" fmla="*/ 52925 w 2118"/>
                <a:gd name="T3" fmla="*/ 25 h 438"/>
                <a:gd name="T4" fmla="*/ 0 w 2118"/>
                <a:gd name="T5" fmla="*/ 10925 h 438"/>
                <a:gd name="T6" fmla="*/ 52925 w 2118"/>
                <a:gd name="T7" fmla="*/ 25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E2865B5C-8FF7-48E5-9471-AFB3122AF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73950 w 5211"/>
                <a:gd name="T1" fmla="*/ 25 h 9244"/>
                <a:gd name="T2" fmla="*/ 25 w 5211"/>
                <a:gd name="T3" fmla="*/ 108400 h 9244"/>
                <a:gd name="T4" fmla="*/ 25 w 5211"/>
                <a:gd name="T5" fmla="*/ 231075 h 9244"/>
                <a:gd name="T6" fmla="*/ 17650 w 5211"/>
                <a:gd name="T7" fmla="*/ 231075 h 9244"/>
                <a:gd name="T8" fmla="*/ 70600 w 5211"/>
                <a:gd name="T9" fmla="*/ 220150 h 9244"/>
                <a:gd name="T10" fmla="*/ 130250 w 5211"/>
                <a:gd name="T11" fmla="*/ 129425 h 9244"/>
                <a:gd name="T12" fmla="*/ 130250 w 5211"/>
                <a:gd name="T13" fmla="*/ 119325 h 9244"/>
                <a:gd name="T14" fmla="*/ 73950 w 5211"/>
                <a:gd name="T15" fmla="*/ 24400 h 9244"/>
                <a:gd name="T16" fmla="*/ 73950 w 5211"/>
                <a:gd name="T17" fmla="*/ 25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B984C6B7-3AEC-4E23-B320-C09AE121A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10100 w 404"/>
                <a:gd name="T1" fmla="*/ 0 h 841"/>
                <a:gd name="T2" fmla="*/ 25 w 404"/>
                <a:gd name="T3" fmla="*/ 21000 h 841"/>
                <a:gd name="T4" fmla="*/ 3375 w 404"/>
                <a:gd name="T5" fmla="*/ 21000 h 841"/>
                <a:gd name="T6" fmla="*/ 10100 w 404"/>
                <a:gd name="T7" fmla="*/ 3375 h 841"/>
                <a:gd name="T8" fmla="*/ 10100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26657547-63A4-47AB-9B6E-1830580D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38650 w 1547"/>
                <a:gd name="T1" fmla="*/ 25 h 3359"/>
                <a:gd name="T2" fmla="*/ 17650 w 1547"/>
                <a:gd name="T3" fmla="*/ 25225 h 3359"/>
                <a:gd name="T4" fmla="*/ 17650 w 1547"/>
                <a:gd name="T5" fmla="*/ 28600 h 3359"/>
                <a:gd name="T6" fmla="*/ 38650 w 1547"/>
                <a:gd name="T7" fmla="*/ 4225 h 3359"/>
                <a:gd name="T8" fmla="*/ 38650 w 1547"/>
                <a:gd name="T9" fmla="*/ 25 h 3359"/>
                <a:gd name="T10" fmla="*/ 7575 w 1547"/>
                <a:gd name="T11" fmla="*/ 46225 h 3359"/>
                <a:gd name="T12" fmla="*/ 1075 w 1547"/>
                <a:gd name="T13" fmla="*/ 70975 h 3359"/>
                <a:gd name="T14" fmla="*/ 1075 w 1547"/>
                <a:gd name="T15" fmla="*/ 70975 h 3359"/>
                <a:gd name="T16" fmla="*/ 10925 w 1547"/>
                <a:gd name="T17" fmla="*/ 46225 h 3359"/>
                <a:gd name="T18" fmla="*/ 7575 w 1547"/>
                <a:gd name="T19" fmla="*/ 46225 h 3359"/>
                <a:gd name="T20" fmla="*/ 1075 w 1547"/>
                <a:gd name="T21" fmla="*/ 70975 h 3359"/>
                <a:gd name="T22" fmla="*/ 0 w 1547"/>
                <a:gd name="T23" fmla="*/ 83950 h 3359"/>
                <a:gd name="T24" fmla="*/ 0 w 1547"/>
                <a:gd name="T25" fmla="*/ 83950 h 3359"/>
                <a:gd name="T26" fmla="*/ 1075 w 1547"/>
                <a:gd name="T27" fmla="*/ 70975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886495C2-4628-4A32-B002-51C4282AA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66375 w 7025"/>
                <a:gd name="T1" fmla="*/ 25 h 11899"/>
                <a:gd name="T2" fmla="*/ 63025 w 7025"/>
                <a:gd name="T3" fmla="*/ 45400 h 11899"/>
                <a:gd name="T4" fmla="*/ 87375 w 7025"/>
                <a:gd name="T5" fmla="*/ 108400 h 11899"/>
                <a:gd name="T6" fmla="*/ 87375 w 7025"/>
                <a:gd name="T7" fmla="*/ 111775 h 11899"/>
                <a:gd name="T8" fmla="*/ 77300 w 7025"/>
                <a:gd name="T9" fmla="*/ 111775 h 11899"/>
                <a:gd name="T10" fmla="*/ 38650 w 7025"/>
                <a:gd name="T11" fmla="*/ 105050 h 11899"/>
                <a:gd name="T12" fmla="*/ 17650 w 7025"/>
                <a:gd name="T13" fmla="*/ 129425 h 11899"/>
                <a:gd name="T14" fmla="*/ 10925 w 7025"/>
                <a:gd name="T15" fmla="*/ 147050 h 11899"/>
                <a:gd name="T16" fmla="*/ 0 w 7025"/>
                <a:gd name="T17" fmla="*/ 184875 h 11899"/>
                <a:gd name="T18" fmla="*/ 112600 w 7025"/>
                <a:gd name="T19" fmla="*/ 297450 h 11899"/>
                <a:gd name="T20" fmla="*/ 164675 w 7025"/>
                <a:gd name="T21" fmla="*/ 286550 h 11899"/>
                <a:gd name="T22" fmla="*/ 175600 w 7025"/>
                <a:gd name="T23" fmla="*/ 279825 h 11899"/>
                <a:gd name="T24" fmla="*/ 143675 w 7025"/>
                <a:gd name="T25" fmla="*/ 3375 h 11899"/>
                <a:gd name="T26" fmla="*/ 147050 w 7025"/>
                <a:gd name="T27" fmla="*/ 25 h 11899"/>
                <a:gd name="T28" fmla="*/ 108400 w 7025"/>
                <a:gd name="T29" fmla="*/ 3375 h 11899"/>
                <a:gd name="T30" fmla="*/ 66375 w 7025"/>
                <a:gd name="T31" fmla="*/ 25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E903E0D3-0173-4DC6-B233-B6D956B0D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697550 w 52800"/>
                <a:gd name="T1" fmla="*/ 0 h 35952"/>
                <a:gd name="T2" fmla="*/ 662100 w 52800"/>
                <a:gd name="T3" fmla="*/ 1250 h 35952"/>
                <a:gd name="T4" fmla="*/ 602425 w 52800"/>
                <a:gd name="T5" fmla="*/ 12175 h 35952"/>
                <a:gd name="T6" fmla="*/ 546150 w 52800"/>
                <a:gd name="T7" fmla="*/ 57550 h 35952"/>
                <a:gd name="T8" fmla="*/ 530900 w 52800"/>
                <a:gd name="T9" fmla="*/ 60425 h 35952"/>
                <a:gd name="T10" fmla="*/ 487325 w 52800"/>
                <a:gd name="T11" fmla="*/ 54175 h 35952"/>
                <a:gd name="T12" fmla="*/ 416750 w 52800"/>
                <a:gd name="T13" fmla="*/ 57550 h 35952"/>
                <a:gd name="T14" fmla="*/ 287350 w 52800"/>
                <a:gd name="T15" fmla="*/ 113000 h 35952"/>
                <a:gd name="T16" fmla="*/ 235275 w 52800"/>
                <a:gd name="T17" fmla="*/ 180225 h 35952"/>
                <a:gd name="T18" fmla="*/ 193250 w 52800"/>
                <a:gd name="T19" fmla="*/ 232300 h 35952"/>
                <a:gd name="T20" fmla="*/ 147050 w 52800"/>
                <a:gd name="T21" fmla="*/ 372625 h 35952"/>
                <a:gd name="T22" fmla="*/ 77300 w 52800"/>
                <a:gd name="T23" fmla="*/ 547400 h 35952"/>
                <a:gd name="T24" fmla="*/ 0 w 52800"/>
                <a:gd name="T25" fmla="*/ 680150 h 35952"/>
                <a:gd name="T26" fmla="*/ 56300 w 52800"/>
                <a:gd name="T27" fmla="*/ 659150 h 35952"/>
                <a:gd name="T28" fmla="*/ 56300 w 52800"/>
                <a:gd name="T29" fmla="*/ 659150 h 35952"/>
                <a:gd name="T30" fmla="*/ 70575 w 52800"/>
                <a:gd name="T31" fmla="*/ 802825 h 35952"/>
                <a:gd name="T32" fmla="*/ 219825 w 52800"/>
                <a:gd name="T33" fmla="*/ 898800 h 35952"/>
                <a:gd name="T34" fmla="*/ 231050 w 52800"/>
                <a:gd name="T35" fmla="*/ 897750 h 35952"/>
                <a:gd name="T36" fmla="*/ 210050 w 52800"/>
                <a:gd name="T37" fmla="*/ 789375 h 35952"/>
                <a:gd name="T38" fmla="*/ 210050 w 52800"/>
                <a:gd name="T39" fmla="*/ 789375 h 35952"/>
                <a:gd name="T40" fmla="*/ 244725 w 52800"/>
                <a:gd name="T41" fmla="*/ 790400 h 35952"/>
                <a:gd name="T42" fmla="*/ 332725 w 52800"/>
                <a:gd name="T43" fmla="*/ 775100 h 35952"/>
                <a:gd name="T44" fmla="*/ 294075 w 52800"/>
                <a:gd name="T45" fmla="*/ 687700 h 35952"/>
                <a:gd name="T46" fmla="*/ 294075 w 52800"/>
                <a:gd name="T47" fmla="*/ 687700 h 35952"/>
                <a:gd name="T48" fmla="*/ 413200 w 52800"/>
                <a:gd name="T49" fmla="*/ 735525 h 35952"/>
                <a:gd name="T50" fmla="*/ 515050 w 52800"/>
                <a:gd name="T51" fmla="*/ 722150 h 35952"/>
                <a:gd name="T52" fmla="*/ 615925 w 52800"/>
                <a:gd name="T53" fmla="*/ 708075 h 35952"/>
                <a:gd name="T54" fmla="*/ 700750 w 52800"/>
                <a:gd name="T55" fmla="*/ 733075 h 35952"/>
                <a:gd name="T56" fmla="*/ 836375 w 52800"/>
                <a:gd name="T57" fmla="*/ 534800 h 35952"/>
                <a:gd name="T58" fmla="*/ 836375 w 52800"/>
                <a:gd name="T59" fmla="*/ 534800 h 35952"/>
                <a:gd name="T60" fmla="*/ 854500 w 52800"/>
                <a:gd name="T61" fmla="*/ 568400 h 35952"/>
                <a:gd name="T62" fmla="*/ 868775 w 52800"/>
                <a:gd name="T63" fmla="*/ 617125 h 35952"/>
                <a:gd name="T64" fmla="*/ 847775 w 52800"/>
                <a:gd name="T65" fmla="*/ 694425 h 35952"/>
                <a:gd name="T66" fmla="*/ 945250 w 52800"/>
                <a:gd name="T67" fmla="*/ 631425 h 35952"/>
                <a:gd name="T68" fmla="*/ 1029275 w 52800"/>
                <a:gd name="T69" fmla="*/ 544025 h 35952"/>
                <a:gd name="T70" fmla="*/ 1103200 w 52800"/>
                <a:gd name="T71" fmla="*/ 691075 h 35952"/>
                <a:gd name="T72" fmla="*/ 1117500 w 52800"/>
                <a:gd name="T73" fmla="*/ 841475 h 35952"/>
                <a:gd name="T74" fmla="*/ 1229225 w 52800"/>
                <a:gd name="T75" fmla="*/ 680150 h 35952"/>
                <a:gd name="T76" fmla="*/ 1288900 w 52800"/>
                <a:gd name="T77" fmla="*/ 460000 h 35952"/>
                <a:gd name="T78" fmla="*/ 1281325 w 52800"/>
                <a:gd name="T79" fmla="*/ 382700 h 35952"/>
                <a:gd name="T80" fmla="*/ 1281325 w 52800"/>
                <a:gd name="T81" fmla="*/ 382700 h 35952"/>
                <a:gd name="T82" fmla="*/ 1316625 w 52800"/>
                <a:gd name="T83" fmla="*/ 428075 h 35952"/>
                <a:gd name="T84" fmla="*/ 1288900 w 52800"/>
                <a:gd name="T85" fmla="*/ 344050 h 35952"/>
                <a:gd name="T86" fmla="*/ 1204875 w 52800"/>
                <a:gd name="T87" fmla="*/ 246600 h 35952"/>
                <a:gd name="T88" fmla="*/ 1046900 w 52800"/>
                <a:gd name="T89" fmla="*/ 148300 h 35952"/>
                <a:gd name="T90" fmla="*/ 1057050 w 52800"/>
                <a:gd name="T91" fmla="*/ 147800 h 35952"/>
                <a:gd name="T92" fmla="*/ 1134300 w 52800"/>
                <a:gd name="T93" fmla="*/ 176025 h 35952"/>
                <a:gd name="T94" fmla="*/ 802400 w 52800"/>
                <a:gd name="T95" fmla="*/ 12175 h 35952"/>
                <a:gd name="T96" fmla="*/ 697550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87187130-0366-4CFD-89A3-7D7067E42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80650 w 3227"/>
                <a:gd name="T1" fmla="*/ 0 h 9867"/>
                <a:gd name="T2" fmla="*/ 45375 w 3227"/>
                <a:gd name="T3" fmla="*/ 166025 h 9867"/>
                <a:gd name="T4" fmla="*/ 45375 w 3227"/>
                <a:gd name="T5" fmla="*/ 169375 h 9867"/>
                <a:gd name="T6" fmla="*/ 80650 w 3227"/>
                <a:gd name="T7" fmla="*/ 0 h 9867"/>
                <a:gd name="T8" fmla="*/ 17525 w 3227"/>
                <a:gd name="T9" fmla="*/ 219125 h 9867"/>
                <a:gd name="T10" fmla="*/ 17525 w 3227"/>
                <a:gd name="T11" fmla="*/ 219125 h 9867"/>
                <a:gd name="T12" fmla="*/ 0 w 3227"/>
                <a:gd name="T13" fmla="*/ 243325 h 9867"/>
                <a:gd name="T14" fmla="*/ 0 w 3227"/>
                <a:gd name="T15" fmla="*/ 246675 h 9867"/>
                <a:gd name="T16" fmla="*/ 17525 w 3227"/>
                <a:gd name="T17" fmla="*/ 219125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32B27981-E9EE-4EA8-A5E4-3F96846A9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4375 w 976"/>
                <a:gd name="T1" fmla="*/ 25 h 1950"/>
                <a:gd name="T2" fmla="*/ 0 w 976"/>
                <a:gd name="T3" fmla="*/ 48750 h 1950"/>
                <a:gd name="T4" fmla="*/ 24375 w 976"/>
                <a:gd name="T5" fmla="*/ 3375 h 1950"/>
                <a:gd name="T6" fmla="*/ 24375 w 976"/>
                <a:gd name="T7" fmla="*/ 25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DD4DF5FA-B5D2-4194-AD46-4AAAB0752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164700 w 9646"/>
                <a:gd name="T1" fmla="*/ 10100 h 4908"/>
                <a:gd name="T2" fmla="*/ 168050 w 9646"/>
                <a:gd name="T3" fmla="*/ 13450 h 4908"/>
                <a:gd name="T4" fmla="*/ 164700 w 9646"/>
                <a:gd name="T5" fmla="*/ 10100 h 4908"/>
                <a:gd name="T6" fmla="*/ 241150 w 9646"/>
                <a:gd name="T7" fmla="*/ 31125 h 4908"/>
                <a:gd name="T8" fmla="*/ 241150 w 9646"/>
                <a:gd name="T9" fmla="*/ 31125 h 4908"/>
                <a:gd name="T10" fmla="*/ 147050 w 9646"/>
                <a:gd name="T11" fmla="*/ 90750 h 4908"/>
                <a:gd name="T12" fmla="*/ 241150 w 9646"/>
                <a:gd name="T13" fmla="*/ 31125 h 4908"/>
                <a:gd name="T14" fmla="*/ 69750 w 9646"/>
                <a:gd name="T15" fmla="*/ 0 h 4908"/>
                <a:gd name="T16" fmla="*/ 69750 w 9646"/>
                <a:gd name="T17" fmla="*/ 0 h 4908"/>
                <a:gd name="T18" fmla="*/ 25 w 9646"/>
                <a:gd name="T19" fmla="*/ 122675 h 4908"/>
                <a:gd name="T20" fmla="*/ 69750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2D860B3C-1401-4972-B853-580606682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56300 w 2252"/>
                <a:gd name="T1" fmla="*/ 25 h 841"/>
                <a:gd name="T2" fmla="*/ 0 w 2252"/>
                <a:gd name="T3" fmla="*/ 21025 h 841"/>
                <a:gd name="T4" fmla="*/ 56300 w 2252"/>
                <a:gd name="T5" fmla="*/ 4225 h 841"/>
                <a:gd name="T6" fmla="*/ 56300 w 2252"/>
                <a:gd name="T7" fmla="*/ 25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69099755-25EC-489C-80D9-A52686680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5 h 1110"/>
                <a:gd name="T2" fmla="*/ 0 w 3495"/>
                <a:gd name="T3" fmla="*/ 25 h 1110"/>
                <a:gd name="T4" fmla="*/ 87375 w 3495"/>
                <a:gd name="T5" fmla="*/ 27750 h 1110"/>
                <a:gd name="T6" fmla="*/ 87375 w 3495"/>
                <a:gd name="T7" fmla="*/ 24375 h 1110"/>
                <a:gd name="T8" fmla="*/ 0 w 3495"/>
                <a:gd name="T9" fmla="*/ 25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613B3342-7D1F-4C7F-AE4B-F3EE662D8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87375 w 5479"/>
                <a:gd name="T1" fmla="*/ 129400 h 6286"/>
                <a:gd name="T2" fmla="*/ 87375 w 5479"/>
                <a:gd name="T3" fmla="*/ 129400 h 6286"/>
                <a:gd name="T4" fmla="*/ 136950 w 5479"/>
                <a:gd name="T5" fmla="*/ 157150 h 6286"/>
                <a:gd name="T6" fmla="*/ 136950 w 5479"/>
                <a:gd name="T7" fmla="*/ 157150 h 6286"/>
                <a:gd name="T8" fmla="*/ 87375 w 5479"/>
                <a:gd name="T9" fmla="*/ 129400 h 6286"/>
                <a:gd name="T10" fmla="*/ 0 w 5479"/>
                <a:gd name="T11" fmla="*/ 25 h 6286"/>
                <a:gd name="T12" fmla="*/ 31925 w 5479"/>
                <a:gd name="T13" fmla="*/ 73125 h 6286"/>
                <a:gd name="T14" fmla="*/ 63025 w 5479"/>
                <a:gd name="T15" fmla="*/ 108400 h 6286"/>
                <a:gd name="T16" fmla="*/ 63025 w 5479"/>
                <a:gd name="T17" fmla="*/ 108400 h 6286"/>
                <a:gd name="T18" fmla="*/ 31925 w 5479"/>
                <a:gd name="T19" fmla="*/ 73125 h 6286"/>
                <a:gd name="T20" fmla="*/ 0 w 5479"/>
                <a:gd name="T21" fmla="*/ 25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4564F431-2B2B-4232-BF7B-138336CC8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5 h 135"/>
                <a:gd name="T2" fmla="*/ 6725 w 270"/>
                <a:gd name="T3" fmla="*/ 3375 h 135"/>
                <a:gd name="T4" fmla="*/ 0 w 270"/>
                <a:gd name="T5" fmla="*/ 25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0012A3AD-A905-4B66-8D57-4F5FC2280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16750 w 671"/>
                <a:gd name="T1" fmla="*/ 25 h 971"/>
                <a:gd name="T2" fmla="*/ 16750 w 671"/>
                <a:gd name="T3" fmla="*/ 25 h 971"/>
                <a:gd name="T4" fmla="*/ 25 w 671"/>
                <a:gd name="T5" fmla="*/ 20900 h 971"/>
                <a:gd name="T6" fmla="*/ 25 w 671"/>
                <a:gd name="T7" fmla="*/ 24250 h 971"/>
                <a:gd name="T8" fmla="*/ 16750 w 671"/>
                <a:gd name="T9" fmla="*/ 25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A0001F64-0523-4682-A83D-38FF25017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87025 w 6454"/>
                <a:gd name="T1" fmla="*/ 525 h 5882"/>
                <a:gd name="T2" fmla="*/ 3375 w 6454"/>
                <a:gd name="T3" fmla="*/ 87400 h 5882"/>
                <a:gd name="T4" fmla="*/ 0 w 6454"/>
                <a:gd name="T5" fmla="*/ 90750 h 5882"/>
                <a:gd name="T6" fmla="*/ 3375 w 6454"/>
                <a:gd name="T7" fmla="*/ 90750 h 5882"/>
                <a:gd name="T8" fmla="*/ 87025 w 6454"/>
                <a:gd name="T9" fmla="*/ 525 h 5882"/>
                <a:gd name="T10" fmla="*/ 87400 w 6454"/>
                <a:gd name="T11" fmla="*/ 0 h 5882"/>
                <a:gd name="T12" fmla="*/ 161325 w 6454"/>
                <a:gd name="T13" fmla="*/ 147050 h 5882"/>
                <a:gd name="T14" fmla="*/ 87400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6D857078-FE06-42E7-8E0D-AA16FA118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5 h 135"/>
                <a:gd name="T2" fmla="*/ 0 w 1"/>
                <a:gd name="T3" fmla="*/ 25 h 135"/>
                <a:gd name="T4" fmla="*/ 0 w 1"/>
                <a:gd name="T5" fmla="*/ 3375 h 135"/>
                <a:gd name="T6" fmla="*/ 0 w 1"/>
                <a:gd name="T7" fmla="*/ 3375 h 135"/>
                <a:gd name="T8" fmla="*/ 0 w 1"/>
                <a:gd name="T9" fmla="*/ 25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BF58F794-46A3-4154-A837-4A0572E74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3375 w 40063"/>
                <a:gd name="T1" fmla="*/ 80675 h 5042"/>
                <a:gd name="T2" fmla="*/ 45400 w 40063"/>
                <a:gd name="T3" fmla="*/ 84025 h 5042"/>
                <a:gd name="T4" fmla="*/ 84050 w 40063"/>
                <a:gd name="T5" fmla="*/ 80675 h 5042"/>
                <a:gd name="T6" fmla="*/ 3375 w 40063"/>
                <a:gd name="T7" fmla="*/ 80675 h 5042"/>
                <a:gd name="T8" fmla="*/ 1001550 w 40063"/>
                <a:gd name="T9" fmla="*/ 25 h 5042"/>
                <a:gd name="T10" fmla="*/ 927850 w 40063"/>
                <a:gd name="T11" fmla="*/ 111475 h 5042"/>
                <a:gd name="T12" fmla="*/ 927850 w 40063"/>
                <a:gd name="T13" fmla="*/ 111475 h 5042"/>
                <a:gd name="T14" fmla="*/ 1001550 w 40063"/>
                <a:gd name="T15" fmla="*/ 3375 h 5042"/>
                <a:gd name="T16" fmla="*/ 1001550 w 40063"/>
                <a:gd name="T17" fmla="*/ 25 h 5042"/>
                <a:gd name="T18" fmla="*/ 3375 w 40063"/>
                <a:gd name="T19" fmla="*/ 80675 h 5042"/>
                <a:gd name="T20" fmla="*/ 3375 w 40063"/>
                <a:gd name="T21" fmla="*/ 80675 h 5042"/>
                <a:gd name="T22" fmla="*/ 25 w 40063"/>
                <a:gd name="T23" fmla="*/ 126050 h 5042"/>
                <a:gd name="T24" fmla="*/ 3375 w 40063"/>
                <a:gd name="T25" fmla="*/ 80675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CC798B19-36C8-423D-AF13-234F2438A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5 h 170"/>
                <a:gd name="T2" fmla="*/ 0 w 1"/>
                <a:gd name="T3" fmla="*/ 25 h 170"/>
                <a:gd name="T4" fmla="*/ 0 w 1"/>
                <a:gd name="T5" fmla="*/ 4225 h 170"/>
                <a:gd name="T6" fmla="*/ 0 w 1"/>
                <a:gd name="T7" fmla="*/ 25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6CA9D3F6-8A27-4542-82FC-B16F855F7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5 h 438"/>
                <a:gd name="T2" fmla="*/ 0 w 1950"/>
                <a:gd name="T3" fmla="*/ 4225 h 438"/>
                <a:gd name="T4" fmla="*/ 38650 w 1950"/>
                <a:gd name="T5" fmla="*/ 10950 h 438"/>
                <a:gd name="T6" fmla="*/ 0 w 1950"/>
                <a:gd name="T7" fmla="*/ 25 h 438"/>
                <a:gd name="T8" fmla="*/ 48725 w 1950"/>
                <a:gd name="T9" fmla="*/ 7575 h 438"/>
                <a:gd name="T10" fmla="*/ 38650 w 1950"/>
                <a:gd name="T11" fmla="*/ 10950 h 438"/>
                <a:gd name="T12" fmla="*/ 48725 w 1950"/>
                <a:gd name="T13" fmla="*/ 10950 h 438"/>
                <a:gd name="T14" fmla="*/ 48725 w 1950"/>
                <a:gd name="T15" fmla="*/ 7575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B6B092F2-2087-4A2D-BC14-EC1B15CCE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1243525 w 52665"/>
                <a:gd name="T1" fmla="*/ 0 h 24501"/>
                <a:gd name="T2" fmla="*/ 1064550 w 52665"/>
                <a:gd name="T3" fmla="*/ 174775 h 24501"/>
                <a:gd name="T4" fmla="*/ 907425 w 52665"/>
                <a:gd name="T5" fmla="*/ 115125 h 24501"/>
                <a:gd name="T6" fmla="*/ 830125 w 52665"/>
                <a:gd name="T7" fmla="*/ 97475 h 24501"/>
                <a:gd name="T8" fmla="*/ 798200 w 52665"/>
                <a:gd name="T9" fmla="*/ 13450 h 24501"/>
                <a:gd name="T10" fmla="*/ 578075 w 52665"/>
                <a:gd name="T11" fmla="*/ 189050 h 24501"/>
                <a:gd name="T12" fmla="*/ 374750 w 52665"/>
                <a:gd name="T13" fmla="*/ 216775 h 24501"/>
                <a:gd name="T14" fmla="*/ 256275 w 52665"/>
                <a:gd name="T15" fmla="*/ 168050 h 24501"/>
                <a:gd name="T16" fmla="*/ 214250 w 52665"/>
                <a:gd name="T17" fmla="*/ 273075 h 24501"/>
                <a:gd name="T18" fmla="*/ 172250 w 52665"/>
                <a:gd name="T19" fmla="*/ 269725 h 24501"/>
                <a:gd name="T20" fmla="*/ 182325 w 52665"/>
                <a:gd name="T21" fmla="*/ 381475 h 24501"/>
                <a:gd name="T22" fmla="*/ 0 w 52665"/>
                <a:gd name="T23" fmla="*/ 391550 h 24501"/>
                <a:gd name="T24" fmla="*/ 56300 w 52665"/>
                <a:gd name="T25" fmla="*/ 370550 h 24501"/>
                <a:gd name="T26" fmla="*/ 70575 w 52665"/>
                <a:gd name="T27" fmla="*/ 514225 h 24501"/>
                <a:gd name="T28" fmla="*/ 126025 w 52665"/>
                <a:gd name="T29" fmla="*/ 570500 h 24501"/>
                <a:gd name="T30" fmla="*/ 182325 w 52665"/>
                <a:gd name="T31" fmla="*/ 601600 h 24501"/>
                <a:gd name="T32" fmla="*/ 231050 w 52665"/>
                <a:gd name="T33" fmla="*/ 609150 h 24501"/>
                <a:gd name="T34" fmla="*/ 210050 w 52665"/>
                <a:gd name="T35" fmla="*/ 500775 h 24501"/>
                <a:gd name="T36" fmla="*/ 332725 w 52665"/>
                <a:gd name="T37" fmla="*/ 486500 h 24501"/>
                <a:gd name="T38" fmla="*/ 294325 w 52665"/>
                <a:gd name="T39" fmla="*/ 399350 h 24501"/>
                <a:gd name="T40" fmla="*/ 413400 w 52665"/>
                <a:gd name="T41" fmla="*/ 447850 h 24501"/>
                <a:gd name="T42" fmla="*/ 613350 w 52665"/>
                <a:gd name="T43" fmla="*/ 420125 h 24501"/>
                <a:gd name="T44" fmla="*/ 700750 w 52665"/>
                <a:gd name="T45" fmla="*/ 437750 h 24501"/>
                <a:gd name="T46" fmla="*/ 836850 w 52665"/>
                <a:gd name="T47" fmla="*/ 244500 h 24501"/>
                <a:gd name="T48" fmla="*/ 865425 w 52665"/>
                <a:gd name="T49" fmla="*/ 325175 h 24501"/>
                <a:gd name="T50" fmla="*/ 868775 w 52665"/>
                <a:gd name="T51" fmla="*/ 339450 h 24501"/>
                <a:gd name="T52" fmla="*/ 941875 w 52665"/>
                <a:gd name="T53" fmla="*/ 346175 h 24501"/>
                <a:gd name="T54" fmla="*/ 1029275 w 52665"/>
                <a:gd name="T55" fmla="*/ 255425 h 24501"/>
                <a:gd name="T56" fmla="*/ 1124200 w 52665"/>
                <a:gd name="T57" fmla="*/ 486500 h 24501"/>
                <a:gd name="T58" fmla="*/ 1134300 w 52665"/>
                <a:gd name="T59" fmla="*/ 531850 h 24501"/>
                <a:gd name="T60" fmla="*/ 1225875 w 52665"/>
                <a:gd name="T61" fmla="*/ 395750 h 24501"/>
                <a:gd name="T62" fmla="*/ 1253600 w 52665"/>
                <a:gd name="T63" fmla="*/ 342825 h 24501"/>
                <a:gd name="T64" fmla="*/ 1288900 w 52665"/>
                <a:gd name="T65" fmla="*/ 118475 h 24501"/>
                <a:gd name="T66" fmla="*/ 1281325 w 52665"/>
                <a:gd name="T67" fmla="*/ 94100 h 24501"/>
                <a:gd name="T68" fmla="*/ 1316625 w 52665"/>
                <a:gd name="T69" fmla="*/ 132750 h 24501"/>
                <a:gd name="T70" fmla="*/ 1243525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6FBA8324-12AC-4973-B23F-9656D7DB1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157975 w 7026"/>
                <a:gd name="T1" fmla="*/ 25 h 4606"/>
                <a:gd name="T2" fmla="*/ 147050 w 7026"/>
                <a:gd name="T3" fmla="*/ 13450 h 4606"/>
                <a:gd name="T4" fmla="*/ 150425 w 7026"/>
                <a:gd name="T5" fmla="*/ 27750 h 4606"/>
                <a:gd name="T6" fmla="*/ 87400 w 7026"/>
                <a:gd name="T7" fmla="*/ 90750 h 4606"/>
                <a:gd name="T8" fmla="*/ 24400 w 7026"/>
                <a:gd name="T9" fmla="*/ 34475 h 4606"/>
                <a:gd name="T10" fmla="*/ 10950 w 7026"/>
                <a:gd name="T11" fmla="*/ 24375 h 4606"/>
                <a:gd name="T12" fmla="*/ 25 w 7026"/>
                <a:gd name="T13" fmla="*/ 38675 h 4606"/>
                <a:gd name="T14" fmla="*/ 87400 w 7026"/>
                <a:gd name="T15" fmla="*/ 115125 h 4606"/>
                <a:gd name="T16" fmla="*/ 175625 w 7026"/>
                <a:gd name="T17" fmla="*/ 27750 h 4606"/>
                <a:gd name="T18" fmla="*/ 171425 w 7026"/>
                <a:gd name="T19" fmla="*/ 10100 h 4606"/>
                <a:gd name="T20" fmla="*/ 157975 w 7026"/>
                <a:gd name="T21" fmla="*/ 25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6F74A4EB-232D-4333-9215-B5F5C2A5D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143300 w 9244"/>
                <a:gd name="T1" fmla="*/ 0 h 6749"/>
                <a:gd name="T2" fmla="*/ 63025 w 9244"/>
                <a:gd name="T3" fmla="*/ 56600 h 6749"/>
                <a:gd name="T4" fmla="*/ 45300 w 9244"/>
                <a:gd name="T5" fmla="*/ 59350 h 6749"/>
                <a:gd name="T6" fmla="*/ 3375 w 9244"/>
                <a:gd name="T7" fmla="*/ 42325 h 6749"/>
                <a:gd name="T8" fmla="*/ 3375 w 9244"/>
                <a:gd name="T9" fmla="*/ 42325 h 6749"/>
                <a:gd name="T10" fmla="*/ 66400 w 9244"/>
                <a:gd name="T11" fmla="*/ 119625 h 6749"/>
                <a:gd name="T12" fmla="*/ 136125 w 9244"/>
                <a:gd name="T13" fmla="*/ 168350 h 6749"/>
                <a:gd name="T14" fmla="*/ 143500 w 9244"/>
                <a:gd name="T15" fmla="*/ 168700 h 6749"/>
                <a:gd name="T16" fmla="*/ 227725 w 9244"/>
                <a:gd name="T17" fmla="*/ 91900 h 6749"/>
                <a:gd name="T18" fmla="*/ 150425 w 9244"/>
                <a:gd name="T19" fmla="*/ 325 h 6749"/>
                <a:gd name="T20" fmla="*/ 143300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CC24F405-F276-4EF1-8CC3-82DB7C09F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7725 w 2387"/>
                <a:gd name="T1" fmla="*/ 25 h 2387"/>
                <a:gd name="T2" fmla="*/ 0 w 2387"/>
                <a:gd name="T3" fmla="*/ 31100 h 2387"/>
                <a:gd name="T4" fmla="*/ 27725 w 2387"/>
                <a:gd name="T5" fmla="*/ 59675 h 2387"/>
                <a:gd name="T6" fmla="*/ 59650 w 2387"/>
                <a:gd name="T7" fmla="*/ 31100 h 2387"/>
                <a:gd name="T8" fmla="*/ 27725 w 2387"/>
                <a:gd name="T9" fmla="*/ 25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0A56C7D8-1FC4-48B7-AA60-E7057A273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88725 w 9109"/>
                <a:gd name="T1" fmla="*/ 0 h 6746"/>
                <a:gd name="T2" fmla="*/ 80675 w 9109"/>
                <a:gd name="T3" fmla="*/ 350 h 6746"/>
                <a:gd name="T4" fmla="*/ 4225 w 9109"/>
                <a:gd name="T5" fmla="*/ 91100 h 6746"/>
                <a:gd name="T6" fmla="*/ 88425 w 9109"/>
                <a:gd name="T7" fmla="*/ 168625 h 6746"/>
                <a:gd name="T8" fmla="*/ 94950 w 9109"/>
                <a:gd name="T9" fmla="*/ 168400 h 6746"/>
                <a:gd name="T10" fmla="*/ 164700 w 9109"/>
                <a:gd name="T11" fmla="*/ 116300 h 6746"/>
                <a:gd name="T12" fmla="*/ 224350 w 9109"/>
                <a:gd name="T13" fmla="*/ 39000 h 6746"/>
                <a:gd name="T14" fmla="*/ 224350 w 9109"/>
                <a:gd name="T15" fmla="*/ 39000 h 6746"/>
                <a:gd name="T16" fmla="*/ 185275 w 9109"/>
                <a:gd name="T17" fmla="*/ 56975 h 6746"/>
                <a:gd name="T18" fmla="*/ 164700 w 9109"/>
                <a:gd name="T19" fmla="*/ 53300 h 6746"/>
                <a:gd name="T20" fmla="*/ 88725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52F87599-8A3F-4C92-A0C4-B804E0E10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8575 w 2387"/>
                <a:gd name="T1" fmla="*/ 0 h 2387"/>
                <a:gd name="T2" fmla="*/ 0 w 2387"/>
                <a:gd name="T3" fmla="*/ 31100 h 2387"/>
                <a:gd name="T4" fmla="*/ 28575 w 2387"/>
                <a:gd name="T5" fmla="*/ 59650 h 2387"/>
                <a:gd name="T6" fmla="*/ 59675 w 2387"/>
                <a:gd name="T7" fmla="*/ 31100 h 2387"/>
                <a:gd name="T8" fmla="*/ 28575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3620BACE-7A3D-4319-9E94-1A2B73349C70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FCB4C969-288B-4E2F-BF15-3EE758683215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89651084-2007-40F1-B465-AFAC4D9F0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5 w 1951"/>
                <a:gd name="T1" fmla="*/ 25 h 842"/>
                <a:gd name="T2" fmla="*/ 47575 w 1951"/>
                <a:gd name="T3" fmla="*/ 20800 h 842"/>
                <a:gd name="T4" fmla="*/ 47575 w 1951"/>
                <a:gd name="T5" fmla="*/ 20800 h 842"/>
                <a:gd name="T6" fmla="*/ 25 w 1951"/>
                <a:gd name="T7" fmla="*/ 25 h 842"/>
                <a:gd name="T8" fmla="*/ 47575 w 1951"/>
                <a:gd name="T9" fmla="*/ 20800 h 842"/>
                <a:gd name="T10" fmla="*/ 48750 w 1951"/>
                <a:gd name="T11" fmla="*/ 21025 h 842"/>
                <a:gd name="T12" fmla="*/ 47575 w 1951"/>
                <a:gd name="T13" fmla="*/ 20800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B624F1BA-9DC7-4936-A49D-5E2E775CA6F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C64ED430-1878-4393-BDAD-5835DA039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856BC1A0-B203-4CB7-B399-F91FC30B8111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BA151931-92BE-4367-BCE1-EB8D9B5AAA7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6D9F207B-3470-40B6-B6C4-8340CED14E22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F9946E69-61D3-42B2-8B4B-01CDB3AA8FCB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A509FD99-D172-44BB-98FB-0084DE460765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5183B441-87F8-43B6-8EDA-16B05D5DDBF8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9D135491-72D5-42CD-A7D7-D496D3837C0C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EB56811A-728D-4190-8BFF-9A3A97550A67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B257CE44-A6FF-4526-BA32-96BDE22FFEFC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EF010BA2-BA83-44A3-B6C6-B27A87EE30E1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D62DCA42-154E-4B55-97E3-1B056708B189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C420D182-CE34-4E33-A755-74EA33684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A1744CF2-B3CA-476B-9CFC-4031543B0D4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138DFE22-BF60-4E83-9E7B-035E6BB62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558C23FA-77C0-4CC1-B52C-32DC82D56B50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085D32E2-479F-43F6-A822-D9E6CB76D3CB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820B4047-F25B-44CB-BFC7-DB34B1DF2AB2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6EF93326-430A-4358-8D22-5AFFE4BFAD5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BB549D5F-BA89-44F8-9F67-799162970FE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F67C2680-3FA7-476F-B39D-7382CA957217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685E212C-D130-41D0-B081-9103DA5A04ED}"/>
              </a:ext>
            </a:extLst>
          </p:cNvPr>
          <p:cNvSpPr txBox="1"/>
          <p:nvPr userDrawn="1"/>
        </p:nvSpPr>
        <p:spPr>
          <a:xfrm>
            <a:off x="3604685" y="1597026"/>
            <a:ext cx="4751916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273784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BBF60B7F-6A99-42B5-A027-1679F1C9228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AE3EAA60-C327-44EA-8C71-48819DA1B0B6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5BD63418-FE9C-4A51-873E-B894C17EE5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5F71C8E5-9624-42B8-91A7-4562FF5E0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E289D93B-53A4-4DE2-88AC-66D498143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B9ED8ADF-2106-4254-964C-A5BC35668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A3337530-93E2-4596-9F88-649559804C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5BE628B2-3C00-4BD6-BB96-3C4312ABA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46A71FA8-DDA1-4630-A044-5FB2D9B06508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B630824E-6AFB-4B61-9398-FA19AF18DC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2250D946-64A9-4D20-8F1B-6E5F9E0FD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1602CAD3-31C4-4E92-8FE9-93CB2ECFC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201F0788-47E3-4D07-A0E3-C3602BB007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F85D6148-7AAA-48CB-9BD8-BF29A5FDF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F277CF74-7A84-4A8D-A534-9D2AC6711BE7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614C526C-3819-45E7-B2EA-08CF1D5017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23121C0F-5CF3-4745-8B8C-2B816B39F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EC0C11EF-E2EA-4847-BD4A-4B00C3922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F4427B2C-387D-4643-86C2-7BF590DA55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95CB41D4-AD17-428C-9533-6A67FE52A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5B4F2CD7-4898-4EE8-956D-052A0F3705CA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4CCBAF10-B871-4C45-B15E-BFD13FD3A26F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AD57D691-228F-4920-82DA-CADEF08D4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D31708D2-1DE7-4BAD-84B3-4BEA5C6A12AC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DA5828FD-477E-4A55-837E-32C4A699D34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A35889C8-3819-47E4-BC1D-A1F6FE05F04B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93AA8576-9D99-4C99-B07E-C8200D582A3F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0E3DDA8C-86A3-44AB-A3C4-85F7E2A293ED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AC5CB819-5F54-49FD-A688-7E1FAF81FBAD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A20D781D-8B45-474D-9FCA-76E4B85008E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327B89F0-57AB-4F99-910C-10963438A0CD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0F3D7F0B-D14B-47E3-AE44-A1F684A46F9E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1D6BFFC2-6A1D-441E-9C9D-D93F4FEA23D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DF48043E-2BCD-4866-9AD9-D62B31CCF7A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F0DCB9CF-C233-4A2A-B3F1-E9152A4EB0E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FCEE4B78-B369-4AA7-9C41-3A7DD1FE947B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34E2A699-B657-4C97-9C41-E8755DB9CFD0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E7E720D7-10F4-4415-AE4F-0CD4A153269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D742E9C5-D5F1-4D9A-B20B-79D1C96138C1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91087124-D3EC-4453-91C7-D61919F7A53D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DE645508-F866-42B4-ABAA-595C0E7C45AE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2105583A-C2D9-4234-B827-F338DDD9F53D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6E92D144-4F20-4748-8F3D-116F2C1CE92C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58A9AF42-4C18-458B-8612-A027CC221235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8B0C346E-44C7-476C-AB87-D00D47A2ABCB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7D2DB8AD-7E3E-4B2A-8009-A9DA4E85C176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623775E0-66BD-4E50-A50F-2D2A1789CECE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F99CB7DC-2F2E-43A4-9EC4-9FFB91AE774A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BAF2F456-D179-4267-B386-51C65A65E355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66E6B282-D375-4ED8-BCB6-68F085A2534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511B93D0-AECB-419E-9649-F72C88471A01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F72EA542-2A56-4BAF-985A-52D81E3EB121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A933FE6E-E371-48A0-BEA8-229DC9DA9533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315E6911-EC53-4007-970A-58749F6DAC41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B762B275-5047-44FF-B174-5F076F614108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D299C9C9-0E19-40C8-B06A-B513D06B3FA9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3202F7C8-66B7-43C0-AB46-BC08CFFF6795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F5CD9070-F0A1-45A5-BD67-BFDE0455CE28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37659C22-EE50-44B9-93AF-C5BE6D8E8A4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53C0D8E7-890F-46FB-B432-7392D33EDA8B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F6B8E3BA-1857-4FB2-AA8F-9674A9DB9741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A27FED5F-5B47-4AB3-8DCF-0C71861B3A59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D8234141-BC96-4634-A2FA-E4744FAA469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3A88A569-66AD-4A34-AC6D-83431670B66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1AC5D5C5-EA77-4123-B442-DB5FADBC762C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76811C6A-E3F8-4C5A-B1D8-6AB8D25C640B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773F37BA-AC11-4683-A25E-B5D79A9DBAAB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FD3B86B-E26F-47B3-972B-ED7B83F2308A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1796144657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4A6634B5-FD39-423D-B3A8-571A6B46056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968DFA5B-EF87-4BB1-ACFC-7A5F2356F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6B5876C1-C821-4457-BD29-DFA0401104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74FA5D36-9AA7-40BC-93D3-A8CCC515A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FDDAFF2C-489A-402F-B2B1-689143798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1B60EAEC-42D1-426A-BF68-10BD4DBA3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10BDD02C-44A8-4824-96C6-E55D9DB17A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8202FE7F-3057-47DF-9B78-B22A9409A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0386BFFA-B4F7-4A9F-B9B2-A2628E96C137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31E312E-D1D9-400A-8D55-BF670C096D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AF2615C5-7A04-4307-8835-28F6310F5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7EF17130-E0F3-48CE-84D7-F605EF4B8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299F491D-448E-402C-94E3-1F24856F6F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F0B0665F-4C68-40B3-A5DC-159165D1A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EF9E9074-53BA-4CD2-8C86-E81982D81B5D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18E2A474-C1F4-4022-9B72-D7896041C7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E4A1580C-D890-4EF6-A3B1-2862238A2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9D33A4E7-9B28-415C-97DE-9AFBA1E3C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4C7209BD-3A4E-4E87-88AA-0BD886B056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DE1ECA27-BE91-444B-9C57-FC2482D44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EF7F79BF-D070-4D47-A6B7-EC53D3A0ED18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68542AB0-22A5-4ECD-819F-124EDBF2CB72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5389363F-0F10-4787-8284-95B69EE37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106A9336-5585-411C-8520-A37A4AC7E57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24DFEB5F-52C8-4F30-AF21-F179C705A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D88BAD6D-EA10-42E0-8C59-18A977D0F21F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EBB9EAF1-C887-4D5D-AA11-174B744E704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FB7718F1-323A-4916-BDF2-542F36956292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7649C3AA-FA8E-4506-86A5-0C286201E8DF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3DFFAF9D-258A-435D-8DF7-854B2EA087BA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6ED491DF-FCC3-423A-9F74-7BC690FD6FC4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31669BA0-7718-4335-9ABD-FA793B110173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C0AA8E40-D833-4680-AD71-86A6BD0C4EB4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74591584-46BA-4190-B6A7-03734B1E9A5A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75C658C9-05BC-4DFC-8C69-324857FF43D0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942E36EF-423E-4EBF-B0FA-5C24693EB2A9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1D2668CE-AB53-4BDA-A5B8-557D21D27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84285C46-8184-4B2F-8EF7-A55E5315957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B0E9D144-50AE-4196-8B9E-28261CDB5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37A0F0CB-E6A3-4F3D-BFC7-6BC26AD2F8FE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BD5E1059-E7E5-44F0-874F-027C530AA983}"/>
              </a:ext>
            </a:extLst>
          </p:cNvPr>
          <p:cNvSpPr>
            <a:spLocks/>
          </p:cNvSpPr>
          <p:nvPr userDrawn="1"/>
        </p:nvSpPr>
        <p:spPr bwMode="auto">
          <a:xfrm>
            <a:off x="2055285" y="6264275"/>
            <a:ext cx="165100" cy="109538"/>
          </a:xfrm>
          <a:custGeom>
            <a:avLst/>
            <a:gdLst>
              <a:gd name="T0" fmla="*/ 58547 w 4765"/>
              <a:gd name="T1" fmla="*/ 34 h 3248"/>
              <a:gd name="T2" fmla="*/ 52155 w 4765"/>
              <a:gd name="T3" fmla="*/ 108627 h 3248"/>
              <a:gd name="T4" fmla="*/ 60808 w 4765"/>
              <a:gd name="T5" fmla="*/ 109538 h 3248"/>
              <a:gd name="T6" fmla="*/ 64524 w 4765"/>
              <a:gd name="T7" fmla="*/ 438 h 3248"/>
              <a:gd name="T8" fmla="*/ 58547 w 4765"/>
              <a:gd name="T9" fmla="*/ 34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E24D8AD2-2C6D-472C-897F-517ED7EF96C5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B33BD3E9-ACB4-4208-BA0D-7836B9B7F48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C979CBF7-B3BB-4167-BE90-216265D89629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BE56B8C8-1680-4F36-98D2-9643FC3A041E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D6D2708B-0F58-4F7D-8FAE-071E43C6C047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4C9F72D5-E295-45A6-81DA-03E9E44F6A1C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842BC9C3-D30F-42D6-95F7-5014EEC75CB6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B995F95D-0FE3-4CD4-8864-8E993368654E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AFF582ED-DD23-444A-A3AD-771AD93701C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FA8EA846-FC25-4265-8508-3403319919D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ECC07FBA-FF39-4B31-9D2A-8C4B1A77BCB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EC93E4B9-BCA2-44C8-AE63-5B8B02D93437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23959DFC-68D5-403A-BBD9-9D6397B0DEEE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C0F7CF39-A0DD-468B-ABDE-7D076928257B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5491CA17-8813-4990-9CEF-71E8BF1CB4B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E2A895C3-B42C-4355-8B15-EB82C21136C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B03F3BD3-D6C6-4B81-AE16-06B61613C0F7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204B52D3-1EFE-40E7-8B10-B00B7EF6C508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D468FA5C-ED81-4F73-B497-C419CEEBA9E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00F78C06-218D-4996-8DE7-16DD7985760C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FD14D345-6E2A-436B-AE59-CE11277AB0FD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B909FF08-47AF-4C7B-A9D1-4790D438ED5D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234B0CE-AFAC-4D3A-B2BF-FCE698B96E1E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59BB9D00-DEF2-47F6-8047-30F96915BA64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4CB5927D-62CB-4E9F-8314-6941292186F2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BAE52273-E02F-4AB5-9939-B82F8E27A313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41FEB4D1-FFF0-41FA-B0EF-D54CD284DFF6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F0FAC3E-DB14-478B-8411-7B7A13ED6D9C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17DF7102-1316-44B2-80E1-FC2D3A39C808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D24BC2DA-BAB6-40F7-A585-118C5CDCEAF5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D15B3E9B-4A2B-4684-8835-0F1293A1902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66BD0FEF-4340-404D-A22D-70FFDAC822F8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8227E71E-0A02-485A-A477-A8815D9E3FD8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C29B6E43-5490-4A97-BA1B-90D46A597B3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0E2C074-61DE-435C-AEDD-63C1EC38B31E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2B0C1472-DF32-4790-A4F1-DCD88399C0C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B26B68A1-4B5A-4DAE-8544-6D28479429E8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AF4B3DCD-965C-4E39-85A2-C44458FF06F8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3516A5EF-232D-4253-9199-B99BE2AE826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07CE8C1A-C9B6-41D7-8F6F-6B2B58A49A3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B68F240B-37F4-4FEE-8CAD-AB7A2D42263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CC179E47-A529-49DB-B11B-5C17359B45B7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E2FCDB24-627E-42E1-8D8D-5FDB94EF3420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FE17938F-3CDB-4E83-B29B-2369155B6A8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FE2EBB3C-EC8F-4A7A-9B97-E39B40D9952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954A4465-009C-4F1E-A37E-3DDAE1FCA6B8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7A5E1586-1CFB-403D-8504-66E4AE73D172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B4F8339D-0823-44F0-90DE-56479FD894A7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0E6AD292-E5C2-4462-89F4-C4D3D17E3BC7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73DBBB04-73DE-4F32-8902-2C4089ACB506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D1024626-F28D-412B-88A4-B6B35F947C6A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8A6EBEDD-CEE6-4079-9650-E0ACFAE63A57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CED2732D-A7FE-4C7B-A5E7-DA613ECC1799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F7F244E6-CB39-46C8-AF06-D8351BC0F036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A0821B7E-7D79-4B98-A7CC-B93DEA4AF51A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5C65CA56-17E9-48A1-A9B8-F45536A7FB7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72A60597-EBA2-4D1E-B909-C538E558C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55 w 2437"/>
                <a:gd name="T1" fmla="*/ 55 h 2211"/>
                <a:gd name="T2" fmla="*/ 55 w 2437"/>
                <a:gd name="T3" fmla="*/ 39518 h 2211"/>
                <a:gd name="T4" fmla="*/ 55 w 2437"/>
                <a:gd name="T5" fmla="*/ 70248 h 2211"/>
                <a:gd name="T6" fmla="*/ 55 w 2437"/>
                <a:gd name="T7" fmla="*/ 122202 h 2211"/>
                <a:gd name="T8" fmla="*/ 134638 w 2437"/>
                <a:gd name="T9" fmla="*/ 61460 h 2211"/>
                <a:gd name="T10" fmla="*/ 55 w 2437"/>
                <a:gd name="T11" fmla="*/ 55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562AC3F5-101A-4FD7-9463-908F8A345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55 w 1656"/>
                <a:gd name="T1" fmla="*/ 55 h 1431"/>
                <a:gd name="T2" fmla="*/ 55 w 1656"/>
                <a:gd name="T3" fmla="*/ 79036 h 1431"/>
                <a:gd name="T4" fmla="*/ 91472 w 1656"/>
                <a:gd name="T5" fmla="*/ 79036 h 1431"/>
                <a:gd name="T6" fmla="*/ 91472 w 1656"/>
                <a:gd name="T7" fmla="*/ 55 h 1431"/>
                <a:gd name="T8" fmla="*/ 55 w 1656"/>
                <a:gd name="T9" fmla="*/ 55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6F0E9302-5A84-4762-89EB-06D68B7C8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929 w 1669"/>
                <a:gd name="T1" fmla="*/ 1492 h 1457"/>
                <a:gd name="T2" fmla="*/ 2211 w 1669"/>
                <a:gd name="T3" fmla="*/ 8843 h 1457"/>
                <a:gd name="T4" fmla="*/ 16139 w 1669"/>
                <a:gd name="T5" fmla="*/ 10999 h 1457"/>
                <a:gd name="T6" fmla="*/ 38081 w 1669"/>
                <a:gd name="T7" fmla="*/ 40292 h 1457"/>
                <a:gd name="T8" fmla="*/ 32941 w 1669"/>
                <a:gd name="T9" fmla="*/ 47587 h 1457"/>
                <a:gd name="T10" fmla="*/ 21998 w 1669"/>
                <a:gd name="T11" fmla="*/ 62234 h 1457"/>
                <a:gd name="T12" fmla="*/ 14647 w 1669"/>
                <a:gd name="T13" fmla="*/ 65882 h 1457"/>
                <a:gd name="T14" fmla="*/ 4422 w 1669"/>
                <a:gd name="T15" fmla="*/ 71022 h 1457"/>
                <a:gd name="T16" fmla="*/ 6632 w 1669"/>
                <a:gd name="T17" fmla="*/ 74669 h 1457"/>
                <a:gd name="T18" fmla="*/ 30730 w 1669"/>
                <a:gd name="T19" fmla="*/ 75388 h 1457"/>
                <a:gd name="T20" fmla="*/ 37307 w 1669"/>
                <a:gd name="T21" fmla="*/ 76106 h 1457"/>
                <a:gd name="T22" fmla="*/ 44658 w 1669"/>
                <a:gd name="T23" fmla="*/ 71740 h 1457"/>
                <a:gd name="T24" fmla="*/ 36589 w 1669"/>
                <a:gd name="T25" fmla="*/ 67319 h 1457"/>
                <a:gd name="T26" fmla="*/ 32941 w 1669"/>
                <a:gd name="T27" fmla="*/ 65163 h 1457"/>
                <a:gd name="T28" fmla="*/ 36589 w 1669"/>
                <a:gd name="T29" fmla="*/ 60023 h 1457"/>
                <a:gd name="T30" fmla="*/ 44658 w 1669"/>
                <a:gd name="T31" fmla="*/ 49024 h 1457"/>
                <a:gd name="T32" fmla="*/ 53446 w 1669"/>
                <a:gd name="T33" fmla="*/ 61460 h 1457"/>
                <a:gd name="T34" fmla="*/ 57813 w 1669"/>
                <a:gd name="T35" fmla="*/ 68811 h 1457"/>
                <a:gd name="T36" fmla="*/ 54883 w 1669"/>
                <a:gd name="T37" fmla="*/ 71022 h 1457"/>
                <a:gd name="T38" fmla="*/ 51954 w 1669"/>
                <a:gd name="T39" fmla="*/ 75388 h 1457"/>
                <a:gd name="T40" fmla="*/ 60023 w 1669"/>
                <a:gd name="T41" fmla="*/ 80528 h 1457"/>
                <a:gd name="T42" fmla="*/ 89980 w 1669"/>
                <a:gd name="T43" fmla="*/ 79754 h 1457"/>
                <a:gd name="T44" fmla="*/ 89980 w 1669"/>
                <a:gd name="T45" fmla="*/ 73177 h 1457"/>
                <a:gd name="T46" fmla="*/ 80473 w 1669"/>
                <a:gd name="T47" fmla="*/ 71740 h 1457"/>
                <a:gd name="T48" fmla="*/ 73178 w 1669"/>
                <a:gd name="T49" fmla="*/ 68811 h 1457"/>
                <a:gd name="T50" fmla="*/ 62179 w 1669"/>
                <a:gd name="T51" fmla="*/ 55657 h 1457"/>
                <a:gd name="T52" fmla="*/ 57813 w 1669"/>
                <a:gd name="T53" fmla="*/ 30785 h 1457"/>
                <a:gd name="T54" fmla="*/ 70248 w 1669"/>
                <a:gd name="T55" fmla="*/ 16857 h 1457"/>
                <a:gd name="T56" fmla="*/ 87824 w 1669"/>
                <a:gd name="T57" fmla="*/ 15420 h 1457"/>
                <a:gd name="T58" fmla="*/ 91472 w 1669"/>
                <a:gd name="T59" fmla="*/ 11717 h 1457"/>
                <a:gd name="T60" fmla="*/ 56376 w 1669"/>
                <a:gd name="T61" fmla="*/ 6632 h 1457"/>
                <a:gd name="T62" fmla="*/ 49025 w 1669"/>
                <a:gd name="T63" fmla="*/ 11717 h 1457"/>
                <a:gd name="T64" fmla="*/ 52673 w 1669"/>
                <a:gd name="T65" fmla="*/ 15420 h 1457"/>
                <a:gd name="T66" fmla="*/ 51954 w 1669"/>
                <a:gd name="T67" fmla="*/ 19787 h 1457"/>
                <a:gd name="T68" fmla="*/ 44658 w 1669"/>
                <a:gd name="T69" fmla="*/ 31504 h 1457"/>
                <a:gd name="T70" fmla="*/ 35152 w 1669"/>
                <a:gd name="T71" fmla="*/ 18350 h 1457"/>
                <a:gd name="T72" fmla="*/ 31504 w 1669"/>
                <a:gd name="T73" fmla="*/ 11717 h 1457"/>
                <a:gd name="T74" fmla="*/ 36589 w 1669"/>
                <a:gd name="T75" fmla="*/ 10280 h 1457"/>
                <a:gd name="T76" fmla="*/ 42448 w 1669"/>
                <a:gd name="T77" fmla="*/ 5914 h 1457"/>
                <a:gd name="T78" fmla="*/ 41011 w 1669"/>
                <a:gd name="T79" fmla="*/ 2211 h 1457"/>
                <a:gd name="T80" fmla="*/ 32941 w 1669"/>
                <a:gd name="T81" fmla="*/ 55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D1B829B9-BCF4-49CF-8E80-5930188DB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36589 w 1814"/>
                <a:gd name="T1" fmla="*/ 8843 h 1536"/>
                <a:gd name="T2" fmla="*/ 36589 w 1814"/>
                <a:gd name="T3" fmla="*/ 21279 h 1536"/>
                <a:gd name="T4" fmla="*/ 49025 w 1814"/>
                <a:gd name="T5" fmla="*/ 39518 h 1536"/>
                <a:gd name="T6" fmla="*/ 60742 w 1814"/>
                <a:gd name="T7" fmla="*/ 18350 h 1536"/>
                <a:gd name="T8" fmla="*/ 54883 w 1814"/>
                <a:gd name="T9" fmla="*/ 11717 h 1536"/>
                <a:gd name="T10" fmla="*/ 73178 w 1814"/>
                <a:gd name="T11" fmla="*/ 14647 h 1536"/>
                <a:gd name="T12" fmla="*/ 51954 w 1814"/>
                <a:gd name="T13" fmla="*/ 39518 h 1536"/>
                <a:gd name="T14" fmla="*/ 63616 w 1814"/>
                <a:gd name="T15" fmla="*/ 60742 h 1536"/>
                <a:gd name="T16" fmla="*/ 78981 w 1814"/>
                <a:gd name="T17" fmla="*/ 76107 h 1536"/>
                <a:gd name="T18" fmla="*/ 60742 w 1814"/>
                <a:gd name="T19" fmla="*/ 79036 h 1536"/>
                <a:gd name="T20" fmla="*/ 63616 w 1814"/>
                <a:gd name="T21" fmla="*/ 69530 h 1536"/>
                <a:gd name="T22" fmla="*/ 54883 w 1814"/>
                <a:gd name="T23" fmla="*/ 54883 h 1536"/>
                <a:gd name="T24" fmla="*/ 45377 w 1814"/>
                <a:gd name="T25" fmla="*/ 48306 h 1536"/>
                <a:gd name="T26" fmla="*/ 36589 w 1814"/>
                <a:gd name="T27" fmla="*/ 63671 h 1536"/>
                <a:gd name="T28" fmla="*/ 39518 w 1814"/>
                <a:gd name="T29" fmla="*/ 73178 h 1536"/>
                <a:gd name="T30" fmla="*/ 36589 w 1814"/>
                <a:gd name="T31" fmla="*/ 76107 h 1536"/>
                <a:gd name="T32" fmla="*/ 18294 w 1814"/>
                <a:gd name="T33" fmla="*/ 69530 h 1536"/>
                <a:gd name="T34" fmla="*/ 33660 w 1814"/>
                <a:gd name="T35" fmla="*/ 57813 h 1536"/>
                <a:gd name="T36" fmla="*/ 42447 w 1814"/>
                <a:gd name="T37" fmla="*/ 45377 h 1536"/>
                <a:gd name="T38" fmla="*/ 21224 w 1814"/>
                <a:gd name="T39" fmla="*/ 8843 h 1536"/>
                <a:gd name="T40" fmla="*/ 42447 w 1814"/>
                <a:gd name="T41" fmla="*/ 5914 h 1536"/>
                <a:gd name="T42" fmla="*/ 2929 w 1814"/>
                <a:gd name="T43" fmla="*/ 14647 h 1536"/>
                <a:gd name="T44" fmla="*/ 36589 w 1814"/>
                <a:gd name="T45" fmla="*/ 42448 h 1536"/>
                <a:gd name="T46" fmla="*/ 30730 w 1814"/>
                <a:gd name="T47" fmla="*/ 51235 h 1536"/>
                <a:gd name="T48" fmla="*/ 18294 w 1814"/>
                <a:gd name="T49" fmla="*/ 63671 h 1536"/>
                <a:gd name="T50" fmla="*/ 5859 w 1814"/>
                <a:gd name="T51" fmla="*/ 79036 h 1536"/>
                <a:gd name="T52" fmla="*/ 39518 w 1814"/>
                <a:gd name="T53" fmla="*/ 81966 h 1536"/>
                <a:gd name="T54" fmla="*/ 49025 w 1814"/>
                <a:gd name="T55" fmla="*/ 69530 h 1536"/>
                <a:gd name="T56" fmla="*/ 45377 w 1814"/>
                <a:gd name="T57" fmla="*/ 60742 h 1536"/>
                <a:gd name="T58" fmla="*/ 54883 w 1814"/>
                <a:gd name="T59" fmla="*/ 63671 h 1536"/>
                <a:gd name="T60" fmla="*/ 51954 w 1814"/>
                <a:gd name="T61" fmla="*/ 79036 h 1536"/>
                <a:gd name="T62" fmla="*/ 94346 w 1814"/>
                <a:gd name="T63" fmla="*/ 84895 h 1536"/>
                <a:gd name="T64" fmla="*/ 88487 w 1814"/>
                <a:gd name="T65" fmla="*/ 69530 h 1536"/>
                <a:gd name="T66" fmla="*/ 67319 w 1814"/>
                <a:gd name="T67" fmla="*/ 54883 h 1536"/>
                <a:gd name="T68" fmla="*/ 70248 w 1814"/>
                <a:gd name="T69" fmla="*/ 27082 h 1536"/>
                <a:gd name="T70" fmla="*/ 94346 w 1814"/>
                <a:gd name="T71" fmla="*/ 18350 h 1536"/>
                <a:gd name="T72" fmla="*/ 97275 w 1814"/>
                <a:gd name="T73" fmla="*/ 8843 h 1536"/>
                <a:gd name="T74" fmla="*/ 49025 w 1814"/>
                <a:gd name="T75" fmla="*/ 14647 h 1536"/>
                <a:gd name="T76" fmla="*/ 49025 w 1814"/>
                <a:gd name="T77" fmla="*/ 24153 h 1536"/>
                <a:gd name="T78" fmla="*/ 42447 w 1814"/>
                <a:gd name="T79" fmla="*/ 18350 h 1536"/>
                <a:gd name="T80" fmla="*/ 49025 w 1814"/>
                <a:gd name="T81" fmla="*/ 8843 h 1536"/>
                <a:gd name="T82" fmla="*/ 45377 w 1814"/>
                <a:gd name="T83" fmla="*/ 2985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0758B90A-8A90-46CD-BF53-14EBA9E74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950700 w 22395"/>
                <a:gd name="T1" fmla="*/ 477422 h 21477"/>
                <a:gd name="T2" fmla="*/ 994142 w 22395"/>
                <a:gd name="T3" fmla="*/ 516222 h 21477"/>
                <a:gd name="T4" fmla="*/ 1012436 w 22395"/>
                <a:gd name="T5" fmla="*/ 921462 h 21477"/>
                <a:gd name="T6" fmla="*/ 954679 w 22395"/>
                <a:gd name="T7" fmla="*/ 979274 h 21477"/>
                <a:gd name="T8" fmla="*/ 542807 w 22395"/>
                <a:gd name="T9" fmla="*/ 973415 h 21477"/>
                <a:gd name="T10" fmla="*/ 515725 w 22395"/>
                <a:gd name="T11" fmla="*/ 909026 h 21477"/>
                <a:gd name="T12" fmla="*/ 923949 w 22395"/>
                <a:gd name="T13" fmla="*/ 488421 h 21477"/>
                <a:gd name="T14" fmla="*/ 950700 w 22395"/>
                <a:gd name="T15" fmla="*/ 477422 h 21477"/>
                <a:gd name="T16" fmla="*/ 1112309 w 22395"/>
                <a:gd name="T17" fmla="*/ 55 h 21477"/>
                <a:gd name="T18" fmla="*/ 1046096 w 22395"/>
                <a:gd name="T19" fmla="*/ 28298 h 21477"/>
                <a:gd name="T20" fmla="*/ 54883 w 22395"/>
                <a:gd name="T21" fmla="*/ 1034157 h 21477"/>
                <a:gd name="T22" fmla="*/ 125131 w 22395"/>
                <a:gd name="T23" fmla="*/ 1187034 h 21477"/>
                <a:gd name="T24" fmla="*/ 1122147 w 22395"/>
                <a:gd name="T25" fmla="*/ 1187034 h 21477"/>
                <a:gd name="T26" fmla="*/ 1237772 w 22395"/>
                <a:gd name="T27" fmla="*/ 1073620 h 21477"/>
                <a:gd name="T28" fmla="*/ 1204113 w 22395"/>
                <a:gd name="T29" fmla="*/ 86111 h 21477"/>
                <a:gd name="T30" fmla="*/ 1112309 w 22395"/>
                <a:gd name="T31" fmla="*/ 55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25493325-488D-4BE8-944B-07828CBFF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1021223 w 18583"/>
                <a:gd name="T1" fmla="*/ 0 h 18937"/>
                <a:gd name="T2" fmla="*/ 1000000 w 18583"/>
                <a:gd name="T3" fmla="*/ 18294 h 18937"/>
                <a:gd name="T4" fmla="*/ 8788 w 18583"/>
                <a:gd name="T5" fmla="*/ 1024153 h 18937"/>
                <a:gd name="T6" fmla="*/ 0 w 18583"/>
                <a:gd name="T7" fmla="*/ 1036589 h 18937"/>
                <a:gd name="T8" fmla="*/ 0 w 18583"/>
                <a:gd name="T9" fmla="*/ 1039518 h 18937"/>
                <a:gd name="T10" fmla="*/ 16194 w 18583"/>
                <a:gd name="T11" fmla="*/ 1046648 h 18937"/>
                <a:gd name="T12" fmla="*/ 30730 w 18583"/>
                <a:gd name="T13" fmla="*/ 1039518 h 18937"/>
                <a:gd name="T14" fmla="*/ 1021223 w 18583"/>
                <a:gd name="T15" fmla="*/ 30730 h 18937"/>
                <a:gd name="T16" fmla="*/ 1021223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27F509F3-2703-4102-B85A-2C083D303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55 h 1219"/>
                <a:gd name="T2" fmla="*/ 0 w 1377"/>
                <a:gd name="T3" fmla="*/ 8843 h 1219"/>
                <a:gd name="T4" fmla="*/ 67319 w 1377"/>
                <a:gd name="T5" fmla="*/ 67374 h 1219"/>
                <a:gd name="T6" fmla="*/ 73178 w 1377"/>
                <a:gd name="T7" fmla="*/ 67374 h 1219"/>
                <a:gd name="T8" fmla="*/ 73178 w 1377"/>
                <a:gd name="T9" fmla="*/ 57868 h 1219"/>
                <a:gd name="T10" fmla="*/ 9506 w 1377"/>
                <a:gd name="T11" fmla="*/ 55 h 1219"/>
                <a:gd name="T12" fmla="*/ 0 w 1377"/>
                <a:gd name="T13" fmla="*/ 55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1C2D1707-41D7-42D9-849E-C632A4A8B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4753 w 1377"/>
                <a:gd name="T1" fmla="*/ 55 h 1259"/>
                <a:gd name="T2" fmla="*/ 2929 w 1377"/>
                <a:gd name="T3" fmla="*/ 2266 h 1259"/>
                <a:gd name="T4" fmla="*/ 2929 w 1377"/>
                <a:gd name="T5" fmla="*/ 8843 h 1259"/>
                <a:gd name="T6" fmla="*/ 66601 w 1377"/>
                <a:gd name="T7" fmla="*/ 69530 h 1259"/>
                <a:gd name="T8" fmla="*/ 76107 w 1377"/>
                <a:gd name="T9" fmla="*/ 69530 h 1259"/>
                <a:gd name="T10" fmla="*/ 73178 w 1377"/>
                <a:gd name="T11" fmla="*/ 60797 h 1259"/>
                <a:gd name="T12" fmla="*/ 8788 w 1377"/>
                <a:gd name="T13" fmla="*/ 2266 h 1259"/>
                <a:gd name="T14" fmla="*/ 4753 w 1377"/>
                <a:gd name="T15" fmla="*/ 55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55CF6B8D-C909-479E-AA9C-3ED21A66B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929 w 993"/>
                <a:gd name="T1" fmla="*/ 55 h 888"/>
                <a:gd name="T2" fmla="*/ 2929 w 993"/>
                <a:gd name="T3" fmla="*/ 6632 h 888"/>
                <a:gd name="T4" fmla="*/ 48306 w 993"/>
                <a:gd name="T5" fmla="*/ 49025 h 888"/>
                <a:gd name="T6" fmla="*/ 54883 w 993"/>
                <a:gd name="T7" fmla="*/ 49025 h 888"/>
                <a:gd name="T8" fmla="*/ 54883 w 993"/>
                <a:gd name="T9" fmla="*/ 43166 h 888"/>
                <a:gd name="T10" fmla="*/ 5859 w 993"/>
                <a:gd name="T11" fmla="*/ 55 h 888"/>
                <a:gd name="T12" fmla="*/ 2929 w 993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58BF0B08-76F2-42C0-BC8A-1EC228B58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4035 w 994"/>
                <a:gd name="T1" fmla="*/ 55 h 911"/>
                <a:gd name="T2" fmla="*/ 55 w 994"/>
                <a:gd name="T3" fmla="*/ 2764 h 911"/>
                <a:gd name="T4" fmla="*/ 55 w 994"/>
                <a:gd name="T5" fmla="*/ 5693 h 911"/>
                <a:gd name="T6" fmla="*/ 48306 w 994"/>
                <a:gd name="T7" fmla="*/ 48140 h 911"/>
                <a:gd name="T8" fmla="*/ 51345 w 994"/>
                <a:gd name="T9" fmla="*/ 50351 h 911"/>
                <a:gd name="T10" fmla="*/ 54883 w 994"/>
                <a:gd name="T11" fmla="*/ 48140 h 911"/>
                <a:gd name="T12" fmla="*/ 54883 w 994"/>
                <a:gd name="T13" fmla="*/ 45211 h 911"/>
                <a:gd name="T14" fmla="*/ 5914 w 994"/>
                <a:gd name="T15" fmla="*/ 2764 h 911"/>
                <a:gd name="T16" fmla="*/ 4035 w 994"/>
                <a:gd name="T17" fmla="*/ 55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18435909-01A6-4E16-96EB-35E76C4FF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1953 w 994"/>
                <a:gd name="T7" fmla="*/ 48306 h 874"/>
                <a:gd name="T8" fmla="*/ 51953 w 994"/>
                <a:gd name="T9" fmla="*/ 42447 h 874"/>
                <a:gd name="T10" fmla="*/ 6632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19AB31A7-C695-46A4-94EE-457EF8EDC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3648 w 993"/>
                <a:gd name="T1" fmla="*/ 55 h 875"/>
                <a:gd name="T2" fmla="*/ 3648 w 993"/>
                <a:gd name="T3" fmla="*/ 5859 h 875"/>
                <a:gd name="T4" fmla="*/ 49024 w 993"/>
                <a:gd name="T5" fmla="*/ 48306 h 875"/>
                <a:gd name="T6" fmla="*/ 54883 w 993"/>
                <a:gd name="T7" fmla="*/ 48306 h 875"/>
                <a:gd name="T8" fmla="*/ 54883 w 993"/>
                <a:gd name="T9" fmla="*/ 42447 h 875"/>
                <a:gd name="T10" fmla="*/ 6577 w 993"/>
                <a:gd name="T11" fmla="*/ 55 h 875"/>
                <a:gd name="T12" fmla="*/ 3648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1AFB34B4-3F51-4392-926F-48B494345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4808 w 994"/>
                <a:gd name="T1" fmla="*/ 55 h 914"/>
                <a:gd name="T2" fmla="*/ 2985 w 994"/>
                <a:gd name="T3" fmla="*/ 2211 h 914"/>
                <a:gd name="T4" fmla="*/ 2985 w 994"/>
                <a:gd name="T5" fmla="*/ 5140 h 914"/>
                <a:gd name="T6" fmla="*/ 49024 w 994"/>
                <a:gd name="T7" fmla="*/ 48306 h 914"/>
                <a:gd name="T8" fmla="*/ 51953 w 994"/>
                <a:gd name="T9" fmla="*/ 50517 h 914"/>
                <a:gd name="T10" fmla="*/ 54883 w 994"/>
                <a:gd name="T11" fmla="*/ 48306 h 914"/>
                <a:gd name="T12" fmla="*/ 54883 w 994"/>
                <a:gd name="T13" fmla="*/ 44658 h 914"/>
                <a:gd name="T14" fmla="*/ 6632 w 994"/>
                <a:gd name="T15" fmla="*/ 2211 h 914"/>
                <a:gd name="T16" fmla="*/ 4808 w 994"/>
                <a:gd name="T17" fmla="*/ 55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AA8B3658-73A8-4539-B80E-2A691800D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55 w 994"/>
                <a:gd name="T1" fmla="*/ 55 h 888"/>
                <a:gd name="T2" fmla="*/ 55 w 994"/>
                <a:gd name="T3" fmla="*/ 6632 h 888"/>
                <a:gd name="T4" fmla="*/ 49079 w 994"/>
                <a:gd name="T5" fmla="*/ 49080 h 888"/>
                <a:gd name="T6" fmla="*/ 54938 w 994"/>
                <a:gd name="T7" fmla="*/ 49080 h 888"/>
                <a:gd name="T8" fmla="*/ 52009 w 994"/>
                <a:gd name="T9" fmla="*/ 43221 h 888"/>
                <a:gd name="T10" fmla="*/ 5914 w 994"/>
                <a:gd name="T11" fmla="*/ 55 h 888"/>
                <a:gd name="T12" fmla="*/ 55 w 994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DA3CBFDD-0E9E-4666-80A2-C832BFA63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929 w 1047"/>
                <a:gd name="T1" fmla="*/ 0 h 888"/>
                <a:gd name="T2" fmla="*/ 2929 w 1047"/>
                <a:gd name="T3" fmla="*/ 6577 h 888"/>
                <a:gd name="T4" fmla="*/ 51954 w 1047"/>
                <a:gd name="T5" fmla="*/ 49025 h 888"/>
                <a:gd name="T6" fmla="*/ 54883 w 1047"/>
                <a:gd name="T7" fmla="*/ 49025 h 888"/>
                <a:gd name="T8" fmla="*/ 54883 w 1047"/>
                <a:gd name="T9" fmla="*/ 43166 h 888"/>
                <a:gd name="T10" fmla="*/ 9562 w 1047"/>
                <a:gd name="T11" fmla="*/ 0 h 888"/>
                <a:gd name="T12" fmla="*/ 2929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CE801BFF-0B34-45DF-BA6E-CF1E25E3B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4422 w 994"/>
                <a:gd name="T1" fmla="*/ 55 h 911"/>
                <a:gd name="T2" fmla="*/ 2985 w 994"/>
                <a:gd name="T3" fmla="*/ 2764 h 911"/>
                <a:gd name="T4" fmla="*/ 2985 w 994"/>
                <a:gd name="T5" fmla="*/ 5693 h 911"/>
                <a:gd name="T6" fmla="*/ 49079 w 994"/>
                <a:gd name="T7" fmla="*/ 48140 h 911"/>
                <a:gd name="T8" fmla="*/ 53059 w 994"/>
                <a:gd name="T9" fmla="*/ 50296 h 911"/>
                <a:gd name="T10" fmla="*/ 54883 w 994"/>
                <a:gd name="T11" fmla="*/ 48140 h 911"/>
                <a:gd name="T12" fmla="*/ 54883 w 994"/>
                <a:gd name="T13" fmla="*/ 45211 h 911"/>
                <a:gd name="T14" fmla="*/ 5914 w 994"/>
                <a:gd name="T15" fmla="*/ 2764 h 911"/>
                <a:gd name="T16" fmla="*/ 4422 w 994"/>
                <a:gd name="T17" fmla="*/ 55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7CE1007D-C1C1-475B-8BCF-033A20FAF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55 h 875"/>
                <a:gd name="T2" fmla="*/ 2929 w 993"/>
                <a:gd name="T3" fmla="*/ 5914 h 875"/>
                <a:gd name="T4" fmla="*/ 48306 w 993"/>
                <a:gd name="T5" fmla="*/ 48306 h 875"/>
                <a:gd name="T6" fmla="*/ 54883 w 993"/>
                <a:gd name="T7" fmla="*/ 48306 h 875"/>
                <a:gd name="T8" fmla="*/ 54883 w 993"/>
                <a:gd name="T9" fmla="*/ 42502 h 875"/>
                <a:gd name="T10" fmla="*/ 5859 w 993"/>
                <a:gd name="T11" fmla="*/ 55 h 875"/>
                <a:gd name="T12" fmla="*/ 0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612DAD3C-0637-4239-8526-8076308F7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1953 w 994"/>
                <a:gd name="T7" fmla="*/ 48306 h 874"/>
                <a:gd name="T8" fmla="*/ 51953 w 994"/>
                <a:gd name="T9" fmla="*/ 42447 h 874"/>
                <a:gd name="T10" fmla="*/ 5859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489D2D85-D798-401E-AF56-7C234FBBC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4809 w 1047"/>
                <a:gd name="T1" fmla="*/ 0 h 914"/>
                <a:gd name="T2" fmla="*/ 2985 w 1047"/>
                <a:gd name="T3" fmla="*/ 2211 h 914"/>
                <a:gd name="T4" fmla="*/ 2985 w 1047"/>
                <a:gd name="T5" fmla="*/ 5140 h 914"/>
                <a:gd name="T6" fmla="*/ 48306 w 1047"/>
                <a:gd name="T7" fmla="*/ 48306 h 914"/>
                <a:gd name="T8" fmla="*/ 52728 w 1047"/>
                <a:gd name="T9" fmla="*/ 50462 h 914"/>
                <a:gd name="T10" fmla="*/ 54939 w 1047"/>
                <a:gd name="T11" fmla="*/ 48306 h 914"/>
                <a:gd name="T12" fmla="*/ 54939 w 1047"/>
                <a:gd name="T13" fmla="*/ 44658 h 914"/>
                <a:gd name="T14" fmla="*/ 8843 w 1047"/>
                <a:gd name="T15" fmla="*/ 2211 h 914"/>
                <a:gd name="T16" fmla="*/ 4809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67C765C6-F263-4FB0-A267-AD875A4DA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3648 w 993"/>
                <a:gd name="T1" fmla="*/ 55 h 888"/>
                <a:gd name="T2" fmla="*/ 3648 w 993"/>
                <a:gd name="T3" fmla="*/ 6632 h 888"/>
                <a:gd name="T4" fmla="*/ 49024 w 993"/>
                <a:gd name="T5" fmla="*/ 49025 h 888"/>
                <a:gd name="T6" fmla="*/ 54883 w 993"/>
                <a:gd name="T7" fmla="*/ 49025 h 888"/>
                <a:gd name="T8" fmla="*/ 54883 w 993"/>
                <a:gd name="T9" fmla="*/ 43221 h 888"/>
                <a:gd name="T10" fmla="*/ 6577 w 993"/>
                <a:gd name="T11" fmla="*/ 55 h 888"/>
                <a:gd name="T12" fmla="*/ 3648 w 993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5AE68EDB-AF77-4FA3-A5BB-724784EFB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55 w 994"/>
                <a:gd name="T1" fmla="*/ 0 h 887"/>
                <a:gd name="T2" fmla="*/ 55 w 994"/>
                <a:gd name="T3" fmla="*/ 6577 h 887"/>
                <a:gd name="T4" fmla="*/ 48306 w 994"/>
                <a:gd name="T5" fmla="*/ 49024 h 887"/>
                <a:gd name="T6" fmla="*/ 54883 w 994"/>
                <a:gd name="T7" fmla="*/ 49024 h 887"/>
                <a:gd name="T8" fmla="*/ 51235 w 994"/>
                <a:gd name="T9" fmla="*/ 43165 h 887"/>
                <a:gd name="T10" fmla="*/ 5914 w 994"/>
                <a:gd name="T11" fmla="*/ 0 h 887"/>
                <a:gd name="T12" fmla="*/ 55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5ECBE5C9-76E6-49A4-8F20-F0C60DA89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266 w 994"/>
                <a:gd name="T1" fmla="*/ 0 h 911"/>
                <a:gd name="T2" fmla="*/ 55 w 994"/>
                <a:gd name="T3" fmla="*/ 2764 h 911"/>
                <a:gd name="T4" fmla="*/ 55 w 994"/>
                <a:gd name="T5" fmla="*/ 5693 h 911"/>
                <a:gd name="T6" fmla="*/ 49079 w 994"/>
                <a:gd name="T7" fmla="*/ 48140 h 911"/>
                <a:gd name="T8" fmla="*/ 50516 w 994"/>
                <a:gd name="T9" fmla="*/ 50296 h 911"/>
                <a:gd name="T10" fmla="*/ 52009 w 994"/>
                <a:gd name="T11" fmla="*/ 48140 h 911"/>
                <a:gd name="T12" fmla="*/ 52009 w 994"/>
                <a:gd name="T13" fmla="*/ 45211 h 911"/>
                <a:gd name="T14" fmla="*/ 6632 w 994"/>
                <a:gd name="T15" fmla="*/ 2764 h 911"/>
                <a:gd name="T16" fmla="*/ 226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EB6FBDF8-8FF8-4907-8E11-354FA7477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929 w 993"/>
                <a:gd name="T1" fmla="*/ 55 h 875"/>
                <a:gd name="T2" fmla="*/ 2929 w 993"/>
                <a:gd name="T3" fmla="*/ 5914 h 875"/>
                <a:gd name="T4" fmla="*/ 49024 w 993"/>
                <a:gd name="T5" fmla="*/ 48306 h 875"/>
                <a:gd name="T6" fmla="*/ 54883 w 993"/>
                <a:gd name="T7" fmla="*/ 48306 h 875"/>
                <a:gd name="T8" fmla="*/ 54883 w 993"/>
                <a:gd name="T9" fmla="*/ 42447 h 875"/>
                <a:gd name="T10" fmla="*/ 5859 w 993"/>
                <a:gd name="T11" fmla="*/ 55 h 875"/>
                <a:gd name="T12" fmla="*/ 2929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5A51180A-DE02-4567-B6DA-C23D2584E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4883 w 994"/>
                <a:gd name="T7" fmla="*/ 48306 h 874"/>
                <a:gd name="T8" fmla="*/ 54883 w 994"/>
                <a:gd name="T9" fmla="*/ 42447 h 874"/>
                <a:gd name="T10" fmla="*/ 6632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50498C7D-235F-4241-9498-E65003519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929 w 993"/>
                <a:gd name="T1" fmla="*/ 55 h 928"/>
                <a:gd name="T2" fmla="*/ 0 w 993"/>
                <a:gd name="T3" fmla="*/ 2266 h 928"/>
                <a:gd name="T4" fmla="*/ 0 w 993"/>
                <a:gd name="T5" fmla="*/ 5195 h 928"/>
                <a:gd name="T6" fmla="*/ 49024 w 993"/>
                <a:gd name="T7" fmla="*/ 48306 h 928"/>
                <a:gd name="T8" fmla="*/ 51954 w 993"/>
                <a:gd name="T9" fmla="*/ 51236 h 928"/>
                <a:gd name="T10" fmla="*/ 51954 w 993"/>
                <a:gd name="T11" fmla="*/ 44659 h 928"/>
                <a:gd name="T12" fmla="*/ 5859 w 993"/>
                <a:gd name="T13" fmla="*/ 2266 h 928"/>
                <a:gd name="T14" fmla="*/ 2929 w 993"/>
                <a:gd name="T15" fmla="*/ 55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458E1D64-49A2-45A2-9690-D5196813B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4422 w 1377"/>
                <a:gd name="T1" fmla="*/ 55 h 1242"/>
                <a:gd name="T2" fmla="*/ 0 w 1377"/>
                <a:gd name="T3" fmla="*/ 2266 h 1242"/>
                <a:gd name="T4" fmla="*/ 0 w 1377"/>
                <a:gd name="T5" fmla="*/ 8125 h 1242"/>
                <a:gd name="T6" fmla="*/ 66601 w 1377"/>
                <a:gd name="T7" fmla="*/ 65882 h 1242"/>
                <a:gd name="T8" fmla="*/ 68480 w 1377"/>
                <a:gd name="T9" fmla="*/ 68645 h 1242"/>
                <a:gd name="T10" fmla="*/ 73178 w 1377"/>
                <a:gd name="T11" fmla="*/ 65882 h 1242"/>
                <a:gd name="T12" fmla="*/ 73178 w 1377"/>
                <a:gd name="T13" fmla="*/ 60023 h 1242"/>
                <a:gd name="T14" fmla="*/ 8788 w 1377"/>
                <a:gd name="T15" fmla="*/ 2266 h 1242"/>
                <a:gd name="T16" fmla="*/ 4422 w 1377"/>
                <a:gd name="T17" fmla="*/ 55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72F1694A-6DDE-4680-856C-7515DE701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929 w 1377"/>
                <a:gd name="T1" fmla="*/ 0 h 1258"/>
                <a:gd name="T2" fmla="*/ 2929 w 1377"/>
                <a:gd name="T3" fmla="*/ 9562 h 1258"/>
                <a:gd name="T4" fmla="*/ 67319 w 1377"/>
                <a:gd name="T5" fmla="*/ 67319 h 1258"/>
                <a:gd name="T6" fmla="*/ 71354 w 1377"/>
                <a:gd name="T7" fmla="*/ 69530 h 1258"/>
                <a:gd name="T8" fmla="*/ 73178 w 1377"/>
                <a:gd name="T9" fmla="*/ 67319 h 1258"/>
                <a:gd name="T10" fmla="*/ 73178 w 1377"/>
                <a:gd name="T11" fmla="*/ 61461 h 1258"/>
                <a:gd name="T12" fmla="*/ 9506 w 1377"/>
                <a:gd name="T13" fmla="*/ 0 h 1258"/>
                <a:gd name="T14" fmla="*/ 2929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6E87E7A1-71BF-472C-8F06-46EB0DDB4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7406 w 1430"/>
                <a:gd name="T1" fmla="*/ 55 h 1245"/>
                <a:gd name="T2" fmla="*/ 2929 w 1430"/>
                <a:gd name="T3" fmla="*/ 2211 h 1245"/>
                <a:gd name="T4" fmla="*/ 2929 w 1430"/>
                <a:gd name="T5" fmla="*/ 8069 h 1245"/>
                <a:gd name="T6" fmla="*/ 70248 w 1430"/>
                <a:gd name="T7" fmla="*/ 68811 h 1245"/>
                <a:gd name="T8" fmla="*/ 76107 w 1430"/>
                <a:gd name="T9" fmla="*/ 68811 h 1245"/>
                <a:gd name="T10" fmla="*/ 76107 w 1430"/>
                <a:gd name="T11" fmla="*/ 60023 h 1245"/>
                <a:gd name="T12" fmla="*/ 12436 w 1430"/>
                <a:gd name="T13" fmla="*/ 2211 h 1245"/>
                <a:gd name="T14" fmla="*/ 7406 w 1430"/>
                <a:gd name="T15" fmla="*/ 55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B4CCC174-D0DA-4963-8BB4-347486694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4809 w 1377"/>
                <a:gd name="T1" fmla="*/ 55 h 1245"/>
                <a:gd name="T2" fmla="*/ 2929 w 1377"/>
                <a:gd name="T3" fmla="*/ 2211 h 1245"/>
                <a:gd name="T4" fmla="*/ 2929 w 1377"/>
                <a:gd name="T5" fmla="*/ 8788 h 1245"/>
                <a:gd name="T6" fmla="*/ 66601 w 1377"/>
                <a:gd name="T7" fmla="*/ 66600 h 1245"/>
                <a:gd name="T8" fmla="*/ 71243 w 1377"/>
                <a:gd name="T9" fmla="*/ 68811 h 1245"/>
                <a:gd name="T10" fmla="*/ 73178 w 1377"/>
                <a:gd name="T11" fmla="*/ 66600 h 1245"/>
                <a:gd name="T12" fmla="*/ 73178 w 1377"/>
                <a:gd name="T13" fmla="*/ 60023 h 1245"/>
                <a:gd name="T14" fmla="*/ 8788 w 1377"/>
                <a:gd name="T15" fmla="*/ 2211 h 1245"/>
                <a:gd name="T16" fmla="*/ 4809 w 1377"/>
                <a:gd name="T17" fmla="*/ 55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0B157F2D-4B5F-4642-A444-DC2D2B7EA18F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A08863BA-1F7E-422C-88C2-7EE01A7F706E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8B144D0B-668D-4AAC-8B81-8B9031DA9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45377 w 18305"/>
                <a:gd name="T1" fmla="*/ 0 h 3310"/>
                <a:gd name="T2" fmla="*/ 55 w 18305"/>
                <a:gd name="T3" fmla="*/ 51954 h 3310"/>
                <a:gd name="T4" fmla="*/ 55 w 18305"/>
                <a:gd name="T5" fmla="*/ 130935 h 3310"/>
                <a:gd name="T6" fmla="*/ 45377 w 18305"/>
                <a:gd name="T7" fmla="*/ 182889 h 3310"/>
                <a:gd name="T8" fmla="*/ 1011717 w 18305"/>
                <a:gd name="T9" fmla="*/ 182889 h 3310"/>
                <a:gd name="T10" fmla="*/ 1011717 w 18305"/>
                <a:gd name="T11" fmla="*/ 0 h 3310"/>
                <a:gd name="T12" fmla="*/ 45377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B7BE43DE-30CD-42DE-B9AA-38754922B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55 w 18305"/>
                <a:gd name="T1" fmla="*/ 55 h 1656"/>
                <a:gd name="T2" fmla="*/ 55 w 18305"/>
                <a:gd name="T3" fmla="*/ 39518 h 1656"/>
                <a:gd name="T4" fmla="*/ 45377 w 18305"/>
                <a:gd name="T5" fmla="*/ 91472 h 1656"/>
                <a:gd name="T6" fmla="*/ 1011717 w 18305"/>
                <a:gd name="T7" fmla="*/ 91472 h 1656"/>
                <a:gd name="T8" fmla="*/ 1011717 w 18305"/>
                <a:gd name="T9" fmla="*/ 55 h 1656"/>
                <a:gd name="T10" fmla="*/ 55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40DACBA1-35CA-4B04-A4D3-BB795575A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128005 w 20290"/>
                <a:gd name="T1" fmla="*/ 55 h 5507"/>
                <a:gd name="T2" fmla="*/ 0 w 20290"/>
                <a:gd name="T3" fmla="*/ 115625 h 5507"/>
                <a:gd name="T4" fmla="*/ 0 w 20290"/>
                <a:gd name="T5" fmla="*/ 194606 h 5507"/>
                <a:gd name="T6" fmla="*/ 128005 w 20290"/>
                <a:gd name="T7" fmla="*/ 304372 h 5507"/>
                <a:gd name="T8" fmla="*/ 1121428 w 20290"/>
                <a:gd name="T9" fmla="*/ 304372 h 5507"/>
                <a:gd name="T10" fmla="*/ 1121428 w 20290"/>
                <a:gd name="T11" fmla="*/ 243630 h 5507"/>
                <a:gd name="T12" fmla="*/ 1121428 w 20290"/>
                <a:gd name="T13" fmla="*/ 60742 h 5507"/>
                <a:gd name="T14" fmla="*/ 1121428 w 20290"/>
                <a:gd name="T15" fmla="*/ 55 h 5507"/>
                <a:gd name="T16" fmla="*/ 128005 w 20290"/>
                <a:gd name="T17" fmla="*/ 55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490E20F6-3192-44E3-9836-B4A066C6E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125076 w 20290"/>
                <a:gd name="T1" fmla="*/ 55 h 5507"/>
                <a:gd name="T2" fmla="*/ 0 w 20290"/>
                <a:gd name="T3" fmla="*/ 115625 h 5507"/>
                <a:gd name="T4" fmla="*/ 0 w 20290"/>
                <a:gd name="T5" fmla="*/ 194606 h 5507"/>
                <a:gd name="T6" fmla="*/ 125076 w 20290"/>
                <a:gd name="T7" fmla="*/ 304372 h 5507"/>
                <a:gd name="T8" fmla="*/ 1121428 w 20290"/>
                <a:gd name="T9" fmla="*/ 304372 h 5507"/>
                <a:gd name="T10" fmla="*/ 1121428 w 20290"/>
                <a:gd name="T11" fmla="*/ 243630 h 5507"/>
                <a:gd name="T12" fmla="*/ 118499 w 20290"/>
                <a:gd name="T13" fmla="*/ 243630 h 5507"/>
                <a:gd name="T14" fmla="*/ 73177 w 20290"/>
                <a:gd name="T15" fmla="*/ 191676 h 5507"/>
                <a:gd name="T16" fmla="*/ 73177 w 20290"/>
                <a:gd name="T17" fmla="*/ 112696 h 5507"/>
                <a:gd name="T18" fmla="*/ 118499 w 20290"/>
                <a:gd name="T19" fmla="*/ 60742 h 5507"/>
                <a:gd name="T20" fmla="*/ 1121428 w 20290"/>
                <a:gd name="T21" fmla="*/ 60742 h 5507"/>
                <a:gd name="T22" fmla="*/ 1121428 w 20290"/>
                <a:gd name="T23" fmla="*/ 55 h 5507"/>
                <a:gd name="T24" fmla="*/ 125076 w 20290"/>
                <a:gd name="T25" fmla="*/ 55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878B4493-1D1C-4888-AB63-BACAAE83E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45377 w 18305"/>
                <a:gd name="T1" fmla="*/ 0 h 3310"/>
                <a:gd name="T2" fmla="*/ 55 w 18305"/>
                <a:gd name="T3" fmla="*/ 51954 h 3310"/>
                <a:gd name="T4" fmla="*/ 55 w 18305"/>
                <a:gd name="T5" fmla="*/ 130935 h 3310"/>
                <a:gd name="T6" fmla="*/ 45377 w 18305"/>
                <a:gd name="T7" fmla="*/ 182889 h 3310"/>
                <a:gd name="T8" fmla="*/ 1011717 w 18305"/>
                <a:gd name="T9" fmla="*/ 182889 h 3310"/>
                <a:gd name="T10" fmla="*/ 1011717 w 18305"/>
                <a:gd name="T11" fmla="*/ 0 h 3310"/>
                <a:gd name="T12" fmla="*/ 45377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BF02E529-9C01-40D0-AF4B-83E29C740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55 w 18305"/>
                <a:gd name="T1" fmla="*/ 55 h 1656"/>
                <a:gd name="T2" fmla="*/ 55 w 18305"/>
                <a:gd name="T3" fmla="*/ 39518 h 1656"/>
                <a:gd name="T4" fmla="*/ 45377 w 18305"/>
                <a:gd name="T5" fmla="*/ 91472 h 1656"/>
                <a:gd name="T6" fmla="*/ 1011717 w 18305"/>
                <a:gd name="T7" fmla="*/ 91472 h 1656"/>
                <a:gd name="T8" fmla="*/ 1011717 w 18305"/>
                <a:gd name="T9" fmla="*/ 55 h 1656"/>
                <a:gd name="T10" fmla="*/ 55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AEBD5221-9E08-4A1B-9CB4-300442B068A3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4DB27345-30BA-4276-8543-449A2AE750F7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A3D3BB9B-5881-4D61-A431-0CB055047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182889 h 3310"/>
                <a:gd name="T4" fmla="*/ 969270 w 18305"/>
                <a:gd name="T5" fmla="*/ 182889 h 3310"/>
                <a:gd name="T6" fmla="*/ 1011717 w 18305"/>
                <a:gd name="T7" fmla="*/ 130935 h 3310"/>
                <a:gd name="T8" fmla="*/ 1011717 w 18305"/>
                <a:gd name="T9" fmla="*/ 51235 h 3310"/>
                <a:gd name="T10" fmla="*/ 969270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439CBF02-356A-4E67-83E3-61BDA8F66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55 h 1656"/>
                <a:gd name="T2" fmla="*/ 0 w 18305"/>
                <a:gd name="T3" fmla="*/ 91472 h 1656"/>
                <a:gd name="T4" fmla="*/ 969270 w 18305"/>
                <a:gd name="T5" fmla="*/ 91472 h 1656"/>
                <a:gd name="T6" fmla="*/ 1011717 w 18305"/>
                <a:gd name="T7" fmla="*/ 39518 h 1656"/>
                <a:gd name="T8" fmla="*/ 1011717 w 18305"/>
                <a:gd name="T9" fmla="*/ 55 h 1656"/>
                <a:gd name="T10" fmla="*/ 0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B13A901A-CCA2-4447-9F2B-4246C4C08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56375 w 3620"/>
                <a:gd name="T1" fmla="*/ 0 h 3688"/>
                <a:gd name="T2" fmla="*/ 0 w 3620"/>
                <a:gd name="T3" fmla="*/ 26806 h 3688"/>
                <a:gd name="T4" fmla="*/ 63671 w 3620"/>
                <a:gd name="T5" fmla="*/ 203836 h 3688"/>
                <a:gd name="T6" fmla="*/ 191676 w 3620"/>
                <a:gd name="T7" fmla="*/ 72127 h 3688"/>
                <a:gd name="T8" fmla="*/ 56375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18E9C64E-2057-4709-AF72-8475C7EE3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19289 w 1166"/>
                <a:gd name="T1" fmla="*/ 0 h 1147"/>
                <a:gd name="T2" fmla="*/ 55 w 1166"/>
                <a:gd name="T3" fmla="*/ 4864 h 1147"/>
                <a:gd name="T4" fmla="*/ 21279 w 1166"/>
                <a:gd name="T5" fmla="*/ 63395 h 1147"/>
                <a:gd name="T6" fmla="*/ 64445 w 1166"/>
                <a:gd name="T7" fmla="*/ 17300 h 1147"/>
                <a:gd name="T8" fmla="*/ 36644 w 1166"/>
                <a:gd name="T9" fmla="*/ 1934 h 1147"/>
                <a:gd name="T10" fmla="*/ 19289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EA421643-1BE7-495E-979F-1335C105B68C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A1DCF6BD-42DD-43F6-8B75-7EA89656C879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DCE9FBC5-516C-4155-A2FC-1C1F37D42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152159 w 3799"/>
                <a:gd name="T1" fmla="*/ 0 h 12455"/>
                <a:gd name="T2" fmla="*/ 0 w 3799"/>
                <a:gd name="T3" fmla="*/ 637153 h 12455"/>
                <a:gd name="T4" fmla="*/ 48306 w 3799"/>
                <a:gd name="T5" fmla="*/ 688333 h 12455"/>
                <a:gd name="T6" fmla="*/ 209971 w 3799"/>
                <a:gd name="T7" fmla="*/ 15365 h 12455"/>
                <a:gd name="T8" fmla="*/ 152159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9AD58935-088C-48B5-9F0A-296C681B9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152214 w 4025"/>
                <a:gd name="T1" fmla="*/ 0 h 12402"/>
                <a:gd name="T2" fmla="*/ 55 w 4025"/>
                <a:gd name="T3" fmla="*/ 634224 h 12402"/>
                <a:gd name="T4" fmla="*/ 24153 w 4025"/>
                <a:gd name="T5" fmla="*/ 685459 h 12402"/>
                <a:gd name="T6" fmla="*/ 70248 w 4025"/>
                <a:gd name="T7" fmla="*/ 652518 h 12402"/>
                <a:gd name="T8" fmla="*/ 222407 w 4025"/>
                <a:gd name="T9" fmla="*/ 15365 h 12402"/>
                <a:gd name="T10" fmla="*/ 152214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FAAD48E1-1EBD-43B2-86A1-76160594A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161665 w 4077"/>
                <a:gd name="T1" fmla="*/ 0 h 12190"/>
                <a:gd name="T2" fmla="*/ 0 w 4077"/>
                <a:gd name="T3" fmla="*/ 673741 h 12190"/>
                <a:gd name="T4" fmla="*/ 0 w 4077"/>
                <a:gd name="T5" fmla="*/ 673741 h 12190"/>
                <a:gd name="T6" fmla="*/ 73178 w 4077"/>
                <a:gd name="T7" fmla="*/ 649588 h 12190"/>
                <a:gd name="T8" fmla="*/ 225336 w 4077"/>
                <a:gd name="T9" fmla="*/ 15365 h 12190"/>
                <a:gd name="T10" fmla="*/ 161665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D656B918-C081-4106-8193-87F368E4E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46095 w 4355"/>
                <a:gd name="T1" fmla="*/ 0 h 2926"/>
                <a:gd name="T2" fmla="*/ 30730 w 4355"/>
                <a:gd name="T3" fmla="*/ 2929 h 2926"/>
                <a:gd name="T4" fmla="*/ 18294 w 4355"/>
                <a:gd name="T5" fmla="*/ 15365 h 2926"/>
                <a:gd name="T6" fmla="*/ 2929 w 4355"/>
                <a:gd name="T7" fmla="*/ 91472 h 2926"/>
                <a:gd name="T8" fmla="*/ 18294 w 4355"/>
                <a:gd name="T9" fmla="*/ 116343 h 2926"/>
                <a:gd name="T10" fmla="*/ 195324 w 4355"/>
                <a:gd name="T11" fmla="*/ 161665 h 2926"/>
                <a:gd name="T12" fmla="*/ 222407 w 4355"/>
                <a:gd name="T13" fmla="*/ 143370 h 2926"/>
                <a:gd name="T14" fmla="*/ 237772 w 4355"/>
                <a:gd name="T15" fmla="*/ 70248 h 2926"/>
                <a:gd name="T16" fmla="*/ 234842 w 4355"/>
                <a:gd name="T17" fmla="*/ 51954 h 2926"/>
                <a:gd name="T18" fmla="*/ 225336 w 4355"/>
                <a:gd name="T19" fmla="*/ 46095 h 2926"/>
                <a:gd name="T20" fmla="*/ 222407 w 4355"/>
                <a:gd name="T21" fmla="*/ 43166 h 2926"/>
                <a:gd name="T22" fmla="*/ 46095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C13682E4-B7F4-4F07-A29D-CC1981422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33659 w 4130"/>
                <a:gd name="T1" fmla="*/ 0 h 1933"/>
                <a:gd name="T2" fmla="*/ 18294 w 4130"/>
                <a:gd name="T3" fmla="*/ 2929 h 1933"/>
                <a:gd name="T4" fmla="*/ 5859 w 4130"/>
                <a:gd name="T5" fmla="*/ 15365 h 1933"/>
                <a:gd name="T6" fmla="*/ 0 w 4130"/>
                <a:gd name="T7" fmla="*/ 51954 h 1933"/>
                <a:gd name="T8" fmla="*/ 216548 w 4130"/>
                <a:gd name="T9" fmla="*/ 106837 h 1933"/>
                <a:gd name="T10" fmla="*/ 225336 w 4130"/>
                <a:gd name="T11" fmla="*/ 70248 h 1933"/>
                <a:gd name="T12" fmla="*/ 222406 w 4130"/>
                <a:gd name="T13" fmla="*/ 51954 h 1933"/>
                <a:gd name="T14" fmla="*/ 212900 w 4130"/>
                <a:gd name="T15" fmla="*/ 46095 h 1933"/>
                <a:gd name="T16" fmla="*/ 209971 w 4130"/>
                <a:gd name="T17" fmla="*/ 43166 h 1933"/>
                <a:gd name="T18" fmla="*/ 33659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FD138A4D-D388-47E1-9BB8-483FFDB4C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14536 w 4408"/>
                <a:gd name="T1" fmla="*/ 0 h 1458"/>
                <a:gd name="T2" fmla="*/ 2929 w 4408"/>
                <a:gd name="T3" fmla="*/ 9562 h 1458"/>
                <a:gd name="T4" fmla="*/ 11717 w 4408"/>
                <a:gd name="T5" fmla="*/ 27856 h 1458"/>
                <a:gd name="T6" fmla="*/ 225336 w 4408"/>
                <a:gd name="T7" fmla="*/ 79810 h 1458"/>
                <a:gd name="T8" fmla="*/ 229923 w 4408"/>
                <a:gd name="T9" fmla="*/ 80584 h 1458"/>
                <a:gd name="T10" fmla="*/ 243630 w 4408"/>
                <a:gd name="T11" fmla="*/ 71022 h 1458"/>
                <a:gd name="T12" fmla="*/ 231194 w 4408"/>
                <a:gd name="T13" fmla="*/ 52728 h 1458"/>
                <a:gd name="T14" fmla="*/ 18294 w 4408"/>
                <a:gd name="T15" fmla="*/ 829 h 1458"/>
                <a:gd name="T16" fmla="*/ 1453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0792AD84-B14E-4C93-A06A-CC50F296A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18294 w 4421"/>
                <a:gd name="T1" fmla="*/ 55 h 1445"/>
                <a:gd name="T2" fmla="*/ 3648 w 4421"/>
                <a:gd name="T3" fmla="*/ 12491 h 1445"/>
                <a:gd name="T4" fmla="*/ 12436 w 4421"/>
                <a:gd name="T5" fmla="*/ 27138 h 1445"/>
                <a:gd name="T6" fmla="*/ 226055 w 4421"/>
                <a:gd name="T7" fmla="*/ 79036 h 1445"/>
                <a:gd name="T8" fmla="*/ 230642 w 4421"/>
                <a:gd name="T9" fmla="*/ 79810 h 1445"/>
                <a:gd name="T10" fmla="*/ 244349 w 4421"/>
                <a:gd name="T11" fmla="*/ 70248 h 1445"/>
                <a:gd name="T12" fmla="*/ 231913 w 4421"/>
                <a:gd name="T13" fmla="*/ 52009 h 1445"/>
                <a:gd name="T14" fmla="*/ 18294 w 4421"/>
                <a:gd name="T15" fmla="*/ 55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A98BD7BC-50B8-480A-BB17-01F5ED2D3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131598 w 2860"/>
                <a:gd name="T1" fmla="*/ 0 h 4232"/>
                <a:gd name="T2" fmla="*/ 118554 w 2860"/>
                <a:gd name="T3" fmla="*/ 5638 h 4232"/>
                <a:gd name="T4" fmla="*/ 21224 w 2860"/>
                <a:gd name="T5" fmla="*/ 215609 h 4232"/>
                <a:gd name="T6" fmla="*/ 45377 w 2860"/>
                <a:gd name="T7" fmla="*/ 233848 h 4232"/>
                <a:gd name="T8" fmla="*/ 48306 w 2860"/>
                <a:gd name="T9" fmla="*/ 233848 h 4232"/>
                <a:gd name="T10" fmla="*/ 66600 w 2860"/>
                <a:gd name="T11" fmla="*/ 206821 h 4232"/>
                <a:gd name="T12" fmla="*/ 142652 w 2860"/>
                <a:gd name="T13" fmla="*/ 45156 h 4232"/>
                <a:gd name="T14" fmla="*/ 149284 w 2860"/>
                <a:gd name="T15" fmla="*/ 11496 h 4232"/>
                <a:gd name="T16" fmla="*/ 131598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79F77BC9-46E7-41E1-BB17-30378A53706F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034D934B-A51D-4F0B-B84E-FEA5CE0F47FB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4C81B8F9-970F-4A5E-AE92-ACAE7CB31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466755 w 9385"/>
                <a:gd name="T1" fmla="*/ 0 h 7558"/>
                <a:gd name="T2" fmla="*/ 466755 w 9385"/>
                <a:gd name="T3" fmla="*/ 0 h 7558"/>
                <a:gd name="T4" fmla="*/ 475488 w 9385"/>
                <a:gd name="T5" fmla="*/ 70248 h 7558"/>
                <a:gd name="T6" fmla="*/ 213619 w 9385"/>
                <a:gd name="T7" fmla="*/ 332118 h 7558"/>
                <a:gd name="T8" fmla="*/ 55 w 9385"/>
                <a:gd name="T9" fmla="*/ 222407 h 7558"/>
                <a:gd name="T10" fmla="*/ 55 w 9385"/>
                <a:gd name="T11" fmla="*/ 222407 h 7558"/>
                <a:gd name="T12" fmla="*/ 253137 w 9385"/>
                <a:gd name="T13" fmla="*/ 417731 h 7558"/>
                <a:gd name="T14" fmla="*/ 518654 w 9385"/>
                <a:gd name="T15" fmla="*/ 155088 h 7558"/>
                <a:gd name="T16" fmla="*/ 466755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A2DFB8EB-625F-4BBF-A703-2344186EAAA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B7D7FB5E-07D7-4967-B80C-925C57D68B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EFAD8EC9-5F24-49B3-8EC1-5AC724B92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60742 w 15711"/>
                  <a:gd name="T1" fmla="*/ 55 h 22726"/>
                  <a:gd name="T2" fmla="*/ 55 w 15711"/>
                  <a:gd name="T3" fmla="*/ 60742 h 22726"/>
                  <a:gd name="T4" fmla="*/ 55 w 15711"/>
                  <a:gd name="T5" fmla="*/ 1194606 h 22726"/>
                  <a:gd name="T6" fmla="*/ 60742 w 15711"/>
                  <a:gd name="T7" fmla="*/ 1256066 h 22726"/>
                  <a:gd name="T8" fmla="*/ 807605 w 15711"/>
                  <a:gd name="T9" fmla="*/ 1256066 h 22726"/>
                  <a:gd name="T10" fmla="*/ 868347 w 15711"/>
                  <a:gd name="T11" fmla="*/ 1194606 h 22726"/>
                  <a:gd name="T12" fmla="*/ 868347 w 15711"/>
                  <a:gd name="T13" fmla="*/ 60742 h 22726"/>
                  <a:gd name="T14" fmla="*/ 807605 w 15711"/>
                  <a:gd name="T15" fmla="*/ 55 h 22726"/>
                  <a:gd name="T16" fmla="*/ 60742 w 15711"/>
                  <a:gd name="T17" fmla="*/ 55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82622632-ACDE-4D29-B4A0-22721C3566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22E1BA39-0AEB-4D42-917A-53C0ADEE6977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6175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 dirty="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BCCDF1D6-3BB4-490A-B21E-B65951CDC5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36589 w 13011"/>
                    <a:gd name="T1" fmla="*/ 0 h 3309"/>
                    <a:gd name="T2" fmla="*/ 0 w 13011"/>
                    <a:gd name="T3" fmla="*/ 36589 h 3309"/>
                    <a:gd name="T4" fmla="*/ 0 w 13011"/>
                    <a:gd name="T5" fmla="*/ 146299 h 3309"/>
                    <a:gd name="T6" fmla="*/ 36589 w 13011"/>
                    <a:gd name="T7" fmla="*/ 182888 h 3309"/>
                    <a:gd name="T8" fmla="*/ 682529 w 13011"/>
                    <a:gd name="T9" fmla="*/ 182888 h 3309"/>
                    <a:gd name="T10" fmla="*/ 719118 w 13011"/>
                    <a:gd name="T11" fmla="*/ 146299 h 3309"/>
                    <a:gd name="T12" fmla="*/ 719118 w 13011"/>
                    <a:gd name="T13" fmla="*/ 36589 h 3309"/>
                    <a:gd name="T14" fmla="*/ 682529 w 13011"/>
                    <a:gd name="T15" fmla="*/ 0 h 3309"/>
                    <a:gd name="T16" fmla="*/ 36589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49820DFD-86F7-4639-92D2-9190E5128A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30730 w 2648"/>
                    <a:gd name="T1" fmla="*/ 55 h 2595"/>
                    <a:gd name="T2" fmla="*/ 0 w 2648"/>
                    <a:gd name="T3" fmla="*/ 27856 h 2595"/>
                    <a:gd name="T4" fmla="*/ 0 w 2648"/>
                    <a:gd name="T5" fmla="*/ 113414 h 2595"/>
                    <a:gd name="T6" fmla="*/ 30730 w 2648"/>
                    <a:gd name="T7" fmla="*/ 143426 h 2595"/>
                    <a:gd name="T8" fmla="*/ 115570 w 2648"/>
                    <a:gd name="T9" fmla="*/ 143426 h 2595"/>
                    <a:gd name="T10" fmla="*/ 146300 w 2648"/>
                    <a:gd name="T11" fmla="*/ 113414 h 2595"/>
                    <a:gd name="T12" fmla="*/ 146300 w 2648"/>
                    <a:gd name="T13" fmla="*/ 27856 h 2595"/>
                    <a:gd name="T14" fmla="*/ 115570 w 2648"/>
                    <a:gd name="T15" fmla="*/ 55 h 2595"/>
                    <a:gd name="T16" fmla="*/ 30730 w 2648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1522C6FD-9B5E-454C-BBB3-3A22C5A59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30785 w 2595"/>
                    <a:gd name="T1" fmla="*/ 55 h 2595"/>
                    <a:gd name="T2" fmla="*/ 55 w 2595"/>
                    <a:gd name="T3" fmla="*/ 27856 h 2595"/>
                    <a:gd name="T4" fmla="*/ 55 w 2595"/>
                    <a:gd name="T5" fmla="*/ 113414 h 2595"/>
                    <a:gd name="T6" fmla="*/ 30785 w 2595"/>
                    <a:gd name="T7" fmla="*/ 143426 h 2595"/>
                    <a:gd name="T8" fmla="*/ 116344 w 2595"/>
                    <a:gd name="T9" fmla="*/ 143426 h 2595"/>
                    <a:gd name="T10" fmla="*/ 143426 w 2595"/>
                    <a:gd name="T11" fmla="*/ 113414 h 2595"/>
                    <a:gd name="T12" fmla="*/ 143426 w 2595"/>
                    <a:gd name="T13" fmla="*/ 27856 h 2595"/>
                    <a:gd name="T14" fmla="*/ 116344 w 2595"/>
                    <a:gd name="T15" fmla="*/ 55 h 2595"/>
                    <a:gd name="T16" fmla="*/ 30785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191D0926-1F3F-4BD4-90F6-BBCF6C362D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7082 w 2595"/>
                    <a:gd name="T1" fmla="*/ 55 h 2595"/>
                    <a:gd name="T2" fmla="*/ 55 w 2595"/>
                    <a:gd name="T3" fmla="*/ 27856 h 2595"/>
                    <a:gd name="T4" fmla="*/ 55 w 2595"/>
                    <a:gd name="T5" fmla="*/ 113414 h 2595"/>
                    <a:gd name="T6" fmla="*/ 27082 w 2595"/>
                    <a:gd name="T7" fmla="*/ 143426 h 2595"/>
                    <a:gd name="T8" fmla="*/ 115625 w 2595"/>
                    <a:gd name="T9" fmla="*/ 143426 h 2595"/>
                    <a:gd name="T10" fmla="*/ 143426 w 2595"/>
                    <a:gd name="T11" fmla="*/ 113414 h 2595"/>
                    <a:gd name="T12" fmla="*/ 143426 w 2595"/>
                    <a:gd name="T13" fmla="*/ 27856 h 2595"/>
                    <a:gd name="T14" fmla="*/ 115625 w 2595"/>
                    <a:gd name="T15" fmla="*/ 55 h 2595"/>
                    <a:gd name="T16" fmla="*/ 27082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5F9AA968-815D-453A-87FA-4D004530F7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30730 w 2648"/>
                    <a:gd name="T1" fmla="*/ 55 h 2595"/>
                    <a:gd name="T2" fmla="*/ 0 w 2648"/>
                    <a:gd name="T3" fmla="*/ 30730 h 2595"/>
                    <a:gd name="T4" fmla="*/ 0 w 2648"/>
                    <a:gd name="T5" fmla="*/ 115625 h 2595"/>
                    <a:gd name="T6" fmla="*/ 30730 w 2648"/>
                    <a:gd name="T7" fmla="*/ 143426 h 2595"/>
                    <a:gd name="T8" fmla="*/ 115570 w 2648"/>
                    <a:gd name="T9" fmla="*/ 143426 h 2595"/>
                    <a:gd name="T10" fmla="*/ 146300 w 2648"/>
                    <a:gd name="T11" fmla="*/ 115625 h 2595"/>
                    <a:gd name="T12" fmla="*/ 146300 w 2648"/>
                    <a:gd name="T13" fmla="*/ 30730 h 2595"/>
                    <a:gd name="T14" fmla="*/ 115570 w 2648"/>
                    <a:gd name="T15" fmla="*/ 55 h 2595"/>
                    <a:gd name="T16" fmla="*/ 30730 w 2648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D88F3FB3-FC43-4DB0-89BA-352EFFA1FE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30785 w 2595"/>
                    <a:gd name="T1" fmla="*/ 55 h 2595"/>
                    <a:gd name="T2" fmla="*/ 55 w 2595"/>
                    <a:gd name="T3" fmla="*/ 30730 h 2595"/>
                    <a:gd name="T4" fmla="*/ 55 w 2595"/>
                    <a:gd name="T5" fmla="*/ 115625 h 2595"/>
                    <a:gd name="T6" fmla="*/ 30785 w 2595"/>
                    <a:gd name="T7" fmla="*/ 143426 h 2595"/>
                    <a:gd name="T8" fmla="*/ 116344 w 2595"/>
                    <a:gd name="T9" fmla="*/ 143426 h 2595"/>
                    <a:gd name="T10" fmla="*/ 143426 w 2595"/>
                    <a:gd name="T11" fmla="*/ 115625 h 2595"/>
                    <a:gd name="T12" fmla="*/ 143426 w 2595"/>
                    <a:gd name="T13" fmla="*/ 30730 h 2595"/>
                    <a:gd name="T14" fmla="*/ 116344 w 2595"/>
                    <a:gd name="T15" fmla="*/ 55 h 2595"/>
                    <a:gd name="T16" fmla="*/ 30785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57806748-D43E-4F00-9CA9-B1357BE9D4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7082 w 2595"/>
                    <a:gd name="T1" fmla="*/ 55 h 2595"/>
                    <a:gd name="T2" fmla="*/ 55 w 2595"/>
                    <a:gd name="T3" fmla="*/ 30730 h 2595"/>
                    <a:gd name="T4" fmla="*/ 55 w 2595"/>
                    <a:gd name="T5" fmla="*/ 115625 h 2595"/>
                    <a:gd name="T6" fmla="*/ 27082 w 2595"/>
                    <a:gd name="T7" fmla="*/ 143426 h 2595"/>
                    <a:gd name="T8" fmla="*/ 115625 w 2595"/>
                    <a:gd name="T9" fmla="*/ 143426 h 2595"/>
                    <a:gd name="T10" fmla="*/ 143426 w 2595"/>
                    <a:gd name="T11" fmla="*/ 115625 h 2595"/>
                    <a:gd name="T12" fmla="*/ 143426 w 2595"/>
                    <a:gd name="T13" fmla="*/ 30730 h 2595"/>
                    <a:gd name="T14" fmla="*/ 115625 w 2595"/>
                    <a:gd name="T15" fmla="*/ 55 h 2595"/>
                    <a:gd name="T16" fmla="*/ 27082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60E6E448-54B7-4ABD-BA22-ABE5F391B9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30730 w 2648"/>
                    <a:gd name="T1" fmla="*/ 0 h 2648"/>
                    <a:gd name="T2" fmla="*/ 0 w 2648"/>
                    <a:gd name="T3" fmla="*/ 30730 h 2648"/>
                    <a:gd name="T4" fmla="*/ 0 w 2648"/>
                    <a:gd name="T5" fmla="*/ 116343 h 2648"/>
                    <a:gd name="T6" fmla="*/ 30730 w 2648"/>
                    <a:gd name="T7" fmla="*/ 146300 h 2648"/>
                    <a:gd name="T8" fmla="*/ 115570 w 2648"/>
                    <a:gd name="T9" fmla="*/ 146300 h 2648"/>
                    <a:gd name="T10" fmla="*/ 146300 w 2648"/>
                    <a:gd name="T11" fmla="*/ 116343 h 2648"/>
                    <a:gd name="T12" fmla="*/ 146300 w 2648"/>
                    <a:gd name="T13" fmla="*/ 30730 h 2648"/>
                    <a:gd name="T14" fmla="*/ 115570 w 2648"/>
                    <a:gd name="T15" fmla="*/ 0 h 2648"/>
                    <a:gd name="T16" fmla="*/ 30730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35449D6C-A112-4282-8B32-66A850B612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30785 w 2595"/>
                    <a:gd name="T1" fmla="*/ 0 h 2648"/>
                    <a:gd name="T2" fmla="*/ 55 w 2595"/>
                    <a:gd name="T3" fmla="*/ 30730 h 2648"/>
                    <a:gd name="T4" fmla="*/ 55 w 2595"/>
                    <a:gd name="T5" fmla="*/ 116343 h 2648"/>
                    <a:gd name="T6" fmla="*/ 30785 w 2595"/>
                    <a:gd name="T7" fmla="*/ 146300 h 2648"/>
                    <a:gd name="T8" fmla="*/ 116344 w 2595"/>
                    <a:gd name="T9" fmla="*/ 146300 h 2648"/>
                    <a:gd name="T10" fmla="*/ 143426 w 2595"/>
                    <a:gd name="T11" fmla="*/ 116343 h 2648"/>
                    <a:gd name="T12" fmla="*/ 143426 w 2595"/>
                    <a:gd name="T13" fmla="*/ 30730 h 2648"/>
                    <a:gd name="T14" fmla="*/ 116344 w 2595"/>
                    <a:gd name="T15" fmla="*/ 0 h 2648"/>
                    <a:gd name="T16" fmla="*/ 30785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F8AC74F4-0910-4D8C-9008-7398A3EB9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7082 w 2595"/>
                    <a:gd name="T1" fmla="*/ 0 h 2648"/>
                    <a:gd name="T2" fmla="*/ 55 w 2595"/>
                    <a:gd name="T3" fmla="*/ 30730 h 2648"/>
                    <a:gd name="T4" fmla="*/ 55 w 2595"/>
                    <a:gd name="T5" fmla="*/ 116343 h 2648"/>
                    <a:gd name="T6" fmla="*/ 27082 w 2595"/>
                    <a:gd name="T7" fmla="*/ 146300 h 2648"/>
                    <a:gd name="T8" fmla="*/ 115625 w 2595"/>
                    <a:gd name="T9" fmla="*/ 146300 h 2648"/>
                    <a:gd name="T10" fmla="*/ 143426 w 2595"/>
                    <a:gd name="T11" fmla="*/ 116343 h 2648"/>
                    <a:gd name="T12" fmla="*/ 143426 w 2595"/>
                    <a:gd name="T13" fmla="*/ 30730 h 2648"/>
                    <a:gd name="T14" fmla="*/ 115625 w 2595"/>
                    <a:gd name="T15" fmla="*/ 0 h 2648"/>
                    <a:gd name="T16" fmla="*/ 27082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5440084B-E5D8-4CCF-A6C4-EF3C7D835B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30730 w 2648"/>
                    <a:gd name="T1" fmla="*/ 0 h 2595"/>
                    <a:gd name="T2" fmla="*/ 0 w 2648"/>
                    <a:gd name="T3" fmla="*/ 27801 h 2595"/>
                    <a:gd name="T4" fmla="*/ 0 w 2648"/>
                    <a:gd name="T5" fmla="*/ 115570 h 2595"/>
                    <a:gd name="T6" fmla="*/ 30730 w 2648"/>
                    <a:gd name="T7" fmla="*/ 143371 h 2595"/>
                    <a:gd name="T8" fmla="*/ 115570 w 2648"/>
                    <a:gd name="T9" fmla="*/ 143371 h 2595"/>
                    <a:gd name="T10" fmla="*/ 146300 w 2648"/>
                    <a:gd name="T11" fmla="*/ 115570 h 2595"/>
                    <a:gd name="T12" fmla="*/ 146300 w 2648"/>
                    <a:gd name="T13" fmla="*/ 27801 h 2595"/>
                    <a:gd name="T14" fmla="*/ 115570 w 2648"/>
                    <a:gd name="T15" fmla="*/ 0 h 2595"/>
                    <a:gd name="T16" fmla="*/ 30730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AF7DA1BB-D559-42E4-A478-9B903ED176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30785 w 2595"/>
                    <a:gd name="T1" fmla="*/ 0 h 2595"/>
                    <a:gd name="T2" fmla="*/ 55 w 2595"/>
                    <a:gd name="T3" fmla="*/ 27801 h 2595"/>
                    <a:gd name="T4" fmla="*/ 55 w 2595"/>
                    <a:gd name="T5" fmla="*/ 115570 h 2595"/>
                    <a:gd name="T6" fmla="*/ 30785 w 2595"/>
                    <a:gd name="T7" fmla="*/ 143371 h 2595"/>
                    <a:gd name="T8" fmla="*/ 116344 w 2595"/>
                    <a:gd name="T9" fmla="*/ 143371 h 2595"/>
                    <a:gd name="T10" fmla="*/ 143426 w 2595"/>
                    <a:gd name="T11" fmla="*/ 115570 h 2595"/>
                    <a:gd name="T12" fmla="*/ 143426 w 2595"/>
                    <a:gd name="T13" fmla="*/ 27801 h 2595"/>
                    <a:gd name="T14" fmla="*/ 116344 w 2595"/>
                    <a:gd name="T15" fmla="*/ 0 h 2595"/>
                    <a:gd name="T16" fmla="*/ 30785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66B82349-469D-4EF2-A756-B2C701A8E3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7082 w 2595"/>
                    <a:gd name="T1" fmla="*/ 0 h 2595"/>
                    <a:gd name="T2" fmla="*/ 55 w 2595"/>
                    <a:gd name="T3" fmla="*/ 27801 h 2595"/>
                    <a:gd name="T4" fmla="*/ 55 w 2595"/>
                    <a:gd name="T5" fmla="*/ 115570 h 2595"/>
                    <a:gd name="T6" fmla="*/ 27082 w 2595"/>
                    <a:gd name="T7" fmla="*/ 143371 h 2595"/>
                    <a:gd name="T8" fmla="*/ 115625 w 2595"/>
                    <a:gd name="T9" fmla="*/ 143371 h 2595"/>
                    <a:gd name="T10" fmla="*/ 143426 w 2595"/>
                    <a:gd name="T11" fmla="*/ 115570 h 2595"/>
                    <a:gd name="T12" fmla="*/ 143426 w 2595"/>
                    <a:gd name="T13" fmla="*/ 27801 h 2595"/>
                    <a:gd name="T14" fmla="*/ 115625 w 2595"/>
                    <a:gd name="T15" fmla="*/ 0 h 2595"/>
                    <a:gd name="T16" fmla="*/ 27082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9CC040E6-125E-4F29-AA33-B7044C6CF4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143425 w 4409"/>
                    <a:gd name="T1" fmla="*/ 76107 h 15671"/>
                    <a:gd name="T2" fmla="*/ 173382 w 4409"/>
                    <a:gd name="T3" fmla="*/ 103908 h 15671"/>
                    <a:gd name="T4" fmla="*/ 173382 w 4409"/>
                    <a:gd name="T5" fmla="*/ 189466 h 15671"/>
                    <a:gd name="T6" fmla="*/ 143425 w 4409"/>
                    <a:gd name="T7" fmla="*/ 219477 h 15671"/>
                    <a:gd name="T8" fmla="*/ 57812 w 4409"/>
                    <a:gd name="T9" fmla="*/ 219477 h 15671"/>
                    <a:gd name="T10" fmla="*/ 30012 w 4409"/>
                    <a:gd name="T11" fmla="*/ 189466 h 15671"/>
                    <a:gd name="T12" fmla="*/ 30012 w 4409"/>
                    <a:gd name="T13" fmla="*/ 103908 h 15671"/>
                    <a:gd name="T14" fmla="*/ 57812 w 4409"/>
                    <a:gd name="T15" fmla="*/ 76107 h 15671"/>
                    <a:gd name="T16" fmla="*/ 143425 w 4409"/>
                    <a:gd name="T17" fmla="*/ 76107 h 15671"/>
                    <a:gd name="T18" fmla="*/ 143425 w 4409"/>
                    <a:gd name="T19" fmla="*/ 268502 h 15671"/>
                    <a:gd name="T20" fmla="*/ 173382 w 4409"/>
                    <a:gd name="T21" fmla="*/ 299176 h 15671"/>
                    <a:gd name="T22" fmla="*/ 173382 w 4409"/>
                    <a:gd name="T23" fmla="*/ 384071 h 15671"/>
                    <a:gd name="T24" fmla="*/ 143425 w 4409"/>
                    <a:gd name="T25" fmla="*/ 411872 h 15671"/>
                    <a:gd name="T26" fmla="*/ 57812 w 4409"/>
                    <a:gd name="T27" fmla="*/ 411872 h 15671"/>
                    <a:gd name="T28" fmla="*/ 30012 w 4409"/>
                    <a:gd name="T29" fmla="*/ 384071 h 15671"/>
                    <a:gd name="T30" fmla="*/ 30012 w 4409"/>
                    <a:gd name="T31" fmla="*/ 299176 h 15671"/>
                    <a:gd name="T32" fmla="*/ 57812 w 4409"/>
                    <a:gd name="T33" fmla="*/ 268502 h 15671"/>
                    <a:gd name="T34" fmla="*/ 143425 w 4409"/>
                    <a:gd name="T35" fmla="*/ 268502 h 15671"/>
                    <a:gd name="T36" fmla="*/ 143425 w 4409"/>
                    <a:gd name="T37" fmla="*/ 460123 h 15671"/>
                    <a:gd name="T38" fmla="*/ 173382 w 4409"/>
                    <a:gd name="T39" fmla="*/ 490853 h 15671"/>
                    <a:gd name="T40" fmla="*/ 173382 w 4409"/>
                    <a:gd name="T41" fmla="*/ 771016 h 15671"/>
                    <a:gd name="T42" fmla="*/ 143425 w 4409"/>
                    <a:gd name="T43" fmla="*/ 798817 h 15671"/>
                    <a:gd name="T44" fmla="*/ 57812 w 4409"/>
                    <a:gd name="T45" fmla="*/ 798817 h 15671"/>
                    <a:gd name="T46" fmla="*/ 30012 w 4409"/>
                    <a:gd name="T47" fmla="*/ 771016 h 15671"/>
                    <a:gd name="T48" fmla="*/ 30012 w 4409"/>
                    <a:gd name="T49" fmla="*/ 490853 h 15671"/>
                    <a:gd name="T50" fmla="*/ 57812 w 4409"/>
                    <a:gd name="T51" fmla="*/ 460123 h 15671"/>
                    <a:gd name="T52" fmla="*/ 143425 w 4409"/>
                    <a:gd name="T53" fmla="*/ 460123 h 15671"/>
                    <a:gd name="T54" fmla="*/ 55 w 4409"/>
                    <a:gd name="T55" fmla="*/ 0 h 15671"/>
                    <a:gd name="T56" fmla="*/ 55 w 4409"/>
                    <a:gd name="T57" fmla="*/ 866136 h 15671"/>
                    <a:gd name="T58" fmla="*/ 188747 w 4409"/>
                    <a:gd name="T59" fmla="*/ 866136 h 15671"/>
                    <a:gd name="T60" fmla="*/ 209970 w 4409"/>
                    <a:gd name="T61" fmla="*/ 862488 h 15671"/>
                    <a:gd name="T62" fmla="*/ 243630 w 4409"/>
                    <a:gd name="T63" fmla="*/ 804676 h 15671"/>
                    <a:gd name="T64" fmla="*/ 243630 w 4409"/>
                    <a:gd name="T65" fmla="*/ 0 h 15671"/>
                    <a:gd name="T66" fmla="*/ 55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A7F7185E-0945-439C-B243-EB5A6D7E99B8}"/>
                    </a:ext>
                  </a:extLst>
                </p:cNvPr>
                <p:cNvSpPr/>
                <p:nvPr/>
              </p:nvSpPr>
              <p:spPr>
                <a:xfrm>
                  <a:off x="3851980" y="3793899"/>
                  <a:ext cx="243495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 dirty="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CCBD3671-7B4F-4594-B5A0-E4C35E1EC7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55 w 3085"/>
                    <a:gd name="T1" fmla="*/ 0 h 3309"/>
                    <a:gd name="T2" fmla="*/ 55 w 3085"/>
                    <a:gd name="T3" fmla="*/ 42447 h 3309"/>
                    <a:gd name="T4" fmla="*/ 97330 w 3085"/>
                    <a:gd name="T5" fmla="*/ 42447 h 3309"/>
                    <a:gd name="T6" fmla="*/ 97330 w 3085"/>
                    <a:gd name="T7" fmla="*/ 143370 h 3309"/>
                    <a:gd name="T8" fmla="*/ 55 w 3085"/>
                    <a:gd name="T9" fmla="*/ 143370 h 3309"/>
                    <a:gd name="T10" fmla="*/ 55 w 3085"/>
                    <a:gd name="T11" fmla="*/ 182888 h 3309"/>
                    <a:gd name="T12" fmla="*/ 133919 w 3085"/>
                    <a:gd name="T13" fmla="*/ 182888 h 3309"/>
                    <a:gd name="T14" fmla="*/ 170508 w 3085"/>
                    <a:gd name="T15" fmla="*/ 146299 h 3309"/>
                    <a:gd name="T16" fmla="*/ 170508 w 3085"/>
                    <a:gd name="T17" fmla="*/ 36589 h 3309"/>
                    <a:gd name="T18" fmla="*/ 133919 w 3085"/>
                    <a:gd name="T19" fmla="*/ 0 h 3309"/>
                    <a:gd name="T20" fmla="*/ 55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E275D7AF-5B9A-4F20-A8B2-0854D9D4C1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4422 w 649"/>
                    <a:gd name="T1" fmla="*/ 0 h 1814"/>
                    <a:gd name="T2" fmla="*/ 1492 w 649"/>
                    <a:gd name="T3" fmla="*/ 719 h 1814"/>
                    <a:gd name="T4" fmla="*/ 0 w 649"/>
                    <a:gd name="T5" fmla="*/ 3648 h 1814"/>
                    <a:gd name="T6" fmla="*/ 1492 w 649"/>
                    <a:gd name="T7" fmla="*/ 5859 h 1814"/>
                    <a:gd name="T8" fmla="*/ 4422 w 649"/>
                    <a:gd name="T9" fmla="*/ 6577 h 1814"/>
                    <a:gd name="T10" fmla="*/ 15365 w 649"/>
                    <a:gd name="T11" fmla="*/ 6577 h 1814"/>
                    <a:gd name="T12" fmla="*/ 16139 w 649"/>
                    <a:gd name="T13" fmla="*/ 8069 h 1814"/>
                    <a:gd name="T14" fmla="*/ 16139 w 649"/>
                    <a:gd name="T15" fmla="*/ 9506 h 1814"/>
                    <a:gd name="T16" fmla="*/ 16139 w 649"/>
                    <a:gd name="T17" fmla="*/ 10225 h 1814"/>
                    <a:gd name="T18" fmla="*/ 16139 w 649"/>
                    <a:gd name="T19" fmla="*/ 16857 h 1814"/>
                    <a:gd name="T20" fmla="*/ 16139 w 649"/>
                    <a:gd name="T21" fmla="*/ 23435 h 1814"/>
                    <a:gd name="T22" fmla="*/ 16139 w 649"/>
                    <a:gd name="T23" fmla="*/ 32167 h 1814"/>
                    <a:gd name="T24" fmla="*/ 16139 w 649"/>
                    <a:gd name="T25" fmla="*/ 43884 h 1814"/>
                    <a:gd name="T26" fmla="*/ 15365 w 649"/>
                    <a:gd name="T27" fmla="*/ 59968 h 1814"/>
                    <a:gd name="T28" fmla="*/ 15365 w 649"/>
                    <a:gd name="T29" fmla="*/ 70967 h 1814"/>
                    <a:gd name="T30" fmla="*/ 14646 w 649"/>
                    <a:gd name="T31" fmla="*/ 79755 h 1814"/>
                    <a:gd name="T32" fmla="*/ 14646 w 649"/>
                    <a:gd name="T33" fmla="*/ 88543 h 1814"/>
                    <a:gd name="T34" fmla="*/ 13209 w 649"/>
                    <a:gd name="T35" fmla="*/ 91472 h 1814"/>
                    <a:gd name="T36" fmla="*/ 10280 w 649"/>
                    <a:gd name="T37" fmla="*/ 93628 h 1814"/>
                    <a:gd name="T38" fmla="*/ 7351 w 649"/>
                    <a:gd name="T39" fmla="*/ 93628 h 1814"/>
                    <a:gd name="T40" fmla="*/ 4422 w 649"/>
                    <a:gd name="T41" fmla="*/ 94346 h 1814"/>
                    <a:gd name="T42" fmla="*/ 1492 w 649"/>
                    <a:gd name="T43" fmla="*/ 94346 h 1814"/>
                    <a:gd name="T44" fmla="*/ 0 w 649"/>
                    <a:gd name="T45" fmla="*/ 97275 h 1814"/>
                    <a:gd name="T46" fmla="*/ 1492 w 649"/>
                    <a:gd name="T47" fmla="*/ 99486 h 1814"/>
                    <a:gd name="T48" fmla="*/ 5859 w 649"/>
                    <a:gd name="T49" fmla="*/ 100205 h 1814"/>
                    <a:gd name="T50" fmla="*/ 32941 w 649"/>
                    <a:gd name="T51" fmla="*/ 100205 h 1814"/>
                    <a:gd name="T52" fmla="*/ 34378 w 649"/>
                    <a:gd name="T53" fmla="*/ 99486 h 1814"/>
                    <a:gd name="T54" fmla="*/ 35870 w 649"/>
                    <a:gd name="T55" fmla="*/ 97275 h 1814"/>
                    <a:gd name="T56" fmla="*/ 34378 w 649"/>
                    <a:gd name="T57" fmla="*/ 94346 h 1814"/>
                    <a:gd name="T58" fmla="*/ 31448 w 649"/>
                    <a:gd name="T59" fmla="*/ 93628 h 1814"/>
                    <a:gd name="T60" fmla="*/ 23434 w 649"/>
                    <a:gd name="T61" fmla="*/ 93628 h 1814"/>
                    <a:gd name="T62" fmla="*/ 25645 w 649"/>
                    <a:gd name="T63" fmla="*/ 3648 h 1814"/>
                    <a:gd name="T64" fmla="*/ 24871 w 649"/>
                    <a:gd name="T65" fmla="*/ 719 h 1814"/>
                    <a:gd name="T66" fmla="*/ 22716 w 649"/>
                    <a:gd name="T67" fmla="*/ 0 h 1814"/>
                    <a:gd name="T68" fmla="*/ 4422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AA34623B-956A-4A02-B501-8D48BA1D2D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32941 w 1152"/>
                    <a:gd name="T1" fmla="*/ 55 h 1854"/>
                    <a:gd name="T2" fmla="*/ 19787 w 1152"/>
                    <a:gd name="T3" fmla="*/ 2985 h 1854"/>
                    <a:gd name="T4" fmla="*/ 10280 w 1152"/>
                    <a:gd name="T5" fmla="*/ 10280 h 1854"/>
                    <a:gd name="T6" fmla="*/ 4422 w 1152"/>
                    <a:gd name="T7" fmla="*/ 19068 h 1854"/>
                    <a:gd name="T8" fmla="*/ 2211 w 1152"/>
                    <a:gd name="T9" fmla="*/ 26364 h 1854"/>
                    <a:gd name="T10" fmla="*/ 2211 w 1152"/>
                    <a:gd name="T11" fmla="*/ 27856 h 1854"/>
                    <a:gd name="T12" fmla="*/ 2929 w 1152"/>
                    <a:gd name="T13" fmla="*/ 30786 h 1854"/>
                    <a:gd name="T14" fmla="*/ 4422 w 1152"/>
                    <a:gd name="T15" fmla="*/ 32941 h 1854"/>
                    <a:gd name="T16" fmla="*/ 8069 w 1152"/>
                    <a:gd name="T17" fmla="*/ 33660 h 1854"/>
                    <a:gd name="T18" fmla="*/ 13210 w 1152"/>
                    <a:gd name="T19" fmla="*/ 32223 h 1854"/>
                    <a:gd name="T20" fmla="*/ 14647 w 1152"/>
                    <a:gd name="T21" fmla="*/ 27856 h 1854"/>
                    <a:gd name="T22" fmla="*/ 13928 w 1152"/>
                    <a:gd name="T23" fmla="*/ 26364 h 1854"/>
                    <a:gd name="T24" fmla="*/ 13210 w 1152"/>
                    <a:gd name="T25" fmla="*/ 24927 h 1854"/>
                    <a:gd name="T26" fmla="*/ 12491 w 1152"/>
                    <a:gd name="T27" fmla="*/ 23435 h 1854"/>
                    <a:gd name="T28" fmla="*/ 11717 w 1152"/>
                    <a:gd name="T29" fmla="*/ 21998 h 1854"/>
                    <a:gd name="T30" fmla="*/ 13210 w 1152"/>
                    <a:gd name="T31" fmla="*/ 19068 h 1854"/>
                    <a:gd name="T32" fmla="*/ 17576 w 1152"/>
                    <a:gd name="T33" fmla="*/ 13928 h 1854"/>
                    <a:gd name="T34" fmla="*/ 23434 w 1152"/>
                    <a:gd name="T35" fmla="*/ 9562 h 1854"/>
                    <a:gd name="T36" fmla="*/ 31504 w 1152"/>
                    <a:gd name="T37" fmla="*/ 7351 h 1854"/>
                    <a:gd name="T38" fmla="*/ 39518 w 1152"/>
                    <a:gd name="T39" fmla="*/ 9562 h 1854"/>
                    <a:gd name="T40" fmla="*/ 45377 w 1152"/>
                    <a:gd name="T41" fmla="*/ 13210 h 1854"/>
                    <a:gd name="T42" fmla="*/ 48306 w 1152"/>
                    <a:gd name="T43" fmla="*/ 19068 h 1854"/>
                    <a:gd name="T44" fmla="*/ 49024 w 1152"/>
                    <a:gd name="T45" fmla="*/ 24927 h 1854"/>
                    <a:gd name="T46" fmla="*/ 46869 w 1152"/>
                    <a:gd name="T47" fmla="*/ 37363 h 1854"/>
                    <a:gd name="T48" fmla="*/ 41010 w 1152"/>
                    <a:gd name="T49" fmla="*/ 51236 h 1854"/>
                    <a:gd name="T50" fmla="*/ 32222 w 1152"/>
                    <a:gd name="T51" fmla="*/ 65164 h 1854"/>
                    <a:gd name="T52" fmla="*/ 21997 w 1152"/>
                    <a:gd name="T53" fmla="*/ 77599 h 1854"/>
                    <a:gd name="T54" fmla="*/ 11717 w 1152"/>
                    <a:gd name="T55" fmla="*/ 88543 h 1854"/>
                    <a:gd name="T56" fmla="*/ 2929 w 1152"/>
                    <a:gd name="T57" fmla="*/ 96612 h 1854"/>
                    <a:gd name="T58" fmla="*/ 774 w 1152"/>
                    <a:gd name="T59" fmla="*/ 98049 h 1854"/>
                    <a:gd name="T60" fmla="*/ 55 w 1152"/>
                    <a:gd name="T61" fmla="*/ 99542 h 1854"/>
                    <a:gd name="T62" fmla="*/ 774 w 1152"/>
                    <a:gd name="T63" fmla="*/ 101697 h 1854"/>
                    <a:gd name="T64" fmla="*/ 3703 w 1152"/>
                    <a:gd name="T65" fmla="*/ 102471 h 1854"/>
                    <a:gd name="T66" fmla="*/ 6632 w 1152"/>
                    <a:gd name="T67" fmla="*/ 101697 h 1854"/>
                    <a:gd name="T68" fmla="*/ 8788 w 1152"/>
                    <a:gd name="T69" fmla="*/ 100979 h 1854"/>
                    <a:gd name="T70" fmla="*/ 37362 w 1152"/>
                    <a:gd name="T71" fmla="*/ 100979 h 1854"/>
                    <a:gd name="T72" fmla="*/ 44658 w 1152"/>
                    <a:gd name="T73" fmla="*/ 101697 h 1854"/>
                    <a:gd name="T74" fmla="*/ 52672 w 1152"/>
                    <a:gd name="T75" fmla="*/ 101697 h 1854"/>
                    <a:gd name="T76" fmla="*/ 54165 w 1152"/>
                    <a:gd name="T77" fmla="*/ 100979 h 1854"/>
                    <a:gd name="T78" fmla="*/ 56375 w 1152"/>
                    <a:gd name="T79" fmla="*/ 98768 h 1854"/>
                    <a:gd name="T80" fmla="*/ 61460 w 1152"/>
                    <a:gd name="T81" fmla="*/ 90035 h 1854"/>
                    <a:gd name="T82" fmla="*/ 63671 w 1152"/>
                    <a:gd name="T83" fmla="*/ 86332 h 1854"/>
                    <a:gd name="T84" fmla="*/ 62234 w 1152"/>
                    <a:gd name="T85" fmla="*/ 84177 h 1854"/>
                    <a:gd name="T86" fmla="*/ 60023 w 1152"/>
                    <a:gd name="T87" fmla="*/ 83403 h 1854"/>
                    <a:gd name="T88" fmla="*/ 57094 w 1152"/>
                    <a:gd name="T89" fmla="*/ 84177 h 1854"/>
                    <a:gd name="T90" fmla="*/ 55602 w 1152"/>
                    <a:gd name="T91" fmla="*/ 86332 h 1854"/>
                    <a:gd name="T92" fmla="*/ 52672 w 1152"/>
                    <a:gd name="T93" fmla="*/ 91472 h 1854"/>
                    <a:gd name="T94" fmla="*/ 50517 w 1152"/>
                    <a:gd name="T95" fmla="*/ 92965 h 1854"/>
                    <a:gd name="T96" fmla="*/ 49024 w 1152"/>
                    <a:gd name="T97" fmla="*/ 93683 h 1854"/>
                    <a:gd name="T98" fmla="*/ 25645 w 1152"/>
                    <a:gd name="T99" fmla="*/ 93683 h 1854"/>
                    <a:gd name="T100" fmla="*/ 16139 w 1152"/>
                    <a:gd name="T101" fmla="*/ 92965 h 1854"/>
                    <a:gd name="T102" fmla="*/ 24153 w 1152"/>
                    <a:gd name="T103" fmla="*/ 84895 h 1854"/>
                    <a:gd name="T104" fmla="*/ 33659 w 1152"/>
                    <a:gd name="T105" fmla="*/ 74670 h 1854"/>
                    <a:gd name="T106" fmla="*/ 42447 w 1152"/>
                    <a:gd name="T107" fmla="*/ 62953 h 1854"/>
                    <a:gd name="T108" fmla="*/ 50517 w 1152"/>
                    <a:gd name="T109" fmla="*/ 50517 h 1854"/>
                    <a:gd name="T110" fmla="*/ 55602 w 1152"/>
                    <a:gd name="T111" fmla="*/ 38081 h 1854"/>
                    <a:gd name="T112" fmla="*/ 57812 w 1152"/>
                    <a:gd name="T113" fmla="*/ 24927 h 1854"/>
                    <a:gd name="T114" fmla="*/ 57094 w 1152"/>
                    <a:gd name="T115" fmla="*/ 15420 h 1854"/>
                    <a:gd name="T116" fmla="*/ 52672 w 1152"/>
                    <a:gd name="T117" fmla="*/ 7351 h 1854"/>
                    <a:gd name="T118" fmla="*/ 44658 w 1152"/>
                    <a:gd name="T119" fmla="*/ 2211 h 1854"/>
                    <a:gd name="T120" fmla="*/ 32941 w 1152"/>
                    <a:gd name="T121" fmla="*/ 55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2CF73731-3AE9-4709-8F3C-8E6E408A0E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1492 w 1192"/>
                    <a:gd name="T1" fmla="*/ 774 h 1034"/>
                    <a:gd name="T2" fmla="*/ 1492 w 1192"/>
                    <a:gd name="T3" fmla="*/ 5914 h 1034"/>
                    <a:gd name="T4" fmla="*/ 10999 w 1192"/>
                    <a:gd name="T5" fmla="*/ 8125 h 1034"/>
                    <a:gd name="T6" fmla="*/ 27082 w 1192"/>
                    <a:gd name="T7" fmla="*/ 28575 h 1034"/>
                    <a:gd name="T8" fmla="*/ 23435 w 1192"/>
                    <a:gd name="T9" fmla="*/ 33715 h 1034"/>
                    <a:gd name="T10" fmla="*/ 15365 w 1192"/>
                    <a:gd name="T11" fmla="*/ 43940 h 1034"/>
                    <a:gd name="T12" fmla="*/ 10280 w 1192"/>
                    <a:gd name="T13" fmla="*/ 46869 h 1034"/>
                    <a:gd name="T14" fmla="*/ 2929 w 1192"/>
                    <a:gd name="T15" fmla="*/ 50517 h 1034"/>
                    <a:gd name="T16" fmla="*/ 4422 w 1192"/>
                    <a:gd name="T17" fmla="*/ 53446 h 1034"/>
                    <a:gd name="T18" fmla="*/ 23435 w 1192"/>
                    <a:gd name="T19" fmla="*/ 54164 h 1034"/>
                    <a:gd name="T20" fmla="*/ 29293 w 1192"/>
                    <a:gd name="T21" fmla="*/ 53446 h 1034"/>
                    <a:gd name="T22" fmla="*/ 30730 w 1192"/>
                    <a:gd name="T23" fmla="*/ 49080 h 1034"/>
                    <a:gd name="T24" fmla="*/ 23435 w 1192"/>
                    <a:gd name="T25" fmla="*/ 46869 h 1034"/>
                    <a:gd name="T26" fmla="*/ 24153 w 1192"/>
                    <a:gd name="T27" fmla="*/ 44658 h 1034"/>
                    <a:gd name="T28" fmla="*/ 28575 w 1192"/>
                    <a:gd name="T29" fmla="*/ 38799 h 1034"/>
                    <a:gd name="T30" fmla="*/ 34433 w 1192"/>
                    <a:gd name="T31" fmla="*/ 39573 h 1034"/>
                    <a:gd name="T32" fmla="*/ 40237 w 1192"/>
                    <a:gd name="T33" fmla="*/ 46869 h 1034"/>
                    <a:gd name="T34" fmla="*/ 40237 w 1192"/>
                    <a:gd name="T35" fmla="*/ 50517 h 1034"/>
                    <a:gd name="T36" fmla="*/ 37307 w 1192"/>
                    <a:gd name="T37" fmla="*/ 52009 h 1034"/>
                    <a:gd name="T38" fmla="*/ 38081 w 1192"/>
                    <a:gd name="T39" fmla="*/ 55657 h 1034"/>
                    <a:gd name="T40" fmla="*/ 60023 w 1192"/>
                    <a:gd name="T41" fmla="*/ 57094 h 1034"/>
                    <a:gd name="T42" fmla="*/ 65882 w 1192"/>
                    <a:gd name="T43" fmla="*/ 54164 h 1034"/>
                    <a:gd name="T44" fmla="*/ 60742 w 1192"/>
                    <a:gd name="T45" fmla="*/ 51235 h 1034"/>
                    <a:gd name="T46" fmla="*/ 53446 w 1192"/>
                    <a:gd name="T47" fmla="*/ 49798 h 1034"/>
                    <a:gd name="T48" fmla="*/ 49025 w 1192"/>
                    <a:gd name="T49" fmla="*/ 45432 h 1034"/>
                    <a:gd name="T50" fmla="*/ 35870 w 1192"/>
                    <a:gd name="T51" fmla="*/ 28575 h 1034"/>
                    <a:gd name="T52" fmla="*/ 46095 w 1192"/>
                    <a:gd name="T53" fmla="*/ 14702 h 1034"/>
                    <a:gd name="T54" fmla="*/ 54165 w 1192"/>
                    <a:gd name="T55" fmla="*/ 10999 h 1034"/>
                    <a:gd name="T56" fmla="*/ 64390 w 1192"/>
                    <a:gd name="T57" fmla="*/ 10280 h 1034"/>
                    <a:gd name="T58" fmla="*/ 62179 w 1192"/>
                    <a:gd name="T59" fmla="*/ 4422 h 1034"/>
                    <a:gd name="T60" fmla="*/ 35870 w 1192"/>
                    <a:gd name="T61" fmla="*/ 5195 h 1034"/>
                    <a:gd name="T62" fmla="*/ 35870 w 1192"/>
                    <a:gd name="T63" fmla="*/ 10280 h 1034"/>
                    <a:gd name="T64" fmla="*/ 38081 w 1192"/>
                    <a:gd name="T65" fmla="*/ 11772 h 1034"/>
                    <a:gd name="T66" fmla="*/ 34433 w 1192"/>
                    <a:gd name="T67" fmla="*/ 17631 h 1034"/>
                    <a:gd name="T68" fmla="*/ 27801 w 1192"/>
                    <a:gd name="T69" fmla="*/ 16857 h 1034"/>
                    <a:gd name="T70" fmla="*/ 22716 w 1192"/>
                    <a:gd name="T71" fmla="*/ 9562 h 1034"/>
                    <a:gd name="T72" fmla="*/ 23435 w 1192"/>
                    <a:gd name="T73" fmla="*/ 7351 h 1034"/>
                    <a:gd name="T74" fmla="*/ 29293 w 1192"/>
                    <a:gd name="T75" fmla="*/ 5914 h 1034"/>
                    <a:gd name="T76" fmla="*/ 30012 w 1192"/>
                    <a:gd name="T77" fmla="*/ 2266 h 1034"/>
                    <a:gd name="T78" fmla="*/ 27082 w 1192"/>
                    <a:gd name="T79" fmla="*/ 55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0CB9892B-49CB-4EA0-9AD2-6DC99E20DB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40236 w 1086"/>
                    <a:gd name="T1" fmla="*/ 774 h 1814"/>
                    <a:gd name="T2" fmla="*/ 18294 w 1086"/>
                    <a:gd name="T3" fmla="*/ 1492 h 1814"/>
                    <a:gd name="T4" fmla="*/ 7351 w 1086"/>
                    <a:gd name="T5" fmla="*/ 5140 h 1814"/>
                    <a:gd name="T6" fmla="*/ 5859 w 1086"/>
                    <a:gd name="T7" fmla="*/ 21942 h 1814"/>
                    <a:gd name="T8" fmla="*/ 3703 w 1086"/>
                    <a:gd name="T9" fmla="*/ 37307 h 1814"/>
                    <a:gd name="T10" fmla="*/ 3703 w 1086"/>
                    <a:gd name="T11" fmla="*/ 43166 h 1814"/>
                    <a:gd name="T12" fmla="*/ 8069 w 1086"/>
                    <a:gd name="T13" fmla="*/ 51235 h 1814"/>
                    <a:gd name="T14" fmla="*/ 16857 w 1086"/>
                    <a:gd name="T15" fmla="*/ 49743 h 1814"/>
                    <a:gd name="T16" fmla="*/ 30730 w 1086"/>
                    <a:gd name="T17" fmla="*/ 47588 h 1814"/>
                    <a:gd name="T18" fmla="*/ 46869 w 1086"/>
                    <a:gd name="T19" fmla="*/ 53446 h 1814"/>
                    <a:gd name="T20" fmla="*/ 51235 w 1086"/>
                    <a:gd name="T21" fmla="*/ 65882 h 1814"/>
                    <a:gd name="T22" fmla="*/ 43939 w 1086"/>
                    <a:gd name="T23" fmla="*/ 84121 h 1814"/>
                    <a:gd name="T24" fmla="*/ 20505 w 1086"/>
                    <a:gd name="T25" fmla="*/ 92909 h 1814"/>
                    <a:gd name="T26" fmla="*/ 11717 w 1086"/>
                    <a:gd name="T27" fmla="*/ 91472 h 1814"/>
                    <a:gd name="T28" fmla="*/ 8069 w 1086"/>
                    <a:gd name="T29" fmla="*/ 87824 h 1814"/>
                    <a:gd name="T30" fmla="*/ 11717 w 1086"/>
                    <a:gd name="T31" fmla="*/ 84895 h 1814"/>
                    <a:gd name="T32" fmla="*/ 15365 w 1086"/>
                    <a:gd name="T33" fmla="*/ 80473 h 1814"/>
                    <a:gd name="T34" fmla="*/ 9562 w 1086"/>
                    <a:gd name="T35" fmla="*/ 75388 h 1814"/>
                    <a:gd name="T36" fmla="*/ 2929 w 1086"/>
                    <a:gd name="T37" fmla="*/ 78318 h 1814"/>
                    <a:gd name="T38" fmla="*/ 55 w 1086"/>
                    <a:gd name="T39" fmla="*/ 86332 h 1814"/>
                    <a:gd name="T40" fmla="*/ 8788 w 1086"/>
                    <a:gd name="T41" fmla="*/ 98768 h 1814"/>
                    <a:gd name="T42" fmla="*/ 20505 w 1086"/>
                    <a:gd name="T43" fmla="*/ 100260 h 1814"/>
                    <a:gd name="T44" fmla="*/ 50517 w 1086"/>
                    <a:gd name="T45" fmla="*/ 89261 h 1814"/>
                    <a:gd name="T46" fmla="*/ 60023 w 1086"/>
                    <a:gd name="T47" fmla="*/ 66600 h 1814"/>
                    <a:gd name="T48" fmla="*/ 53446 w 1086"/>
                    <a:gd name="T49" fmla="*/ 48306 h 1814"/>
                    <a:gd name="T50" fmla="*/ 31504 w 1086"/>
                    <a:gd name="T51" fmla="*/ 39518 h 1814"/>
                    <a:gd name="T52" fmla="*/ 19787 w 1086"/>
                    <a:gd name="T53" fmla="*/ 41010 h 1814"/>
                    <a:gd name="T54" fmla="*/ 11717 w 1086"/>
                    <a:gd name="T55" fmla="*/ 42447 h 1814"/>
                    <a:gd name="T56" fmla="*/ 21997 w 1086"/>
                    <a:gd name="T57" fmla="*/ 9506 h 1814"/>
                    <a:gd name="T58" fmla="*/ 48306 w 1086"/>
                    <a:gd name="T59" fmla="*/ 8788 h 1814"/>
                    <a:gd name="T60" fmla="*/ 54164 w 1086"/>
                    <a:gd name="T61" fmla="*/ 4422 h 1814"/>
                    <a:gd name="T62" fmla="*/ 47587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603D8D12-3FBA-4A83-8836-ED2656EBA8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7801 w 2595"/>
                    <a:gd name="T1" fmla="*/ 55 h 2595"/>
                    <a:gd name="T2" fmla="*/ 0 w 2595"/>
                    <a:gd name="T3" fmla="*/ 27856 h 2595"/>
                    <a:gd name="T4" fmla="*/ 0 w 2595"/>
                    <a:gd name="T5" fmla="*/ 113414 h 2595"/>
                    <a:gd name="T6" fmla="*/ 27801 w 2595"/>
                    <a:gd name="T7" fmla="*/ 143426 h 2595"/>
                    <a:gd name="T8" fmla="*/ 113414 w 2595"/>
                    <a:gd name="T9" fmla="*/ 143426 h 2595"/>
                    <a:gd name="T10" fmla="*/ 143371 w 2595"/>
                    <a:gd name="T11" fmla="*/ 113414 h 2595"/>
                    <a:gd name="T12" fmla="*/ 143371 w 2595"/>
                    <a:gd name="T13" fmla="*/ 27856 h 2595"/>
                    <a:gd name="T14" fmla="*/ 113414 w 2595"/>
                    <a:gd name="T15" fmla="*/ 55 h 2595"/>
                    <a:gd name="T16" fmla="*/ 27801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1C89C1D7-3A85-47A0-A13F-7BCB52B457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7801 w 2595"/>
                    <a:gd name="T1" fmla="*/ 55 h 2595"/>
                    <a:gd name="T2" fmla="*/ 0 w 2595"/>
                    <a:gd name="T3" fmla="*/ 30730 h 2595"/>
                    <a:gd name="T4" fmla="*/ 0 w 2595"/>
                    <a:gd name="T5" fmla="*/ 115625 h 2595"/>
                    <a:gd name="T6" fmla="*/ 27801 w 2595"/>
                    <a:gd name="T7" fmla="*/ 143426 h 2595"/>
                    <a:gd name="T8" fmla="*/ 113414 w 2595"/>
                    <a:gd name="T9" fmla="*/ 143426 h 2595"/>
                    <a:gd name="T10" fmla="*/ 143371 w 2595"/>
                    <a:gd name="T11" fmla="*/ 115625 h 2595"/>
                    <a:gd name="T12" fmla="*/ 143371 w 2595"/>
                    <a:gd name="T13" fmla="*/ 30730 h 2595"/>
                    <a:gd name="T14" fmla="*/ 113414 w 2595"/>
                    <a:gd name="T15" fmla="*/ 55 h 2595"/>
                    <a:gd name="T16" fmla="*/ 27801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E1B8646F-10C5-46D6-BDEB-46B98C7B6C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7801 w 2595"/>
                    <a:gd name="T1" fmla="*/ 0 h 6129"/>
                    <a:gd name="T2" fmla="*/ 0 w 2595"/>
                    <a:gd name="T3" fmla="*/ 30730 h 6129"/>
                    <a:gd name="T4" fmla="*/ 0 w 2595"/>
                    <a:gd name="T5" fmla="*/ 310894 h 6129"/>
                    <a:gd name="T6" fmla="*/ 27801 w 2595"/>
                    <a:gd name="T7" fmla="*/ 338695 h 6129"/>
                    <a:gd name="T8" fmla="*/ 113414 w 2595"/>
                    <a:gd name="T9" fmla="*/ 338695 h 6129"/>
                    <a:gd name="T10" fmla="*/ 143371 w 2595"/>
                    <a:gd name="T11" fmla="*/ 310894 h 6129"/>
                    <a:gd name="T12" fmla="*/ 143371 w 2595"/>
                    <a:gd name="T13" fmla="*/ 30730 h 6129"/>
                    <a:gd name="T14" fmla="*/ 113414 w 2595"/>
                    <a:gd name="T15" fmla="*/ 0 h 6129"/>
                    <a:gd name="T16" fmla="*/ 27801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79FBE335-A66E-42AE-AB25-538CC1112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55 w 5030"/>
                <a:gd name="T1" fmla="*/ 55 h 34360"/>
                <a:gd name="T2" fmla="*/ 55 w 5030"/>
                <a:gd name="T3" fmla="*/ 1899022 h 34360"/>
                <a:gd name="T4" fmla="*/ 278008 w 5030"/>
                <a:gd name="T5" fmla="*/ 1899022 h 34360"/>
                <a:gd name="T6" fmla="*/ 278008 w 5030"/>
                <a:gd name="T7" fmla="*/ 55 h 34360"/>
                <a:gd name="T8" fmla="*/ 55 w 5030"/>
                <a:gd name="T9" fmla="*/ 55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FC8669A4-0D58-4A4D-B9D1-7DB7B160E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55 h 34360"/>
                <a:gd name="T2" fmla="*/ 0 w 728"/>
                <a:gd name="T3" fmla="*/ 1899022 h 34360"/>
                <a:gd name="T4" fmla="*/ 40237 w 728"/>
                <a:gd name="T5" fmla="*/ 1899022 h 34360"/>
                <a:gd name="T6" fmla="*/ 40237 w 728"/>
                <a:gd name="T7" fmla="*/ 55 h 34360"/>
                <a:gd name="T8" fmla="*/ 0 w 728"/>
                <a:gd name="T9" fmla="*/ 55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044802C7-21CA-4A79-8FAA-F33F1285A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55 h 160"/>
                <a:gd name="T2" fmla="*/ 0 w 3309"/>
                <a:gd name="T3" fmla="*/ 8788 h 160"/>
                <a:gd name="T4" fmla="*/ 182888 w 3309"/>
                <a:gd name="T5" fmla="*/ 8788 h 160"/>
                <a:gd name="T6" fmla="*/ 182888 w 3309"/>
                <a:gd name="T7" fmla="*/ 55 h 160"/>
                <a:gd name="T8" fmla="*/ 0 w 3309"/>
                <a:gd name="T9" fmla="*/ 5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1AF6F22B-8C68-489E-B730-44F61D7E6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FB73D7FF-44E8-4CE4-B6E2-3B44DD319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55 w 2211"/>
                <a:gd name="T1" fmla="*/ 0 h 226"/>
                <a:gd name="T2" fmla="*/ 55 w 2211"/>
                <a:gd name="T3" fmla="*/ 12436 h 226"/>
                <a:gd name="T4" fmla="*/ 122202 w 2211"/>
                <a:gd name="T5" fmla="*/ 12436 h 226"/>
                <a:gd name="T6" fmla="*/ 122202 w 2211"/>
                <a:gd name="T7" fmla="*/ 0 h 226"/>
                <a:gd name="T8" fmla="*/ 55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3E2A67DE-9A8E-4BCC-824F-FE926D63D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55F5DB58-79EF-4BDB-952C-D3DC010BB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55 w 2211"/>
                <a:gd name="T1" fmla="*/ 0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0 h 173"/>
                <a:gd name="T8" fmla="*/ 55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1F493D80-8102-47F0-8D14-42108C50D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0FEBA658-68BD-4DDE-88CC-660BD8AD8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8ED92EAB-43EE-49F2-8E3F-1FA4836DB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F295BBEA-623C-4D1C-86E5-C3C1DBB5F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55 w 2211"/>
                <a:gd name="T1" fmla="*/ 0 h 226"/>
                <a:gd name="T2" fmla="*/ 55 w 2211"/>
                <a:gd name="T3" fmla="*/ 12436 h 226"/>
                <a:gd name="T4" fmla="*/ 122202 w 2211"/>
                <a:gd name="T5" fmla="*/ 12436 h 226"/>
                <a:gd name="T6" fmla="*/ 122202 w 2211"/>
                <a:gd name="T7" fmla="*/ 0 h 226"/>
                <a:gd name="T8" fmla="*/ 55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0175A98C-35B6-452F-BCEA-BB001C0A3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30A65ACA-4331-4634-A7B8-85DB2AB7F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55 w 2211"/>
                <a:gd name="T1" fmla="*/ 55 h 226"/>
                <a:gd name="T2" fmla="*/ 55 w 2211"/>
                <a:gd name="T3" fmla="*/ 12491 h 226"/>
                <a:gd name="T4" fmla="*/ 122202 w 2211"/>
                <a:gd name="T5" fmla="*/ 12491 h 226"/>
                <a:gd name="T6" fmla="*/ 122202 w 2211"/>
                <a:gd name="T7" fmla="*/ 55 h 226"/>
                <a:gd name="T8" fmla="*/ 55 w 2211"/>
                <a:gd name="T9" fmla="*/ 55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CB1D4D25-E0B0-4FB7-A618-867BE2FD9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55 w 2211"/>
                <a:gd name="T1" fmla="*/ 55 h 160"/>
                <a:gd name="T2" fmla="*/ 55 w 2211"/>
                <a:gd name="T3" fmla="*/ 8843 h 160"/>
                <a:gd name="T4" fmla="*/ 122202 w 2211"/>
                <a:gd name="T5" fmla="*/ 8843 h 160"/>
                <a:gd name="T6" fmla="*/ 122202 w 2211"/>
                <a:gd name="T7" fmla="*/ 55 h 160"/>
                <a:gd name="T8" fmla="*/ 55 w 2211"/>
                <a:gd name="T9" fmla="*/ 5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2719975E-0DE8-4C87-B3BE-7868C631F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55 w 2211"/>
                <a:gd name="T1" fmla="*/ 0 h 160"/>
                <a:gd name="T2" fmla="*/ 55 w 2211"/>
                <a:gd name="T3" fmla="*/ 8788 h 160"/>
                <a:gd name="T4" fmla="*/ 122202 w 2211"/>
                <a:gd name="T5" fmla="*/ 8788 h 160"/>
                <a:gd name="T6" fmla="*/ 122202 w 2211"/>
                <a:gd name="T7" fmla="*/ 0 h 160"/>
                <a:gd name="T8" fmla="*/ 55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A88109E4-ECC3-4DE9-97F5-3A31305BB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55 w 2211"/>
                <a:gd name="T1" fmla="*/ 0 h 160"/>
                <a:gd name="T2" fmla="*/ 55 w 2211"/>
                <a:gd name="T3" fmla="*/ 8788 h 160"/>
                <a:gd name="T4" fmla="*/ 122202 w 2211"/>
                <a:gd name="T5" fmla="*/ 8788 h 160"/>
                <a:gd name="T6" fmla="*/ 122202 w 2211"/>
                <a:gd name="T7" fmla="*/ 0 h 160"/>
                <a:gd name="T8" fmla="*/ 55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97878106-3F70-42CF-87CB-ACF7F0548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55 w 2211"/>
                <a:gd name="T1" fmla="*/ 0 h 173"/>
                <a:gd name="T2" fmla="*/ 55 w 2211"/>
                <a:gd name="T3" fmla="*/ 9507 h 173"/>
                <a:gd name="T4" fmla="*/ 122202 w 2211"/>
                <a:gd name="T5" fmla="*/ 9507 h 173"/>
                <a:gd name="T6" fmla="*/ 122202 w 2211"/>
                <a:gd name="T7" fmla="*/ 0 h 173"/>
                <a:gd name="T8" fmla="*/ 55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A6A0E6C1-1E2E-4236-942A-321947AB6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55 w 2211"/>
                <a:gd name="T1" fmla="*/ 55 h 226"/>
                <a:gd name="T2" fmla="*/ 55 w 2211"/>
                <a:gd name="T3" fmla="*/ 12491 h 226"/>
                <a:gd name="T4" fmla="*/ 122202 w 2211"/>
                <a:gd name="T5" fmla="*/ 12491 h 226"/>
                <a:gd name="T6" fmla="*/ 122202 w 2211"/>
                <a:gd name="T7" fmla="*/ 55 h 226"/>
                <a:gd name="T8" fmla="*/ 55 w 2211"/>
                <a:gd name="T9" fmla="*/ 55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8AFB610F-E3E4-4643-8C02-A1B062C19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12436 h 226"/>
                <a:gd name="T4" fmla="*/ 182888 w 3309"/>
                <a:gd name="T5" fmla="*/ 12436 h 226"/>
                <a:gd name="T6" fmla="*/ 182888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10754E2F-F2B2-4E3D-B00E-9E00AC656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9562 h 173"/>
                <a:gd name="T4" fmla="*/ 182888 w 3309"/>
                <a:gd name="T5" fmla="*/ 9562 h 173"/>
                <a:gd name="T6" fmla="*/ 182888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51D11D18-6922-4D3E-9625-197C29BE8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8788 h 160"/>
                <a:gd name="T4" fmla="*/ 182888 w 3309"/>
                <a:gd name="T5" fmla="*/ 8788 h 160"/>
                <a:gd name="T6" fmla="*/ 182888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9B725272-604D-45FC-96A4-5621A2695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55 h 173"/>
                <a:gd name="T2" fmla="*/ 0 w 3309"/>
                <a:gd name="T3" fmla="*/ 9562 h 173"/>
                <a:gd name="T4" fmla="*/ 182888 w 3309"/>
                <a:gd name="T5" fmla="*/ 9562 h 173"/>
                <a:gd name="T6" fmla="*/ 182888 w 3309"/>
                <a:gd name="T7" fmla="*/ 55 h 173"/>
                <a:gd name="T8" fmla="*/ 0 w 3309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C8FB9C0A-A052-4775-AD70-476C3691FDA5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2B5F6738-270A-4C79-8B24-980F7D6D9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12436 w 5189"/>
                <a:gd name="T3" fmla="*/ 182888 h 13466"/>
                <a:gd name="T4" fmla="*/ 203172 w 5189"/>
                <a:gd name="T5" fmla="*/ 744211 h 13466"/>
                <a:gd name="T6" fmla="*/ 207041 w 5189"/>
                <a:gd name="T7" fmla="*/ 743934 h 13466"/>
                <a:gd name="T8" fmla="*/ 286796 w 5189"/>
                <a:gd name="T9" fmla="*/ 414801 h 13466"/>
                <a:gd name="T10" fmla="*/ 286796 w 5189"/>
                <a:gd name="T11" fmla="*/ 414801 h 13466"/>
                <a:gd name="T12" fmla="*/ 210744 w 5189"/>
                <a:gd name="T13" fmla="*/ 453214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3FDA13F3-D9DD-485E-8558-01BBBF5A956C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9D99A816-3926-4D41-8003-AAB7F462B356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0E46EB4B-B93E-4D06-910E-87478E30F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182335 w 4461"/>
                <a:gd name="T1" fmla="*/ 0 h 4053"/>
                <a:gd name="T2" fmla="*/ 170508 w 4461"/>
                <a:gd name="T3" fmla="*/ 32333 h 4053"/>
                <a:gd name="T4" fmla="*/ 154314 w 4461"/>
                <a:gd name="T5" fmla="*/ 74835 h 4053"/>
                <a:gd name="T6" fmla="*/ 96114 w 4461"/>
                <a:gd name="T7" fmla="*/ 38855 h 4053"/>
                <a:gd name="T8" fmla="*/ 84895 w 4461"/>
                <a:gd name="T9" fmla="*/ 50627 h 4053"/>
                <a:gd name="T10" fmla="*/ 78428 w 4461"/>
                <a:gd name="T11" fmla="*/ 167855 h 4053"/>
                <a:gd name="T12" fmla="*/ 70248 w 4461"/>
                <a:gd name="T13" fmla="*/ 166197 h 4053"/>
                <a:gd name="T14" fmla="*/ 11662 w 4461"/>
                <a:gd name="T15" fmla="*/ 133256 h 4053"/>
                <a:gd name="T16" fmla="*/ 5914 w 4461"/>
                <a:gd name="T17" fmla="*/ 160338 h 4053"/>
                <a:gd name="T18" fmla="*/ 55 w 4461"/>
                <a:gd name="T19" fmla="*/ 187420 h 4053"/>
                <a:gd name="T20" fmla="*/ 36589 w 4461"/>
                <a:gd name="T21" fmla="*/ 223954 h 4053"/>
                <a:gd name="T22" fmla="*/ 209970 w 4461"/>
                <a:gd name="T23" fmla="*/ 205659 h 4053"/>
                <a:gd name="T24" fmla="*/ 243630 w 4461"/>
                <a:gd name="T25" fmla="*/ 74725 h 4053"/>
                <a:gd name="T26" fmla="*/ 182335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3C84A88A-9334-4080-AF15-24BF95D41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199193 w 3919"/>
                <a:gd name="T1" fmla="*/ 55 h 2359"/>
                <a:gd name="T2" fmla="*/ 194606 w 3919"/>
                <a:gd name="T3" fmla="*/ 1216 h 2359"/>
                <a:gd name="T4" fmla="*/ 5859 w 3919"/>
                <a:gd name="T5" fmla="*/ 22384 h 2359"/>
                <a:gd name="T6" fmla="*/ 55 w 3919"/>
                <a:gd name="T7" fmla="*/ 28243 h 2359"/>
                <a:gd name="T8" fmla="*/ 8788 w 3919"/>
                <a:gd name="T9" fmla="*/ 123363 h 2359"/>
                <a:gd name="T10" fmla="*/ 15365 w 3919"/>
                <a:gd name="T11" fmla="*/ 130382 h 2359"/>
                <a:gd name="T12" fmla="*/ 18294 w 3919"/>
                <a:gd name="T13" fmla="*/ 129221 h 2359"/>
                <a:gd name="T14" fmla="*/ 209971 w 3919"/>
                <a:gd name="T15" fmla="*/ 107998 h 2359"/>
                <a:gd name="T16" fmla="*/ 216548 w 3919"/>
                <a:gd name="T17" fmla="*/ 98491 h 2359"/>
                <a:gd name="T18" fmla="*/ 207041 w 3919"/>
                <a:gd name="T19" fmla="*/ 7019 h 2359"/>
                <a:gd name="T20" fmla="*/ 199193 w 3919"/>
                <a:gd name="T21" fmla="*/ 55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9B1E3C11-A1E8-4C41-A44C-696C89C297CB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08836 w 3866"/>
                <a:gd name="T1" fmla="*/ 0 h 1398"/>
                <a:gd name="T2" fmla="*/ 56 w 3866"/>
                <a:gd name="T3" fmla="*/ 24155 h 1398"/>
                <a:gd name="T4" fmla="*/ 5909 w 3866"/>
                <a:gd name="T5" fmla="*/ 70253 h 1398"/>
                <a:gd name="T6" fmla="*/ 12544 w 3866"/>
                <a:gd name="T7" fmla="*/ 77273 h 1398"/>
                <a:gd name="T8" fmla="*/ 15498 w 3866"/>
                <a:gd name="T9" fmla="*/ 76112 h 1398"/>
                <a:gd name="T10" fmla="*/ 208836 w 3866"/>
                <a:gd name="T11" fmla="*/ 54887 h 1398"/>
                <a:gd name="T12" fmla="*/ 215470 w 3866"/>
                <a:gd name="T13" fmla="*/ 45380 h 1398"/>
                <a:gd name="T14" fmla="*/ 20883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1A5BA3FF-5DDB-445A-A4F9-C8C455B06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145636 w 4342"/>
                <a:gd name="T1" fmla="*/ 55 h 4381"/>
                <a:gd name="T2" fmla="*/ 5914 w 4342"/>
                <a:gd name="T3" fmla="*/ 170508 h 4381"/>
                <a:gd name="T4" fmla="*/ 156469 w 4342"/>
                <a:gd name="T5" fmla="*/ 242083 h 4381"/>
                <a:gd name="T6" fmla="*/ 239982 w 4342"/>
                <a:gd name="T7" fmla="*/ 204112 h 4381"/>
                <a:gd name="T8" fmla="*/ 145636 w 4342"/>
                <a:gd name="T9" fmla="*/ 55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6B35ABB8-7C35-4FA7-9463-0C6F62395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121484 w 6447"/>
                <a:gd name="T1" fmla="*/ 55 h 15447"/>
                <a:gd name="T2" fmla="*/ 55 w 6447"/>
                <a:gd name="T3" fmla="*/ 817167 h 15447"/>
                <a:gd name="T4" fmla="*/ 234124 w 6447"/>
                <a:gd name="T5" fmla="*/ 853701 h 15447"/>
                <a:gd name="T6" fmla="*/ 356271 w 6447"/>
                <a:gd name="T7" fmla="*/ 33715 h 15447"/>
                <a:gd name="T8" fmla="*/ 121484 w 6447"/>
                <a:gd name="T9" fmla="*/ 55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AB18E081-CC81-4B9B-9441-58B7AD675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121483 w 4409"/>
                <a:gd name="T1" fmla="*/ 55 h 15169"/>
                <a:gd name="T2" fmla="*/ 55 w 4409"/>
                <a:gd name="T3" fmla="*/ 820097 h 15169"/>
                <a:gd name="T4" fmla="*/ 121483 w 4409"/>
                <a:gd name="T5" fmla="*/ 838336 h 15169"/>
                <a:gd name="T6" fmla="*/ 243630 w 4409"/>
                <a:gd name="T7" fmla="*/ 18350 h 15169"/>
                <a:gd name="T8" fmla="*/ 121483 w 4409"/>
                <a:gd name="T9" fmla="*/ 55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D8958E8A-8C54-487D-87BC-EA1C78439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142984 w 4348"/>
                <a:gd name="T1" fmla="*/ 0 h 4380"/>
                <a:gd name="T2" fmla="*/ 5472 w 4348"/>
                <a:gd name="T3" fmla="*/ 170453 h 4380"/>
                <a:gd name="T4" fmla="*/ 156414 w 4348"/>
                <a:gd name="T5" fmla="*/ 242083 h 4380"/>
                <a:gd name="T6" fmla="*/ 240259 w 4348"/>
                <a:gd name="T7" fmla="*/ 204112 h 4380"/>
                <a:gd name="T8" fmla="*/ 142984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98F6E4AD-0F59-4730-BD37-C6E1F21AD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46095 w 1443"/>
                <a:gd name="T1" fmla="*/ 0 h 1398"/>
                <a:gd name="T2" fmla="*/ 0 w 1443"/>
                <a:gd name="T3" fmla="*/ 57812 h 1398"/>
                <a:gd name="T4" fmla="*/ 36589 w 1443"/>
                <a:gd name="T5" fmla="*/ 76106 h 1398"/>
                <a:gd name="T6" fmla="*/ 48859 w 1443"/>
                <a:gd name="T7" fmla="*/ 77212 h 1398"/>
                <a:gd name="T8" fmla="*/ 79755 w 1443"/>
                <a:gd name="T9" fmla="*/ 70248 h 1398"/>
                <a:gd name="T10" fmla="*/ 46095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B58F32A9-C52C-478E-A9B7-860025846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55 h 17432"/>
                <a:gd name="T2" fmla="*/ 0 w 14070"/>
                <a:gd name="T3" fmla="*/ 758636 h 17432"/>
                <a:gd name="T4" fmla="*/ 171171 w 14070"/>
                <a:gd name="T5" fmla="*/ 963467 h 17432"/>
                <a:gd name="T6" fmla="*/ 606423 w 14070"/>
                <a:gd name="T7" fmla="*/ 963467 h 17432"/>
                <a:gd name="T8" fmla="*/ 777594 w 14070"/>
                <a:gd name="T9" fmla="*/ 758636 h 17432"/>
                <a:gd name="T10" fmla="*/ 777594 w 14070"/>
                <a:gd name="T11" fmla="*/ 55 h 17432"/>
                <a:gd name="T12" fmla="*/ 0 w 14070"/>
                <a:gd name="T13" fmla="*/ 55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AD3F70C2-87AE-44FA-B618-36508F21F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646714 w 13409"/>
                <a:gd name="T1" fmla="*/ 46 h 17432"/>
                <a:gd name="T2" fmla="*/ 646714 w 13409"/>
                <a:gd name="T3" fmla="*/ 575569 h 17432"/>
                <a:gd name="T4" fmla="*/ 472613 w 13409"/>
                <a:gd name="T5" fmla="*/ 745992 h 17432"/>
                <a:gd name="T6" fmla="*/ 39573 w 13409"/>
                <a:gd name="T7" fmla="*/ 745992 h 17432"/>
                <a:gd name="T8" fmla="*/ 55 w 13409"/>
                <a:gd name="T9" fmla="*/ 740499 h 17432"/>
                <a:gd name="T10" fmla="*/ 55 w 13409"/>
                <a:gd name="T11" fmla="*/ 740499 h 17432"/>
                <a:gd name="T12" fmla="*/ 134638 w 13409"/>
                <a:gd name="T13" fmla="*/ 804661 h 17432"/>
                <a:gd name="T14" fmla="*/ 569889 w 13409"/>
                <a:gd name="T15" fmla="*/ 804661 h 17432"/>
                <a:gd name="T16" fmla="*/ 741060 w 13409"/>
                <a:gd name="T17" fmla="*/ 633592 h 17432"/>
                <a:gd name="T18" fmla="*/ 741060 w 13409"/>
                <a:gd name="T19" fmla="*/ 46 h 17432"/>
                <a:gd name="T20" fmla="*/ 646714 w 13409"/>
                <a:gd name="T21" fmla="*/ 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A0A971F2-0159-4E50-87DB-AD912D433C80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EDAB64E2-93EA-4762-AFF4-D09BD92924CF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2B7858C6-9730-4F18-8939-A1CF34187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55 w 11913"/>
                <a:gd name="T1" fmla="*/ 0 h 13898"/>
                <a:gd name="T2" fmla="*/ 55 w 11913"/>
                <a:gd name="T3" fmla="*/ 599845 h 13898"/>
                <a:gd name="T4" fmla="*/ 146355 w 11913"/>
                <a:gd name="T5" fmla="*/ 768087 h 13898"/>
                <a:gd name="T6" fmla="*/ 512077 w 11913"/>
                <a:gd name="T7" fmla="*/ 768087 h 13898"/>
                <a:gd name="T8" fmla="*/ 658377 w 11913"/>
                <a:gd name="T9" fmla="*/ 599845 h 13898"/>
                <a:gd name="T10" fmla="*/ 658377 w 11913"/>
                <a:gd name="T11" fmla="*/ 0 h 13898"/>
                <a:gd name="T12" fmla="*/ 55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5E67C6F6-8EF6-40A7-AA38-58623E699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539878 w 11317"/>
                <a:gd name="T1" fmla="*/ 0 h 13898"/>
                <a:gd name="T2" fmla="*/ 539878 w 11317"/>
                <a:gd name="T3" fmla="*/ 544962 h 13898"/>
                <a:gd name="T4" fmla="*/ 396507 w 11317"/>
                <a:gd name="T5" fmla="*/ 706627 h 13898"/>
                <a:gd name="T6" fmla="*/ 33659 w 11317"/>
                <a:gd name="T7" fmla="*/ 706627 h 13898"/>
                <a:gd name="T8" fmla="*/ 0 w 11317"/>
                <a:gd name="T9" fmla="*/ 703697 h 13898"/>
                <a:gd name="T10" fmla="*/ 0 w 11317"/>
                <a:gd name="T11" fmla="*/ 703697 h 13898"/>
                <a:gd name="T12" fmla="*/ 113414 w 11317"/>
                <a:gd name="T13" fmla="*/ 768087 h 13898"/>
                <a:gd name="T14" fmla="*/ 479136 w 11317"/>
                <a:gd name="T15" fmla="*/ 768087 h 13898"/>
                <a:gd name="T16" fmla="*/ 625436 w 11317"/>
                <a:gd name="T17" fmla="*/ 599845 h 13898"/>
                <a:gd name="T18" fmla="*/ 625436 w 11317"/>
                <a:gd name="T19" fmla="*/ 0 h 13898"/>
                <a:gd name="T20" fmla="*/ 539878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C84F444B-C8BF-4F2B-B663-5C7274BE98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CFC61DFC-3C2D-4BDE-8F8A-D6B197FD7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3703 w 2040"/>
                  <a:gd name="T1" fmla="*/ 1492 h 1775"/>
                  <a:gd name="T2" fmla="*/ 2985 w 2040"/>
                  <a:gd name="T3" fmla="*/ 10280 h 1775"/>
                  <a:gd name="T4" fmla="*/ 19068 w 2040"/>
                  <a:gd name="T5" fmla="*/ 13928 h 1775"/>
                  <a:gd name="T6" fmla="*/ 46151 w 2040"/>
                  <a:gd name="T7" fmla="*/ 49024 h 1775"/>
                  <a:gd name="T8" fmla="*/ 40292 w 2040"/>
                  <a:gd name="T9" fmla="*/ 57094 h 1775"/>
                  <a:gd name="T10" fmla="*/ 26364 w 2040"/>
                  <a:gd name="T11" fmla="*/ 75388 h 1775"/>
                  <a:gd name="T12" fmla="*/ 17631 w 2040"/>
                  <a:gd name="T13" fmla="*/ 79754 h 1775"/>
                  <a:gd name="T14" fmla="*/ 5195 w 2040"/>
                  <a:gd name="T15" fmla="*/ 86332 h 1775"/>
                  <a:gd name="T16" fmla="*/ 8125 w 2040"/>
                  <a:gd name="T17" fmla="*/ 90753 h 1775"/>
                  <a:gd name="T18" fmla="*/ 21279 w 2040"/>
                  <a:gd name="T19" fmla="*/ 92190 h 1775"/>
                  <a:gd name="T20" fmla="*/ 34433 w 2040"/>
                  <a:gd name="T21" fmla="*/ 92190 h 1775"/>
                  <a:gd name="T22" fmla="*/ 51235 w 2040"/>
                  <a:gd name="T23" fmla="*/ 91472 h 1775"/>
                  <a:gd name="T24" fmla="*/ 52728 w 2040"/>
                  <a:gd name="T25" fmla="*/ 83402 h 1775"/>
                  <a:gd name="T26" fmla="*/ 41010 w 2040"/>
                  <a:gd name="T27" fmla="*/ 80528 h 1775"/>
                  <a:gd name="T28" fmla="*/ 41729 w 2040"/>
                  <a:gd name="T29" fmla="*/ 76107 h 1775"/>
                  <a:gd name="T30" fmla="*/ 49080 w 2040"/>
                  <a:gd name="T31" fmla="*/ 67319 h 1775"/>
                  <a:gd name="T32" fmla="*/ 60023 w 2040"/>
                  <a:gd name="T33" fmla="*/ 67319 h 1775"/>
                  <a:gd name="T34" fmla="*/ 68811 w 2040"/>
                  <a:gd name="T35" fmla="*/ 80528 h 1775"/>
                  <a:gd name="T36" fmla="*/ 69530 w 2040"/>
                  <a:gd name="T37" fmla="*/ 85613 h 1775"/>
                  <a:gd name="T38" fmla="*/ 63671 w 2040"/>
                  <a:gd name="T39" fmla="*/ 88542 h 1775"/>
                  <a:gd name="T40" fmla="*/ 65163 w 2040"/>
                  <a:gd name="T41" fmla="*/ 95838 h 1775"/>
                  <a:gd name="T42" fmla="*/ 79810 w 2040"/>
                  <a:gd name="T43" fmla="*/ 97330 h 1775"/>
                  <a:gd name="T44" fmla="*/ 103189 w 2040"/>
                  <a:gd name="T45" fmla="*/ 98049 h 1775"/>
                  <a:gd name="T46" fmla="*/ 112696 w 2040"/>
                  <a:gd name="T47" fmla="*/ 92190 h 1775"/>
                  <a:gd name="T48" fmla="*/ 103908 w 2040"/>
                  <a:gd name="T49" fmla="*/ 87105 h 1775"/>
                  <a:gd name="T50" fmla="*/ 92246 w 2040"/>
                  <a:gd name="T51" fmla="*/ 85613 h 1775"/>
                  <a:gd name="T52" fmla="*/ 84176 w 2040"/>
                  <a:gd name="T53" fmla="*/ 78317 h 1775"/>
                  <a:gd name="T54" fmla="*/ 62234 w 2040"/>
                  <a:gd name="T55" fmla="*/ 49024 h 1775"/>
                  <a:gd name="T56" fmla="*/ 79036 w 2040"/>
                  <a:gd name="T57" fmla="*/ 25645 h 1775"/>
                  <a:gd name="T58" fmla="*/ 92964 w 2040"/>
                  <a:gd name="T59" fmla="*/ 19068 h 1775"/>
                  <a:gd name="T60" fmla="*/ 110485 w 2040"/>
                  <a:gd name="T61" fmla="*/ 17576 h 1775"/>
                  <a:gd name="T62" fmla="*/ 106837 w 2040"/>
                  <a:gd name="T63" fmla="*/ 7351 h 1775"/>
                  <a:gd name="T64" fmla="*/ 62234 w 2040"/>
                  <a:gd name="T65" fmla="*/ 8788 h 1775"/>
                  <a:gd name="T66" fmla="*/ 60742 w 2040"/>
                  <a:gd name="T67" fmla="*/ 17576 h 1775"/>
                  <a:gd name="T68" fmla="*/ 65163 w 2040"/>
                  <a:gd name="T69" fmla="*/ 19787 h 1775"/>
                  <a:gd name="T70" fmla="*/ 59305 w 2040"/>
                  <a:gd name="T71" fmla="*/ 30012 h 1775"/>
                  <a:gd name="T72" fmla="*/ 47588 w 2040"/>
                  <a:gd name="T73" fmla="*/ 29293 h 1775"/>
                  <a:gd name="T74" fmla="*/ 39573 w 2040"/>
                  <a:gd name="T75" fmla="*/ 16857 h 1775"/>
                  <a:gd name="T76" fmla="*/ 40292 w 2040"/>
                  <a:gd name="T77" fmla="*/ 12491 h 1775"/>
                  <a:gd name="T78" fmla="*/ 49798 w 2040"/>
                  <a:gd name="T79" fmla="*/ 10280 h 1775"/>
                  <a:gd name="T80" fmla="*/ 51235 w 2040"/>
                  <a:gd name="T81" fmla="*/ 4422 h 1775"/>
                  <a:gd name="T82" fmla="*/ 46869 w 2040"/>
                  <a:gd name="T83" fmla="*/ 774 h 1775"/>
                  <a:gd name="T84" fmla="*/ 16139 w 2040"/>
                  <a:gd name="T85" fmla="*/ 55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D5430352-91EB-471E-9FBE-30617AA63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32941 w 1192"/>
                  <a:gd name="T1" fmla="*/ 0 h 1205"/>
                  <a:gd name="T2" fmla="*/ 27856 w 1192"/>
                  <a:gd name="T3" fmla="*/ 2211 h 1205"/>
                  <a:gd name="T4" fmla="*/ 26364 w 1192"/>
                  <a:gd name="T5" fmla="*/ 5859 h 1205"/>
                  <a:gd name="T6" fmla="*/ 26364 w 1192"/>
                  <a:gd name="T7" fmla="*/ 15365 h 1205"/>
                  <a:gd name="T8" fmla="*/ 26364 w 1192"/>
                  <a:gd name="T9" fmla="*/ 27082 h 1205"/>
                  <a:gd name="T10" fmla="*/ 5140 w 1192"/>
                  <a:gd name="T11" fmla="*/ 27082 h 1205"/>
                  <a:gd name="T12" fmla="*/ 1492 w 1192"/>
                  <a:gd name="T13" fmla="*/ 28519 h 1205"/>
                  <a:gd name="T14" fmla="*/ 55 w 1192"/>
                  <a:gd name="T15" fmla="*/ 33659 h 1205"/>
                  <a:gd name="T16" fmla="*/ 1492 w 1192"/>
                  <a:gd name="T17" fmla="*/ 38799 h 1205"/>
                  <a:gd name="T18" fmla="*/ 5140 w 1192"/>
                  <a:gd name="T19" fmla="*/ 40236 h 1205"/>
                  <a:gd name="T20" fmla="*/ 13928 w 1192"/>
                  <a:gd name="T21" fmla="*/ 40236 h 1205"/>
                  <a:gd name="T22" fmla="*/ 26364 w 1192"/>
                  <a:gd name="T23" fmla="*/ 39518 h 1205"/>
                  <a:gd name="T24" fmla="*/ 26364 w 1192"/>
                  <a:gd name="T25" fmla="*/ 39518 h 1205"/>
                  <a:gd name="T26" fmla="*/ 25645 w 1192"/>
                  <a:gd name="T27" fmla="*/ 51954 h 1205"/>
                  <a:gd name="T28" fmla="*/ 25645 w 1192"/>
                  <a:gd name="T29" fmla="*/ 61460 h 1205"/>
                  <a:gd name="T30" fmla="*/ 27082 w 1192"/>
                  <a:gd name="T31" fmla="*/ 64389 h 1205"/>
                  <a:gd name="T32" fmla="*/ 32222 w 1192"/>
                  <a:gd name="T33" fmla="*/ 66600 h 1205"/>
                  <a:gd name="T34" fmla="*/ 38081 w 1192"/>
                  <a:gd name="T35" fmla="*/ 64389 h 1205"/>
                  <a:gd name="T36" fmla="*/ 39518 w 1192"/>
                  <a:gd name="T37" fmla="*/ 61460 h 1205"/>
                  <a:gd name="T38" fmla="*/ 39518 w 1192"/>
                  <a:gd name="T39" fmla="*/ 39518 h 1205"/>
                  <a:gd name="T40" fmla="*/ 60023 w 1192"/>
                  <a:gd name="T41" fmla="*/ 39518 h 1205"/>
                  <a:gd name="T42" fmla="*/ 64390 w 1192"/>
                  <a:gd name="T43" fmla="*/ 38026 h 1205"/>
                  <a:gd name="T44" fmla="*/ 65882 w 1192"/>
                  <a:gd name="T45" fmla="*/ 32941 h 1205"/>
                  <a:gd name="T46" fmla="*/ 64390 w 1192"/>
                  <a:gd name="T47" fmla="*/ 27801 h 1205"/>
                  <a:gd name="T48" fmla="*/ 61460 w 1192"/>
                  <a:gd name="T49" fmla="*/ 26364 h 1205"/>
                  <a:gd name="T50" fmla="*/ 51954 w 1192"/>
                  <a:gd name="T51" fmla="*/ 26364 h 1205"/>
                  <a:gd name="T52" fmla="*/ 39518 w 1192"/>
                  <a:gd name="T53" fmla="*/ 27082 h 1205"/>
                  <a:gd name="T54" fmla="*/ 39518 w 1192"/>
                  <a:gd name="T55" fmla="*/ 15365 h 1205"/>
                  <a:gd name="T56" fmla="*/ 40292 w 1192"/>
                  <a:gd name="T57" fmla="*/ 5859 h 1205"/>
                  <a:gd name="T58" fmla="*/ 38081 w 1192"/>
                  <a:gd name="T59" fmla="*/ 2211 h 1205"/>
                  <a:gd name="T60" fmla="*/ 32941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0CC9F038-BCF4-47C4-A867-057D61635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12436 w 2303"/>
                  <a:gd name="T1" fmla="*/ 55 h 2304"/>
                  <a:gd name="T2" fmla="*/ 3648 w 2303"/>
                  <a:gd name="T3" fmla="*/ 2211 h 2304"/>
                  <a:gd name="T4" fmla="*/ 0 w 2303"/>
                  <a:gd name="T5" fmla="*/ 7351 h 2304"/>
                  <a:gd name="T6" fmla="*/ 4366 w 2303"/>
                  <a:gd name="T7" fmla="*/ 11717 h 2304"/>
                  <a:gd name="T8" fmla="*/ 16084 w 2303"/>
                  <a:gd name="T9" fmla="*/ 12491 h 2304"/>
                  <a:gd name="T10" fmla="*/ 20505 w 2303"/>
                  <a:gd name="T11" fmla="*/ 12491 h 2304"/>
                  <a:gd name="T12" fmla="*/ 23435 w 2303"/>
                  <a:gd name="T13" fmla="*/ 13210 h 2304"/>
                  <a:gd name="T14" fmla="*/ 24872 w 2303"/>
                  <a:gd name="T15" fmla="*/ 15420 h 2304"/>
                  <a:gd name="T16" fmla="*/ 27082 w 2303"/>
                  <a:gd name="T17" fmla="*/ 18294 h 2304"/>
                  <a:gd name="T18" fmla="*/ 68037 w 2303"/>
                  <a:gd name="T19" fmla="*/ 91472 h 2304"/>
                  <a:gd name="T20" fmla="*/ 62179 w 2303"/>
                  <a:gd name="T21" fmla="*/ 102471 h 2304"/>
                  <a:gd name="T22" fmla="*/ 56320 w 2303"/>
                  <a:gd name="T23" fmla="*/ 109766 h 2304"/>
                  <a:gd name="T24" fmla="*/ 50462 w 2303"/>
                  <a:gd name="T25" fmla="*/ 114132 h 2304"/>
                  <a:gd name="T26" fmla="*/ 43166 w 2303"/>
                  <a:gd name="T27" fmla="*/ 115625 h 2304"/>
                  <a:gd name="T28" fmla="*/ 33659 w 2303"/>
                  <a:gd name="T29" fmla="*/ 112695 h 2304"/>
                  <a:gd name="T30" fmla="*/ 29238 w 2303"/>
                  <a:gd name="T31" fmla="*/ 106837 h 2304"/>
                  <a:gd name="T32" fmla="*/ 30730 w 2303"/>
                  <a:gd name="T33" fmla="*/ 103189 h 2304"/>
                  <a:gd name="T34" fmla="*/ 33659 w 2303"/>
                  <a:gd name="T35" fmla="*/ 101697 h 2304"/>
                  <a:gd name="T36" fmla="*/ 35870 w 2303"/>
                  <a:gd name="T37" fmla="*/ 101697 h 2304"/>
                  <a:gd name="T38" fmla="*/ 38800 w 2303"/>
                  <a:gd name="T39" fmla="*/ 100260 h 2304"/>
                  <a:gd name="T40" fmla="*/ 40237 w 2303"/>
                  <a:gd name="T41" fmla="*/ 98767 h 2304"/>
                  <a:gd name="T42" fmla="*/ 41674 w 2303"/>
                  <a:gd name="T43" fmla="*/ 95120 h 2304"/>
                  <a:gd name="T44" fmla="*/ 38800 w 2303"/>
                  <a:gd name="T45" fmla="*/ 90035 h 2304"/>
                  <a:gd name="T46" fmla="*/ 33659 w 2303"/>
                  <a:gd name="T47" fmla="*/ 88542 h 2304"/>
                  <a:gd name="T48" fmla="*/ 28519 w 2303"/>
                  <a:gd name="T49" fmla="*/ 90035 h 2304"/>
                  <a:gd name="T50" fmla="*/ 23435 w 2303"/>
                  <a:gd name="T51" fmla="*/ 92909 h 2304"/>
                  <a:gd name="T52" fmla="*/ 19731 w 2303"/>
                  <a:gd name="T53" fmla="*/ 98767 h 2304"/>
                  <a:gd name="T54" fmla="*/ 18294 w 2303"/>
                  <a:gd name="T55" fmla="*/ 106837 h 2304"/>
                  <a:gd name="T56" fmla="*/ 20505 w 2303"/>
                  <a:gd name="T57" fmla="*/ 115625 h 2304"/>
                  <a:gd name="T58" fmla="*/ 25590 w 2303"/>
                  <a:gd name="T59" fmla="*/ 121483 h 2304"/>
                  <a:gd name="T60" fmla="*/ 32167 w 2303"/>
                  <a:gd name="T61" fmla="*/ 125850 h 2304"/>
                  <a:gd name="T62" fmla="*/ 40955 w 2303"/>
                  <a:gd name="T63" fmla="*/ 127342 h 2304"/>
                  <a:gd name="T64" fmla="*/ 55602 w 2303"/>
                  <a:gd name="T65" fmla="*/ 123639 h 2304"/>
                  <a:gd name="T66" fmla="*/ 68756 w 2303"/>
                  <a:gd name="T67" fmla="*/ 113414 h 2304"/>
                  <a:gd name="T68" fmla="*/ 77544 w 2303"/>
                  <a:gd name="T69" fmla="*/ 99541 h 2304"/>
                  <a:gd name="T70" fmla="*/ 84840 w 2303"/>
                  <a:gd name="T71" fmla="*/ 79755 h 2304"/>
                  <a:gd name="T72" fmla="*/ 106063 w 2303"/>
                  <a:gd name="T73" fmla="*/ 20505 h 2304"/>
                  <a:gd name="T74" fmla="*/ 108993 w 2303"/>
                  <a:gd name="T75" fmla="*/ 16857 h 2304"/>
                  <a:gd name="T76" fmla="*/ 115570 w 2303"/>
                  <a:gd name="T77" fmla="*/ 15420 h 2304"/>
                  <a:gd name="T78" fmla="*/ 123639 w 2303"/>
                  <a:gd name="T79" fmla="*/ 13928 h 2304"/>
                  <a:gd name="T80" fmla="*/ 127287 w 2303"/>
                  <a:gd name="T81" fmla="*/ 9562 h 2304"/>
                  <a:gd name="T82" fmla="*/ 123639 w 2303"/>
                  <a:gd name="T83" fmla="*/ 5140 h 2304"/>
                  <a:gd name="T84" fmla="*/ 115570 w 2303"/>
                  <a:gd name="T85" fmla="*/ 3703 h 2304"/>
                  <a:gd name="T86" fmla="*/ 81192 w 2303"/>
                  <a:gd name="T87" fmla="*/ 3703 h 2304"/>
                  <a:gd name="T88" fmla="*/ 74615 w 2303"/>
                  <a:gd name="T89" fmla="*/ 5140 h 2304"/>
                  <a:gd name="T90" fmla="*/ 73896 w 2303"/>
                  <a:gd name="T91" fmla="*/ 9562 h 2304"/>
                  <a:gd name="T92" fmla="*/ 75333 w 2303"/>
                  <a:gd name="T93" fmla="*/ 13928 h 2304"/>
                  <a:gd name="T94" fmla="*/ 82684 w 2303"/>
                  <a:gd name="T95" fmla="*/ 15420 h 2304"/>
                  <a:gd name="T96" fmla="*/ 89261 w 2303"/>
                  <a:gd name="T97" fmla="*/ 16857 h 2304"/>
                  <a:gd name="T98" fmla="*/ 90698 w 2303"/>
                  <a:gd name="T99" fmla="*/ 19068 h 2304"/>
                  <a:gd name="T100" fmla="*/ 89261 w 2303"/>
                  <a:gd name="T101" fmla="*/ 27082 h 2304"/>
                  <a:gd name="T102" fmla="*/ 73178 w 2303"/>
                  <a:gd name="T103" fmla="*/ 75388 h 2304"/>
                  <a:gd name="T104" fmla="*/ 44603 w 2303"/>
                  <a:gd name="T105" fmla="*/ 21224 h 2304"/>
                  <a:gd name="T106" fmla="*/ 43166 w 2303"/>
                  <a:gd name="T107" fmla="*/ 17576 h 2304"/>
                  <a:gd name="T108" fmla="*/ 43166 w 2303"/>
                  <a:gd name="T109" fmla="*/ 14647 h 2304"/>
                  <a:gd name="T110" fmla="*/ 43166 w 2303"/>
                  <a:gd name="T111" fmla="*/ 12491 h 2304"/>
                  <a:gd name="T112" fmla="*/ 45377 w 2303"/>
                  <a:gd name="T113" fmla="*/ 11717 h 2304"/>
                  <a:gd name="T114" fmla="*/ 51235 w 2303"/>
                  <a:gd name="T115" fmla="*/ 10280 h 2304"/>
                  <a:gd name="T116" fmla="*/ 52672 w 2303"/>
                  <a:gd name="T117" fmla="*/ 5859 h 2304"/>
                  <a:gd name="T118" fmla="*/ 50462 w 2303"/>
                  <a:gd name="T119" fmla="*/ 2211 h 2304"/>
                  <a:gd name="T120" fmla="*/ 43884 w 2303"/>
                  <a:gd name="T121" fmla="*/ 55 h 2304"/>
                  <a:gd name="T122" fmla="*/ 12436 w 2303"/>
                  <a:gd name="T123" fmla="*/ 55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3AB9891B-DBA4-491B-8D89-EDC101793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55 w 7056"/>
                <a:gd name="T1" fmla="*/ 0 h 887"/>
                <a:gd name="T2" fmla="*/ 55 w 7056"/>
                <a:gd name="T3" fmla="*/ 49024 h 887"/>
                <a:gd name="T4" fmla="*/ 389930 w 7056"/>
                <a:gd name="T5" fmla="*/ 49024 h 887"/>
                <a:gd name="T6" fmla="*/ 389930 w 7056"/>
                <a:gd name="T7" fmla="*/ 0 h 887"/>
                <a:gd name="T8" fmla="*/ 55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D08FA27C-C23C-4620-96CA-1879AC7F306C}"/>
              </a:ext>
            </a:extLst>
          </p:cNvPr>
          <p:cNvSpPr>
            <a:spLocks/>
          </p:cNvSpPr>
          <p:nvPr/>
        </p:nvSpPr>
        <p:spPr bwMode="auto">
          <a:xfrm>
            <a:off x="3308351" y="6418263"/>
            <a:ext cx="264583" cy="165100"/>
          </a:xfrm>
          <a:custGeom>
            <a:avLst/>
            <a:gdLst>
              <a:gd name="T0" fmla="*/ 41 w 4806"/>
              <a:gd name="T1" fmla="*/ 55 h 2979"/>
              <a:gd name="T2" fmla="*/ 41 w 4806"/>
              <a:gd name="T3" fmla="*/ 165045 h 2979"/>
              <a:gd name="T4" fmla="*/ 198396 w 4806"/>
              <a:gd name="T5" fmla="*/ 165045 h 2979"/>
              <a:gd name="T6" fmla="*/ 198396 w 4806"/>
              <a:gd name="T7" fmla="*/ 55 h 2979"/>
              <a:gd name="T8" fmla="*/ 41 w 4806"/>
              <a:gd name="T9" fmla="*/ 55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3392631A-C0FF-4940-BC1F-E516B3991F0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1EF50D86-4D80-4811-8EB1-AAE38A81E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55 w 4806"/>
                <a:gd name="T1" fmla="*/ 55 h 8167"/>
                <a:gd name="T2" fmla="*/ 55 w 4806"/>
                <a:gd name="T3" fmla="*/ 451390 h 8167"/>
                <a:gd name="T4" fmla="*/ 265573 w 4806"/>
                <a:gd name="T5" fmla="*/ 451390 h 8167"/>
                <a:gd name="T6" fmla="*/ 265573 w 4806"/>
                <a:gd name="T7" fmla="*/ 55 h 8167"/>
                <a:gd name="T8" fmla="*/ 55 w 4806"/>
                <a:gd name="T9" fmla="*/ 55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E0D3CCB7-BB6E-4930-9EFC-2EB39944CFBC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7C384226-A106-4A59-A187-5DB3997BC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55 w 132354"/>
                  <a:gd name="T1" fmla="*/ 55 h 7612"/>
                  <a:gd name="T2" fmla="*/ 55 w 132354"/>
                  <a:gd name="T3" fmla="*/ 420660 h 7612"/>
                  <a:gd name="T4" fmla="*/ 7315151 w 132354"/>
                  <a:gd name="T5" fmla="*/ 420660 h 7612"/>
                  <a:gd name="T6" fmla="*/ 7315151 w 132354"/>
                  <a:gd name="T7" fmla="*/ 55 h 7612"/>
                  <a:gd name="T8" fmla="*/ 55 w 132354"/>
                  <a:gd name="T9" fmla="*/ 55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B641C080-F64E-4E11-81E9-7E64EE630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55 w 132354"/>
                  <a:gd name="T1" fmla="*/ 55 h 2423"/>
                  <a:gd name="T2" fmla="*/ 55 w 132354"/>
                  <a:gd name="T3" fmla="*/ 133919 h 2423"/>
                  <a:gd name="T4" fmla="*/ 7315151 w 132354"/>
                  <a:gd name="T5" fmla="*/ 133919 h 2423"/>
                  <a:gd name="T6" fmla="*/ 7315151 w 132354"/>
                  <a:gd name="T7" fmla="*/ 55 h 2423"/>
                  <a:gd name="T8" fmla="*/ 55 w 132354"/>
                  <a:gd name="T9" fmla="*/ 55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4AFB54D0-6A4E-4A68-B3B0-B26C207E8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55 w 4792"/>
                  <a:gd name="T1" fmla="*/ 55 h 8167"/>
                  <a:gd name="T2" fmla="*/ 55 w 4792"/>
                  <a:gd name="T3" fmla="*/ 451390 h 8167"/>
                  <a:gd name="T4" fmla="*/ 264854 w 4792"/>
                  <a:gd name="T5" fmla="*/ 451390 h 8167"/>
                  <a:gd name="T6" fmla="*/ 264854 w 4792"/>
                  <a:gd name="T7" fmla="*/ 55 h 8167"/>
                  <a:gd name="T8" fmla="*/ 55 w 4792"/>
                  <a:gd name="T9" fmla="*/ 55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8061DF29-2AE5-40BA-9AE1-3C666FDD6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55 w 4792"/>
                  <a:gd name="T1" fmla="*/ 55 h 2979"/>
                  <a:gd name="T2" fmla="*/ 55 w 4792"/>
                  <a:gd name="T3" fmla="*/ 164594 h 2979"/>
                  <a:gd name="T4" fmla="*/ 264854 w 4792"/>
                  <a:gd name="T5" fmla="*/ 164594 h 2979"/>
                  <a:gd name="T6" fmla="*/ 264854 w 4792"/>
                  <a:gd name="T7" fmla="*/ 55 h 2979"/>
                  <a:gd name="T8" fmla="*/ 55 w 4792"/>
                  <a:gd name="T9" fmla="*/ 55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D44F58D1-F5D2-4E44-A5C2-E5DBD6B06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55 w 106109"/>
                  <a:gd name="T1" fmla="*/ 0 h 6499"/>
                  <a:gd name="T2" fmla="*/ 55 w 106109"/>
                  <a:gd name="T3" fmla="*/ 359200 h 6499"/>
                  <a:gd name="T4" fmla="*/ 5864589 w 106109"/>
                  <a:gd name="T5" fmla="*/ 359200 h 6499"/>
                  <a:gd name="T6" fmla="*/ 5864589 w 106109"/>
                  <a:gd name="T7" fmla="*/ 0 h 6499"/>
                  <a:gd name="T8" fmla="*/ 55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D696CF6F-C393-450E-ACC2-EF733A2DB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55 w 106109"/>
                  <a:gd name="T1" fmla="*/ 0 h 3190"/>
                  <a:gd name="T2" fmla="*/ 55 w 106109"/>
                  <a:gd name="T3" fmla="*/ 176311 h 3190"/>
                  <a:gd name="T4" fmla="*/ 5864589 w 106109"/>
                  <a:gd name="T5" fmla="*/ 176311 h 3190"/>
                  <a:gd name="T6" fmla="*/ 5864589 w 106109"/>
                  <a:gd name="T7" fmla="*/ 0 h 3190"/>
                  <a:gd name="T8" fmla="*/ 55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52327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F6775BD7-F818-4AE2-856C-E5525C0C40E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F85B3A98-7460-4987-ADE8-01E79ADCE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A424F788-9880-43C1-96DB-2777F28FB8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836ECE5E-00E9-488F-AE4D-23FBCD36C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DA655EE9-86EC-412A-B126-6FC1B7B6F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D0D7ACDF-0E2A-4804-AD52-D7ADB9ACA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100721B7-087C-4759-90B9-483FE9AAE7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43F5713E-04A6-48FF-9A0E-F08C5C88B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A6BEF680-E0E8-4074-88F5-0D06D1BEED73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26210758-A737-46E7-9E0B-480F4CCC8D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F96A0DD1-8015-4BFA-AA8B-1D2471A56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4DAF56D6-9828-4EFA-AF9D-484CE8346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E6E246CA-EBCF-4C3C-A6E7-ACF3B5D9E7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28B67E16-8D44-43F6-8364-07ABE3871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F1323704-27A6-46A3-9F60-57C1C3E1C070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3A9AE9D3-6587-4640-91C1-EE1B2B84AC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34D3FE5-9CDD-47D4-BD7E-8D4F0EDAC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F798E14D-5A89-4546-BAEF-88051D25B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1F33DD8F-EE9F-4BFC-AAA1-E0B23720C7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64004259-5F71-46EA-B413-96EA63573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9DA8DDFF-F49B-4676-A825-2856CC5A3D6D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290A4E87-AAED-472B-9395-32A9CD3FC7D9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DFF81EB5-069E-4572-A7E8-12FCD4F7F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F4E91600-7934-4B2D-80D6-D383C9352F37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1885CB4B-805C-4AE6-896E-70EC18F38C3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3FE1153A-C431-449F-91AF-A45269F742C2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652211C4-F37F-4BFE-B1E1-2704553D844E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9C9FB999-B1C2-43DD-8115-E04F1E77D52E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C135B699-E02B-43BE-B349-345F03DBEC4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A492913B-85F2-4FEB-A60A-6EA7FC2E8764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6EDF0BFA-25DE-4436-94F9-4F67C603C4EB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80F47016-E096-4D01-829C-66EB77685E2D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FD4F6C52-695C-467A-8711-D98FFC25075C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A22513C0-5AF9-428D-AB91-3DC6D1839BA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D88CF596-9273-4963-82B5-6082BA224BE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E465777D-5FF5-4F13-94E9-CD80DE0C4EB4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8F288F1E-CB7F-402D-9286-FB5C90147C5F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2708A4E4-48F3-4809-8263-5F175BE4BBF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8445B758-2D95-45D7-B61F-3AAB72A5D5D0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DDF4D53F-A8AA-4E48-BF0A-21FDA9501E85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82069F31-F579-4879-BA56-DBF1CE3870D8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C17BF54E-6169-4E50-BC94-1DCABCF06AB1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A3523B97-E7AA-464B-AF1D-A3BE7F7C951A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185D1380-E156-4552-BBCB-1DA18BFD44B6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A2A2DA12-9261-4AD7-983B-67E672EE330E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72DE641B-CCF0-432A-AADA-2E5DE3B3223A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CA77AD7F-ACF1-4EA1-A325-292E14E6B6F2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01305415-5AC2-40AA-9932-012FDD71102F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D6DB0D28-C3AD-4863-84AE-98B5A07B058F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A2419FBB-924D-4150-B891-06A69F477F2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59DD06B6-7580-44BF-A2C4-D30E4C25713F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7263EE6E-D69A-49DE-B57B-7697F9D1D84E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6AFF23F5-4F2E-4FF7-B35B-F3108ADFE72C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2CBE6BDD-04A1-42B6-9F8F-C5873391AD22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F8B8CDDA-367F-4ABE-9F63-67C9846A1B7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4DE19A79-FBDF-45AD-A8F8-24EDF47E448F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577DD6EC-C855-4680-A898-CE7D33A30466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50CECF56-5156-43AC-9BF5-19215B30B76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1C79B4FF-2493-435C-8B73-B9FEAE65128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504499C0-DC26-486D-9B9A-9AECBDF84CB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CA3F5D17-CA93-4B2B-A465-2198C513CD1D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24903EE5-8DD9-4F29-9738-54BA8DDB4F6E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7DD36C7F-6898-4503-BDF6-EEF7A30122E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A20E9E0C-EB74-4F60-B9BE-415C75B22BA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519B11D9-079D-4B57-86CD-3920ABC5D5A0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4949EE83-6B1F-4066-958A-07C8DA2DC4FE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1E99020B-7880-4666-9694-700D12BB8561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2730BED7-32CC-4BA3-90EB-E588161CE04B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0D54876B-B779-4E2C-871D-CA93D20C5320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38ED0E0A-8ADE-4636-9C35-FA7F3934A830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E3AD0DA6-1523-4B9F-95FB-CF07D0D8890D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7D0AAB7D-7518-4450-8624-8B8AEB184C3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ECA48B64-EE67-4B1B-BD72-85D5F9903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DC12AE5E-486F-46D2-ACDC-4316E4BD902B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1D7C16D8-7908-4C38-AB3A-2776867F9A9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DB332B6B-6B04-4270-963C-AD884E8EB195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4449D2DE-BFDD-48B8-9F57-616F960D0E98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F0730AB3-1472-424C-86A2-17E20DA75E22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F8262ADA-E0F3-43D4-A2C6-05978F8EC7AC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665204A9-EEBD-4167-9BBF-5488EFB2B5E2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3B426529-DAC4-412E-A343-7AC4F60FBFE2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E13940FD-D061-4A12-B419-2192F96399FF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DD623462-7CC1-4626-A38C-31BDFDD84728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5391257D-C4F9-4E97-BFC0-B28FEEDF8857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4D0AA930-0942-49EB-B1DD-C8AA455C1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FCA8EB1A-5571-4F67-BB15-DAC0064DD7C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41C34015-1988-44CA-9934-7B86B864B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2BE3BD8C-09FD-4EF2-B396-3681C875F412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5088FE67-6571-4D68-A416-27A6802399F9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4AC5728E-BF0B-4C35-8D48-024A58F4B9B3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475C00D5-6628-4EA5-AF78-26FAA2223BB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3CCFD7FC-B0AF-46FB-9F86-1BC829839846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262819DB-82CC-426F-87E1-7DF1DCFA1C58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953F647C-E1E2-4A6E-94EB-2B0D07D0763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B6C77C7E-E0DC-4BA6-916C-3A550FDAE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1178380 w 38516"/>
                <a:gd name="T1" fmla="*/ 61 h 5883"/>
                <a:gd name="T2" fmla="*/ 0 w 38516"/>
                <a:gd name="T3" fmla="*/ 179603 h 5883"/>
                <a:gd name="T4" fmla="*/ 1178380 w 38516"/>
                <a:gd name="T5" fmla="*/ 361171 h 5883"/>
                <a:gd name="T6" fmla="*/ 2364987 w 38516"/>
                <a:gd name="T7" fmla="*/ 179603 h 5883"/>
                <a:gd name="T8" fmla="*/ 1178380 w 38516"/>
                <a:gd name="T9" fmla="*/ 61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27FD63B3-87D5-4A9F-A2B9-3D4CA38F56F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672FAA95-54E7-4311-A316-2A5B8E379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55 w 2437"/>
                  <a:gd name="T1" fmla="*/ 55 h 2211"/>
                  <a:gd name="T2" fmla="*/ 55 w 2437"/>
                  <a:gd name="T3" fmla="*/ 39518 h 2211"/>
                  <a:gd name="T4" fmla="*/ 55 w 2437"/>
                  <a:gd name="T5" fmla="*/ 70248 h 2211"/>
                  <a:gd name="T6" fmla="*/ 55 w 2437"/>
                  <a:gd name="T7" fmla="*/ 122202 h 2211"/>
                  <a:gd name="T8" fmla="*/ 134638 w 2437"/>
                  <a:gd name="T9" fmla="*/ 61460 h 2211"/>
                  <a:gd name="T10" fmla="*/ 55 w 2437"/>
                  <a:gd name="T11" fmla="*/ 55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B088EA47-35AF-4F61-BAA5-B5F6EE926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55 w 1656"/>
                  <a:gd name="T1" fmla="*/ 55 h 1431"/>
                  <a:gd name="T2" fmla="*/ 55 w 1656"/>
                  <a:gd name="T3" fmla="*/ 79036 h 1431"/>
                  <a:gd name="T4" fmla="*/ 91472 w 1656"/>
                  <a:gd name="T5" fmla="*/ 79036 h 1431"/>
                  <a:gd name="T6" fmla="*/ 91472 w 1656"/>
                  <a:gd name="T7" fmla="*/ 55 h 1431"/>
                  <a:gd name="T8" fmla="*/ 55 w 1656"/>
                  <a:gd name="T9" fmla="*/ 55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C3FDBB57-CCD6-465B-8294-C4BF0A0D6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929 w 1669"/>
                  <a:gd name="T1" fmla="*/ 1492 h 1457"/>
                  <a:gd name="T2" fmla="*/ 2211 w 1669"/>
                  <a:gd name="T3" fmla="*/ 8843 h 1457"/>
                  <a:gd name="T4" fmla="*/ 16139 w 1669"/>
                  <a:gd name="T5" fmla="*/ 10999 h 1457"/>
                  <a:gd name="T6" fmla="*/ 38081 w 1669"/>
                  <a:gd name="T7" fmla="*/ 40292 h 1457"/>
                  <a:gd name="T8" fmla="*/ 32941 w 1669"/>
                  <a:gd name="T9" fmla="*/ 47587 h 1457"/>
                  <a:gd name="T10" fmla="*/ 21998 w 1669"/>
                  <a:gd name="T11" fmla="*/ 62234 h 1457"/>
                  <a:gd name="T12" fmla="*/ 14647 w 1669"/>
                  <a:gd name="T13" fmla="*/ 65882 h 1457"/>
                  <a:gd name="T14" fmla="*/ 4422 w 1669"/>
                  <a:gd name="T15" fmla="*/ 71022 h 1457"/>
                  <a:gd name="T16" fmla="*/ 6632 w 1669"/>
                  <a:gd name="T17" fmla="*/ 74669 h 1457"/>
                  <a:gd name="T18" fmla="*/ 30730 w 1669"/>
                  <a:gd name="T19" fmla="*/ 75388 h 1457"/>
                  <a:gd name="T20" fmla="*/ 37307 w 1669"/>
                  <a:gd name="T21" fmla="*/ 76106 h 1457"/>
                  <a:gd name="T22" fmla="*/ 44658 w 1669"/>
                  <a:gd name="T23" fmla="*/ 71740 h 1457"/>
                  <a:gd name="T24" fmla="*/ 36589 w 1669"/>
                  <a:gd name="T25" fmla="*/ 67319 h 1457"/>
                  <a:gd name="T26" fmla="*/ 32941 w 1669"/>
                  <a:gd name="T27" fmla="*/ 65163 h 1457"/>
                  <a:gd name="T28" fmla="*/ 36589 w 1669"/>
                  <a:gd name="T29" fmla="*/ 60023 h 1457"/>
                  <a:gd name="T30" fmla="*/ 44658 w 1669"/>
                  <a:gd name="T31" fmla="*/ 49024 h 1457"/>
                  <a:gd name="T32" fmla="*/ 53446 w 1669"/>
                  <a:gd name="T33" fmla="*/ 61460 h 1457"/>
                  <a:gd name="T34" fmla="*/ 57813 w 1669"/>
                  <a:gd name="T35" fmla="*/ 68811 h 1457"/>
                  <a:gd name="T36" fmla="*/ 54883 w 1669"/>
                  <a:gd name="T37" fmla="*/ 71022 h 1457"/>
                  <a:gd name="T38" fmla="*/ 51954 w 1669"/>
                  <a:gd name="T39" fmla="*/ 75388 h 1457"/>
                  <a:gd name="T40" fmla="*/ 60023 w 1669"/>
                  <a:gd name="T41" fmla="*/ 80528 h 1457"/>
                  <a:gd name="T42" fmla="*/ 89980 w 1669"/>
                  <a:gd name="T43" fmla="*/ 79754 h 1457"/>
                  <a:gd name="T44" fmla="*/ 89980 w 1669"/>
                  <a:gd name="T45" fmla="*/ 73177 h 1457"/>
                  <a:gd name="T46" fmla="*/ 80473 w 1669"/>
                  <a:gd name="T47" fmla="*/ 71740 h 1457"/>
                  <a:gd name="T48" fmla="*/ 73178 w 1669"/>
                  <a:gd name="T49" fmla="*/ 68811 h 1457"/>
                  <a:gd name="T50" fmla="*/ 62179 w 1669"/>
                  <a:gd name="T51" fmla="*/ 55657 h 1457"/>
                  <a:gd name="T52" fmla="*/ 57813 w 1669"/>
                  <a:gd name="T53" fmla="*/ 30785 h 1457"/>
                  <a:gd name="T54" fmla="*/ 70248 w 1669"/>
                  <a:gd name="T55" fmla="*/ 16857 h 1457"/>
                  <a:gd name="T56" fmla="*/ 87824 w 1669"/>
                  <a:gd name="T57" fmla="*/ 15420 h 1457"/>
                  <a:gd name="T58" fmla="*/ 91472 w 1669"/>
                  <a:gd name="T59" fmla="*/ 11717 h 1457"/>
                  <a:gd name="T60" fmla="*/ 56376 w 1669"/>
                  <a:gd name="T61" fmla="*/ 6632 h 1457"/>
                  <a:gd name="T62" fmla="*/ 49025 w 1669"/>
                  <a:gd name="T63" fmla="*/ 11717 h 1457"/>
                  <a:gd name="T64" fmla="*/ 52673 w 1669"/>
                  <a:gd name="T65" fmla="*/ 15420 h 1457"/>
                  <a:gd name="T66" fmla="*/ 51954 w 1669"/>
                  <a:gd name="T67" fmla="*/ 19787 h 1457"/>
                  <a:gd name="T68" fmla="*/ 44658 w 1669"/>
                  <a:gd name="T69" fmla="*/ 31504 h 1457"/>
                  <a:gd name="T70" fmla="*/ 35152 w 1669"/>
                  <a:gd name="T71" fmla="*/ 18350 h 1457"/>
                  <a:gd name="T72" fmla="*/ 31504 w 1669"/>
                  <a:gd name="T73" fmla="*/ 11717 h 1457"/>
                  <a:gd name="T74" fmla="*/ 36589 w 1669"/>
                  <a:gd name="T75" fmla="*/ 10280 h 1457"/>
                  <a:gd name="T76" fmla="*/ 42448 w 1669"/>
                  <a:gd name="T77" fmla="*/ 5914 h 1457"/>
                  <a:gd name="T78" fmla="*/ 41011 w 1669"/>
                  <a:gd name="T79" fmla="*/ 2211 h 1457"/>
                  <a:gd name="T80" fmla="*/ 32941 w 1669"/>
                  <a:gd name="T81" fmla="*/ 55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C88CFE45-EE2F-4C9C-AF0D-1F836FF70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36589 w 1814"/>
                  <a:gd name="T1" fmla="*/ 8843 h 1536"/>
                  <a:gd name="T2" fmla="*/ 36589 w 1814"/>
                  <a:gd name="T3" fmla="*/ 21279 h 1536"/>
                  <a:gd name="T4" fmla="*/ 49025 w 1814"/>
                  <a:gd name="T5" fmla="*/ 39518 h 1536"/>
                  <a:gd name="T6" fmla="*/ 60742 w 1814"/>
                  <a:gd name="T7" fmla="*/ 18350 h 1536"/>
                  <a:gd name="T8" fmla="*/ 54883 w 1814"/>
                  <a:gd name="T9" fmla="*/ 11717 h 1536"/>
                  <a:gd name="T10" fmla="*/ 73178 w 1814"/>
                  <a:gd name="T11" fmla="*/ 14647 h 1536"/>
                  <a:gd name="T12" fmla="*/ 51954 w 1814"/>
                  <a:gd name="T13" fmla="*/ 39518 h 1536"/>
                  <a:gd name="T14" fmla="*/ 63616 w 1814"/>
                  <a:gd name="T15" fmla="*/ 60742 h 1536"/>
                  <a:gd name="T16" fmla="*/ 78981 w 1814"/>
                  <a:gd name="T17" fmla="*/ 76107 h 1536"/>
                  <a:gd name="T18" fmla="*/ 60742 w 1814"/>
                  <a:gd name="T19" fmla="*/ 79036 h 1536"/>
                  <a:gd name="T20" fmla="*/ 63616 w 1814"/>
                  <a:gd name="T21" fmla="*/ 69530 h 1536"/>
                  <a:gd name="T22" fmla="*/ 54883 w 1814"/>
                  <a:gd name="T23" fmla="*/ 54883 h 1536"/>
                  <a:gd name="T24" fmla="*/ 45377 w 1814"/>
                  <a:gd name="T25" fmla="*/ 48306 h 1536"/>
                  <a:gd name="T26" fmla="*/ 36589 w 1814"/>
                  <a:gd name="T27" fmla="*/ 63671 h 1536"/>
                  <a:gd name="T28" fmla="*/ 39518 w 1814"/>
                  <a:gd name="T29" fmla="*/ 73178 h 1536"/>
                  <a:gd name="T30" fmla="*/ 36589 w 1814"/>
                  <a:gd name="T31" fmla="*/ 76107 h 1536"/>
                  <a:gd name="T32" fmla="*/ 18294 w 1814"/>
                  <a:gd name="T33" fmla="*/ 69530 h 1536"/>
                  <a:gd name="T34" fmla="*/ 33660 w 1814"/>
                  <a:gd name="T35" fmla="*/ 57813 h 1536"/>
                  <a:gd name="T36" fmla="*/ 42447 w 1814"/>
                  <a:gd name="T37" fmla="*/ 45377 h 1536"/>
                  <a:gd name="T38" fmla="*/ 21224 w 1814"/>
                  <a:gd name="T39" fmla="*/ 8843 h 1536"/>
                  <a:gd name="T40" fmla="*/ 42447 w 1814"/>
                  <a:gd name="T41" fmla="*/ 5914 h 1536"/>
                  <a:gd name="T42" fmla="*/ 2929 w 1814"/>
                  <a:gd name="T43" fmla="*/ 14647 h 1536"/>
                  <a:gd name="T44" fmla="*/ 36589 w 1814"/>
                  <a:gd name="T45" fmla="*/ 42448 h 1536"/>
                  <a:gd name="T46" fmla="*/ 30730 w 1814"/>
                  <a:gd name="T47" fmla="*/ 51235 h 1536"/>
                  <a:gd name="T48" fmla="*/ 18294 w 1814"/>
                  <a:gd name="T49" fmla="*/ 63671 h 1536"/>
                  <a:gd name="T50" fmla="*/ 5859 w 1814"/>
                  <a:gd name="T51" fmla="*/ 79036 h 1536"/>
                  <a:gd name="T52" fmla="*/ 39518 w 1814"/>
                  <a:gd name="T53" fmla="*/ 81966 h 1536"/>
                  <a:gd name="T54" fmla="*/ 49025 w 1814"/>
                  <a:gd name="T55" fmla="*/ 69530 h 1536"/>
                  <a:gd name="T56" fmla="*/ 45377 w 1814"/>
                  <a:gd name="T57" fmla="*/ 60742 h 1536"/>
                  <a:gd name="T58" fmla="*/ 54883 w 1814"/>
                  <a:gd name="T59" fmla="*/ 63671 h 1536"/>
                  <a:gd name="T60" fmla="*/ 51954 w 1814"/>
                  <a:gd name="T61" fmla="*/ 79036 h 1536"/>
                  <a:gd name="T62" fmla="*/ 94346 w 1814"/>
                  <a:gd name="T63" fmla="*/ 84895 h 1536"/>
                  <a:gd name="T64" fmla="*/ 88487 w 1814"/>
                  <a:gd name="T65" fmla="*/ 69530 h 1536"/>
                  <a:gd name="T66" fmla="*/ 67319 w 1814"/>
                  <a:gd name="T67" fmla="*/ 54883 h 1536"/>
                  <a:gd name="T68" fmla="*/ 70248 w 1814"/>
                  <a:gd name="T69" fmla="*/ 27082 h 1536"/>
                  <a:gd name="T70" fmla="*/ 94346 w 1814"/>
                  <a:gd name="T71" fmla="*/ 18350 h 1536"/>
                  <a:gd name="T72" fmla="*/ 97275 w 1814"/>
                  <a:gd name="T73" fmla="*/ 8843 h 1536"/>
                  <a:gd name="T74" fmla="*/ 49025 w 1814"/>
                  <a:gd name="T75" fmla="*/ 14647 h 1536"/>
                  <a:gd name="T76" fmla="*/ 49025 w 1814"/>
                  <a:gd name="T77" fmla="*/ 24153 h 1536"/>
                  <a:gd name="T78" fmla="*/ 42447 w 1814"/>
                  <a:gd name="T79" fmla="*/ 18350 h 1536"/>
                  <a:gd name="T80" fmla="*/ 49025 w 1814"/>
                  <a:gd name="T81" fmla="*/ 8843 h 1536"/>
                  <a:gd name="T82" fmla="*/ 45377 w 1814"/>
                  <a:gd name="T83" fmla="*/ 2985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EAC824BE-F2A1-4C3E-A1D3-4D8DAFF9E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950700 w 22395"/>
                  <a:gd name="T1" fmla="*/ 477422 h 21477"/>
                  <a:gd name="T2" fmla="*/ 994142 w 22395"/>
                  <a:gd name="T3" fmla="*/ 516222 h 21477"/>
                  <a:gd name="T4" fmla="*/ 1012436 w 22395"/>
                  <a:gd name="T5" fmla="*/ 921462 h 21477"/>
                  <a:gd name="T6" fmla="*/ 954679 w 22395"/>
                  <a:gd name="T7" fmla="*/ 979274 h 21477"/>
                  <a:gd name="T8" fmla="*/ 542807 w 22395"/>
                  <a:gd name="T9" fmla="*/ 973415 h 21477"/>
                  <a:gd name="T10" fmla="*/ 515725 w 22395"/>
                  <a:gd name="T11" fmla="*/ 909026 h 21477"/>
                  <a:gd name="T12" fmla="*/ 923949 w 22395"/>
                  <a:gd name="T13" fmla="*/ 488421 h 21477"/>
                  <a:gd name="T14" fmla="*/ 950700 w 22395"/>
                  <a:gd name="T15" fmla="*/ 477422 h 21477"/>
                  <a:gd name="T16" fmla="*/ 1112309 w 22395"/>
                  <a:gd name="T17" fmla="*/ 55 h 21477"/>
                  <a:gd name="T18" fmla="*/ 1046096 w 22395"/>
                  <a:gd name="T19" fmla="*/ 28298 h 21477"/>
                  <a:gd name="T20" fmla="*/ 54883 w 22395"/>
                  <a:gd name="T21" fmla="*/ 1034157 h 21477"/>
                  <a:gd name="T22" fmla="*/ 125131 w 22395"/>
                  <a:gd name="T23" fmla="*/ 1187034 h 21477"/>
                  <a:gd name="T24" fmla="*/ 1122147 w 22395"/>
                  <a:gd name="T25" fmla="*/ 1187034 h 21477"/>
                  <a:gd name="T26" fmla="*/ 1237772 w 22395"/>
                  <a:gd name="T27" fmla="*/ 1073620 h 21477"/>
                  <a:gd name="T28" fmla="*/ 1204113 w 22395"/>
                  <a:gd name="T29" fmla="*/ 86111 h 21477"/>
                  <a:gd name="T30" fmla="*/ 1112309 w 22395"/>
                  <a:gd name="T31" fmla="*/ 55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C1EDDEC0-BD2F-4AA5-8616-94C7CE43F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1021223 w 18583"/>
                  <a:gd name="T1" fmla="*/ 0 h 18937"/>
                  <a:gd name="T2" fmla="*/ 1000000 w 18583"/>
                  <a:gd name="T3" fmla="*/ 18294 h 18937"/>
                  <a:gd name="T4" fmla="*/ 8788 w 18583"/>
                  <a:gd name="T5" fmla="*/ 1024153 h 18937"/>
                  <a:gd name="T6" fmla="*/ 0 w 18583"/>
                  <a:gd name="T7" fmla="*/ 1036589 h 18937"/>
                  <a:gd name="T8" fmla="*/ 0 w 18583"/>
                  <a:gd name="T9" fmla="*/ 1039518 h 18937"/>
                  <a:gd name="T10" fmla="*/ 16194 w 18583"/>
                  <a:gd name="T11" fmla="*/ 1046648 h 18937"/>
                  <a:gd name="T12" fmla="*/ 30730 w 18583"/>
                  <a:gd name="T13" fmla="*/ 1039518 h 18937"/>
                  <a:gd name="T14" fmla="*/ 1021223 w 18583"/>
                  <a:gd name="T15" fmla="*/ 30730 h 18937"/>
                  <a:gd name="T16" fmla="*/ 1021223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74626B8D-6B8C-4A6B-A399-BA57B39E6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55 h 1219"/>
                  <a:gd name="T2" fmla="*/ 0 w 1377"/>
                  <a:gd name="T3" fmla="*/ 8843 h 1219"/>
                  <a:gd name="T4" fmla="*/ 67319 w 1377"/>
                  <a:gd name="T5" fmla="*/ 67374 h 1219"/>
                  <a:gd name="T6" fmla="*/ 73178 w 1377"/>
                  <a:gd name="T7" fmla="*/ 67374 h 1219"/>
                  <a:gd name="T8" fmla="*/ 73178 w 1377"/>
                  <a:gd name="T9" fmla="*/ 57868 h 1219"/>
                  <a:gd name="T10" fmla="*/ 9506 w 1377"/>
                  <a:gd name="T11" fmla="*/ 55 h 1219"/>
                  <a:gd name="T12" fmla="*/ 0 w 1377"/>
                  <a:gd name="T13" fmla="*/ 55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AEB96A41-522A-4FCD-8C2B-0ACEEAF07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4753 w 1377"/>
                  <a:gd name="T1" fmla="*/ 55 h 1259"/>
                  <a:gd name="T2" fmla="*/ 2929 w 1377"/>
                  <a:gd name="T3" fmla="*/ 2266 h 1259"/>
                  <a:gd name="T4" fmla="*/ 2929 w 1377"/>
                  <a:gd name="T5" fmla="*/ 8843 h 1259"/>
                  <a:gd name="T6" fmla="*/ 66601 w 1377"/>
                  <a:gd name="T7" fmla="*/ 69530 h 1259"/>
                  <a:gd name="T8" fmla="*/ 76107 w 1377"/>
                  <a:gd name="T9" fmla="*/ 69530 h 1259"/>
                  <a:gd name="T10" fmla="*/ 73178 w 1377"/>
                  <a:gd name="T11" fmla="*/ 60797 h 1259"/>
                  <a:gd name="T12" fmla="*/ 8788 w 1377"/>
                  <a:gd name="T13" fmla="*/ 2266 h 1259"/>
                  <a:gd name="T14" fmla="*/ 4753 w 1377"/>
                  <a:gd name="T15" fmla="*/ 55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C6113F76-4D76-49B1-B64D-084E9E931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929 w 993"/>
                  <a:gd name="T1" fmla="*/ 55 h 888"/>
                  <a:gd name="T2" fmla="*/ 2929 w 993"/>
                  <a:gd name="T3" fmla="*/ 6632 h 888"/>
                  <a:gd name="T4" fmla="*/ 48306 w 993"/>
                  <a:gd name="T5" fmla="*/ 49025 h 888"/>
                  <a:gd name="T6" fmla="*/ 54883 w 993"/>
                  <a:gd name="T7" fmla="*/ 49025 h 888"/>
                  <a:gd name="T8" fmla="*/ 54883 w 993"/>
                  <a:gd name="T9" fmla="*/ 43166 h 888"/>
                  <a:gd name="T10" fmla="*/ 5859 w 993"/>
                  <a:gd name="T11" fmla="*/ 55 h 888"/>
                  <a:gd name="T12" fmla="*/ 2929 w 993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D589DD93-CEFC-4CC5-A013-F81D43A08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4035 w 994"/>
                  <a:gd name="T1" fmla="*/ 55 h 911"/>
                  <a:gd name="T2" fmla="*/ 55 w 994"/>
                  <a:gd name="T3" fmla="*/ 2764 h 911"/>
                  <a:gd name="T4" fmla="*/ 55 w 994"/>
                  <a:gd name="T5" fmla="*/ 5693 h 911"/>
                  <a:gd name="T6" fmla="*/ 48306 w 994"/>
                  <a:gd name="T7" fmla="*/ 48140 h 911"/>
                  <a:gd name="T8" fmla="*/ 51345 w 994"/>
                  <a:gd name="T9" fmla="*/ 50351 h 911"/>
                  <a:gd name="T10" fmla="*/ 54883 w 994"/>
                  <a:gd name="T11" fmla="*/ 48140 h 911"/>
                  <a:gd name="T12" fmla="*/ 54883 w 994"/>
                  <a:gd name="T13" fmla="*/ 45211 h 911"/>
                  <a:gd name="T14" fmla="*/ 5914 w 994"/>
                  <a:gd name="T15" fmla="*/ 2764 h 911"/>
                  <a:gd name="T16" fmla="*/ 4035 w 994"/>
                  <a:gd name="T17" fmla="*/ 55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94D18638-A0CF-4F9C-8A7D-6E0CC4762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1953 w 994"/>
                  <a:gd name="T7" fmla="*/ 48306 h 874"/>
                  <a:gd name="T8" fmla="*/ 51953 w 994"/>
                  <a:gd name="T9" fmla="*/ 42447 h 874"/>
                  <a:gd name="T10" fmla="*/ 6632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947B5C23-2D75-4658-BB3E-26B58C545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3648 w 993"/>
                  <a:gd name="T1" fmla="*/ 55 h 875"/>
                  <a:gd name="T2" fmla="*/ 3648 w 993"/>
                  <a:gd name="T3" fmla="*/ 5859 h 875"/>
                  <a:gd name="T4" fmla="*/ 49024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447 h 875"/>
                  <a:gd name="T10" fmla="*/ 6577 w 993"/>
                  <a:gd name="T11" fmla="*/ 55 h 875"/>
                  <a:gd name="T12" fmla="*/ 3648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C3897B22-E1D0-4614-96F2-3529FD5AE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4808 w 994"/>
                  <a:gd name="T1" fmla="*/ 55 h 914"/>
                  <a:gd name="T2" fmla="*/ 2985 w 994"/>
                  <a:gd name="T3" fmla="*/ 2211 h 914"/>
                  <a:gd name="T4" fmla="*/ 2985 w 994"/>
                  <a:gd name="T5" fmla="*/ 5140 h 914"/>
                  <a:gd name="T6" fmla="*/ 49024 w 994"/>
                  <a:gd name="T7" fmla="*/ 48306 h 914"/>
                  <a:gd name="T8" fmla="*/ 51953 w 994"/>
                  <a:gd name="T9" fmla="*/ 50517 h 914"/>
                  <a:gd name="T10" fmla="*/ 54883 w 994"/>
                  <a:gd name="T11" fmla="*/ 48306 h 914"/>
                  <a:gd name="T12" fmla="*/ 54883 w 994"/>
                  <a:gd name="T13" fmla="*/ 44658 h 914"/>
                  <a:gd name="T14" fmla="*/ 6632 w 994"/>
                  <a:gd name="T15" fmla="*/ 2211 h 914"/>
                  <a:gd name="T16" fmla="*/ 4808 w 994"/>
                  <a:gd name="T17" fmla="*/ 55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58E36198-04FD-4C8D-AA46-285C8105E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55 w 994"/>
                  <a:gd name="T1" fmla="*/ 55 h 888"/>
                  <a:gd name="T2" fmla="*/ 55 w 994"/>
                  <a:gd name="T3" fmla="*/ 6632 h 888"/>
                  <a:gd name="T4" fmla="*/ 49079 w 994"/>
                  <a:gd name="T5" fmla="*/ 49080 h 888"/>
                  <a:gd name="T6" fmla="*/ 54938 w 994"/>
                  <a:gd name="T7" fmla="*/ 49080 h 888"/>
                  <a:gd name="T8" fmla="*/ 52009 w 994"/>
                  <a:gd name="T9" fmla="*/ 43221 h 888"/>
                  <a:gd name="T10" fmla="*/ 5914 w 994"/>
                  <a:gd name="T11" fmla="*/ 55 h 888"/>
                  <a:gd name="T12" fmla="*/ 55 w 994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1E509B62-BC1B-424C-B0E6-C3B60DF76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929 w 1047"/>
                  <a:gd name="T1" fmla="*/ 0 h 888"/>
                  <a:gd name="T2" fmla="*/ 2929 w 1047"/>
                  <a:gd name="T3" fmla="*/ 6577 h 888"/>
                  <a:gd name="T4" fmla="*/ 51954 w 1047"/>
                  <a:gd name="T5" fmla="*/ 49025 h 888"/>
                  <a:gd name="T6" fmla="*/ 54883 w 1047"/>
                  <a:gd name="T7" fmla="*/ 49025 h 888"/>
                  <a:gd name="T8" fmla="*/ 54883 w 1047"/>
                  <a:gd name="T9" fmla="*/ 43166 h 888"/>
                  <a:gd name="T10" fmla="*/ 9562 w 1047"/>
                  <a:gd name="T11" fmla="*/ 0 h 888"/>
                  <a:gd name="T12" fmla="*/ 2929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BBEECAD7-1F1F-40D0-AB6D-3F3F9A23E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4422 w 994"/>
                  <a:gd name="T1" fmla="*/ 55 h 911"/>
                  <a:gd name="T2" fmla="*/ 2985 w 994"/>
                  <a:gd name="T3" fmla="*/ 2764 h 911"/>
                  <a:gd name="T4" fmla="*/ 2985 w 994"/>
                  <a:gd name="T5" fmla="*/ 5693 h 911"/>
                  <a:gd name="T6" fmla="*/ 49079 w 994"/>
                  <a:gd name="T7" fmla="*/ 48140 h 911"/>
                  <a:gd name="T8" fmla="*/ 53059 w 994"/>
                  <a:gd name="T9" fmla="*/ 50296 h 911"/>
                  <a:gd name="T10" fmla="*/ 54883 w 994"/>
                  <a:gd name="T11" fmla="*/ 48140 h 911"/>
                  <a:gd name="T12" fmla="*/ 54883 w 994"/>
                  <a:gd name="T13" fmla="*/ 45211 h 911"/>
                  <a:gd name="T14" fmla="*/ 5914 w 994"/>
                  <a:gd name="T15" fmla="*/ 2764 h 911"/>
                  <a:gd name="T16" fmla="*/ 4422 w 994"/>
                  <a:gd name="T17" fmla="*/ 55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D6721712-48E4-456F-8577-19AFB6496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55 h 875"/>
                  <a:gd name="T2" fmla="*/ 2929 w 993"/>
                  <a:gd name="T3" fmla="*/ 5914 h 875"/>
                  <a:gd name="T4" fmla="*/ 48306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502 h 875"/>
                  <a:gd name="T10" fmla="*/ 5859 w 993"/>
                  <a:gd name="T11" fmla="*/ 55 h 875"/>
                  <a:gd name="T12" fmla="*/ 0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CBE5C915-4814-40F3-A770-286B64B55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1953 w 994"/>
                  <a:gd name="T7" fmla="*/ 48306 h 874"/>
                  <a:gd name="T8" fmla="*/ 51953 w 994"/>
                  <a:gd name="T9" fmla="*/ 42447 h 874"/>
                  <a:gd name="T10" fmla="*/ 5859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4CA91AC9-7F2B-48F6-AB48-06E41FFEF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4809 w 1047"/>
                  <a:gd name="T1" fmla="*/ 0 h 914"/>
                  <a:gd name="T2" fmla="*/ 2985 w 1047"/>
                  <a:gd name="T3" fmla="*/ 2211 h 914"/>
                  <a:gd name="T4" fmla="*/ 2985 w 1047"/>
                  <a:gd name="T5" fmla="*/ 5140 h 914"/>
                  <a:gd name="T6" fmla="*/ 48306 w 1047"/>
                  <a:gd name="T7" fmla="*/ 48306 h 914"/>
                  <a:gd name="T8" fmla="*/ 52728 w 1047"/>
                  <a:gd name="T9" fmla="*/ 50462 h 914"/>
                  <a:gd name="T10" fmla="*/ 54939 w 1047"/>
                  <a:gd name="T11" fmla="*/ 48306 h 914"/>
                  <a:gd name="T12" fmla="*/ 54939 w 1047"/>
                  <a:gd name="T13" fmla="*/ 44658 h 914"/>
                  <a:gd name="T14" fmla="*/ 8843 w 1047"/>
                  <a:gd name="T15" fmla="*/ 2211 h 914"/>
                  <a:gd name="T16" fmla="*/ 4809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D3C3B948-BF47-41F6-81B1-C9D35B2C1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3648 w 993"/>
                  <a:gd name="T1" fmla="*/ 55 h 888"/>
                  <a:gd name="T2" fmla="*/ 3648 w 993"/>
                  <a:gd name="T3" fmla="*/ 6632 h 888"/>
                  <a:gd name="T4" fmla="*/ 49024 w 993"/>
                  <a:gd name="T5" fmla="*/ 49025 h 888"/>
                  <a:gd name="T6" fmla="*/ 54883 w 993"/>
                  <a:gd name="T7" fmla="*/ 49025 h 888"/>
                  <a:gd name="T8" fmla="*/ 54883 w 993"/>
                  <a:gd name="T9" fmla="*/ 43221 h 888"/>
                  <a:gd name="T10" fmla="*/ 6577 w 993"/>
                  <a:gd name="T11" fmla="*/ 55 h 888"/>
                  <a:gd name="T12" fmla="*/ 3648 w 993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3419B095-96B2-421F-9432-6851F397C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55 w 994"/>
                  <a:gd name="T1" fmla="*/ 0 h 887"/>
                  <a:gd name="T2" fmla="*/ 55 w 994"/>
                  <a:gd name="T3" fmla="*/ 6577 h 887"/>
                  <a:gd name="T4" fmla="*/ 48306 w 994"/>
                  <a:gd name="T5" fmla="*/ 49024 h 887"/>
                  <a:gd name="T6" fmla="*/ 54883 w 994"/>
                  <a:gd name="T7" fmla="*/ 49024 h 887"/>
                  <a:gd name="T8" fmla="*/ 51235 w 994"/>
                  <a:gd name="T9" fmla="*/ 43165 h 887"/>
                  <a:gd name="T10" fmla="*/ 5914 w 994"/>
                  <a:gd name="T11" fmla="*/ 0 h 887"/>
                  <a:gd name="T12" fmla="*/ 55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AB7010E1-7A0F-46ED-AABD-341236231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266 w 994"/>
                  <a:gd name="T1" fmla="*/ 0 h 911"/>
                  <a:gd name="T2" fmla="*/ 55 w 994"/>
                  <a:gd name="T3" fmla="*/ 2764 h 911"/>
                  <a:gd name="T4" fmla="*/ 55 w 994"/>
                  <a:gd name="T5" fmla="*/ 5693 h 911"/>
                  <a:gd name="T6" fmla="*/ 49079 w 994"/>
                  <a:gd name="T7" fmla="*/ 48140 h 911"/>
                  <a:gd name="T8" fmla="*/ 50516 w 994"/>
                  <a:gd name="T9" fmla="*/ 50296 h 911"/>
                  <a:gd name="T10" fmla="*/ 52009 w 994"/>
                  <a:gd name="T11" fmla="*/ 48140 h 911"/>
                  <a:gd name="T12" fmla="*/ 52009 w 994"/>
                  <a:gd name="T13" fmla="*/ 45211 h 911"/>
                  <a:gd name="T14" fmla="*/ 6632 w 994"/>
                  <a:gd name="T15" fmla="*/ 2764 h 911"/>
                  <a:gd name="T16" fmla="*/ 226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86CB1465-64BB-4B5F-B79C-BE2F5F685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929 w 993"/>
                  <a:gd name="T1" fmla="*/ 55 h 875"/>
                  <a:gd name="T2" fmla="*/ 2929 w 993"/>
                  <a:gd name="T3" fmla="*/ 5914 h 875"/>
                  <a:gd name="T4" fmla="*/ 49024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447 h 875"/>
                  <a:gd name="T10" fmla="*/ 5859 w 993"/>
                  <a:gd name="T11" fmla="*/ 55 h 875"/>
                  <a:gd name="T12" fmla="*/ 2929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53DD8F5A-F9D9-4943-8454-9C0AD3FC3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4883 w 994"/>
                  <a:gd name="T7" fmla="*/ 48306 h 874"/>
                  <a:gd name="T8" fmla="*/ 54883 w 994"/>
                  <a:gd name="T9" fmla="*/ 42447 h 874"/>
                  <a:gd name="T10" fmla="*/ 6632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0C82D956-1E08-41F1-B345-2C193B9CD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929 w 993"/>
                  <a:gd name="T1" fmla="*/ 55 h 928"/>
                  <a:gd name="T2" fmla="*/ 0 w 993"/>
                  <a:gd name="T3" fmla="*/ 2266 h 928"/>
                  <a:gd name="T4" fmla="*/ 0 w 993"/>
                  <a:gd name="T5" fmla="*/ 5195 h 928"/>
                  <a:gd name="T6" fmla="*/ 49024 w 993"/>
                  <a:gd name="T7" fmla="*/ 48306 h 928"/>
                  <a:gd name="T8" fmla="*/ 51954 w 993"/>
                  <a:gd name="T9" fmla="*/ 51236 h 928"/>
                  <a:gd name="T10" fmla="*/ 51954 w 993"/>
                  <a:gd name="T11" fmla="*/ 44659 h 928"/>
                  <a:gd name="T12" fmla="*/ 5859 w 993"/>
                  <a:gd name="T13" fmla="*/ 2266 h 928"/>
                  <a:gd name="T14" fmla="*/ 2929 w 993"/>
                  <a:gd name="T15" fmla="*/ 55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9387F3A9-2CFA-4D1D-9548-471E32964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4422 w 1377"/>
                  <a:gd name="T1" fmla="*/ 55 h 1242"/>
                  <a:gd name="T2" fmla="*/ 0 w 1377"/>
                  <a:gd name="T3" fmla="*/ 2266 h 1242"/>
                  <a:gd name="T4" fmla="*/ 0 w 1377"/>
                  <a:gd name="T5" fmla="*/ 8125 h 1242"/>
                  <a:gd name="T6" fmla="*/ 66601 w 1377"/>
                  <a:gd name="T7" fmla="*/ 65882 h 1242"/>
                  <a:gd name="T8" fmla="*/ 68480 w 1377"/>
                  <a:gd name="T9" fmla="*/ 68645 h 1242"/>
                  <a:gd name="T10" fmla="*/ 73178 w 1377"/>
                  <a:gd name="T11" fmla="*/ 65882 h 1242"/>
                  <a:gd name="T12" fmla="*/ 73178 w 1377"/>
                  <a:gd name="T13" fmla="*/ 60023 h 1242"/>
                  <a:gd name="T14" fmla="*/ 8788 w 1377"/>
                  <a:gd name="T15" fmla="*/ 2266 h 1242"/>
                  <a:gd name="T16" fmla="*/ 4422 w 1377"/>
                  <a:gd name="T17" fmla="*/ 55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A1E0F52E-0E86-4B1D-B777-D7217CF92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929 w 1377"/>
                  <a:gd name="T1" fmla="*/ 0 h 1258"/>
                  <a:gd name="T2" fmla="*/ 2929 w 1377"/>
                  <a:gd name="T3" fmla="*/ 9562 h 1258"/>
                  <a:gd name="T4" fmla="*/ 67319 w 1377"/>
                  <a:gd name="T5" fmla="*/ 67319 h 1258"/>
                  <a:gd name="T6" fmla="*/ 71354 w 1377"/>
                  <a:gd name="T7" fmla="*/ 69530 h 1258"/>
                  <a:gd name="T8" fmla="*/ 73178 w 1377"/>
                  <a:gd name="T9" fmla="*/ 67319 h 1258"/>
                  <a:gd name="T10" fmla="*/ 73178 w 1377"/>
                  <a:gd name="T11" fmla="*/ 61461 h 1258"/>
                  <a:gd name="T12" fmla="*/ 9506 w 1377"/>
                  <a:gd name="T13" fmla="*/ 0 h 1258"/>
                  <a:gd name="T14" fmla="*/ 2929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11FC056F-8744-4DE2-8CA1-CB911A115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7406 w 1430"/>
                  <a:gd name="T1" fmla="*/ 55 h 1245"/>
                  <a:gd name="T2" fmla="*/ 2929 w 1430"/>
                  <a:gd name="T3" fmla="*/ 2211 h 1245"/>
                  <a:gd name="T4" fmla="*/ 2929 w 1430"/>
                  <a:gd name="T5" fmla="*/ 8069 h 1245"/>
                  <a:gd name="T6" fmla="*/ 70248 w 1430"/>
                  <a:gd name="T7" fmla="*/ 68811 h 1245"/>
                  <a:gd name="T8" fmla="*/ 76107 w 1430"/>
                  <a:gd name="T9" fmla="*/ 68811 h 1245"/>
                  <a:gd name="T10" fmla="*/ 76107 w 1430"/>
                  <a:gd name="T11" fmla="*/ 60023 h 1245"/>
                  <a:gd name="T12" fmla="*/ 12436 w 1430"/>
                  <a:gd name="T13" fmla="*/ 2211 h 1245"/>
                  <a:gd name="T14" fmla="*/ 7406 w 1430"/>
                  <a:gd name="T15" fmla="*/ 55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A188D368-3B0E-45EC-BA60-7EB01D181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4809 w 1377"/>
                  <a:gd name="T1" fmla="*/ 55 h 1245"/>
                  <a:gd name="T2" fmla="*/ 2929 w 1377"/>
                  <a:gd name="T3" fmla="*/ 2211 h 1245"/>
                  <a:gd name="T4" fmla="*/ 2929 w 1377"/>
                  <a:gd name="T5" fmla="*/ 8788 h 1245"/>
                  <a:gd name="T6" fmla="*/ 66601 w 1377"/>
                  <a:gd name="T7" fmla="*/ 66600 h 1245"/>
                  <a:gd name="T8" fmla="*/ 71243 w 1377"/>
                  <a:gd name="T9" fmla="*/ 68811 h 1245"/>
                  <a:gd name="T10" fmla="*/ 73178 w 1377"/>
                  <a:gd name="T11" fmla="*/ 66600 h 1245"/>
                  <a:gd name="T12" fmla="*/ 73178 w 1377"/>
                  <a:gd name="T13" fmla="*/ 60023 h 1245"/>
                  <a:gd name="T14" fmla="*/ 8788 w 1377"/>
                  <a:gd name="T15" fmla="*/ 2211 h 1245"/>
                  <a:gd name="T16" fmla="*/ 4809 w 1377"/>
                  <a:gd name="T17" fmla="*/ 55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79B7007E-CB91-46A8-811E-AB7E37945CE9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2F066FB2-67C0-409F-9F63-AA9E1046D3F9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01680A0D-2EDA-4562-9DD6-463A105BB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45377 w 18305"/>
                  <a:gd name="T1" fmla="*/ 0 h 3310"/>
                  <a:gd name="T2" fmla="*/ 55 w 18305"/>
                  <a:gd name="T3" fmla="*/ 51954 h 3310"/>
                  <a:gd name="T4" fmla="*/ 55 w 18305"/>
                  <a:gd name="T5" fmla="*/ 130935 h 3310"/>
                  <a:gd name="T6" fmla="*/ 45377 w 18305"/>
                  <a:gd name="T7" fmla="*/ 182889 h 3310"/>
                  <a:gd name="T8" fmla="*/ 1011717 w 18305"/>
                  <a:gd name="T9" fmla="*/ 182889 h 3310"/>
                  <a:gd name="T10" fmla="*/ 1011717 w 18305"/>
                  <a:gd name="T11" fmla="*/ 0 h 3310"/>
                  <a:gd name="T12" fmla="*/ 45377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2FC98713-5223-4B34-A052-920FD666E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55 w 18305"/>
                  <a:gd name="T1" fmla="*/ 55 h 1656"/>
                  <a:gd name="T2" fmla="*/ 55 w 18305"/>
                  <a:gd name="T3" fmla="*/ 39518 h 1656"/>
                  <a:gd name="T4" fmla="*/ 45377 w 18305"/>
                  <a:gd name="T5" fmla="*/ 91472 h 1656"/>
                  <a:gd name="T6" fmla="*/ 1011717 w 18305"/>
                  <a:gd name="T7" fmla="*/ 91472 h 1656"/>
                  <a:gd name="T8" fmla="*/ 1011717 w 18305"/>
                  <a:gd name="T9" fmla="*/ 55 h 1656"/>
                  <a:gd name="T10" fmla="*/ 55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04D3DA15-C314-417F-B5E9-CEBF19E55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128005 w 20290"/>
                  <a:gd name="T1" fmla="*/ 55 h 5507"/>
                  <a:gd name="T2" fmla="*/ 0 w 20290"/>
                  <a:gd name="T3" fmla="*/ 115625 h 5507"/>
                  <a:gd name="T4" fmla="*/ 0 w 20290"/>
                  <a:gd name="T5" fmla="*/ 194606 h 5507"/>
                  <a:gd name="T6" fmla="*/ 128005 w 20290"/>
                  <a:gd name="T7" fmla="*/ 304372 h 5507"/>
                  <a:gd name="T8" fmla="*/ 1121428 w 20290"/>
                  <a:gd name="T9" fmla="*/ 304372 h 5507"/>
                  <a:gd name="T10" fmla="*/ 1121428 w 20290"/>
                  <a:gd name="T11" fmla="*/ 243630 h 5507"/>
                  <a:gd name="T12" fmla="*/ 1121428 w 20290"/>
                  <a:gd name="T13" fmla="*/ 60742 h 5507"/>
                  <a:gd name="T14" fmla="*/ 1121428 w 20290"/>
                  <a:gd name="T15" fmla="*/ 55 h 5507"/>
                  <a:gd name="T16" fmla="*/ 128005 w 20290"/>
                  <a:gd name="T17" fmla="*/ 55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BD06C06B-70CC-4ED0-88C0-3033E4386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125076 w 20290"/>
                  <a:gd name="T1" fmla="*/ 55 h 5507"/>
                  <a:gd name="T2" fmla="*/ 0 w 20290"/>
                  <a:gd name="T3" fmla="*/ 115625 h 5507"/>
                  <a:gd name="T4" fmla="*/ 0 w 20290"/>
                  <a:gd name="T5" fmla="*/ 194606 h 5507"/>
                  <a:gd name="T6" fmla="*/ 125076 w 20290"/>
                  <a:gd name="T7" fmla="*/ 304372 h 5507"/>
                  <a:gd name="T8" fmla="*/ 1121428 w 20290"/>
                  <a:gd name="T9" fmla="*/ 304372 h 5507"/>
                  <a:gd name="T10" fmla="*/ 1121428 w 20290"/>
                  <a:gd name="T11" fmla="*/ 243630 h 5507"/>
                  <a:gd name="T12" fmla="*/ 118499 w 20290"/>
                  <a:gd name="T13" fmla="*/ 243630 h 5507"/>
                  <a:gd name="T14" fmla="*/ 73177 w 20290"/>
                  <a:gd name="T15" fmla="*/ 191676 h 5507"/>
                  <a:gd name="T16" fmla="*/ 73177 w 20290"/>
                  <a:gd name="T17" fmla="*/ 112696 h 5507"/>
                  <a:gd name="T18" fmla="*/ 118499 w 20290"/>
                  <a:gd name="T19" fmla="*/ 60742 h 5507"/>
                  <a:gd name="T20" fmla="*/ 1121428 w 20290"/>
                  <a:gd name="T21" fmla="*/ 60742 h 5507"/>
                  <a:gd name="T22" fmla="*/ 1121428 w 20290"/>
                  <a:gd name="T23" fmla="*/ 55 h 5507"/>
                  <a:gd name="T24" fmla="*/ 125076 w 20290"/>
                  <a:gd name="T25" fmla="*/ 55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A8FE8637-57DA-4A9A-88D7-06C92BF15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45377 w 18305"/>
                  <a:gd name="T1" fmla="*/ 0 h 3310"/>
                  <a:gd name="T2" fmla="*/ 55 w 18305"/>
                  <a:gd name="T3" fmla="*/ 51954 h 3310"/>
                  <a:gd name="T4" fmla="*/ 55 w 18305"/>
                  <a:gd name="T5" fmla="*/ 130935 h 3310"/>
                  <a:gd name="T6" fmla="*/ 45377 w 18305"/>
                  <a:gd name="T7" fmla="*/ 182889 h 3310"/>
                  <a:gd name="T8" fmla="*/ 1011717 w 18305"/>
                  <a:gd name="T9" fmla="*/ 182889 h 3310"/>
                  <a:gd name="T10" fmla="*/ 1011717 w 18305"/>
                  <a:gd name="T11" fmla="*/ 0 h 3310"/>
                  <a:gd name="T12" fmla="*/ 45377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8F96B94D-2DC8-470C-8C3A-CC4238F38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55 w 18305"/>
                  <a:gd name="T1" fmla="*/ 55 h 1656"/>
                  <a:gd name="T2" fmla="*/ 55 w 18305"/>
                  <a:gd name="T3" fmla="*/ 39518 h 1656"/>
                  <a:gd name="T4" fmla="*/ 45377 w 18305"/>
                  <a:gd name="T5" fmla="*/ 91472 h 1656"/>
                  <a:gd name="T6" fmla="*/ 1011717 w 18305"/>
                  <a:gd name="T7" fmla="*/ 91472 h 1656"/>
                  <a:gd name="T8" fmla="*/ 1011717 w 18305"/>
                  <a:gd name="T9" fmla="*/ 55 h 1656"/>
                  <a:gd name="T10" fmla="*/ 55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DF348109-E928-4303-95F3-21C2C1461642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02A2C38D-841A-47CB-95B1-B4952712F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55 w 20291"/>
                  <a:gd name="T1" fmla="*/ 55 h 5520"/>
                  <a:gd name="T2" fmla="*/ 55 w 20291"/>
                  <a:gd name="T3" fmla="*/ 61460 h 5520"/>
                  <a:gd name="T4" fmla="*/ 1005859 w 20291"/>
                  <a:gd name="T5" fmla="*/ 61460 h 5520"/>
                  <a:gd name="T6" fmla="*/ 1048306 w 20291"/>
                  <a:gd name="T7" fmla="*/ 112695 h 5520"/>
                  <a:gd name="T8" fmla="*/ 1048306 w 20291"/>
                  <a:gd name="T9" fmla="*/ 192395 h 5520"/>
                  <a:gd name="T10" fmla="*/ 1005859 w 20291"/>
                  <a:gd name="T11" fmla="*/ 244348 h 5520"/>
                  <a:gd name="T12" fmla="*/ 55 w 20291"/>
                  <a:gd name="T13" fmla="*/ 244348 h 5520"/>
                  <a:gd name="T14" fmla="*/ 55 w 20291"/>
                  <a:gd name="T15" fmla="*/ 305090 h 5520"/>
                  <a:gd name="T16" fmla="*/ 1000000 w 20291"/>
                  <a:gd name="T17" fmla="*/ 305090 h 5520"/>
                  <a:gd name="T18" fmla="*/ 1121429 w 20291"/>
                  <a:gd name="T19" fmla="*/ 195324 h 5520"/>
                  <a:gd name="T20" fmla="*/ 1121429 w 20291"/>
                  <a:gd name="T21" fmla="*/ 116343 h 5520"/>
                  <a:gd name="T22" fmla="*/ 1000000 w 20291"/>
                  <a:gd name="T23" fmla="*/ 55 h 5520"/>
                  <a:gd name="T24" fmla="*/ 55 w 20291"/>
                  <a:gd name="T25" fmla="*/ 55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B578BD07-09A4-4F1E-BF8D-97C16B085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182889 h 3310"/>
                  <a:gd name="T4" fmla="*/ 969270 w 18305"/>
                  <a:gd name="T5" fmla="*/ 182889 h 3310"/>
                  <a:gd name="T6" fmla="*/ 1011717 w 18305"/>
                  <a:gd name="T7" fmla="*/ 130935 h 3310"/>
                  <a:gd name="T8" fmla="*/ 1011717 w 18305"/>
                  <a:gd name="T9" fmla="*/ 51235 h 3310"/>
                  <a:gd name="T10" fmla="*/ 969270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0E3848D1-88EB-452E-817B-08F5586B3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55 h 1656"/>
                  <a:gd name="T2" fmla="*/ 0 w 18305"/>
                  <a:gd name="T3" fmla="*/ 91472 h 1656"/>
                  <a:gd name="T4" fmla="*/ 969270 w 18305"/>
                  <a:gd name="T5" fmla="*/ 91472 h 1656"/>
                  <a:gd name="T6" fmla="*/ 1011717 w 18305"/>
                  <a:gd name="T7" fmla="*/ 39518 h 1656"/>
                  <a:gd name="T8" fmla="*/ 1011717 w 18305"/>
                  <a:gd name="T9" fmla="*/ 55 h 1656"/>
                  <a:gd name="T10" fmla="*/ 0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BB9DC451-06A1-435E-AEAD-03597E050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56375 w 3620"/>
                  <a:gd name="T1" fmla="*/ 0 h 3688"/>
                  <a:gd name="T2" fmla="*/ 0 w 3620"/>
                  <a:gd name="T3" fmla="*/ 26806 h 3688"/>
                  <a:gd name="T4" fmla="*/ 63671 w 3620"/>
                  <a:gd name="T5" fmla="*/ 203836 h 3688"/>
                  <a:gd name="T6" fmla="*/ 191676 w 3620"/>
                  <a:gd name="T7" fmla="*/ 72127 h 3688"/>
                  <a:gd name="T8" fmla="*/ 56375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FEB9D821-9E16-4C3E-BBCE-2FDDAD16F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19289 w 1166"/>
                  <a:gd name="T1" fmla="*/ 0 h 1147"/>
                  <a:gd name="T2" fmla="*/ 55 w 1166"/>
                  <a:gd name="T3" fmla="*/ 4864 h 1147"/>
                  <a:gd name="T4" fmla="*/ 21279 w 1166"/>
                  <a:gd name="T5" fmla="*/ 63395 h 1147"/>
                  <a:gd name="T6" fmla="*/ 64445 w 1166"/>
                  <a:gd name="T7" fmla="*/ 17300 h 1147"/>
                  <a:gd name="T8" fmla="*/ 36644 w 1166"/>
                  <a:gd name="T9" fmla="*/ 1934 h 1147"/>
                  <a:gd name="T10" fmla="*/ 19289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182818DF-560E-4F15-B636-D5FEF7D18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42447 w 4130"/>
                  <a:gd name="T1" fmla="*/ 0 h 2753"/>
                  <a:gd name="T2" fmla="*/ 18294 w 4130"/>
                  <a:gd name="T3" fmla="*/ 15365 h 2753"/>
                  <a:gd name="T4" fmla="*/ 2929 w 4130"/>
                  <a:gd name="T5" fmla="*/ 88542 h 2753"/>
                  <a:gd name="T6" fmla="*/ 2929 w 4130"/>
                  <a:gd name="T7" fmla="*/ 103134 h 2753"/>
                  <a:gd name="T8" fmla="*/ 14647 w 4130"/>
                  <a:gd name="T9" fmla="*/ 112640 h 2753"/>
                  <a:gd name="T10" fmla="*/ 18294 w 4130"/>
                  <a:gd name="T11" fmla="*/ 112640 h 2753"/>
                  <a:gd name="T12" fmla="*/ 185818 w 4130"/>
                  <a:gd name="T13" fmla="*/ 152158 h 2753"/>
                  <a:gd name="T14" fmla="*/ 201183 w 4130"/>
                  <a:gd name="T15" fmla="*/ 149229 h 2753"/>
                  <a:gd name="T16" fmla="*/ 209971 w 4130"/>
                  <a:gd name="T17" fmla="*/ 136793 h 2753"/>
                  <a:gd name="T18" fmla="*/ 225336 w 4130"/>
                  <a:gd name="T19" fmla="*/ 66545 h 2753"/>
                  <a:gd name="T20" fmla="*/ 209971 w 4130"/>
                  <a:gd name="T21" fmla="*/ 42447 h 2753"/>
                  <a:gd name="T22" fmla="*/ 42447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0662E2B2-2AEC-45E5-9F42-E820511AB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8788 w 3905"/>
                  <a:gd name="T1" fmla="*/ 55 h 1814"/>
                  <a:gd name="T2" fmla="*/ 2929 w 3905"/>
                  <a:gd name="T3" fmla="*/ 36644 h 1814"/>
                  <a:gd name="T4" fmla="*/ 2929 w 3905"/>
                  <a:gd name="T5" fmla="*/ 51235 h 1814"/>
                  <a:gd name="T6" fmla="*/ 14647 w 3905"/>
                  <a:gd name="T7" fmla="*/ 60742 h 1814"/>
                  <a:gd name="T8" fmla="*/ 18294 w 3905"/>
                  <a:gd name="T9" fmla="*/ 60742 h 1814"/>
                  <a:gd name="T10" fmla="*/ 185817 w 3905"/>
                  <a:gd name="T11" fmla="*/ 100260 h 1814"/>
                  <a:gd name="T12" fmla="*/ 201182 w 3905"/>
                  <a:gd name="T13" fmla="*/ 97331 h 1814"/>
                  <a:gd name="T14" fmla="*/ 209970 w 3905"/>
                  <a:gd name="T15" fmla="*/ 84895 h 1814"/>
                  <a:gd name="T16" fmla="*/ 215829 w 3905"/>
                  <a:gd name="T17" fmla="*/ 51235 h 1814"/>
                  <a:gd name="T18" fmla="*/ 8788 w 3905"/>
                  <a:gd name="T19" fmla="*/ 55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E9A51FDD-CFDC-4F88-8789-561C2BCE9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152159 w 3799"/>
                  <a:gd name="T1" fmla="*/ 0 h 12455"/>
                  <a:gd name="T2" fmla="*/ 0 w 3799"/>
                  <a:gd name="T3" fmla="*/ 637153 h 12455"/>
                  <a:gd name="T4" fmla="*/ 48306 w 3799"/>
                  <a:gd name="T5" fmla="*/ 688333 h 12455"/>
                  <a:gd name="T6" fmla="*/ 209971 w 3799"/>
                  <a:gd name="T7" fmla="*/ 15365 h 12455"/>
                  <a:gd name="T8" fmla="*/ 152159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97C3FFEB-2FB8-4597-A431-3FED6124A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152214 w 4025"/>
                  <a:gd name="T1" fmla="*/ 0 h 12402"/>
                  <a:gd name="T2" fmla="*/ 55 w 4025"/>
                  <a:gd name="T3" fmla="*/ 634224 h 12402"/>
                  <a:gd name="T4" fmla="*/ 24153 w 4025"/>
                  <a:gd name="T5" fmla="*/ 685459 h 12402"/>
                  <a:gd name="T6" fmla="*/ 70248 w 4025"/>
                  <a:gd name="T7" fmla="*/ 652518 h 12402"/>
                  <a:gd name="T8" fmla="*/ 222407 w 4025"/>
                  <a:gd name="T9" fmla="*/ 15365 h 12402"/>
                  <a:gd name="T10" fmla="*/ 152214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A37F2E6E-5851-48F0-85D5-6A3B3A5F6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161665 w 4077"/>
                  <a:gd name="T1" fmla="*/ 0 h 12190"/>
                  <a:gd name="T2" fmla="*/ 0 w 4077"/>
                  <a:gd name="T3" fmla="*/ 673741 h 12190"/>
                  <a:gd name="T4" fmla="*/ 0 w 4077"/>
                  <a:gd name="T5" fmla="*/ 673741 h 12190"/>
                  <a:gd name="T6" fmla="*/ 73178 w 4077"/>
                  <a:gd name="T7" fmla="*/ 649588 h 12190"/>
                  <a:gd name="T8" fmla="*/ 225336 w 4077"/>
                  <a:gd name="T9" fmla="*/ 15365 h 12190"/>
                  <a:gd name="T10" fmla="*/ 161665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7AECD810-842D-4F6C-9936-6E613D7B1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46095 w 4355"/>
                  <a:gd name="T1" fmla="*/ 0 h 2926"/>
                  <a:gd name="T2" fmla="*/ 30730 w 4355"/>
                  <a:gd name="T3" fmla="*/ 2929 h 2926"/>
                  <a:gd name="T4" fmla="*/ 18294 w 4355"/>
                  <a:gd name="T5" fmla="*/ 15365 h 2926"/>
                  <a:gd name="T6" fmla="*/ 2929 w 4355"/>
                  <a:gd name="T7" fmla="*/ 91472 h 2926"/>
                  <a:gd name="T8" fmla="*/ 18294 w 4355"/>
                  <a:gd name="T9" fmla="*/ 116343 h 2926"/>
                  <a:gd name="T10" fmla="*/ 195324 w 4355"/>
                  <a:gd name="T11" fmla="*/ 161665 h 2926"/>
                  <a:gd name="T12" fmla="*/ 222407 w 4355"/>
                  <a:gd name="T13" fmla="*/ 143370 h 2926"/>
                  <a:gd name="T14" fmla="*/ 237772 w 4355"/>
                  <a:gd name="T15" fmla="*/ 70248 h 2926"/>
                  <a:gd name="T16" fmla="*/ 234842 w 4355"/>
                  <a:gd name="T17" fmla="*/ 51954 h 2926"/>
                  <a:gd name="T18" fmla="*/ 225336 w 4355"/>
                  <a:gd name="T19" fmla="*/ 46095 h 2926"/>
                  <a:gd name="T20" fmla="*/ 222407 w 4355"/>
                  <a:gd name="T21" fmla="*/ 43166 h 2926"/>
                  <a:gd name="T22" fmla="*/ 46095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34DC2CEF-2E7D-4E41-937C-5EA5654E8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33659 w 4130"/>
                  <a:gd name="T1" fmla="*/ 0 h 1933"/>
                  <a:gd name="T2" fmla="*/ 18294 w 4130"/>
                  <a:gd name="T3" fmla="*/ 2929 h 1933"/>
                  <a:gd name="T4" fmla="*/ 5859 w 4130"/>
                  <a:gd name="T5" fmla="*/ 15365 h 1933"/>
                  <a:gd name="T6" fmla="*/ 0 w 4130"/>
                  <a:gd name="T7" fmla="*/ 51954 h 1933"/>
                  <a:gd name="T8" fmla="*/ 216548 w 4130"/>
                  <a:gd name="T9" fmla="*/ 106837 h 1933"/>
                  <a:gd name="T10" fmla="*/ 225336 w 4130"/>
                  <a:gd name="T11" fmla="*/ 70248 h 1933"/>
                  <a:gd name="T12" fmla="*/ 222406 w 4130"/>
                  <a:gd name="T13" fmla="*/ 51954 h 1933"/>
                  <a:gd name="T14" fmla="*/ 212900 w 4130"/>
                  <a:gd name="T15" fmla="*/ 46095 h 1933"/>
                  <a:gd name="T16" fmla="*/ 209971 w 4130"/>
                  <a:gd name="T17" fmla="*/ 43166 h 1933"/>
                  <a:gd name="T18" fmla="*/ 33659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1E42C2E6-6A13-4882-847E-68D0AA941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14536 w 4408"/>
                  <a:gd name="T1" fmla="*/ 0 h 1458"/>
                  <a:gd name="T2" fmla="*/ 2929 w 4408"/>
                  <a:gd name="T3" fmla="*/ 9562 h 1458"/>
                  <a:gd name="T4" fmla="*/ 11717 w 4408"/>
                  <a:gd name="T5" fmla="*/ 27856 h 1458"/>
                  <a:gd name="T6" fmla="*/ 225336 w 4408"/>
                  <a:gd name="T7" fmla="*/ 79810 h 1458"/>
                  <a:gd name="T8" fmla="*/ 229923 w 4408"/>
                  <a:gd name="T9" fmla="*/ 80584 h 1458"/>
                  <a:gd name="T10" fmla="*/ 243630 w 4408"/>
                  <a:gd name="T11" fmla="*/ 71022 h 1458"/>
                  <a:gd name="T12" fmla="*/ 231194 w 4408"/>
                  <a:gd name="T13" fmla="*/ 52728 h 1458"/>
                  <a:gd name="T14" fmla="*/ 18294 w 4408"/>
                  <a:gd name="T15" fmla="*/ 829 h 1458"/>
                  <a:gd name="T16" fmla="*/ 1453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F77E8B86-F5FB-4C03-884F-1237B25A1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18294 w 4421"/>
                  <a:gd name="T1" fmla="*/ 55 h 1445"/>
                  <a:gd name="T2" fmla="*/ 3648 w 4421"/>
                  <a:gd name="T3" fmla="*/ 12491 h 1445"/>
                  <a:gd name="T4" fmla="*/ 12436 w 4421"/>
                  <a:gd name="T5" fmla="*/ 27138 h 1445"/>
                  <a:gd name="T6" fmla="*/ 226055 w 4421"/>
                  <a:gd name="T7" fmla="*/ 79036 h 1445"/>
                  <a:gd name="T8" fmla="*/ 230642 w 4421"/>
                  <a:gd name="T9" fmla="*/ 79810 h 1445"/>
                  <a:gd name="T10" fmla="*/ 244349 w 4421"/>
                  <a:gd name="T11" fmla="*/ 70248 h 1445"/>
                  <a:gd name="T12" fmla="*/ 231913 w 4421"/>
                  <a:gd name="T13" fmla="*/ 52009 h 1445"/>
                  <a:gd name="T14" fmla="*/ 18294 w 4421"/>
                  <a:gd name="T15" fmla="*/ 55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A965307F-1367-41FB-9B5A-6454658F2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131598 w 2860"/>
                  <a:gd name="T1" fmla="*/ 0 h 4232"/>
                  <a:gd name="T2" fmla="*/ 118554 w 2860"/>
                  <a:gd name="T3" fmla="*/ 5638 h 4232"/>
                  <a:gd name="T4" fmla="*/ 21224 w 2860"/>
                  <a:gd name="T5" fmla="*/ 215609 h 4232"/>
                  <a:gd name="T6" fmla="*/ 45377 w 2860"/>
                  <a:gd name="T7" fmla="*/ 233848 h 4232"/>
                  <a:gd name="T8" fmla="*/ 48306 w 2860"/>
                  <a:gd name="T9" fmla="*/ 233848 h 4232"/>
                  <a:gd name="T10" fmla="*/ 66600 w 2860"/>
                  <a:gd name="T11" fmla="*/ 206821 h 4232"/>
                  <a:gd name="T12" fmla="*/ 142652 w 2860"/>
                  <a:gd name="T13" fmla="*/ 45156 h 4232"/>
                  <a:gd name="T14" fmla="*/ 149284 w 2860"/>
                  <a:gd name="T15" fmla="*/ 11496 h 4232"/>
                  <a:gd name="T16" fmla="*/ 131598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49B780A2-091C-4BBC-8B07-4020AA4694EA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D8051597-9E82-4A63-B130-464DA24EC03F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ABAD375C-40EA-4433-ADD0-59C7726C4036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29E23B3F-1840-46D3-BAF0-D40F30510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126321 w 6588"/>
                <a:gd name="T1" fmla="*/ 31 h 4903"/>
                <a:gd name="T2" fmla="*/ 86658 w 6588"/>
                <a:gd name="T3" fmla="*/ 86658 h 4903"/>
                <a:gd name="T4" fmla="*/ 12548 w 6588"/>
                <a:gd name="T5" fmla="*/ 95013 h 4903"/>
                <a:gd name="T6" fmla="*/ 8355 w 6588"/>
                <a:gd name="T7" fmla="*/ 112748 h 4903"/>
                <a:gd name="T8" fmla="*/ 90820 w 6588"/>
                <a:gd name="T9" fmla="*/ 147194 h 4903"/>
                <a:gd name="T10" fmla="*/ 110108 w 6588"/>
                <a:gd name="T11" fmla="*/ 152288 h 4903"/>
                <a:gd name="T12" fmla="*/ 138839 w 6588"/>
                <a:gd name="T13" fmla="*/ 138870 h 4903"/>
                <a:gd name="T14" fmla="*/ 204624 w 6588"/>
                <a:gd name="T15" fmla="*/ 48050 h 4903"/>
                <a:gd name="T16" fmla="*/ 126321 w 6588"/>
                <a:gd name="T17" fmla="*/ 31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3B2DB4D6-5C4A-4B3E-92C5-088472D8B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517896 w 20032"/>
                <a:gd name="T1" fmla="*/ 31 h 16500"/>
                <a:gd name="T2" fmla="*/ 456211 w 20032"/>
                <a:gd name="T3" fmla="*/ 16648 h 16500"/>
                <a:gd name="T4" fmla="*/ 116941 w 20032"/>
                <a:gd name="T5" fmla="*/ 229596 h 16500"/>
                <a:gd name="T6" fmla="*/ 90851 w 20032"/>
                <a:gd name="T7" fmla="*/ 259849 h 16500"/>
                <a:gd name="T8" fmla="*/ 31 w 20032"/>
                <a:gd name="T9" fmla="*/ 464473 h 16500"/>
                <a:gd name="T10" fmla="*/ 78334 w 20032"/>
                <a:gd name="T11" fmla="*/ 512492 h 16500"/>
                <a:gd name="T12" fmla="*/ 204624 w 20032"/>
                <a:gd name="T13" fmla="*/ 342314 h 16500"/>
                <a:gd name="T14" fmla="*/ 309017 w 20032"/>
                <a:gd name="T15" fmla="*/ 320416 h 16500"/>
                <a:gd name="T16" fmla="*/ 482301 w 20032"/>
                <a:gd name="T17" fmla="*/ 277615 h 16500"/>
                <a:gd name="T18" fmla="*/ 578339 w 20032"/>
                <a:gd name="T19" fmla="*/ 220185 h 16500"/>
                <a:gd name="T20" fmla="*/ 608623 w 20032"/>
                <a:gd name="T21" fmla="*/ 173222 h 16500"/>
                <a:gd name="T22" fmla="*/ 622196 w 20032"/>
                <a:gd name="T23" fmla="*/ 121010 h 16500"/>
                <a:gd name="T24" fmla="*/ 622196 w 20032"/>
                <a:gd name="T25" fmla="*/ 107468 h 16500"/>
                <a:gd name="T26" fmla="*/ 556411 w 20032"/>
                <a:gd name="T27" fmla="*/ 7237 h 16500"/>
                <a:gd name="T28" fmla="*/ 517896 w 20032"/>
                <a:gd name="T29" fmla="*/ 31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1ECC9E33-0543-4664-8B0F-D43594E27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517896 w 20032"/>
                <a:gd name="T1" fmla="*/ 31 h 16500"/>
                <a:gd name="T2" fmla="*/ 456211 w 20032"/>
                <a:gd name="T3" fmla="*/ 16648 h 16500"/>
                <a:gd name="T4" fmla="*/ 116941 w 20032"/>
                <a:gd name="T5" fmla="*/ 229596 h 16500"/>
                <a:gd name="T6" fmla="*/ 90851 w 20032"/>
                <a:gd name="T7" fmla="*/ 259849 h 16500"/>
                <a:gd name="T8" fmla="*/ 31 w 20032"/>
                <a:gd name="T9" fmla="*/ 464473 h 16500"/>
                <a:gd name="T10" fmla="*/ 34477 w 20032"/>
                <a:gd name="T11" fmla="*/ 486370 h 16500"/>
                <a:gd name="T12" fmla="*/ 78334 w 20032"/>
                <a:gd name="T13" fmla="*/ 512492 h 16500"/>
                <a:gd name="T14" fmla="*/ 204624 w 20032"/>
                <a:gd name="T15" fmla="*/ 342314 h 16500"/>
                <a:gd name="T16" fmla="*/ 309017 w 20032"/>
                <a:gd name="T17" fmla="*/ 320416 h 16500"/>
                <a:gd name="T18" fmla="*/ 482301 w 20032"/>
                <a:gd name="T19" fmla="*/ 277615 h 16500"/>
                <a:gd name="T20" fmla="*/ 560604 w 20032"/>
                <a:gd name="T21" fmla="*/ 237952 h 16500"/>
                <a:gd name="T22" fmla="*/ 578339 w 20032"/>
                <a:gd name="T23" fmla="*/ 220185 h 16500"/>
                <a:gd name="T24" fmla="*/ 608623 w 20032"/>
                <a:gd name="T25" fmla="*/ 173222 h 16500"/>
                <a:gd name="T26" fmla="*/ 622196 w 20032"/>
                <a:gd name="T27" fmla="*/ 121010 h 16500"/>
                <a:gd name="T28" fmla="*/ 622196 w 20032"/>
                <a:gd name="T29" fmla="*/ 107468 h 16500"/>
                <a:gd name="T30" fmla="*/ 556411 w 20032"/>
                <a:gd name="T31" fmla="*/ 7237 h 16500"/>
                <a:gd name="T32" fmla="*/ 517896 w 20032"/>
                <a:gd name="T33" fmla="*/ 31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89D239EA-765F-486D-9CE4-D4D786528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361229 w 14016"/>
                <a:gd name="T1" fmla="*/ 0 h 10789"/>
                <a:gd name="T2" fmla="*/ 170178 w 14016"/>
                <a:gd name="T3" fmla="*/ 78302 h 10789"/>
                <a:gd name="T4" fmla="*/ 91876 w 14016"/>
                <a:gd name="T5" fmla="*/ 147194 h 10789"/>
                <a:gd name="T6" fmla="*/ 31 w 14016"/>
                <a:gd name="T7" fmla="*/ 308985 h 10789"/>
                <a:gd name="T8" fmla="*/ 43888 w 14016"/>
                <a:gd name="T9" fmla="*/ 335107 h 10789"/>
                <a:gd name="T10" fmla="*/ 170178 w 14016"/>
                <a:gd name="T11" fmla="*/ 164929 h 10789"/>
                <a:gd name="T12" fmla="*/ 274571 w 14016"/>
                <a:gd name="T13" fmla="*/ 143032 h 10789"/>
                <a:gd name="T14" fmla="*/ 278733 w 14016"/>
                <a:gd name="T15" fmla="*/ 138838 h 10789"/>
                <a:gd name="T16" fmla="*/ 304855 w 14016"/>
                <a:gd name="T17" fmla="*/ 112748 h 10789"/>
                <a:gd name="T18" fmla="*/ 435338 w 14016"/>
                <a:gd name="T19" fmla="*/ 56374 h 10789"/>
                <a:gd name="T20" fmla="*/ 361229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A16C4035-A8DD-40E2-94CD-76861799F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346506 w 14016"/>
                <a:gd name="T1" fmla="*/ 0 h 10487"/>
                <a:gd name="T2" fmla="*/ 278733 w 14016"/>
                <a:gd name="T3" fmla="*/ 35036 h 10487"/>
                <a:gd name="T4" fmla="*/ 187913 w 14016"/>
                <a:gd name="T5" fmla="*/ 173874 h 10487"/>
                <a:gd name="T6" fmla="*/ 57430 w 14016"/>
                <a:gd name="T7" fmla="*/ 91410 h 10487"/>
                <a:gd name="T8" fmla="*/ 0 w 14016"/>
                <a:gd name="T9" fmla="*/ 173874 h 10487"/>
                <a:gd name="T10" fmla="*/ 165985 w 14016"/>
                <a:gd name="T11" fmla="*/ 313769 h 10487"/>
                <a:gd name="T12" fmla="*/ 203940 w 14016"/>
                <a:gd name="T13" fmla="*/ 325696 h 10487"/>
                <a:gd name="T14" fmla="*/ 244287 w 14016"/>
                <a:gd name="T15" fmla="*/ 308551 h 10487"/>
                <a:gd name="T16" fmla="*/ 405023 w 14016"/>
                <a:gd name="T17" fmla="*/ 139429 h 10487"/>
                <a:gd name="T18" fmla="*/ 417572 w 14016"/>
                <a:gd name="T19" fmla="*/ 43391 h 10487"/>
                <a:gd name="T20" fmla="*/ 34650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AA958792-5830-4B68-AF98-F50E7CB65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178533 w 5748"/>
                <a:gd name="T1" fmla="*/ 0 h 9814"/>
                <a:gd name="T2" fmla="*/ 178533 w 5748"/>
                <a:gd name="T3" fmla="*/ 0 h 9814"/>
                <a:gd name="T4" fmla="*/ 164960 w 5748"/>
                <a:gd name="T5" fmla="*/ 13573 h 9814"/>
                <a:gd name="T6" fmla="*/ 74140 w 5748"/>
                <a:gd name="T7" fmla="*/ 152412 h 9814"/>
                <a:gd name="T8" fmla="*/ 31 w 5748"/>
                <a:gd name="T9" fmla="*/ 109611 h 9814"/>
                <a:gd name="T10" fmla="*/ 31 w 5748"/>
                <a:gd name="T11" fmla="*/ 248450 h 9814"/>
                <a:gd name="T12" fmla="*/ 52212 w 5748"/>
                <a:gd name="T13" fmla="*/ 292307 h 9814"/>
                <a:gd name="T14" fmla="*/ 74140 w 5748"/>
                <a:gd name="T15" fmla="*/ 304824 h 9814"/>
                <a:gd name="T16" fmla="*/ 126321 w 5748"/>
                <a:gd name="T17" fmla="*/ 122128 h 9814"/>
                <a:gd name="T18" fmla="*/ 178533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87143376-5F88-4B9F-B203-DF0EE764C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82927 w 14151"/>
                <a:gd name="T1" fmla="*/ 0 h 16292"/>
                <a:gd name="T2" fmla="*/ 156605 w 14151"/>
                <a:gd name="T3" fmla="*/ 17766 h 16292"/>
                <a:gd name="T4" fmla="*/ 57430 w 14151"/>
                <a:gd name="T5" fmla="*/ 212948 h 16292"/>
                <a:gd name="T6" fmla="*/ 31 w 14151"/>
                <a:gd name="T7" fmla="*/ 417572 h 16292"/>
                <a:gd name="T8" fmla="*/ 260160 w 14151"/>
                <a:gd name="T9" fmla="*/ 506031 h 16292"/>
                <a:gd name="T10" fmla="*/ 296500 w 14151"/>
                <a:gd name="T11" fmla="*/ 504198 h 16292"/>
                <a:gd name="T12" fmla="*/ 435339 w 14151"/>
                <a:gd name="T13" fmla="*/ 465591 h 16292"/>
                <a:gd name="T14" fmla="*/ 439501 w 14151"/>
                <a:gd name="T15" fmla="*/ 243232 h 16292"/>
                <a:gd name="T16" fmla="*/ 352874 w 14151"/>
                <a:gd name="T17" fmla="*/ 43857 h 16292"/>
                <a:gd name="T18" fmla="*/ 282927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306B75D1-2DF6-4CA0-A85D-0AC14BE67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82495 w 5446"/>
                <a:gd name="T1" fmla="*/ 31 h 14823"/>
                <a:gd name="T2" fmla="*/ 12548 w 5446"/>
                <a:gd name="T3" fmla="*/ 108586 h 14823"/>
                <a:gd name="T4" fmla="*/ 21928 w 5446"/>
                <a:gd name="T5" fmla="*/ 351818 h 14823"/>
                <a:gd name="T6" fmla="*/ 26121 w 5446"/>
                <a:gd name="T7" fmla="*/ 460373 h 14823"/>
                <a:gd name="T8" fmla="*/ 164960 w 5446"/>
                <a:gd name="T9" fmla="*/ 421765 h 14823"/>
                <a:gd name="T10" fmla="*/ 169122 w 5446"/>
                <a:gd name="T11" fmla="*/ 199406 h 14823"/>
                <a:gd name="T12" fmla="*/ 169122 w 5446"/>
                <a:gd name="T13" fmla="*/ 195244 h 14823"/>
                <a:gd name="T14" fmla="*/ 82495 w 5446"/>
                <a:gd name="T15" fmla="*/ 31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7DEF9610-0C5E-4218-B4A0-FCA04CB0D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52212 w 16133"/>
                <a:gd name="T1" fmla="*/ 31 h 11630"/>
                <a:gd name="T2" fmla="*/ 9411 w 16133"/>
                <a:gd name="T3" fmla="*/ 160798 h 11630"/>
                <a:gd name="T4" fmla="*/ 21928 w 16133"/>
                <a:gd name="T5" fmla="*/ 217141 h 11630"/>
                <a:gd name="T6" fmla="*/ 113804 w 16133"/>
                <a:gd name="T7" fmla="*/ 287089 h 11630"/>
                <a:gd name="T8" fmla="*/ 330915 w 16133"/>
                <a:gd name="T9" fmla="*/ 361198 h 11630"/>
                <a:gd name="T10" fmla="*/ 465591 w 16133"/>
                <a:gd name="T11" fmla="*/ 335107 h 11630"/>
                <a:gd name="T12" fmla="*/ 501093 w 16133"/>
                <a:gd name="T13" fmla="*/ 282926 h 11630"/>
                <a:gd name="T14" fmla="*/ 501093 w 16133"/>
                <a:gd name="T15" fmla="*/ 265160 h 11630"/>
                <a:gd name="T16" fmla="*/ 487520 w 16133"/>
                <a:gd name="T17" fmla="*/ 48050 h 11630"/>
                <a:gd name="T18" fmla="*/ 348681 w 16133"/>
                <a:gd name="T19" fmla="*/ 86658 h 11630"/>
                <a:gd name="T20" fmla="*/ 312341 w 16133"/>
                <a:gd name="T21" fmla="*/ 88490 h 11630"/>
                <a:gd name="T22" fmla="*/ 52212 w 16133"/>
                <a:gd name="T23" fmla="*/ 31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FD42A7DA-8E2B-4FCD-B09C-9674F0876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126322 w 4606"/>
                <a:gd name="T1" fmla="*/ 0 h 8148"/>
                <a:gd name="T2" fmla="*/ 31 w 4606"/>
                <a:gd name="T3" fmla="*/ 8355 h 8148"/>
                <a:gd name="T4" fmla="*/ 12548 w 4606"/>
                <a:gd name="T5" fmla="*/ 182696 h 8148"/>
                <a:gd name="T6" fmla="*/ 12548 w 4606"/>
                <a:gd name="T7" fmla="*/ 195213 h 8148"/>
                <a:gd name="T8" fmla="*/ 75259 w 4606"/>
                <a:gd name="T9" fmla="*/ 253047 h 8148"/>
                <a:gd name="T10" fmla="*/ 82496 w 4606"/>
                <a:gd name="T11" fmla="*/ 252612 h 8148"/>
                <a:gd name="T12" fmla="*/ 138870 w 4606"/>
                <a:gd name="T13" fmla="*/ 182696 h 8148"/>
                <a:gd name="T14" fmla="*/ 138870 w 4606"/>
                <a:gd name="T15" fmla="*/ 174341 h 8148"/>
                <a:gd name="T16" fmla="*/ 126322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B7479C47-EC12-4AC7-974D-7E72A55E4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153723 w 6420"/>
                <a:gd name="T1" fmla="*/ 32 h 4389"/>
                <a:gd name="T2" fmla="*/ 102091 w 6420"/>
                <a:gd name="T3" fmla="*/ 65940 h 4389"/>
                <a:gd name="T4" fmla="*/ 14783 w 6420"/>
                <a:gd name="T5" fmla="*/ 65940 h 4389"/>
                <a:gd name="T6" fmla="*/ 9843 w 6420"/>
                <a:gd name="T7" fmla="*/ 79767 h 4389"/>
                <a:gd name="T8" fmla="*/ 97151 w 6420"/>
                <a:gd name="T9" fmla="*/ 132955 h 4389"/>
                <a:gd name="T10" fmla="*/ 124376 w 6420"/>
                <a:gd name="T11" fmla="*/ 138872 h 4389"/>
                <a:gd name="T12" fmla="*/ 153723 w 6420"/>
                <a:gd name="T13" fmla="*/ 128684 h 4389"/>
                <a:gd name="T14" fmla="*/ 234920 w 6420"/>
                <a:gd name="T15" fmla="*/ 57428 h 4389"/>
                <a:gd name="T16" fmla="*/ 153723 w 6420"/>
                <a:gd name="T17" fmla="*/ 32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2FFA45A7-E9A4-41E9-AD82-38280CDC5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569860 w 21712"/>
                <a:gd name="T1" fmla="*/ 31 h 14732"/>
                <a:gd name="T2" fmla="*/ 521965 w 21712"/>
                <a:gd name="T3" fmla="*/ 9722 h 14732"/>
                <a:gd name="T4" fmla="*/ 425927 w 21712"/>
                <a:gd name="T5" fmla="*/ 53579 h 14732"/>
                <a:gd name="T6" fmla="*/ 156605 w 21712"/>
                <a:gd name="T7" fmla="*/ 170489 h 14732"/>
                <a:gd name="T8" fmla="*/ 130484 w 21712"/>
                <a:gd name="T9" fmla="*/ 196580 h 14732"/>
                <a:gd name="T10" fmla="*/ 126321 w 21712"/>
                <a:gd name="T11" fmla="*/ 200773 h 14732"/>
                <a:gd name="T12" fmla="*/ 0 w 21712"/>
                <a:gd name="T13" fmla="*/ 401204 h 14732"/>
                <a:gd name="T14" fmla="*/ 68922 w 21712"/>
                <a:gd name="T15" fmla="*/ 457547 h 14732"/>
                <a:gd name="T16" fmla="*/ 225496 w 21712"/>
                <a:gd name="T17" fmla="*/ 296811 h 14732"/>
                <a:gd name="T18" fmla="*/ 508392 w 21712"/>
                <a:gd name="T19" fmla="*/ 270689 h 14732"/>
                <a:gd name="T20" fmla="*/ 612785 w 21712"/>
                <a:gd name="T21" fmla="*/ 231025 h 14732"/>
                <a:gd name="T22" fmla="*/ 674377 w 21712"/>
                <a:gd name="T23" fmla="*/ 136043 h 14732"/>
                <a:gd name="T24" fmla="*/ 674377 w 21712"/>
                <a:gd name="T25" fmla="*/ 109953 h 14732"/>
                <a:gd name="T26" fmla="*/ 622165 w 21712"/>
                <a:gd name="T27" fmla="*/ 13915 h 14732"/>
                <a:gd name="T28" fmla="*/ 569860 w 21712"/>
                <a:gd name="T29" fmla="*/ 31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32D8B654-4ECB-4CCA-8CA2-950C6FCD4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86658 w 6319"/>
                <a:gd name="T1" fmla="*/ 0 h 8806"/>
                <a:gd name="T2" fmla="*/ 48019 w 6319"/>
                <a:gd name="T3" fmla="*/ 8355 h 8806"/>
                <a:gd name="T4" fmla="*/ 26091 w 6319"/>
                <a:gd name="T5" fmla="*/ 186857 h 8806"/>
                <a:gd name="T6" fmla="*/ 4193 w 6319"/>
                <a:gd name="T7" fmla="*/ 265160 h 8806"/>
                <a:gd name="T8" fmla="*/ 0 w 6319"/>
                <a:gd name="T9" fmla="*/ 273515 h 8806"/>
                <a:gd name="T10" fmla="*/ 0 w 6319"/>
                <a:gd name="T11" fmla="*/ 273515 h 8806"/>
                <a:gd name="T12" fmla="*/ 30284 w 6319"/>
                <a:gd name="T13" fmla="*/ 269322 h 8806"/>
                <a:gd name="T14" fmla="*/ 134677 w 6319"/>
                <a:gd name="T15" fmla="*/ 229658 h 8806"/>
                <a:gd name="T16" fmla="*/ 196269 w 6319"/>
                <a:gd name="T17" fmla="*/ 134676 h 8806"/>
                <a:gd name="T18" fmla="*/ 196269 w 6319"/>
                <a:gd name="T19" fmla="*/ 108586 h 8806"/>
                <a:gd name="T20" fmla="*/ 196269 w 6319"/>
                <a:gd name="T21" fmla="*/ 90820 h 8806"/>
                <a:gd name="T22" fmla="*/ 144057 w 6319"/>
                <a:gd name="T23" fmla="*/ 12548 h 8806"/>
                <a:gd name="T24" fmla="*/ 91876 w 6319"/>
                <a:gd name="T25" fmla="*/ 0 h 8806"/>
                <a:gd name="T26" fmla="*/ 86658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DB8B17B4-2B35-4B78-807B-1AE8FF584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84483 w 7294"/>
                <a:gd name="T1" fmla="*/ 0 h 17402"/>
                <a:gd name="T2" fmla="*/ 26090 w 7294"/>
                <a:gd name="T3" fmla="*/ 27954 h 17402"/>
                <a:gd name="T4" fmla="*/ 12517 w 7294"/>
                <a:gd name="T5" fmla="*/ 122936 h 17402"/>
                <a:gd name="T6" fmla="*/ 169122 w 7294"/>
                <a:gd name="T7" fmla="*/ 536315 h 17402"/>
                <a:gd name="T8" fmla="*/ 169122 w 7294"/>
                <a:gd name="T9" fmla="*/ 540477 h 17402"/>
                <a:gd name="T10" fmla="*/ 226521 w 7294"/>
                <a:gd name="T11" fmla="*/ 527960 h 17402"/>
                <a:gd name="T12" fmla="*/ 152412 w 7294"/>
                <a:gd name="T13" fmla="*/ 48826 h 17402"/>
                <a:gd name="T14" fmla="*/ 84483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4E4F0136-7610-4E87-8280-D051CADC8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57430 w 4774"/>
                <a:gd name="T1" fmla="*/ 0 h 3059"/>
                <a:gd name="T2" fmla="*/ 31 w 4774"/>
                <a:gd name="T3" fmla="*/ 12517 h 3059"/>
                <a:gd name="T4" fmla="*/ 9411 w 4774"/>
                <a:gd name="T5" fmla="*/ 48019 h 3059"/>
                <a:gd name="T6" fmla="*/ 69947 w 4774"/>
                <a:gd name="T7" fmla="*/ 94982 h 3059"/>
                <a:gd name="T8" fmla="*/ 130515 w 4774"/>
                <a:gd name="T9" fmla="*/ 74110 h 3059"/>
                <a:gd name="T10" fmla="*/ 130515 w 4774"/>
                <a:gd name="T11" fmla="*/ 38639 h 3059"/>
                <a:gd name="T12" fmla="*/ 61623 w 4774"/>
                <a:gd name="T13" fmla="*/ 16710 h 3059"/>
                <a:gd name="T14" fmla="*/ 57430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384A5E32-1169-4269-875E-A8200106C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4193 w 135"/>
                <a:gd name="T5" fmla="*/ 26091 h 841"/>
                <a:gd name="T6" fmla="*/ 4193 w 135"/>
                <a:gd name="T7" fmla="*/ 26091 h 841"/>
                <a:gd name="T8" fmla="*/ 4193 w 135"/>
                <a:gd name="T9" fmla="*/ 26091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FEBDD15A-3241-4569-9805-3032B8F33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31 w 1"/>
                <a:gd name="T1" fmla="*/ 0 h 1"/>
                <a:gd name="T2" fmla="*/ 31 w 1"/>
                <a:gd name="T3" fmla="*/ 0 h 1"/>
                <a:gd name="T4" fmla="*/ 3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C4861101-F1B3-4E60-8A2E-C6BA8F8C3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31 w 136"/>
                <a:gd name="T1" fmla="*/ 31 h 707"/>
                <a:gd name="T2" fmla="*/ 4193 w 136"/>
                <a:gd name="T3" fmla="*/ 21959 h 707"/>
                <a:gd name="T4" fmla="*/ 4193 w 136"/>
                <a:gd name="T5" fmla="*/ 21959 h 707"/>
                <a:gd name="T6" fmla="*/ 31 w 136"/>
                <a:gd name="T7" fmla="*/ 31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AB162CCB-B588-42D5-80C1-B17517863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126322 w 4202"/>
                <a:gd name="T1" fmla="*/ 0 h 1815"/>
                <a:gd name="T2" fmla="*/ 9411 w 4202"/>
                <a:gd name="T3" fmla="*/ 8355 h 1815"/>
                <a:gd name="T4" fmla="*/ 31 w 4202"/>
                <a:gd name="T5" fmla="*/ 8355 h 1815"/>
                <a:gd name="T6" fmla="*/ 4193 w 4202"/>
                <a:gd name="T7" fmla="*/ 30284 h 1815"/>
                <a:gd name="T8" fmla="*/ 61623 w 4202"/>
                <a:gd name="T9" fmla="*/ 56374 h 1815"/>
                <a:gd name="T10" fmla="*/ 130515 w 4202"/>
                <a:gd name="T11" fmla="*/ 26090 h 1815"/>
                <a:gd name="T12" fmla="*/ 126322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119AC643-34BC-4715-9BD0-337A9FDF0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608592 w 39491"/>
                <a:gd name="T1" fmla="*/ 0 h 40034"/>
                <a:gd name="T2" fmla="*/ 17766 w 39491"/>
                <a:gd name="T3" fmla="*/ 512554 h 40034"/>
                <a:gd name="T4" fmla="*/ 60567 w 39491"/>
                <a:gd name="T5" fmla="*/ 835113 h 40034"/>
                <a:gd name="T6" fmla="*/ 82496 w 39491"/>
                <a:gd name="T7" fmla="*/ 947861 h 40034"/>
                <a:gd name="T8" fmla="*/ 82496 w 39491"/>
                <a:gd name="T9" fmla="*/ 1021970 h 40034"/>
                <a:gd name="T10" fmla="*/ 82496 w 39491"/>
                <a:gd name="T11" fmla="*/ 1030326 h 40034"/>
                <a:gd name="T12" fmla="*/ 82496 w 39491"/>
                <a:gd name="T13" fmla="*/ 1052254 h 40034"/>
                <a:gd name="T14" fmla="*/ 521965 w 39491"/>
                <a:gd name="T15" fmla="*/ 1243274 h 40034"/>
                <a:gd name="T16" fmla="*/ 538738 w 39491"/>
                <a:gd name="T17" fmla="*/ 1243460 h 40034"/>
                <a:gd name="T18" fmla="*/ 969790 w 39491"/>
                <a:gd name="T19" fmla="*/ 1082507 h 40034"/>
                <a:gd name="T20" fmla="*/ 1009454 w 39491"/>
                <a:gd name="T21" fmla="*/ 1086700 h 40034"/>
                <a:gd name="T22" fmla="*/ 1178576 w 39491"/>
                <a:gd name="T23" fmla="*/ 917577 h 40034"/>
                <a:gd name="T24" fmla="*/ 1152455 w 39491"/>
                <a:gd name="T25" fmla="*/ 825702 h 40034"/>
                <a:gd name="T26" fmla="*/ 1200473 w 39491"/>
                <a:gd name="T27" fmla="*/ 638875 h 40034"/>
                <a:gd name="T28" fmla="*/ 608592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E598BC3F-C1D8-43A8-B931-CDB0C728C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1026164 w 33038"/>
                <a:gd name="T1" fmla="*/ 240125 h 10655"/>
                <a:gd name="T2" fmla="*/ 953080 w 33038"/>
                <a:gd name="T3" fmla="*/ 256836 h 10655"/>
                <a:gd name="T4" fmla="*/ 913416 w 33038"/>
                <a:gd name="T5" fmla="*/ 252643 h 10655"/>
                <a:gd name="T6" fmla="*/ 809023 w 33038"/>
                <a:gd name="T7" fmla="*/ 330945 h 10655"/>
                <a:gd name="T8" fmla="*/ 809023 w 33038"/>
                <a:gd name="T9" fmla="*/ 330945 h 10655"/>
                <a:gd name="T10" fmla="*/ 913416 w 33038"/>
                <a:gd name="T11" fmla="*/ 252643 h 10655"/>
                <a:gd name="T12" fmla="*/ 953080 w 33038"/>
                <a:gd name="T13" fmla="*/ 256836 h 10655"/>
                <a:gd name="T14" fmla="*/ 1026164 w 33038"/>
                <a:gd name="T15" fmla="*/ 240125 h 10655"/>
                <a:gd name="T16" fmla="*/ 0 w 33038"/>
                <a:gd name="T17" fmla="*/ 31 h 10655"/>
                <a:gd name="T18" fmla="*/ 0 w 33038"/>
                <a:gd name="T19" fmla="*/ 31 h 10655"/>
                <a:gd name="T20" fmla="*/ 4193 w 33038"/>
                <a:gd name="T21" fmla="*/ 5249 h 10655"/>
                <a:gd name="T22" fmla="*/ 4193 w 33038"/>
                <a:gd name="T23" fmla="*/ 9411 h 10655"/>
                <a:gd name="T24" fmla="*/ 4193 w 33038"/>
                <a:gd name="T25" fmla="*/ 5249 h 10655"/>
                <a:gd name="T26" fmla="*/ 0 w 33038"/>
                <a:gd name="T27" fmla="*/ 31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F13F9B20-BC9C-493A-8CF4-8C1573445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191051 w 36130"/>
                <a:gd name="T1" fmla="*/ 48050 h 17780"/>
                <a:gd name="T2" fmla="*/ 74140 w 36130"/>
                <a:gd name="T3" fmla="*/ 156605 h 17780"/>
                <a:gd name="T4" fmla="*/ 43857 w 36130"/>
                <a:gd name="T5" fmla="*/ 148250 h 17780"/>
                <a:gd name="T6" fmla="*/ 0 w 36130"/>
                <a:gd name="T7" fmla="*/ 221334 h 17780"/>
                <a:gd name="T8" fmla="*/ 4193 w 36130"/>
                <a:gd name="T9" fmla="*/ 226553 h 17780"/>
                <a:gd name="T10" fmla="*/ 4193 w 36130"/>
                <a:gd name="T11" fmla="*/ 230715 h 17780"/>
                <a:gd name="T12" fmla="*/ 222359 w 36130"/>
                <a:gd name="T13" fmla="*/ 108586 h 17780"/>
                <a:gd name="T14" fmla="*/ 191051 w 36130"/>
                <a:gd name="T15" fmla="*/ 48050 h 17780"/>
                <a:gd name="T16" fmla="*/ 626358 w 36130"/>
                <a:gd name="T17" fmla="*/ 31 h 17780"/>
                <a:gd name="T18" fmla="*/ 565791 w 36130"/>
                <a:gd name="T19" fmla="*/ 69978 h 17780"/>
                <a:gd name="T20" fmla="*/ 613810 w 36130"/>
                <a:gd name="T21" fmla="*/ 82496 h 17780"/>
                <a:gd name="T22" fmla="*/ 822596 w 36130"/>
                <a:gd name="T23" fmla="*/ 335108 h 17780"/>
                <a:gd name="T24" fmla="*/ 809023 w 36130"/>
                <a:gd name="T25" fmla="*/ 552249 h 17780"/>
                <a:gd name="T26" fmla="*/ 913416 w 36130"/>
                <a:gd name="T27" fmla="*/ 473946 h 17780"/>
                <a:gd name="T28" fmla="*/ 953080 w 36130"/>
                <a:gd name="T29" fmla="*/ 478140 h 17780"/>
                <a:gd name="T30" fmla="*/ 1026164 w 36130"/>
                <a:gd name="T31" fmla="*/ 461429 h 17780"/>
                <a:gd name="T32" fmla="*/ 1122202 w 36130"/>
                <a:gd name="T33" fmla="*/ 309017 h 17780"/>
                <a:gd name="T34" fmla="*/ 1113847 w 36130"/>
                <a:gd name="T35" fmla="*/ 256836 h 17780"/>
                <a:gd name="T36" fmla="*/ 1026164 w 36130"/>
                <a:gd name="T37" fmla="*/ 186889 h 17780"/>
                <a:gd name="T38" fmla="*/ 1000043 w 36130"/>
                <a:gd name="T39" fmla="*/ 182696 h 17780"/>
                <a:gd name="T40" fmla="*/ 913416 w 36130"/>
                <a:gd name="T41" fmla="*/ 212979 h 17780"/>
                <a:gd name="T42" fmla="*/ 865397 w 36130"/>
                <a:gd name="T43" fmla="*/ 226553 h 17780"/>
                <a:gd name="T44" fmla="*/ 796506 w 36130"/>
                <a:gd name="T45" fmla="*/ 186889 h 17780"/>
                <a:gd name="T46" fmla="*/ 778739 w 36130"/>
                <a:gd name="T47" fmla="*/ 90851 h 17780"/>
                <a:gd name="T48" fmla="*/ 787094 w 36130"/>
                <a:gd name="T49" fmla="*/ 43857 h 17780"/>
                <a:gd name="T50" fmla="*/ 787094 w 36130"/>
                <a:gd name="T51" fmla="*/ 43857 h 17780"/>
                <a:gd name="T52" fmla="*/ 726558 w 36130"/>
                <a:gd name="T53" fmla="*/ 78334 h 17780"/>
                <a:gd name="T54" fmla="*/ 626358 w 36130"/>
                <a:gd name="T55" fmla="*/ 8386 h 17780"/>
                <a:gd name="T56" fmla="*/ 626358 w 36130"/>
                <a:gd name="T57" fmla="*/ 31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1B5B349E-4E24-455A-807D-46583FA83FAE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2DD1A9EE-F61C-411F-A7B7-6441A4BCE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8355 w 270"/>
                <a:gd name="T1" fmla="*/ 31 h 169"/>
                <a:gd name="T2" fmla="*/ 0 w 270"/>
                <a:gd name="T3" fmla="*/ 5249 h 169"/>
                <a:gd name="T4" fmla="*/ 8355 w 270"/>
                <a:gd name="T5" fmla="*/ 31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A1DD46E1-1A0B-4BB5-B56C-2D693AD79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96038 w 3093"/>
                <a:gd name="T1" fmla="*/ 31 h 1682"/>
                <a:gd name="T2" fmla="*/ 96038 w 3093"/>
                <a:gd name="T3" fmla="*/ 31 h 1682"/>
                <a:gd name="T4" fmla="*/ 0 w 3093"/>
                <a:gd name="T5" fmla="*/ 52212 h 1682"/>
                <a:gd name="T6" fmla="*/ 96038 w 3093"/>
                <a:gd name="T7" fmla="*/ 31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4026422A-A002-44CB-BE57-725332D61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60567 w 7126"/>
                <a:gd name="T1" fmla="*/ 8386 h 2522"/>
                <a:gd name="T2" fmla="*/ 160767 w 7126"/>
                <a:gd name="T3" fmla="*/ 78334 h 2522"/>
                <a:gd name="T4" fmla="*/ 221303 w 7126"/>
                <a:gd name="T5" fmla="*/ 43857 h 2522"/>
                <a:gd name="T6" fmla="*/ 221303 w 7126"/>
                <a:gd name="T7" fmla="*/ 43857 h 2522"/>
                <a:gd name="T8" fmla="*/ 160767 w 7126"/>
                <a:gd name="T9" fmla="*/ 78334 h 2522"/>
                <a:gd name="T10" fmla="*/ 60567 w 7126"/>
                <a:gd name="T11" fmla="*/ 8386 h 2522"/>
                <a:gd name="T12" fmla="*/ 60567 w 7126"/>
                <a:gd name="T13" fmla="*/ 31 h 2522"/>
                <a:gd name="T14" fmla="*/ 0 w 7126"/>
                <a:gd name="T15" fmla="*/ 69979 h 2522"/>
                <a:gd name="T16" fmla="*/ 0 w 7126"/>
                <a:gd name="T17" fmla="*/ 69979 h 2522"/>
                <a:gd name="T18" fmla="*/ 60567 w 7126"/>
                <a:gd name="T19" fmla="*/ 31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CF365383-AE0A-4B9E-8C0F-2500C93F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122160 w 4068"/>
                <a:gd name="T1" fmla="*/ 0 h 1984"/>
                <a:gd name="T2" fmla="*/ 31 w 4068"/>
                <a:gd name="T3" fmla="*/ 61592 h 1984"/>
                <a:gd name="T4" fmla="*/ 126353 w 4068"/>
                <a:gd name="T5" fmla="*/ 0 h 1984"/>
                <a:gd name="T6" fmla="*/ 122160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D08E857E-BF9E-4F06-946E-7CBA49926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4193 h 135"/>
                <a:gd name="T6" fmla="*/ 0 w 1"/>
                <a:gd name="T7" fmla="*/ 4193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B6A5B3AA-7AB6-4C89-9DE6-EF4591459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43639 w 1405"/>
                <a:gd name="T1" fmla="*/ 31 h 2334"/>
                <a:gd name="T2" fmla="*/ 43639 w 1405"/>
                <a:gd name="T3" fmla="*/ 31 h 2334"/>
                <a:gd name="T4" fmla="*/ 0 w 1405"/>
                <a:gd name="T5" fmla="*/ 68301 h 2334"/>
                <a:gd name="T6" fmla="*/ 0 w 1405"/>
                <a:gd name="T7" fmla="*/ 72494 h 2334"/>
                <a:gd name="T8" fmla="*/ 43639 w 1405"/>
                <a:gd name="T9" fmla="*/ 31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9F617933-685B-43BB-AD6A-790902B95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1409259 w 47188"/>
                <a:gd name="T1" fmla="*/ 138839 h 6723"/>
                <a:gd name="T2" fmla="*/ 1335149 w 47188"/>
                <a:gd name="T3" fmla="*/ 208786 h 6723"/>
                <a:gd name="T4" fmla="*/ 1325738 w 47188"/>
                <a:gd name="T5" fmla="*/ 208786 h 6723"/>
                <a:gd name="T6" fmla="*/ 1309059 w 47188"/>
                <a:gd name="T7" fmla="*/ 204624 h 6723"/>
                <a:gd name="T8" fmla="*/ 1309059 w 47188"/>
                <a:gd name="T9" fmla="*/ 204624 h 6723"/>
                <a:gd name="T10" fmla="*/ 1325738 w 47188"/>
                <a:gd name="T11" fmla="*/ 208786 h 6723"/>
                <a:gd name="T12" fmla="*/ 1335149 w 47188"/>
                <a:gd name="T13" fmla="*/ 208786 h 6723"/>
                <a:gd name="T14" fmla="*/ 1409259 w 47188"/>
                <a:gd name="T15" fmla="*/ 138839 h 6723"/>
                <a:gd name="T16" fmla="*/ 31 w 47188"/>
                <a:gd name="T17" fmla="*/ 4193 h 6723"/>
                <a:gd name="T18" fmla="*/ 4193 w 47188"/>
                <a:gd name="T19" fmla="*/ 48019 h 6723"/>
                <a:gd name="T20" fmla="*/ 78303 w 47188"/>
                <a:gd name="T21" fmla="*/ 96038 h 6723"/>
                <a:gd name="T22" fmla="*/ 82496 w 47188"/>
                <a:gd name="T23" fmla="*/ 96038 h 6723"/>
                <a:gd name="T24" fmla="*/ 125296 w 47188"/>
                <a:gd name="T25" fmla="*/ 86658 h 6723"/>
                <a:gd name="T26" fmla="*/ 125296 w 47188"/>
                <a:gd name="T27" fmla="*/ 86658 h 6723"/>
                <a:gd name="T28" fmla="*/ 82496 w 47188"/>
                <a:gd name="T29" fmla="*/ 96038 h 6723"/>
                <a:gd name="T30" fmla="*/ 78303 w 47188"/>
                <a:gd name="T31" fmla="*/ 96038 h 6723"/>
                <a:gd name="T32" fmla="*/ 4193 w 47188"/>
                <a:gd name="T33" fmla="*/ 48019 h 6723"/>
                <a:gd name="T34" fmla="*/ 31 w 47188"/>
                <a:gd name="T35" fmla="*/ 4193 h 6723"/>
                <a:gd name="T36" fmla="*/ 1465633 w 47188"/>
                <a:gd name="T37" fmla="*/ 0 h 6723"/>
                <a:gd name="T38" fmla="*/ 1395686 w 47188"/>
                <a:gd name="T39" fmla="*/ 100231 h 6723"/>
                <a:gd name="T40" fmla="*/ 1395686 w 47188"/>
                <a:gd name="T41" fmla="*/ 100231 h 6723"/>
                <a:gd name="T42" fmla="*/ 1465633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B0B7C190-DE1C-4D07-AD79-70B31F2A1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31 w 1"/>
                <a:gd name="T1" fmla="*/ 31 h 1"/>
                <a:gd name="T2" fmla="*/ 31 w 1"/>
                <a:gd name="T3" fmla="*/ 31 h 1"/>
                <a:gd name="T4" fmla="*/ 31 w 1"/>
                <a:gd name="T5" fmla="*/ 31 h 1"/>
                <a:gd name="T6" fmla="*/ 31 w 1"/>
                <a:gd name="T7" fmla="*/ 3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AC7D6AC4-700B-4614-BDE3-EF3CC1448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31 h 2253"/>
                <a:gd name="T2" fmla="*/ 87683 w 2823"/>
                <a:gd name="T3" fmla="*/ 69978 h 2253"/>
                <a:gd name="T4" fmla="*/ 0 w 2823"/>
                <a:gd name="T5" fmla="*/ 31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ABCDAA56-1246-4603-864C-963EB5551C1A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954698D0-ADBB-4719-982F-F33DCDA86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164960 w 5748"/>
                <a:gd name="T1" fmla="*/ 31 h 3934"/>
                <a:gd name="T2" fmla="*/ 147224 w 5748"/>
                <a:gd name="T3" fmla="*/ 17766 h 3934"/>
                <a:gd name="T4" fmla="*/ 78333 w 5748"/>
                <a:gd name="T5" fmla="*/ 90850 h 3934"/>
                <a:gd name="T6" fmla="*/ 67680 w 5748"/>
                <a:gd name="T7" fmla="*/ 92341 h 3934"/>
                <a:gd name="T8" fmla="*/ 26121 w 5748"/>
                <a:gd name="T9" fmla="*/ 78333 h 3934"/>
                <a:gd name="T10" fmla="*/ 20500 w 5748"/>
                <a:gd name="T11" fmla="*/ 76594 h 3934"/>
                <a:gd name="T12" fmla="*/ 4193 w 5748"/>
                <a:gd name="T13" fmla="*/ 82495 h 3934"/>
                <a:gd name="T14" fmla="*/ 8386 w 5748"/>
                <a:gd name="T15" fmla="*/ 104424 h 3934"/>
                <a:gd name="T16" fmla="*/ 68922 w 5748"/>
                <a:gd name="T17" fmla="*/ 122159 h 3934"/>
                <a:gd name="T18" fmla="*/ 82495 w 5748"/>
                <a:gd name="T19" fmla="*/ 122159 h 3934"/>
                <a:gd name="T20" fmla="*/ 178533 w 5748"/>
                <a:gd name="T21" fmla="*/ 17766 h 3934"/>
                <a:gd name="T22" fmla="*/ 164960 w 5748"/>
                <a:gd name="T23" fmla="*/ 31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9C561161-8810-4944-AAE7-3FA9FFD73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117314 w 7563"/>
                <a:gd name="T1" fmla="*/ 0 h 6741"/>
                <a:gd name="T2" fmla="*/ 34446 w 7563"/>
                <a:gd name="T3" fmla="*/ 39850 h 6741"/>
                <a:gd name="T4" fmla="*/ 52212 w 7563"/>
                <a:gd name="T5" fmla="*/ 188069 h 6741"/>
                <a:gd name="T6" fmla="*/ 117190 w 7563"/>
                <a:gd name="T7" fmla="*/ 209376 h 6741"/>
                <a:gd name="T8" fmla="*/ 199375 w 7563"/>
                <a:gd name="T9" fmla="*/ 170333 h 6741"/>
                <a:gd name="T10" fmla="*/ 182696 w 7563"/>
                <a:gd name="T11" fmla="*/ 23140 h 6741"/>
                <a:gd name="T12" fmla="*/ 117314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85A7B85A-2AA4-4468-BE3C-5E7FB785B685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2A390E38-7B64-46B2-A07E-03EF7A722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106008 w 6992"/>
                <a:gd name="T1" fmla="*/ 31 h 6211"/>
                <a:gd name="T2" fmla="*/ 46994 w 6992"/>
                <a:gd name="T3" fmla="*/ 21711 h 6211"/>
                <a:gd name="T4" fmla="*/ 30284 w 6992"/>
                <a:gd name="T5" fmla="*/ 156387 h 6211"/>
                <a:gd name="T6" fmla="*/ 104703 w 6992"/>
                <a:gd name="T7" fmla="*/ 192914 h 6211"/>
                <a:gd name="T8" fmla="*/ 169122 w 6992"/>
                <a:gd name="T9" fmla="*/ 169961 h 6211"/>
                <a:gd name="T10" fmla="*/ 182695 w 6992"/>
                <a:gd name="T11" fmla="*/ 34259 h 6211"/>
                <a:gd name="T12" fmla="*/ 106008 w 6992"/>
                <a:gd name="T13" fmla="*/ 31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7F99C35B-5A66-49C9-A19C-331BE4DB7A81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D4A876B1-6EE0-476B-9D07-163DD329E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31 w 8000"/>
                <a:gd name="T1" fmla="*/ 31 h 11551"/>
                <a:gd name="T2" fmla="*/ 31 w 8000"/>
                <a:gd name="T3" fmla="*/ 304855 h 11551"/>
                <a:gd name="T4" fmla="*/ 13604 w 8000"/>
                <a:gd name="T5" fmla="*/ 330945 h 11551"/>
                <a:gd name="T6" fmla="*/ 116382 w 8000"/>
                <a:gd name="T7" fmla="*/ 358775 h 11551"/>
                <a:gd name="T8" fmla="*/ 230715 w 8000"/>
                <a:gd name="T9" fmla="*/ 330945 h 11551"/>
                <a:gd name="T10" fmla="*/ 248481 w 8000"/>
                <a:gd name="T11" fmla="*/ 304855 h 11551"/>
                <a:gd name="T12" fmla="*/ 248481 w 8000"/>
                <a:gd name="T13" fmla="*/ 31 h 11551"/>
                <a:gd name="T14" fmla="*/ 126322 w 8000"/>
                <a:gd name="T15" fmla="*/ 35533 h 11551"/>
                <a:gd name="T16" fmla="*/ 31 w 8000"/>
                <a:gd name="T17" fmla="*/ 31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9B4FC7F6-A7C7-4492-AD53-30148914B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48481 w 8000"/>
                <a:gd name="T1" fmla="*/ 31 h 11495"/>
                <a:gd name="T2" fmla="*/ 248481 w 8000"/>
                <a:gd name="T3" fmla="*/ 31 h 11495"/>
                <a:gd name="T4" fmla="*/ 248481 w 8000"/>
                <a:gd name="T5" fmla="*/ 161823 h 11495"/>
                <a:gd name="T6" fmla="*/ 248481 w 8000"/>
                <a:gd name="T7" fmla="*/ 161823 h 11495"/>
                <a:gd name="T8" fmla="*/ 248481 w 8000"/>
                <a:gd name="T9" fmla="*/ 31 h 11495"/>
                <a:gd name="T10" fmla="*/ 31 w 8000"/>
                <a:gd name="T11" fmla="*/ 31 h 11495"/>
                <a:gd name="T12" fmla="*/ 31 w 8000"/>
                <a:gd name="T13" fmla="*/ 304855 h 11495"/>
                <a:gd name="T14" fmla="*/ 13604 w 8000"/>
                <a:gd name="T15" fmla="*/ 330946 h 11495"/>
                <a:gd name="T16" fmla="*/ 117997 w 8000"/>
                <a:gd name="T17" fmla="*/ 357036 h 11495"/>
                <a:gd name="T18" fmla="*/ 230715 w 8000"/>
                <a:gd name="T19" fmla="*/ 330946 h 11495"/>
                <a:gd name="T20" fmla="*/ 248481 w 8000"/>
                <a:gd name="T21" fmla="*/ 304855 h 11495"/>
                <a:gd name="T22" fmla="*/ 248481 w 8000"/>
                <a:gd name="T23" fmla="*/ 300662 h 11495"/>
                <a:gd name="T24" fmla="*/ 248481 w 8000"/>
                <a:gd name="T25" fmla="*/ 300662 h 11495"/>
                <a:gd name="T26" fmla="*/ 248481 w 8000"/>
                <a:gd name="T27" fmla="*/ 304855 h 11495"/>
                <a:gd name="T28" fmla="*/ 230715 w 8000"/>
                <a:gd name="T29" fmla="*/ 330946 h 11495"/>
                <a:gd name="T30" fmla="*/ 117997 w 8000"/>
                <a:gd name="T31" fmla="*/ 357036 h 11495"/>
                <a:gd name="T32" fmla="*/ 13604 w 8000"/>
                <a:gd name="T33" fmla="*/ 330946 h 11495"/>
                <a:gd name="T34" fmla="*/ 31 w 8000"/>
                <a:gd name="T35" fmla="*/ 304855 h 11495"/>
                <a:gd name="T36" fmla="*/ 31 w 8000"/>
                <a:gd name="T37" fmla="*/ 31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49349A4B-D4B0-4B10-B4B5-F9675221B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31 w 1"/>
                <a:gd name="T1" fmla="*/ 0 h 4471"/>
                <a:gd name="T2" fmla="*/ 31 w 1"/>
                <a:gd name="T3" fmla="*/ 138839 h 4471"/>
                <a:gd name="T4" fmla="*/ 31 w 1"/>
                <a:gd name="T5" fmla="*/ 138839 h 4471"/>
                <a:gd name="T6" fmla="*/ 31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E181D5FD-96DD-4C9E-A659-7B8F9016E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6122 w 841"/>
                <a:gd name="T1" fmla="*/ 0 h 404"/>
                <a:gd name="T2" fmla="*/ 22022 w 841"/>
                <a:gd name="T3" fmla="*/ 3137 h 404"/>
                <a:gd name="T4" fmla="*/ 22022 w 841"/>
                <a:gd name="T5" fmla="*/ 3137 h 404"/>
                <a:gd name="T6" fmla="*/ 26122 w 841"/>
                <a:gd name="T7" fmla="*/ 0 h 404"/>
                <a:gd name="T8" fmla="*/ 22022 w 841"/>
                <a:gd name="T9" fmla="*/ 3137 h 404"/>
                <a:gd name="T10" fmla="*/ 22022 w 841"/>
                <a:gd name="T11" fmla="*/ 3137 h 404"/>
                <a:gd name="T12" fmla="*/ 9846 w 841"/>
                <a:gd name="T13" fmla="*/ 8976 h 404"/>
                <a:gd name="T14" fmla="*/ 9846 w 841"/>
                <a:gd name="T15" fmla="*/ 8976 h 404"/>
                <a:gd name="T16" fmla="*/ 21929 w 841"/>
                <a:gd name="T17" fmla="*/ 4193 h 404"/>
                <a:gd name="T18" fmla="*/ 22022 w 841"/>
                <a:gd name="T19" fmla="*/ 3137 h 404"/>
                <a:gd name="T20" fmla="*/ 9846 w 841"/>
                <a:gd name="T21" fmla="*/ 8976 h 404"/>
                <a:gd name="T22" fmla="*/ 0 w 841"/>
                <a:gd name="T23" fmla="*/ 12548 h 404"/>
                <a:gd name="T24" fmla="*/ 9846 w 841"/>
                <a:gd name="T25" fmla="*/ 897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17DBD5C0-A06E-4D15-B129-5311E139A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31 w 8000"/>
                <a:gd name="T1" fmla="*/ 0 h 11192"/>
                <a:gd name="T2" fmla="*/ 31 w 8000"/>
                <a:gd name="T3" fmla="*/ 295444 h 11192"/>
                <a:gd name="T4" fmla="*/ 13604 w 8000"/>
                <a:gd name="T5" fmla="*/ 321534 h 11192"/>
                <a:gd name="T6" fmla="*/ 117997 w 8000"/>
                <a:gd name="T7" fmla="*/ 347625 h 11192"/>
                <a:gd name="T8" fmla="*/ 230715 w 8000"/>
                <a:gd name="T9" fmla="*/ 321534 h 11192"/>
                <a:gd name="T10" fmla="*/ 248481 w 8000"/>
                <a:gd name="T11" fmla="*/ 295444 h 11192"/>
                <a:gd name="T12" fmla="*/ 248481 w 8000"/>
                <a:gd name="T13" fmla="*/ 291251 h 11192"/>
                <a:gd name="T14" fmla="*/ 248481 w 8000"/>
                <a:gd name="T15" fmla="*/ 152412 h 11192"/>
                <a:gd name="T16" fmla="*/ 248481 w 8000"/>
                <a:gd name="T17" fmla="*/ 0 h 11192"/>
                <a:gd name="T18" fmla="*/ 222359 w 8000"/>
                <a:gd name="T19" fmla="*/ 12548 h 11192"/>
                <a:gd name="T20" fmla="*/ 218197 w 8000"/>
                <a:gd name="T21" fmla="*/ 12548 h 11192"/>
                <a:gd name="T22" fmla="*/ 218197 w 8000"/>
                <a:gd name="T23" fmla="*/ 16710 h 11192"/>
                <a:gd name="T24" fmla="*/ 218197 w 8000"/>
                <a:gd name="T25" fmla="*/ 243232 h 11192"/>
                <a:gd name="T26" fmla="*/ 204624 w 8000"/>
                <a:gd name="T27" fmla="*/ 269322 h 11192"/>
                <a:gd name="T28" fmla="*/ 117997 w 8000"/>
                <a:gd name="T29" fmla="*/ 299606 h 11192"/>
                <a:gd name="T30" fmla="*/ 43857 w 8000"/>
                <a:gd name="T31" fmla="*/ 273516 h 11192"/>
                <a:gd name="T32" fmla="*/ 30284 w 8000"/>
                <a:gd name="T33" fmla="*/ 243232 h 11192"/>
                <a:gd name="T34" fmla="*/ 30284 w 8000"/>
                <a:gd name="T35" fmla="*/ 16710 h 11192"/>
                <a:gd name="T36" fmla="*/ 30284 w 8000"/>
                <a:gd name="T37" fmla="*/ 12548 h 11192"/>
                <a:gd name="T38" fmla="*/ 21960 w 8000"/>
                <a:gd name="T39" fmla="*/ 12548 h 11192"/>
                <a:gd name="T40" fmla="*/ 31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8C195025-84FF-4DC9-9AC5-834BD468B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126322 w 8000"/>
                <a:gd name="T1" fmla="*/ 31 h 2253"/>
                <a:gd name="T2" fmla="*/ 31 w 8000"/>
                <a:gd name="T3" fmla="*/ 34477 h 2253"/>
                <a:gd name="T4" fmla="*/ 13604 w 8000"/>
                <a:gd name="T5" fmla="*/ 52212 h 2253"/>
                <a:gd name="T6" fmla="*/ 30284 w 8000"/>
                <a:gd name="T7" fmla="*/ 56405 h 2253"/>
                <a:gd name="T8" fmla="*/ 30284 w 8000"/>
                <a:gd name="T9" fmla="*/ 60567 h 2253"/>
                <a:gd name="T10" fmla="*/ 126322 w 8000"/>
                <a:gd name="T11" fmla="*/ 69978 h 2253"/>
                <a:gd name="T12" fmla="*/ 218197 w 8000"/>
                <a:gd name="T13" fmla="*/ 60567 h 2253"/>
                <a:gd name="T14" fmla="*/ 218197 w 8000"/>
                <a:gd name="T15" fmla="*/ 56405 h 2253"/>
                <a:gd name="T16" fmla="*/ 234908 w 8000"/>
                <a:gd name="T17" fmla="*/ 52212 h 2253"/>
                <a:gd name="T18" fmla="*/ 248481 w 8000"/>
                <a:gd name="T19" fmla="*/ 34477 h 2253"/>
                <a:gd name="T20" fmla="*/ 126322 w 8000"/>
                <a:gd name="T21" fmla="*/ 31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DB286976-E6BE-45D6-B17D-16DEEED3B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112748 w 7126"/>
                <a:gd name="T1" fmla="*/ 31 h 1379"/>
                <a:gd name="T2" fmla="*/ 31 w 7126"/>
                <a:gd name="T3" fmla="*/ 38639 h 1379"/>
                <a:gd name="T4" fmla="*/ 16710 w 7126"/>
                <a:gd name="T5" fmla="*/ 42832 h 1379"/>
                <a:gd name="T6" fmla="*/ 112748 w 7126"/>
                <a:gd name="T7" fmla="*/ 16710 h 1379"/>
                <a:gd name="T8" fmla="*/ 130514 w 7126"/>
                <a:gd name="T9" fmla="*/ 31 h 1379"/>
                <a:gd name="T10" fmla="*/ 112748 w 7126"/>
                <a:gd name="T11" fmla="*/ 31 h 1379"/>
                <a:gd name="T12" fmla="*/ 143032 w 7126"/>
                <a:gd name="T13" fmla="*/ 31 h 1379"/>
                <a:gd name="T14" fmla="*/ 112748 w 7126"/>
                <a:gd name="T15" fmla="*/ 16710 h 1379"/>
                <a:gd name="T16" fmla="*/ 204624 w 7126"/>
                <a:gd name="T17" fmla="*/ 42832 h 1379"/>
                <a:gd name="T18" fmla="*/ 221334 w 7126"/>
                <a:gd name="T19" fmla="*/ 38639 h 1379"/>
                <a:gd name="T20" fmla="*/ 143032 w 7126"/>
                <a:gd name="T21" fmla="*/ 31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50AEE8CD-350B-4B93-82BC-EA54037F7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96038 w 6050"/>
                <a:gd name="T1" fmla="*/ 0 h 1278"/>
                <a:gd name="T2" fmla="*/ 0 w 6050"/>
                <a:gd name="T3" fmla="*/ 26122 h 1278"/>
                <a:gd name="T4" fmla="*/ 0 w 6050"/>
                <a:gd name="T5" fmla="*/ 30284 h 1278"/>
                <a:gd name="T6" fmla="*/ 96038 w 6050"/>
                <a:gd name="T7" fmla="*/ 39695 h 1278"/>
                <a:gd name="T8" fmla="*/ 187914 w 6050"/>
                <a:gd name="T9" fmla="*/ 30284 h 1278"/>
                <a:gd name="T10" fmla="*/ 187914 w 6050"/>
                <a:gd name="T11" fmla="*/ 26122 h 1278"/>
                <a:gd name="T12" fmla="*/ 96038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4D3267EF-DA0A-4238-9A51-E6B99D732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85105 w 6991"/>
                <a:gd name="T1" fmla="*/ 31 h 10038"/>
                <a:gd name="T2" fmla="*/ 56374 w 6991"/>
                <a:gd name="T3" fmla="*/ 2764 h 10038"/>
                <a:gd name="T4" fmla="*/ 12548 w 6991"/>
                <a:gd name="T5" fmla="*/ 6957 h 10038"/>
                <a:gd name="T6" fmla="*/ 86658 w 6991"/>
                <a:gd name="T7" fmla="*/ 50783 h 10038"/>
                <a:gd name="T8" fmla="*/ 64729 w 6991"/>
                <a:gd name="T9" fmla="*/ 115512 h 10038"/>
                <a:gd name="T10" fmla="*/ 34446 w 6991"/>
                <a:gd name="T11" fmla="*/ 137441 h 10038"/>
                <a:gd name="T12" fmla="*/ 34446 w 6991"/>
                <a:gd name="T13" fmla="*/ 237641 h 10038"/>
                <a:gd name="T14" fmla="*/ 90820 w 6991"/>
                <a:gd name="T15" fmla="*/ 257581 h 10038"/>
                <a:gd name="T16" fmla="*/ 134676 w 6991"/>
                <a:gd name="T17" fmla="*/ 251214 h 10038"/>
                <a:gd name="T18" fmla="*/ 145206 w 6991"/>
                <a:gd name="T19" fmla="*/ 250096 h 10038"/>
                <a:gd name="T20" fmla="*/ 177477 w 6991"/>
                <a:gd name="T21" fmla="*/ 285659 h 10038"/>
                <a:gd name="T22" fmla="*/ 177477 w 6991"/>
                <a:gd name="T23" fmla="*/ 311750 h 10038"/>
                <a:gd name="T24" fmla="*/ 199375 w 6991"/>
                <a:gd name="T25" fmla="*/ 285659 h 10038"/>
                <a:gd name="T26" fmla="*/ 208786 w 6991"/>
                <a:gd name="T27" fmla="*/ 233479 h 10038"/>
                <a:gd name="T28" fmla="*/ 147194 w 6991"/>
                <a:gd name="T29" fmla="*/ 189622 h 10038"/>
                <a:gd name="T30" fmla="*/ 173284 w 6991"/>
                <a:gd name="T31" fmla="*/ 124893 h 10038"/>
                <a:gd name="T32" fmla="*/ 173284 w 6991"/>
                <a:gd name="T33" fmla="*/ 63300 h 10038"/>
                <a:gd name="T34" fmla="*/ 125265 w 6991"/>
                <a:gd name="T35" fmla="*/ 6957 h 10038"/>
                <a:gd name="T36" fmla="*/ 85105 w 6991"/>
                <a:gd name="T37" fmla="*/ 31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CA5B1A27-C924-47BA-AE48-F80B96A7B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56374 w 4605"/>
                <a:gd name="T1" fmla="*/ 13573 h 1413"/>
                <a:gd name="T2" fmla="*/ 56374 w 4605"/>
                <a:gd name="T3" fmla="*/ 13573 h 1413"/>
                <a:gd name="T4" fmla="*/ 56374 w 4605"/>
                <a:gd name="T5" fmla="*/ 13573 h 1413"/>
                <a:gd name="T6" fmla="*/ 56374 w 4605"/>
                <a:gd name="T7" fmla="*/ 13573 h 1413"/>
                <a:gd name="T8" fmla="*/ 100231 w 4605"/>
                <a:gd name="T9" fmla="*/ 9411 h 1413"/>
                <a:gd name="T10" fmla="*/ 100231 w 4605"/>
                <a:gd name="T11" fmla="*/ 9411 h 1413"/>
                <a:gd name="T12" fmla="*/ 100231 w 4605"/>
                <a:gd name="T13" fmla="*/ 9411 h 1413"/>
                <a:gd name="T14" fmla="*/ 100231 w 4605"/>
                <a:gd name="T15" fmla="*/ 9411 h 1413"/>
                <a:gd name="T16" fmla="*/ 100231 w 4605"/>
                <a:gd name="T17" fmla="*/ 9411 h 1413"/>
                <a:gd name="T18" fmla="*/ 100231 w 4605"/>
                <a:gd name="T19" fmla="*/ 9411 h 1413"/>
                <a:gd name="T20" fmla="*/ 112748 w 4605"/>
                <a:gd name="T21" fmla="*/ 9411 h 1413"/>
                <a:gd name="T22" fmla="*/ 143032 w 4605"/>
                <a:gd name="T23" fmla="*/ 43857 h 1413"/>
                <a:gd name="T24" fmla="*/ 112748 w 4605"/>
                <a:gd name="T25" fmla="*/ 9411 h 1413"/>
                <a:gd name="T26" fmla="*/ 112748 w 4605"/>
                <a:gd name="T27" fmla="*/ 9411 h 1413"/>
                <a:gd name="T28" fmla="*/ 112748 w 4605"/>
                <a:gd name="T29" fmla="*/ 9411 h 1413"/>
                <a:gd name="T30" fmla="*/ 112748 w 4605"/>
                <a:gd name="T31" fmla="*/ 9411 h 1413"/>
                <a:gd name="T32" fmla="*/ 112748 w 4605"/>
                <a:gd name="T33" fmla="*/ 9411 h 1413"/>
                <a:gd name="T34" fmla="*/ 0 w 4605"/>
                <a:gd name="T35" fmla="*/ 31 h 1413"/>
                <a:gd name="T36" fmla="*/ 56374 w 4605"/>
                <a:gd name="T37" fmla="*/ 13573 h 1413"/>
                <a:gd name="T38" fmla="*/ 0 w 4605"/>
                <a:gd name="T39" fmla="*/ 31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A3908451-3BD4-4C8E-944B-178093E37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52212 w 6151"/>
                <a:gd name="T1" fmla="*/ 31 h 6320"/>
                <a:gd name="T2" fmla="*/ 52212 w 6151"/>
                <a:gd name="T3" fmla="*/ 31 h 6320"/>
                <a:gd name="T4" fmla="*/ 21928 w 6151"/>
                <a:gd name="T5" fmla="*/ 21960 h 6320"/>
                <a:gd name="T6" fmla="*/ 31 w 6151"/>
                <a:gd name="T7" fmla="*/ 74141 h 6320"/>
                <a:gd name="T8" fmla="*/ 21928 w 6151"/>
                <a:gd name="T9" fmla="*/ 122159 h 6320"/>
                <a:gd name="T10" fmla="*/ 21928 w 6151"/>
                <a:gd name="T11" fmla="*/ 126353 h 6320"/>
                <a:gd name="T12" fmla="*/ 78303 w 6151"/>
                <a:gd name="T13" fmla="*/ 139895 h 6320"/>
                <a:gd name="T14" fmla="*/ 122160 w 6151"/>
                <a:gd name="T15" fmla="*/ 135733 h 6320"/>
                <a:gd name="T16" fmla="*/ 134677 w 6151"/>
                <a:gd name="T17" fmla="*/ 135733 h 6320"/>
                <a:gd name="T18" fmla="*/ 164960 w 6151"/>
                <a:gd name="T19" fmla="*/ 170178 h 6320"/>
                <a:gd name="T20" fmla="*/ 164960 w 6151"/>
                <a:gd name="T21" fmla="*/ 174372 h 6320"/>
                <a:gd name="T22" fmla="*/ 164960 w 6151"/>
                <a:gd name="T23" fmla="*/ 196269 h 6320"/>
                <a:gd name="T24" fmla="*/ 186858 w 6151"/>
                <a:gd name="T25" fmla="*/ 170178 h 6320"/>
                <a:gd name="T26" fmla="*/ 144057 w 6151"/>
                <a:gd name="T27" fmla="*/ 113804 h 6320"/>
                <a:gd name="T28" fmla="*/ 52212 w 6151"/>
                <a:gd name="T29" fmla="*/ 31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6AEB7B5B-7070-4FEB-A275-6F449A5EC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60567 w 2958"/>
                <a:gd name="T1" fmla="*/ 0 h 6420"/>
                <a:gd name="T2" fmla="*/ 56374 w 2958"/>
                <a:gd name="T3" fmla="*/ 4193 h 6420"/>
                <a:gd name="T4" fmla="*/ 17766 w 2958"/>
                <a:gd name="T5" fmla="*/ 30284 h 6420"/>
                <a:gd name="T6" fmla="*/ 13573 w 2958"/>
                <a:gd name="T7" fmla="*/ 42801 h 6420"/>
                <a:gd name="T8" fmla="*/ 4193 w 2958"/>
                <a:gd name="T9" fmla="*/ 86658 h 6420"/>
                <a:gd name="T10" fmla="*/ 30284 w 2958"/>
                <a:gd name="T11" fmla="*/ 143032 h 6420"/>
                <a:gd name="T12" fmla="*/ 0 w 2958"/>
                <a:gd name="T13" fmla="*/ 199375 h 6420"/>
                <a:gd name="T14" fmla="*/ 48019 w 2958"/>
                <a:gd name="T15" fmla="*/ 177478 h 6420"/>
                <a:gd name="T16" fmla="*/ 65785 w 2958"/>
                <a:gd name="T17" fmla="*/ 164929 h 6420"/>
                <a:gd name="T18" fmla="*/ 86658 w 2958"/>
                <a:gd name="T19" fmla="*/ 130484 h 6420"/>
                <a:gd name="T20" fmla="*/ 56374 w 2958"/>
                <a:gd name="T21" fmla="*/ 82465 h 6420"/>
                <a:gd name="T22" fmla="*/ 60567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1368E6AD-8D15-44E8-8FC9-5B021D72F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17766 w 2387"/>
                <a:gd name="T1" fmla="*/ 31 h 5446"/>
                <a:gd name="T2" fmla="*/ 17766 w 2387"/>
                <a:gd name="T3" fmla="*/ 31 h 5446"/>
                <a:gd name="T4" fmla="*/ 17425 w 2387"/>
                <a:gd name="T5" fmla="*/ 2174 h 5446"/>
                <a:gd name="T6" fmla="*/ 17425 w 2387"/>
                <a:gd name="T7" fmla="*/ 2174 h 5446"/>
                <a:gd name="T8" fmla="*/ 17766 w 2387"/>
                <a:gd name="T9" fmla="*/ 31 h 5446"/>
                <a:gd name="T10" fmla="*/ 17425 w 2387"/>
                <a:gd name="T11" fmla="*/ 2174 h 5446"/>
                <a:gd name="T12" fmla="*/ 17425 w 2387"/>
                <a:gd name="T13" fmla="*/ 2174 h 5446"/>
                <a:gd name="T14" fmla="*/ 13573 w 2387"/>
                <a:gd name="T15" fmla="*/ 12548 h 5446"/>
                <a:gd name="T16" fmla="*/ 4193 w 2387"/>
                <a:gd name="T17" fmla="*/ 42832 h 5446"/>
                <a:gd name="T18" fmla="*/ 4193 w 2387"/>
                <a:gd name="T19" fmla="*/ 56405 h 5446"/>
                <a:gd name="T20" fmla="*/ 30283 w 2387"/>
                <a:gd name="T21" fmla="*/ 112779 h 5446"/>
                <a:gd name="T22" fmla="*/ 30283 w 2387"/>
                <a:gd name="T23" fmla="*/ 121103 h 5446"/>
                <a:gd name="T24" fmla="*/ 17766 w 2387"/>
                <a:gd name="T25" fmla="*/ 152443 h 5446"/>
                <a:gd name="T26" fmla="*/ 0 w 2387"/>
                <a:gd name="T27" fmla="*/ 169122 h 5446"/>
                <a:gd name="T28" fmla="*/ 48019 w 2387"/>
                <a:gd name="T29" fmla="*/ 147225 h 5446"/>
                <a:gd name="T30" fmla="*/ 65785 w 2387"/>
                <a:gd name="T31" fmla="*/ 134676 h 5446"/>
                <a:gd name="T32" fmla="*/ 43857 w 2387"/>
                <a:gd name="T33" fmla="*/ 74140 h 5446"/>
                <a:gd name="T34" fmla="*/ 17425 w 2387"/>
                <a:gd name="T35" fmla="*/ 2174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44B33721-A736-46FB-BD15-61351B36E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38639 w 2353"/>
                <a:gd name="T1" fmla="*/ 31 h 2522"/>
                <a:gd name="T2" fmla="*/ 0 w 2353"/>
                <a:gd name="T3" fmla="*/ 39695 h 2522"/>
                <a:gd name="T4" fmla="*/ 38639 w 2353"/>
                <a:gd name="T5" fmla="*/ 78303 h 2522"/>
                <a:gd name="T6" fmla="*/ 73084 w 2353"/>
                <a:gd name="T7" fmla="*/ 39695 h 2522"/>
                <a:gd name="T8" fmla="*/ 38639 w 2353"/>
                <a:gd name="T9" fmla="*/ 31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7E13D10F-04F6-445B-B706-A71856ECF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34476 w 2387"/>
                <a:gd name="T1" fmla="*/ 31 h 2354"/>
                <a:gd name="T2" fmla="*/ 0 w 2387"/>
                <a:gd name="T3" fmla="*/ 34476 h 2354"/>
                <a:gd name="T4" fmla="*/ 34476 w 2387"/>
                <a:gd name="T5" fmla="*/ 73115 h 2354"/>
                <a:gd name="T6" fmla="*/ 74140 w 2387"/>
                <a:gd name="T7" fmla="*/ 34476 h 2354"/>
                <a:gd name="T8" fmla="*/ 34476 w 2387"/>
                <a:gd name="T9" fmla="*/ 31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DFA1733B-4F4E-48B2-9256-77FFAF51E62C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DCF46622-3DD3-47BC-A2AA-83F728CF35ED}"/>
              </a:ext>
            </a:extLst>
          </p:cNvPr>
          <p:cNvSpPr txBox="1"/>
          <p:nvPr userDrawn="1"/>
        </p:nvSpPr>
        <p:spPr>
          <a:xfrm>
            <a:off x="4334934" y="1571626"/>
            <a:ext cx="3725333" cy="2747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33600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DF796F74-802F-4EC5-88A5-7B8DE8F715E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6998E866-B726-4081-898A-ED108B8BA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A5AF598A-FE3D-4CEC-AFEE-8145BC11FE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2BCCBD8F-FB73-46D0-8443-E448F2853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0E240B53-3669-4122-B01E-3D51E7947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DE38F0C2-A78E-488F-B649-8F1DA4151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68D7F17B-C671-43D0-BABC-373DE93AB4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9A9E4206-3607-4038-8218-83244C6C0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F0BE5A4F-CCD9-4E3F-BB9F-2166DD53C1E8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42DD3C26-AAD4-4903-BA87-30A3BE719B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EFE7B40C-C126-4D08-A80A-E4AEF5DDD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2290376F-ED79-4E1F-8D20-1E61A1C9F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5EF791C-11B8-4C74-9449-C38FC157A8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C238160B-3302-49B8-AB6B-EF9C3E658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F41FA81F-DD7F-4DED-A25B-779D003E4D5D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9549C99F-8E51-4326-9D82-5BCD7394D8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EC755FC2-A44E-477B-A078-FBE70CF81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98D44BA3-6E37-465F-BCED-9D1D39775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BB1970B0-223D-4C8B-A58D-AB162BC108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9D9A2348-4EB2-4817-BEBC-10BA5A073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64C49926-D40D-4CBF-9CE6-ABA9CBB49BF0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278BFFC1-57DE-4B9F-935D-A46AEC966F0B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98F2D863-7FB0-4FDD-ACB0-41B4C4941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F8FF5C04-CC14-4EE7-A045-5CD878B0B6E3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2BD108A9-F00B-497D-9BD4-D1FCC436FD4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0F2546C5-1BDE-4F53-B04C-20209A00B36B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6B340158-1358-4193-887F-6F09633D1272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12B593A0-62DC-44B5-B821-6521427BB3D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9D0DCF62-59B3-4591-83AC-BA5297974C8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FD5FBB2F-4FED-4A08-9E8A-B9F424D2140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C2B9034C-6A47-443A-A62A-B16D95EC4A0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F0BBA166-2802-4E05-A577-080430C0365A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95395AAC-AA29-47B4-BA58-0E33F15F22F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CAFD1C94-B1B6-4630-88EE-36B4F8C87071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CF069A45-052B-462F-9F3A-CF75B5C3899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FC5A4CD8-F63B-41BF-8E5B-3AB73FAF4B40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64A55AB1-CB36-4BD6-9CB5-F38CFF53E25C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E24063DA-0F92-4B06-83CE-338BE9D61E9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78D3DE0E-2334-44ED-844D-8FFFEF985D35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73D150A-FD7C-4B88-A415-A2E9C5A15276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2C5AFB6B-5B14-49A0-A593-CF91A82A1111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24A6CD40-FF9D-4CFE-BDFE-BED3CE2F9D2F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001C6818-F9E8-40E0-A3FF-1EBC70A9C9FC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7D41FD7A-70EB-4ACB-8D13-753B5AE449F1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6C427C74-E02B-4707-ACDE-691786FE40DB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FF7976D3-EDDA-4F77-B5A8-EE4971586B63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B9F90E72-E02E-41F9-AAC4-B6D75D0EA6B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592BA791-B683-4778-ADF1-9FC96DD0240B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59488869-F8B1-4F7C-95F7-604B1AD06CDB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5C34F5C2-F435-436E-BCA6-BAC77244EA8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963024E8-7A7B-4D51-9B56-09F4F06A52C9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38A667AD-AF9B-447C-B9F5-5688B19B2C76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51C2E4A3-C93C-405B-A8AC-39264E0B66C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CE742551-EEF5-4C61-A967-54404B366ECA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9B763A2E-5E94-4641-8493-200A3D59B1BE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2E3D042E-B59C-4079-9B47-CDE0829949EB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A0469D4D-0A0A-41B2-AF66-D60D3F7E4472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DBE525A0-3724-4EBE-B238-3176AD82791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ABA7AE7A-67C7-4078-9422-1478F36DE29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577BAC5A-642C-4F51-8D19-EACDA5131581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E433A15E-8B1B-4695-B2DC-0926CE3BF69B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40ED2BA5-11EC-49CC-8856-F530843C7FF9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CD6B03BE-8E3D-4695-8183-71F9296252D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1DD7CD6F-4606-4550-85F0-07180A0EBE5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7E30AF85-7AA7-446C-8D29-D96A438DAC85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A4EA9D36-ED77-468B-9008-74D4389FA1F8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51AE7510-322A-483D-B128-8D74F7CAD7B4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02D815EB-AD90-411E-871F-6720526F17B5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D33E6930-65B1-4C53-8173-6433AA796A5A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E628CCBE-D21B-43F9-82E6-365A8CB27CFD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A5654398-A49D-4464-A594-092050463570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84428D97-25CA-4428-9D4C-E8965310BA8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85960A9B-673D-4724-9AD5-1BE69974E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58825 w 7563"/>
                <a:gd name="T1" fmla="*/ 0 h 9646"/>
                <a:gd name="T2" fmla="*/ 3375 w 7563"/>
                <a:gd name="T3" fmla="*/ 42025 h 9646"/>
                <a:gd name="T4" fmla="*/ 6725 w 7563"/>
                <a:gd name="T5" fmla="*/ 84025 h 9646"/>
                <a:gd name="T6" fmla="*/ 87400 w 7563"/>
                <a:gd name="T7" fmla="*/ 241150 h 9646"/>
                <a:gd name="T8" fmla="*/ 189050 w 7563"/>
                <a:gd name="T9" fmla="*/ 189050 h 9646"/>
                <a:gd name="T10" fmla="*/ 171425 w 7563"/>
                <a:gd name="T11" fmla="*/ 122675 h 9646"/>
                <a:gd name="T12" fmla="*/ 139500 w 7563"/>
                <a:gd name="T13" fmla="*/ 56300 h 9646"/>
                <a:gd name="T14" fmla="*/ 87400 w 7563"/>
                <a:gd name="T15" fmla="*/ 6725 h 9646"/>
                <a:gd name="T16" fmla="*/ 58825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686DE133-061E-4F08-8A9E-30BF0883C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84025 w 8269"/>
                <a:gd name="T1" fmla="*/ 25 h 10096"/>
                <a:gd name="T2" fmla="*/ 0 w 8269"/>
                <a:gd name="T3" fmla="*/ 45400 h 10096"/>
                <a:gd name="T4" fmla="*/ 91600 w 8269"/>
                <a:gd name="T5" fmla="*/ 221000 h 10096"/>
                <a:gd name="T6" fmla="*/ 126050 w 8269"/>
                <a:gd name="T7" fmla="*/ 248725 h 10096"/>
                <a:gd name="T8" fmla="*/ 151200 w 8269"/>
                <a:gd name="T9" fmla="*/ 252375 h 10096"/>
                <a:gd name="T10" fmla="*/ 192425 w 8269"/>
                <a:gd name="T11" fmla="*/ 245350 h 10096"/>
                <a:gd name="T12" fmla="*/ 196625 w 8269"/>
                <a:gd name="T13" fmla="*/ 224350 h 10096"/>
                <a:gd name="T14" fmla="*/ 129400 w 8269"/>
                <a:gd name="T15" fmla="*/ 192425 h 10096"/>
                <a:gd name="T16" fmla="*/ 84025 w 8269"/>
                <a:gd name="T17" fmla="*/ 25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2A3C8F6D-8289-4763-A0A6-8BF400B70B5A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BDE44546-89AD-45FF-BDD2-0B52E75E6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7875 w 15696"/>
                <a:gd name="T1" fmla="*/ 0 h 16828"/>
                <a:gd name="T2" fmla="*/ 174775 w 15696"/>
                <a:gd name="T3" fmla="*/ 5800 h 16828"/>
                <a:gd name="T4" fmla="*/ 21000 w 15696"/>
                <a:gd name="T5" fmla="*/ 236875 h 16828"/>
                <a:gd name="T6" fmla="*/ 0 w 15696"/>
                <a:gd name="T7" fmla="*/ 362900 h 16828"/>
                <a:gd name="T8" fmla="*/ 0 w 15696"/>
                <a:gd name="T9" fmla="*/ 377175 h 16828"/>
                <a:gd name="T10" fmla="*/ 172175 w 15696"/>
                <a:gd name="T11" fmla="*/ 420700 h 16828"/>
                <a:gd name="T12" fmla="*/ 384825 w 15696"/>
                <a:gd name="T13" fmla="*/ 380550 h 16828"/>
                <a:gd name="T14" fmla="*/ 381475 w 15696"/>
                <a:gd name="T15" fmla="*/ 310800 h 16828"/>
                <a:gd name="T16" fmla="*/ 311725 w 15696"/>
                <a:gd name="T17" fmla="*/ 34375 h 16828"/>
                <a:gd name="T18" fmla="*/ 217875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36C44ABA-9086-4DD3-BC30-E37D46510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4225 w 169"/>
                <a:gd name="T1" fmla="*/ 25 h 1"/>
                <a:gd name="T2" fmla="*/ 25 w 169"/>
                <a:gd name="T3" fmla="*/ 25 h 1"/>
                <a:gd name="T4" fmla="*/ 25 w 169"/>
                <a:gd name="T5" fmla="*/ 25 h 1"/>
                <a:gd name="T6" fmla="*/ 4225 w 169"/>
                <a:gd name="T7" fmla="*/ 25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9125C697-F4D7-474B-A552-3357CA59C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7575 w 304"/>
                <a:gd name="T1" fmla="*/ 25 h 13142"/>
                <a:gd name="T2" fmla="*/ 7525 w 304"/>
                <a:gd name="T3" fmla="*/ 6025 h 13142"/>
                <a:gd name="T4" fmla="*/ 7575 w 304"/>
                <a:gd name="T5" fmla="*/ 3375 h 13142"/>
                <a:gd name="T6" fmla="*/ 7575 w 304"/>
                <a:gd name="T7" fmla="*/ 25 h 13142"/>
                <a:gd name="T8" fmla="*/ 7525 w 304"/>
                <a:gd name="T9" fmla="*/ 6025 h 13142"/>
                <a:gd name="T10" fmla="*/ 25 w 304"/>
                <a:gd name="T11" fmla="*/ 328550 h 13142"/>
                <a:gd name="T12" fmla="*/ 4225 w 304"/>
                <a:gd name="T13" fmla="*/ 328550 h 13142"/>
                <a:gd name="T14" fmla="*/ 7525 w 304"/>
                <a:gd name="T15" fmla="*/ 6025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DF755ECF-409D-4C47-87D5-6C5A98E5E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5 w 1984"/>
                <a:gd name="T1" fmla="*/ 3375 h 136"/>
                <a:gd name="T2" fmla="*/ 25 w 1984"/>
                <a:gd name="T3" fmla="*/ 3375 h 136"/>
                <a:gd name="T4" fmla="*/ 25 w 1984"/>
                <a:gd name="T5" fmla="*/ 3375 h 136"/>
                <a:gd name="T6" fmla="*/ 25 w 1984"/>
                <a:gd name="T7" fmla="*/ 3375 h 136"/>
                <a:gd name="T8" fmla="*/ 49600 w 1984"/>
                <a:gd name="T9" fmla="*/ 25 h 136"/>
                <a:gd name="T10" fmla="*/ 25 w 1984"/>
                <a:gd name="T11" fmla="*/ 3375 h 136"/>
                <a:gd name="T12" fmla="*/ 49600 w 1984"/>
                <a:gd name="T13" fmla="*/ 25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9801B51C-00C7-4E71-8195-9BF987922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42025 w 2959"/>
                <a:gd name="T1" fmla="*/ 25 h 15394"/>
                <a:gd name="T2" fmla="*/ 35300 w 2959"/>
                <a:gd name="T3" fmla="*/ 31100 h 15394"/>
                <a:gd name="T4" fmla="*/ 25 w 2959"/>
                <a:gd name="T5" fmla="*/ 384825 h 15394"/>
                <a:gd name="T6" fmla="*/ 49600 w 2959"/>
                <a:gd name="T7" fmla="*/ 381475 h 15394"/>
                <a:gd name="T8" fmla="*/ 73950 w 2959"/>
                <a:gd name="T9" fmla="*/ 45375 h 15394"/>
                <a:gd name="T10" fmla="*/ 42025 w 2959"/>
                <a:gd name="T11" fmla="*/ 25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AA56658D-F9C9-444C-A3B1-5E44380E9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3375 w 135"/>
                <a:gd name="T1" fmla="*/ 0 h 572"/>
                <a:gd name="T2" fmla="*/ 0 w 135"/>
                <a:gd name="T3" fmla="*/ 14300 h 572"/>
                <a:gd name="T4" fmla="*/ 3375 w 135"/>
                <a:gd name="T5" fmla="*/ 14300 h 572"/>
                <a:gd name="T6" fmla="*/ 3375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4AE681EB-9FEF-4B99-AE99-98D6319EC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31100 w 1379"/>
                <a:gd name="T1" fmla="*/ 25 h 14822"/>
                <a:gd name="T2" fmla="*/ 3375 w 1379"/>
                <a:gd name="T3" fmla="*/ 42025 h 14822"/>
                <a:gd name="T4" fmla="*/ 25 w 1379"/>
                <a:gd name="T5" fmla="*/ 370550 h 14822"/>
                <a:gd name="T6" fmla="*/ 34475 w 1379"/>
                <a:gd name="T7" fmla="*/ 363825 h 14822"/>
                <a:gd name="T8" fmla="*/ 34475 w 1379"/>
                <a:gd name="T9" fmla="*/ 25 h 14822"/>
                <a:gd name="T10" fmla="*/ 31100 w 1379"/>
                <a:gd name="T11" fmla="*/ 25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F7383507-5991-4AD1-82D9-FA515F96A15D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8BE28A4D-9851-41EE-855D-880FED55B352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C46CA474-2658-40E5-841C-8DB9F89D362F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85A3A795-4CFB-4E38-976D-B64662A678AC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0A5583FA-1632-4207-8CC9-B8791B93435F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C54F7ADB-36A9-4CE9-AB31-453FAED97119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B0917C8A-1FA3-4D2E-91D9-28E11E00682C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DAFC3985-F9CD-43C1-B147-AD37294A8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14300 w 4505"/>
                <a:gd name="T1" fmla="*/ 25 h 8134"/>
                <a:gd name="T2" fmla="*/ 7575 w 4505"/>
                <a:gd name="T3" fmla="*/ 98325 h 8134"/>
                <a:gd name="T4" fmla="*/ 3375 w 4505"/>
                <a:gd name="T5" fmla="*/ 147050 h 8134"/>
                <a:gd name="T6" fmla="*/ 49600 w 4505"/>
                <a:gd name="T7" fmla="*/ 203350 h 8134"/>
                <a:gd name="T8" fmla="*/ 101675 w 4505"/>
                <a:gd name="T9" fmla="*/ 154625 h 8134"/>
                <a:gd name="T10" fmla="*/ 105050 w 4505"/>
                <a:gd name="T11" fmla="*/ 126050 h 8134"/>
                <a:gd name="T12" fmla="*/ 112600 w 4505"/>
                <a:gd name="T13" fmla="*/ 7575 h 8134"/>
                <a:gd name="T14" fmla="*/ 14300 w 4505"/>
                <a:gd name="T15" fmla="*/ 25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421EC508-4ED2-4BDA-ABDF-FF8BF561D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509625 w 40634"/>
                <a:gd name="T1" fmla="*/ 25 h 42724"/>
                <a:gd name="T2" fmla="*/ 497425 w 40634"/>
                <a:gd name="T3" fmla="*/ 175 h 42724"/>
                <a:gd name="T4" fmla="*/ 10925 w 40634"/>
                <a:gd name="T5" fmla="*/ 479925 h 42724"/>
                <a:gd name="T6" fmla="*/ 31925 w 40634"/>
                <a:gd name="T7" fmla="*/ 714350 h 42724"/>
                <a:gd name="T8" fmla="*/ 21025 w 40634"/>
                <a:gd name="T9" fmla="*/ 788300 h 42724"/>
                <a:gd name="T10" fmla="*/ 136950 w 40634"/>
                <a:gd name="T11" fmla="*/ 893325 h 42724"/>
                <a:gd name="T12" fmla="*/ 602450 w 40634"/>
                <a:gd name="T13" fmla="*/ 1068075 h 42724"/>
                <a:gd name="T14" fmla="*/ 920875 w 40634"/>
                <a:gd name="T15" fmla="*/ 900050 h 42724"/>
                <a:gd name="T16" fmla="*/ 931800 w 40634"/>
                <a:gd name="T17" fmla="*/ 854675 h 42724"/>
                <a:gd name="T18" fmla="*/ 931800 w 40634"/>
                <a:gd name="T19" fmla="*/ 816025 h 42724"/>
                <a:gd name="T20" fmla="*/ 959525 w 40634"/>
                <a:gd name="T21" fmla="*/ 732000 h 42724"/>
                <a:gd name="T22" fmla="*/ 1015825 w 40634"/>
                <a:gd name="T23" fmla="*/ 500925 h 42724"/>
                <a:gd name="T24" fmla="*/ 509625 w 40634"/>
                <a:gd name="T25" fmla="*/ 25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17CE8D83-E71B-4D58-9491-394BD18CA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651175 w 26047"/>
                <a:gd name="T1" fmla="*/ 294100 h 11899"/>
                <a:gd name="T2" fmla="*/ 584800 w 26047"/>
                <a:gd name="T3" fmla="*/ 297450 h 11899"/>
                <a:gd name="T4" fmla="*/ 531850 w 26047"/>
                <a:gd name="T5" fmla="*/ 294100 h 11899"/>
                <a:gd name="T6" fmla="*/ 531850 w 26047"/>
                <a:gd name="T7" fmla="*/ 294100 h 11899"/>
                <a:gd name="T8" fmla="*/ 584800 w 26047"/>
                <a:gd name="T9" fmla="*/ 297450 h 11899"/>
                <a:gd name="T10" fmla="*/ 651175 w 26047"/>
                <a:gd name="T11" fmla="*/ 294100 h 11899"/>
                <a:gd name="T12" fmla="*/ 651175 w 26047"/>
                <a:gd name="T13" fmla="*/ 294100 h 11899"/>
                <a:gd name="T14" fmla="*/ 0 w 26047"/>
                <a:gd name="T15" fmla="*/ 25 h 11899"/>
                <a:gd name="T16" fmla="*/ 3375 w 26047"/>
                <a:gd name="T17" fmla="*/ 17675 h 11899"/>
                <a:gd name="T18" fmla="*/ 59650 w 26047"/>
                <a:gd name="T19" fmla="*/ 101700 h 11899"/>
                <a:gd name="T20" fmla="*/ 3375 w 26047"/>
                <a:gd name="T21" fmla="*/ 17675 h 11899"/>
                <a:gd name="T22" fmla="*/ 0 w 26047"/>
                <a:gd name="T23" fmla="*/ 25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65D47704-DF3F-482A-9C0C-E1717DF2C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48725 w 1950"/>
                <a:gd name="T3" fmla="*/ 3375 h 135"/>
                <a:gd name="T4" fmla="*/ 48725 w 1950"/>
                <a:gd name="T5" fmla="*/ 3375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AD643239-589C-446B-86A6-533664FBD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94950 w 26047"/>
                <a:gd name="T1" fmla="*/ 25 h 15831"/>
                <a:gd name="T2" fmla="*/ 27725 w 26047"/>
                <a:gd name="T3" fmla="*/ 31950 h 15831"/>
                <a:gd name="T4" fmla="*/ 0 w 26047"/>
                <a:gd name="T5" fmla="*/ 94950 h 15831"/>
                <a:gd name="T6" fmla="*/ 0 w 26047"/>
                <a:gd name="T7" fmla="*/ 98325 h 15831"/>
                <a:gd name="T8" fmla="*/ 3375 w 26047"/>
                <a:gd name="T9" fmla="*/ 115975 h 15831"/>
                <a:gd name="T10" fmla="*/ 59650 w 26047"/>
                <a:gd name="T11" fmla="*/ 200000 h 15831"/>
                <a:gd name="T12" fmla="*/ 119300 w 26047"/>
                <a:gd name="T13" fmla="*/ 221000 h 15831"/>
                <a:gd name="T14" fmla="*/ 483125 w 26047"/>
                <a:gd name="T15" fmla="*/ 389025 h 15831"/>
                <a:gd name="T16" fmla="*/ 531850 w 26047"/>
                <a:gd name="T17" fmla="*/ 392400 h 15831"/>
                <a:gd name="T18" fmla="*/ 584800 w 26047"/>
                <a:gd name="T19" fmla="*/ 395750 h 15831"/>
                <a:gd name="T20" fmla="*/ 651175 w 26047"/>
                <a:gd name="T21" fmla="*/ 392400 h 15831"/>
                <a:gd name="T22" fmla="*/ 647800 w 26047"/>
                <a:gd name="T23" fmla="*/ 389025 h 15831"/>
                <a:gd name="T24" fmla="*/ 234425 w 26047"/>
                <a:gd name="T25" fmla="*/ 115975 h 15831"/>
                <a:gd name="T26" fmla="*/ 210050 w 26047"/>
                <a:gd name="T27" fmla="*/ 73950 h 15831"/>
                <a:gd name="T28" fmla="*/ 210050 w 26047"/>
                <a:gd name="T29" fmla="*/ 105050 h 15831"/>
                <a:gd name="T30" fmla="*/ 108400 w 26047"/>
                <a:gd name="T31" fmla="*/ 25 h 15831"/>
                <a:gd name="T32" fmla="*/ 94950 w 26047"/>
                <a:gd name="T33" fmla="*/ 25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834F5A7A-0ACF-49BF-BEFF-8D3A7E15AD5D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5F4A5B6A-4E0F-4ABE-A129-937D96D69B6D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C10C6DB5-ACCE-41DB-8A74-FADD8183C4A1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3353560F-26C8-47BA-8073-9DFBFDEAF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5 h 2253"/>
                <a:gd name="T2" fmla="*/ 0 w 1"/>
                <a:gd name="T3" fmla="*/ 56325 h 2253"/>
                <a:gd name="T4" fmla="*/ 0 w 1"/>
                <a:gd name="T5" fmla="*/ 56325 h 2253"/>
                <a:gd name="T6" fmla="*/ 0 w 1"/>
                <a:gd name="T7" fmla="*/ 25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EB6A28C0-238C-4AA5-935C-9FEFC9FC83AF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1CA896DF-AAA8-4D78-95E6-FAB1BA265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2750 w 5345"/>
                <a:gd name="T1" fmla="*/ 0 h 4826"/>
                <a:gd name="T2" fmla="*/ 10950 w 5345"/>
                <a:gd name="T3" fmla="*/ 8050 h 4826"/>
                <a:gd name="T4" fmla="*/ 63050 w 5345"/>
                <a:gd name="T5" fmla="*/ 113075 h 4826"/>
                <a:gd name="T6" fmla="*/ 94975 w 5345"/>
                <a:gd name="T7" fmla="*/ 120625 h 4826"/>
                <a:gd name="T8" fmla="*/ 122700 w 5345"/>
                <a:gd name="T9" fmla="*/ 117275 h 4826"/>
                <a:gd name="T10" fmla="*/ 130250 w 5345"/>
                <a:gd name="T11" fmla="*/ 99625 h 4826"/>
                <a:gd name="T12" fmla="*/ 118025 w 5345"/>
                <a:gd name="T13" fmla="*/ 91225 h 4826"/>
                <a:gd name="T14" fmla="*/ 115975 w 5345"/>
                <a:gd name="T15" fmla="*/ 92075 h 4826"/>
                <a:gd name="T16" fmla="*/ 92975 w 5345"/>
                <a:gd name="T17" fmla="*/ 95225 h 4826"/>
                <a:gd name="T18" fmla="*/ 70600 w 5345"/>
                <a:gd name="T19" fmla="*/ 92075 h 4826"/>
                <a:gd name="T20" fmla="*/ 35325 w 5345"/>
                <a:gd name="T21" fmla="*/ 15600 h 4826"/>
                <a:gd name="T22" fmla="*/ 28600 w 5345"/>
                <a:gd name="T23" fmla="*/ 1325 h 4826"/>
                <a:gd name="T24" fmla="*/ 22750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CB26064D-44A6-4BD9-A97E-E0FF5459C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94125 w 7563"/>
                <a:gd name="T1" fmla="*/ 0 h 6785"/>
                <a:gd name="T2" fmla="*/ 63025 w 7563"/>
                <a:gd name="T3" fmla="*/ 6275 h 6785"/>
                <a:gd name="T4" fmla="*/ 17650 w 7563"/>
                <a:gd name="T5" fmla="*/ 114650 h 6785"/>
                <a:gd name="T6" fmla="*/ 95200 w 7563"/>
                <a:gd name="T7" fmla="*/ 169625 h 6785"/>
                <a:gd name="T8" fmla="*/ 126050 w 7563"/>
                <a:gd name="T9" fmla="*/ 163400 h 6785"/>
                <a:gd name="T10" fmla="*/ 171425 w 7563"/>
                <a:gd name="T11" fmla="*/ 51650 h 6785"/>
                <a:gd name="T12" fmla="*/ 94125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AEEE4BAA-F3BE-454C-96DD-20D95CF128D3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A4CE7605-A219-48FB-8BC2-4427302D2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81575 w 6454"/>
                <a:gd name="T1" fmla="*/ 0 h 5755"/>
                <a:gd name="T2" fmla="*/ 35300 w 6454"/>
                <a:gd name="T3" fmla="*/ 16050 h 5755"/>
                <a:gd name="T4" fmla="*/ 24375 w 6454"/>
                <a:gd name="T5" fmla="*/ 117725 h 5755"/>
                <a:gd name="T6" fmla="*/ 81925 w 6454"/>
                <a:gd name="T7" fmla="*/ 143875 h 5755"/>
                <a:gd name="T8" fmla="*/ 126050 w 6454"/>
                <a:gd name="T9" fmla="*/ 127800 h 5755"/>
                <a:gd name="T10" fmla="*/ 136125 w 6454"/>
                <a:gd name="T11" fmla="*/ 26150 h 5755"/>
                <a:gd name="T12" fmla="*/ 81575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A7318A2A-F869-4F46-8333-941F44B469D0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2BFEB919-56D8-4575-8FFD-E58A5A7E6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35725 w 2824"/>
                <a:gd name="T1" fmla="*/ 0 h 2440"/>
                <a:gd name="T2" fmla="*/ 21025 w 2824"/>
                <a:gd name="T3" fmla="*/ 4825 h 2440"/>
                <a:gd name="T4" fmla="*/ 7575 w 2824"/>
                <a:gd name="T5" fmla="*/ 43475 h 2440"/>
                <a:gd name="T6" fmla="*/ 35525 w 2824"/>
                <a:gd name="T7" fmla="*/ 60975 h 2440"/>
                <a:gd name="T8" fmla="*/ 49575 w 2824"/>
                <a:gd name="T9" fmla="*/ 57750 h 2440"/>
                <a:gd name="T10" fmla="*/ 59675 w 2824"/>
                <a:gd name="T11" fmla="*/ 15750 h 2440"/>
                <a:gd name="T12" fmla="*/ 35725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D9CC49C5-D98E-4801-87B9-AEEF209DD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35800 w 2824"/>
                <a:gd name="T1" fmla="*/ 25 h 2445"/>
                <a:gd name="T2" fmla="*/ 21000 w 2824"/>
                <a:gd name="T3" fmla="*/ 3350 h 2445"/>
                <a:gd name="T4" fmla="*/ 10925 w 2824"/>
                <a:gd name="T5" fmla="*/ 45350 h 2445"/>
                <a:gd name="T6" fmla="*/ 37350 w 2824"/>
                <a:gd name="T7" fmla="*/ 61100 h 2445"/>
                <a:gd name="T8" fmla="*/ 52925 w 2824"/>
                <a:gd name="T9" fmla="*/ 56275 h 2445"/>
                <a:gd name="T10" fmla="*/ 63025 w 2824"/>
                <a:gd name="T11" fmla="*/ 14275 h 2445"/>
                <a:gd name="T12" fmla="*/ 35800 w 2824"/>
                <a:gd name="T13" fmla="*/ 25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266143B8-E8BF-4360-B17A-4F4BDF45A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561225 w 48901"/>
                <a:gd name="T1" fmla="*/ 0 h 37862"/>
                <a:gd name="T2" fmla="*/ 389025 w 48901"/>
                <a:gd name="T3" fmla="*/ 33225 h 37862"/>
                <a:gd name="T4" fmla="*/ 241975 w 48901"/>
                <a:gd name="T5" fmla="*/ 130700 h 37862"/>
                <a:gd name="T6" fmla="*/ 185700 w 48901"/>
                <a:gd name="T7" fmla="*/ 187000 h 37862"/>
                <a:gd name="T8" fmla="*/ 185700 w 48901"/>
                <a:gd name="T9" fmla="*/ 190350 h 37862"/>
                <a:gd name="T10" fmla="*/ 105875 w 48901"/>
                <a:gd name="T11" fmla="*/ 295375 h 37862"/>
                <a:gd name="T12" fmla="*/ 77300 w 48901"/>
                <a:gd name="T13" fmla="*/ 355025 h 37862"/>
                <a:gd name="T14" fmla="*/ 126875 w 48901"/>
                <a:gd name="T15" fmla="*/ 323100 h 37862"/>
                <a:gd name="T16" fmla="*/ 126875 w 48901"/>
                <a:gd name="T17" fmla="*/ 323100 h 37862"/>
                <a:gd name="T18" fmla="*/ 31925 w 48901"/>
                <a:gd name="T19" fmla="*/ 596175 h 37862"/>
                <a:gd name="T20" fmla="*/ 115950 w 48901"/>
                <a:gd name="T21" fmla="*/ 939825 h 37862"/>
                <a:gd name="T22" fmla="*/ 115950 w 48901"/>
                <a:gd name="T23" fmla="*/ 936450 h 37862"/>
                <a:gd name="T24" fmla="*/ 143675 w 48901"/>
                <a:gd name="T25" fmla="*/ 873450 h 37862"/>
                <a:gd name="T26" fmla="*/ 208175 w 48901"/>
                <a:gd name="T27" fmla="*/ 840075 h 37862"/>
                <a:gd name="T28" fmla="*/ 224350 w 48901"/>
                <a:gd name="T29" fmla="*/ 841525 h 37862"/>
                <a:gd name="T30" fmla="*/ 326000 w 48901"/>
                <a:gd name="T31" fmla="*/ 946550 h 37862"/>
                <a:gd name="T32" fmla="*/ 357925 w 48901"/>
                <a:gd name="T33" fmla="*/ 729775 h 37862"/>
                <a:gd name="T34" fmla="*/ 413400 w 48901"/>
                <a:gd name="T35" fmla="*/ 628100 h 37862"/>
                <a:gd name="T36" fmla="*/ 500775 w 48901"/>
                <a:gd name="T37" fmla="*/ 550800 h 37862"/>
                <a:gd name="T38" fmla="*/ 500775 w 48901"/>
                <a:gd name="T39" fmla="*/ 550800 h 37862"/>
                <a:gd name="T40" fmla="*/ 490700 w 48901"/>
                <a:gd name="T41" fmla="*/ 596175 h 37862"/>
                <a:gd name="T42" fmla="*/ 487325 w 48901"/>
                <a:gd name="T43" fmla="*/ 649100 h 37862"/>
                <a:gd name="T44" fmla="*/ 497400 w 48901"/>
                <a:gd name="T45" fmla="*/ 747400 h 37862"/>
                <a:gd name="T46" fmla="*/ 686450 w 48901"/>
                <a:gd name="T47" fmla="*/ 659200 h 37862"/>
                <a:gd name="T48" fmla="*/ 809125 w 48901"/>
                <a:gd name="T49" fmla="*/ 498700 h 37862"/>
                <a:gd name="T50" fmla="*/ 809125 w 48901"/>
                <a:gd name="T51" fmla="*/ 498700 h 37862"/>
                <a:gd name="T52" fmla="*/ 799050 w 48901"/>
                <a:gd name="T53" fmla="*/ 659200 h 37862"/>
                <a:gd name="T54" fmla="*/ 742750 w 48901"/>
                <a:gd name="T55" fmla="*/ 778500 h 37862"/>
                <a:gd name="T56" fmla="*/ 774525 w 48901"/>
                <a:gd name="T57" fmla="*/ 783100 h 37862"/>
                <a:gd name="T58" fmla="*/ 893150 w 48901"/>
                <a:gd name="T59" fmla="*/ 743200 h 37862"/>
                <a:gd name="T60" fmla="*/ 983900 w 48901"/>
                <a:gd name="T61" fmla="*/ 613825 h 37862"/>
                <a:gd name="T62" fmla="*/ 983900 w 48901"/>
                <a:gd name="T63" fmla="*/ 613825 h 37862"/>
                <a:gd name="T64" fmla="*/ 941875 w 48901"/>
                <a:gd name="T65" fmla="*/ 764225 h 37862"/>
                <a:gd name="T66" fmla="*/ 820050 w 48901"/>
                <a:gd name="T67" fmla="*/ 873450 h 37862"/>
                <a:gd name="T68" fmla="*/ 840075 w 48901"/>
                <a:gd name="T69" fmla="*/ 874075 h 37862"/>
                <a:gd name="T70" fmla="*/ 983900 w 48901"/>
                <a:gd name="T71" fmla="*/ 855800 h 37862"/>
                <a:gd name="T72" fmla="*/ 1141850 w 48901"/>
                <a:gd name="T73" fmla="*/ 785225 h 37862"/>
                <a:gd name="T74" fmla="*/ 1211600 w 48901"/>
                <a:gd name="T75" fmla="*/ 652475 h 37862"/>
                <a:gd name="T76" fmla="*/ 1201500 w 48901"/>
                <a:gd name="T77" fmla="*/ 519725 h 37862"/>
                <a:gd name="T78" fmla="*/ 1141850 w 48901"/>
                <a:gd name="T79" fmla="*/ 379400 h 37862"/>
                <a:gd name="T80" fmla="*/ 1141850 w 48901"/>
                <a:gd name="T81" fmla="*/ 379400 h 37862"/>
                <a:gd name="T82" fmla="*/ 1145225 w 48901"/>
                <a:gd name="T83" fmla="*/ 382750 h 37862"/>
                <a:gd name="T84" fmla="*/ 1183875 w 48901"/>
                <a:gd name="T85" fmla="*/ 403775 h 37862"/>
                <a:gd name="T86" fmla="*/ 1222525 w 48901"/>
                <a:gd name="T87" fmla="*/ 442425 h 37862"/>
                <a:gd name="T88" fmla="*/ 1222525 w 48901"/>
                <a:gd name="T89" fmla="*/ 439050 h 37862"/>
                <a:gd name="T90" fmla="*/ 1190575 w 48901"/>
                <a:gd name="T91" fmla="*/ 340750 h 37862"/>
                <a:gd name="T92" fmla="*/ 1117500 w 48901"/>
                <a:gd name="T93" fmla="*/ 246650 h 37862"/>
                <a:gd name="T94" fmla="*/ 899525 w 48901"/>
                <a:gd name="T95" fmla="*/ 117050 h 37862"/>
                <a:gd name="T96" fmla="*/ 889800 w 48901"/>
                <a:gd name="T97" fmla="*/ 117250 h 37862"/>
                <a:gd name="T98" fmla="*/ 841050 w 48901"/>
                <a:gd name="T99" fmla="*/ 109700 h 37862"/>
                <a:gd name="T100" fmla="*/ 788125 w 48901"/>
                <a:gd name="T101" fmla="*/ 67675 h 37862"/>
                <a:gd name="T102" fmla="*/ 679725 w 48901"/>
                <a:gd name="T103" fmla="*/ 18950 h 37862"/>
                <a:gd name="T104" fmla="*/ 561225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CB26F693-9C07-482D-90A4-52C3DEB4A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535225 w 47759"/>
                <a:gd name="T1" fmla="*/ 25 h 28249"/>
                <a:gd name="T2" fmla="*/ 401975 w 47759"/>
                <a:gd name="T3" fmla="*/ 22200 h 28249"/>
                <a:gd name="T4" fmla="*/ 401975 w 47759"/>
                <a:gd name="T5" fmla="*/ 22200 h 28249"/>
                <a:gd name="T6" fmla="*/ 535225 w 47759"/>
                <a:gd name="T7" fmla="*/ 3375 h 28249"/>
                <a:gd name="T8" fmla="*/ 651175 w 47759"/>
                <a:gd name="T9" fmla="*/ 21025 h 28249"/>
                <a:gd name="T10" fmla="*/ 535225 w 47759"/>
                <a:gd name="T11" fmla="*/ 25 h 28249"/>
                <a:gd name="T12" fmla="*/ 651200 w 47759"/>
                <a:gd name="T13" fmla="*/ 21025 h 28249"/>
                <a:gd name="T14" fmla="*/ 759575 w 47759"/>
                <a:gd name="T15" fmla="*/ 69750 h 28249"/>
                <a:gd name="T16" fmla="*/ 651200 w 47759"/>
                <a:gd name="T17" fmla="*/ 21025 h 28249"/>
                <a:gd name="T18" fmla="*/ 401975 w 47759"/>
                <a:gd name="T19" fmla="*/ 22200 h 28249"/>
                <a:gd name="T20" fmla="*/ 360475 w 47759"/>
                <a:gd name="T21" fmla="*/ 35300 h 28249"/>
                <a:gd name="T22" fmla="*/ 281600 w 47759"/>
                <a:gd name="T23" fmla="*/ 76150 h 28249"/>
                <a:gd name="T24" fmla="*/ 281600 w 47759"/>
                <a:gd name="T25" fmla="*/ 76150 h 28249"/>
                <a:gd name="T26" fmla="*/ 363825 w 47759"/>
                <a:gd name="T27" fmla="*/ 35300 h 28249"/>
                <a:gd name="T28" fmla="*/ 401975 w 47759"/>
                <a:gd name="T29" fmla="*/ 22200 h 28249"/>
                <a:gd name="T30" fmla="*/ 759575 w 47759"/>
                <a:gd name="T31" fmla="*/ 69750 h 28249"/>
                <a:gd name="T32" fmla="*/ 759575 w 47759"/>
                <a:gd name="T33" fmla="*/ 69750 h 28249"/>
                <a:gd name="T34" fmla="*/ 812500 w 47759"/>
                <a:gd name="T35" fmla="*/ 111775 h 28249"/>
                <a:gd name="T36" fmla="*/ 759575 w 47759"/>
                <a:gd name="T37" fmla="*/ 69750 h 28249"/>
                <a:gd name="T38" fmla="*/ 281600 w 47759"/>
                <a:gd name="T39" fmla="*/ 76150 h 28249"/>
                <a:gd name="T40" fmla="*/ 281600 w 47759"/>
                <a:gd name="T41" fmla="*/ 76150 h 28249"/>
                <a:gd name="T42" fmla="*/ 210075 w 47759"/>
                <a:gd name="T43" fmla="*/ 132775 h 28249"/>
                <a:gd name="T44" fmla="*/ 191000 w 47759"/>
                <a:gd name="T45" fmla="*/ 152850 h 28249"/>
                <a:gd name="T46" fmla="*/ 191000 w 47759"/>
                <a:gd name="T47" fmla="*/ 152850 h 28249"/>
                <a:gd name="T48" fmla="*/ 213425 w 47759"/>
                <a:gd name="T49" fmla="*/ 132775 h 28249"/>
                <a:gd name="T50" fmla="*/ 281600 w 47759"/>
                <a:gd name="T51" fmla="*/ 76150 h 28249"/>
                <a:gd name="T52" fmla="*/ 191000 w 47759"/>
                <a:gd name="T53" fmla="*/ 152850 h 28249"/>
                <a:gd name="T54" fmla="*/ 157150 w 47759"/>
                <a:gd name="T55" fmla="*/ 189075 h 28249"/>
                <a:gd name="T56" fmla="*/ 191000 w 47759"/>
                <a:gd name="T57" fmla="*/ 152850 h 28249"/>
                <a:gd name="T58" fmla="*/ 812500 w 47759"/>
                <a:gd name="T59" fmla="*/ 111775 h 28249"/>
                <a:gd name="T60" fmla="*/ 812500 w 47759"/>
                <a:gd name="T61" fmla="*/ 111775 h 28249"/>
                <a:gd name="T62" fmla="*/ 843600 w 47759"/>
                <a:gd name="T63" fmla="*/ 119325 h 28249"/>
                <a:gd name="T64" fmla="*/ 864600 w 47759"/>
                <a:gd name="T65" fmla="*/ 119325 h 28249"/>
                <a:gd name="T66" fmla="*/ 1088950 w 47759"/>
                <a:gd name="T67" fmla="*/ 248725 h 28249"/>
                <a:gd name="T68" fmla="*/ 864600 w 47759"/>
                <a:gd name="T69" fmla="*/ 115125 h 28249"/>
                <a:gd name="T70" fmla="*/ 843600 w 47759"/>
                <a:gd name="T71" fmla="*/ 115125 h 28249"/>
                <a:gd name="T72" fmla="*/ 812500 w 47759"/>
                <a:gd name="T73" fmla="*/ 111775 h 28249"/>
                <a:gd name="T74" fmla="*/ 157150 w 47759"/>
                <a:gd name="T75" fmla="*/ 189075 h 28249"/>
                <a:gd name="T76" fmla="*/ 77325 w 47759"/>
                <a:gd name="T77" fmla="*/ 297450 h 28249"/>
                <a:gd name="T78" fmla="*/ 157150 w 47759"/>
                <a:gd name="T79" fmla="*/ 192425 h 28249"/>
                <a:gd name="T80" fmla="*/ 157150 w 47759"/>
                <a:gd name="T81" fmla="*/ 189075 h 28249"/>
                <a:gd name="T82" fmla="*/ 1162050 w 47759"/>
                <a:gd name="T83" fmla="*/ 342850 h 28249"/>
                <a:gd name="T84" fmla="*/ 1162050 w 47759"/>
                <a:gd name="T85" fmla="*/ 342850 h 28249"/>
                <a:gd name="T86" fmla="*/ 1193975 w 47759"/>
                <a:gd name="T87" fmla="*/ 444500 h 28249"/>
                <a:gd name="T88" fmla="*/ 1193975 w 47759"/>
                <a:gd name="T89" fmla="*/ 441125 h 28249"/>
                <a:gd name="T90" fmla="*/ 1162050 w 47759"/>
                <a:gd name="T91" fmla="*/ 342850 h 28249"/>
                <a:gd name="T92" fmla="*/ 97725 w 47759"/>
                <a:gd name="T93" fmla="*/ 326000 h 28249"/>
                <a:gd name="T94" fmla="*/ 97725 w 47759"/>
                <a:gd name="T95" fmla="*/ 326000 h 28249"/>
                <a:gd name="T96" fmla="*/ 3375 w 47759"/>
                <a:gd name="T97" fmla="*/ 594875 h 28249"/>
                <a:gd name="T98" fmla="*/ 25 w 47759"/>
                <a:gd name="T99" fmla="*/ 706200 h 28249"/>
                <a:gd name="T100" fmla="*/ 25 w 47759"/>
                <a:gd name="T101" fmla="*/ 706200 h 28249"/>
                <a:gd name="T102" fmla="*/ 3375 w 47759"/>
                <a:gd name="T103" fmla="*/ 598250 h 28249"/>
                <a:gd name="T104" fmla="*/ 97725 w 47759"/>
                <a:gd name="T105" fmla="*/ 326000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1AB2B794-FE43-413B-A437-19E9A5BBE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535225 w 47759"/>
                <a:gd name="T1" fmla="*/ 0 h 37407"/>
                <a:gd name="T2" fmla="*/ 360475 w 47759"/>
                <a:gd name="T3" fmla="*/ 31925 h 37407"/>
                <a:gd name="T4" fmla="*/ 213425 w 47759"/>
                <a:gd name="T5" fmla="*/ 129400 h 37407"/>
                <a:gd name="T6" fmla="*/ 157150 w 47759"/>
                <a:gd name="T7" fmla="*/ 185700 h 37407"/>
                <a:gd name="T8" fmla="*/ 157150 w 47759"/>
                <a:gd name="T9" fmla="*/ 189050 h 37407"/>
                <a:gd name="T10" fmla="*/ 77325 w 47759"/>
                <a:gd name="T11" fmla="*/ 294075 h 37407"/>
                <a:gd name="T12" fmla="*/ 48750 w 47759"/>
                <a:gd name="T13" fmla="*/ 353725 h 37407"/>
                <a:gd name="T14" fmla="*/ 98325 w 47759"/>
                <a:gd name="T15" fmla="*/ 321800 h 37407"/>
                <a:gd name="T16" fmla="*/ 98325 w 47759"/>
                <a:gd name="T17" fmla="*/ 321800 h 37407"/>
                <a:gd name="T18" fmla="*/ 3375 w 47759"/>
                <a:gd name="T19" fmla="*/ 594875 h 37407"/>
                <a:gd name="T20" fmla="*/ 25 w 47759"/>
                <a:gd name="T21" fmla="*/ 704100 h 37407"/>
                <a:gd name="T22" fmla="*/ 87400 w 47759"/>
                <a:gd name="T23" fmla="*/ 935150 h 37407"/>
                <a:gd name="T24" fmla="*/ 111775 w 47759"/>
                <a:gd name="T25" fmla="*/ 875500 h 37407"/>
                <a:gd name="T26" fmla="*/ 111775 w 47759"/>
                <a:gd name="T27" fmla="*/ 720900 h 37407"/>
                <a:gd name="T28" fmla="*/ 203350 w 47759"/>
                <a:gd name="T29" fmla="*/ 465475 h 37407"/>
                <a:gd name="T30" fmla="*/ 203350 w 47759"/>
                <a:gd name="T31" fmla="*/ 465475 h 37407"/>
                <a:gd name="T32" fmla="*/ 153775 w 47759"/>
                <a:gd name="T33" fmla="*/ 497400 h 37407"/>
                <a:gd name="T34" fmla="*/ 178150 w 47759"/>
                <a:gd name="T35" fmla="*/ 437750 h 37407"/>
                <a:gd name="T36" fmla="*/ 255450 w 47759"/>
                <a:gd name="T37" fmla="*/ 336075 h 37407"/>
                <a:gd name="T38" fmla="*/ 451225 w 47759"/>
                <a:gd name="T39" fmla="*/ 189050 h 37407"/>
                <a:gd name="T40" fmla="*/ 615900 w 47759"/>
                <a:gd name="T41" fmla="*/ 157950 h 37407"/>
                <a:gd name="T42" fmla="*/ 724275 w 47759"/>
                <a:gd name="T43" fmla="*/ 174775 h 37407"/>
                <a:gd name="T44" fmla="*/ 829300 w 47759"/>
                <a:gd name="T45" fmla="*/ 220975 h 37407"/>
                <a:gd name="T46" fmla="*/ 878875 w 47759"/>
                <a:gd name="T47" fmla="*/ 263000 h 37407"/>
                <a:gd name="T48" fmla="*/ 906600 w 47759"/>
                <a:gd name="T49" fmla="*/ 266350 h 37407"/>
                <a:gd name="T50" fmla="*/ 927625 w 47759"/>
                <a:gd name="T51" fmla="*/ 266350 h 37407"/>
                <a:gd name="T52" fmla="*/ 1067925 w 47759"/>
                <a:gd name="T53" fmla="*/ 329375 h 37407"/>
                <a:gd name="T54" fmla="*/ 1141025 w 47759"/>
                <a:gd name="T55" fmla="*/ 392375 h 37407"/>
                <a:gd name="T56" fmla="*/ 1190600 w 47759"/>
                <a:gd name="T57" fmla="*/ 437750 h 37407"/>
                <a:gd name="T58" fmla="*/ 1193975 w 47759"/>
                <a:gd name="T59" fmla="*/ 441125 h 37407"/>
                <a:gd name="T60" fmla="*/ 1193975 w 47759"/>
                <a:gd name="T61" fmla="*/ 437750 h 37407"/>
                <a:gd name="T62" fmla="*/ 1162025 w 47759"/>
                <a:gd name="T63" fmla="*/ 339450 h 37407"/>
                <a:gd name="T64" fmla="*/ 1088950 w 47759"/>
                <a:gd name="T65" fmla="*/ 245350 h 37407"/>
                <a:gd name="T66" fmla="*/ 864600 w 47759"/>
                <a:gd name="T67" fmla="*/ 115950 h 37407"/>
                <a:gd name="T68" fmla="*/ 843600 w 47759"/>
                <a:gd name="T69" fmla="*/ 115950 h 37407"/>
                <a:gd name="T70" fmla="*/ 812500 w 47759"/>
                <a:gd name="T71" fmla="*/ 108400 h 37407"/>
                <a:gd name="T72" fmla="*/ 759575 w 47759"/>
                <a:gd name="T73" fmla="*/ 66375 h 37407"/>
                <a:gd name="T74" fmla="*/ 651175 w 47759"/>
                <a:gd name="T75" fmla="*/ 17650 h 37407"/>
                <a:gd name="T76" fmla="*/ 535225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B39CC206-4816-4CF3-BA9F-BAC52905B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171400 w 9781"/>
                <a:gd name="T1" fmla="*/ 0 h 10083"/>
                <a:gd name="T2" fmla="*/ 80675 w 9781"/>
                <a:gd name="T3" fmla="*/ 196625 h 10083"/>
                <a:gd name="T4" fmla="*/ 10100 w 9781"/>
                <a:gd name="T5" fmla="*/ 214250 h 10083"/>
                <a:gd name="T6" fmla="*/ 6725 w 9781"/>
                <a:gd name="T7" fmla="*/ 235275 h 10083"/>
                <a:gd name="T8" fmla="*/ 76475 w 9781"/>
                <a:gd name="T9" fmla="*/ 252075 h 10083"/>
                <a:gd name="T10" fmla="*/ 115125 w 9781"/>
                <a:gd name="T11" fmla="*/ 235275 h 10083"/>
                <a:gd name="T12" fmla="*/ 244500 w 9781"/>
                <a:gd name="T13" fmla="*/ 70575 h 10083"/>
                <a:gd name="T14" fmla="*/ 171400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030D42AF-3E2B-4C2E-8051-27AADD614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143700 w 8135"/>
                <a:gd name="T1" fmla="*/ 0 h 8974"/>
                <a:gd name="T2" fmla="*/ 126050 w 8135"/>
                <a:gd name="T3" fmla="*/ 4200 h 8974"/>
                <a:gd name="T4" fmla="*/ 63050 w 8135"/>
                <a:gd name="T5" fmla="*/ 42025 h 8974"/>
                <a:gd name="T6" fmla="*/ 21025 w 8135"/>
                <a:gd name="T7" fmla="*/ 101675 h 8974"/>
                <a:gd name="T8" fmla="*/ 25 w 8135"/>
                <a:gd name="T9" fmla="*/ 143675 h 8974"/>
                <a:gd name="T10" fmla="*/ 84050 w 8135"/>
                <a:gd name="T11" fmla="*/ 224350 h 8974"/>
                <a:gd name="T12" fmla="*/ 189075 w 8135"/>
                <a:gd name="T13" fmla="*/ 94950 h 8974"/>
                <a:gd name="T14" fmla="*/ 200000 w 8135"/>
                <a:gd name="T15" fmla="*/ 52925 h 8974"/>
                <a:gd name="T16" fmla="*/ 143700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FFA4CBC4-3BE4-4457-842E-7D052A1AB595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2AEBD6E8-7A9E-453C-ACC2-C384E99C2FF3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6F688B98-F8E2-4986-AE63-B1876B8D70A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ACE6BC96-DF13-4EFD-B317-840696696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481A15DC-FAD5-4B28-9189-6C60445A9535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4F90CD8A-D5C6-4077-9FBA-69F04D825AF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A15DC414-D472-4DA0-A323-C978BE8EAD3A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44AA8157-D11B-4035-A012-D0F86E24C187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2BBC9943-1F07-4F0D-BB21-E6C972D4ADE0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51C666B2-6ABF-4D02-9CAD-E948569B8430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12E225A7-0337-4E9B-8417-0AB455773210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DEA9F74F-19F5-4DBB-A14D-9C37204EDCB1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49ED0FB5-EF46-4507-A3D2-A52E7ED1177D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76D32842-0B46-45BB-B0BE-FA2CEAF6E5C5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687965DD-CE13-4E87-90C4-B92E0EA132AE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1771692C-5B2A-4376-AAD3-E8F9F97FB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F28847F6-0E42-49AC-8C89-190C1F3A27F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46D8E06B-B79B-442B-A67F-6D9C40E99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8939A1B8-F376-4B68-A7BC-C41CE3F5DE51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D1026E03-EEE7-406A-9AC0-A319B2DDEAE6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1C21833F-079C-45F1-B316-DF72A6EB0C31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D6342E44-528F-4E49-B2AA-77748323C8A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875618C9-9D58-4DCE-86C0-569310D5DF01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D31C556B-AD59-4003-91C6-36D08A9F5EF8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34F7AC55-11A9-4C82-AA1F-973CE3F38263}"/>
              </a:ext>
            </a:extLst>
          </p:cNvPr>
          <p:cNvSpPr txBox="1"/>
          <p:nvPr userDrawn="1"/>
        </p:nvSpPr>
        <p:spPr>
          <a:xfrm>
            <a:off x="3558117" y="1522414"/>
            <a:ext cx="451908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900579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DFA3B514-BC73-419A-9BAD-0310568CEC8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77581939-F23E-43F5-A4CF-978469771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A9FC36C8-CEAB-4956-BE77-0C2C956A2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C4A23258-B15A-47DE-A8F5-7885707D6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45DC10A5-1C7C-4889-9799-5297AD0D1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B69E44DA-4F7F-4F00-9D99-B909C7ABF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76E8D929-2775-44E6-B857-E572FA57D5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9D0FC28F-68B9-4D3A-8C4A-FFEE23857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1C2DAB10-127E-406A-A34C-08C022368FB0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2A71986F-D9B7-43A6-82C1-8CA86B3AE3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6CFB32A7-2CB6-462D-9AD5-5755F2E5A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34D8F1BB-E9CF-427A-B1A3-2E0346F7F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8049205A-9187-4AFE-A1B9-CDA92AE6FE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3B9E4C31-A0AF-41AB-827C-F0AEFC1B5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7F6AC4D0-BE72-436F-9189-96FBC9C7FCC1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ABB45B32-E2D3-48DE-A78C-BA2F8ECC52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222874D9-AF31-45A1-9BC1-A2F26506F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49095FB6-D6FE-4177-ABA4-BF07B052A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5FF114D9-8A44-4EBB-A2E7-C596339612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0248D9DE-6C43-4367-B45A-2B5BFFEC3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F4B7E8D3-D569-44CA-B29D-5549777A33ED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46311BFD-8A5F-4A77-87B4-6A9580B9FC05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0D1D1B6B-64BB-446E-8004-9F4B3FB23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3B5DA126-88AB-41FE-BECC-57D2310D844C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BC11CC74-92D2-44B3-ABBD-0A5EFE7563F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EBBF058E-182E-4B8F-A918-8BE11875467A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F8646E67-B42B-415E-B647-9405668285C8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3F582E81-139D-45AB-972C-8FAE1509D08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97937C63-C852-4686-BAAD-63CDB7A28B4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9683E98B-C7AC-42CC-9B55-96E818A46D7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31BE6B7A-E085-4728-906F-68BEFBFA30CD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9F6FBD8A-906E-4CBA-BDF0-E2C318CE885B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2479FBD0-0C49-4BF9-9894-2C237D99736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6DA6E2D5-0681-4769-B396-F45968B2A072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0F01E4E5-0252-4078-8E73-A826867F3F14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D994EC64-E1FF-4D9B-B81E-6EB58B158343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8348F389-4629-46E8-BB9C-90AA19419E49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44517AA1-7B41-4430-B4A6-C45CB926A755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099393E9-A20F-4981-8BF3-55532F926307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C0C545C-C7A8-4F9B-B321-F42A21A53F09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C070AC43-F1BB-4FB6-B159-0E9F7A1E1F42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899E2432-DA10-4F43-82F9-8D9EBC321B73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16588636-5D76-4AB0-AC32-3CED8AFBCED6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570EAEB9-7034-4A4C-8C19-F881B8811D85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418B313B-DCF7-49A9-8859-02D11405DD99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5AA9A8D0-F56F-40DE-9995-0DD5721C2E8E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2FA1635E-0321-4587-9EB4-1892CA4D1C7D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38B3623E-70C9-4F75-A59B-65934463233E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12229BE1-E4C4-458F-8841-47E4B4743F50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EA93763F-9132-4689-8A1A-EFED1D23502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32095178-9048-4921-A173-F0271D064041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4CBCDE55-13EA-460D-B956-D25F450FDE26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164AE587-AC6B-4159-9DEC-62C87064BB5F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8FFCD4C8-A890-4B56-87AD-155C7DF5A867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86F38B1B-27C3-4BF5-8599-DBC77D800AF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F3E957E7-FE08-44C4-8B49-3C819D5FCF41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A2DBEFC7-D521-41D9-A429-11A1C29BE992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B5F0CFC6-8C04-4D94-A81F-2FED75D9CE5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EBB6A4EC-0838-4041-8FD6-418DE7DE577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60546A18-D3A4-4EFA-8B0D-37EBB1E33B2E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AD46DBCD-5922-4164-9A1B-FED590AB57CF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9CC95FE0-DC07-4F70-B3CA-2A462F3565AF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967D6199-CACB-4F08-9333-04F88DE2181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BB906A5C-E25D-4C81-9202-C9D4998B46B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ED0813D8-E772-46F6-A99B-0354B8BD043D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BE632FCF-2BD4-4263-93FC-17A1F8040816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36B18F30-3EE1-4148-8D9E-817647A83DDC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641774A-D8F0-4118-B323-28AE8D2D2C72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7659A191-C1DF-47EC-8523-6DA8B8E88F96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A74388C3-A641-4E91-BCEA-DC476EC7B4A2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ADFCA3DF-99E6-42C3-96BE-F8ABD87558CA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9A841205-C17A-4E8A-882A-3B64113387A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180BD048-0402-4B88-9205-B9CE6C5DE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483150 w 38517"/>
                <a:gd name="T1" fmla="*/ 25 h 5748"/>
                <a:gd name="T2" fmla="*/ 25 w 38517"/>
                <a:gd name="T3" fmla="*/ 73125 h 5748"/>
                <a:gd name="T4" fmla="*/ 483150 w 38517"/>
                <a:gd name="T5" fmla="*/ 143700 h 5748"/>
                <a:gd name="T6" fmla="*/ 962900 w 38517"/>
                <a:gd name="T7" fmla="*/ 73125 h 5748"/>
                <a:gd name="T8" fmla="*/ 483150 w 38517"/>
                <a:gd name="T9" fmla="*/ 25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C58AD021-0AE0-43A3-8E87-445659589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124075 w 15260"/>
                <a:gd name="T1" fmla="*/ 25 h 14672"/>
                <a:gd name="T2" fmla="*/ 115975 w 15260"/>
                <a:gd name="T3" fmla="*/ 650 h 14672"/>
                <a:gd name="T4" fmla="*/ 42025 w 15260"/>
                <a:gd name="T5" fmla="*/ 35950 h 14672"/>
                <a:gd name="T6" fmla="*/ 7575 w 15260"/>
                <a:gd name="T7" fmla="*/ 95600 h 14672"/>
                <a:gd name="T8" fmla="*/ 28600 w 15260"/>
                <a:gd name="T9" fmla="*/ 158625 h 14672"/>
                <a:gd name="T10" fmla="*/ 269725 w 15260"/>
                <a:gd name="T11" fmla="*/ 343450 h 14672"/>
                <a:gd name="T12" fmla="*/ 290725 w 15260"/>
                <a:gd name="T13" fmla="*/ 361100 h 14672"/>
                <a:gd name="T14" fmla="*/ 302925 w 15260"/>
                <a:gd name="T15" fmla="*/ 366775 h 14672"/>
                <a:gd name="T16" fmla="*/ 315100 w 15260"/>
                <a:gd name="T17" fmla="*/ 361100 h 14672"/>
                <a:gd name="T18" fmla="*/ 318475 w 15260"/>
                <a:gd name="T19" fmla="*/ 357750 h 14672"/>
                <a:gd name="T20" fmla="*/ 378125 w 15260"/>
                <a:gd name="T21" fmla="*/ 312375 h 14672"/>
                <a:gd name="T22" fmla="*/ 374750 w 15260"/>
                <a:gd name="T23" fmla="*/ 298100 h 14672"/>
                <a:gd name="T24" fmla="*/ 329375 w 15260"/>
                <a:gd name="T25" fmla="*/ 291375 h 14672"/>
                <a:gd name="T26" fmla="*/ 326025 w 15260"/>
                <a:gd name="T27" fmla="*/ 291375 h 14672"/>
                <a:gd name="T28" fmla="*/ 171425 w 15260"/>
                <a:gd name="T29" fmla="*/ 28375 h 14672"/>
                <a:gd name="T30" fmla="*/ 124075 w 15260"/>
                <a:gd name="T31" fmla="*/ 25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66DAFEBC-2B5E-4FC7-A55F-0C5D6FB24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45400 w 7832"/>
                <a:gd name="T1" fmla="*/ 0 h 7260"/>
                <a:gd name="T2" fmla="*/ 27750 w 7832"/>
                <a:gd name="T3" fmla="*/ 13450 h 7260"/>
                <a:gd name="T4" fmla="*/ 6750 w 7832"/>
                <a:gd name="T5" fmla="*/ 42025 h 7260"/>
                <a:gd name="T6" fmla="*/ 25 w 7832"/>
                <a:gd name="T7" fmla="*/ 48750 h 7260"/>
                <a:gd name="T8" fmla="*/ 147050 w 7832"/>
                <a:gd name="T9" fmla="*/ 160475 h 7260"/>
                <a:gd name="T10" fmla="*/ 168050 w 7832"/>
                <a:gd name="T11" fmla="*/ 178125 h 7260"/>
                <a:gd name="T12" fmla="*/ 178975 w 7832"/>
                <a:gd name="T13" fmla="*/ 181500 h 7260"/>
                <a:gd name="T14" fmla="*/ 192425 w 7832"/>
                <a:gd name="T15" fmla="*/ 178125 h 7260"/>
                <a:gd name="T16" fmla="*/ 195800 w 7832"/>
                <a:gd name="T17" fmla="*/ 174775 h 7260"/>
                <a:gd name="T18" fmla="*/ 45400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9AC88E8C-0DBD-4D9F-B952-EA939C5AC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58250 w 15259"/>
                <a:gd name="T1" fmla="*/ 25 h 14672"/>
                <a:gd name="T2" fmla="*/ 210075 w 15259"/>
                <a:gd name="T3" fmla="*/ 28375 h 14672"/>
                <a:gd name="T4" fmla="*/ 56300 w 15259"/>
                <a:gd name="T5" fmla="*/ 291375 h 14672"/>
                <a:gd name="T6" fmla="*/ 52950 w 15259"/>
                <a:gd name="T7" fmla="*/ 291375 h 14672"/>
                <a:gd name="T8" fmla="*/ 6725 w 15259"/>
                <a:gd name="T9" fmla="*/ 298100 h 14672"/>
                <a:gd name="T10" fmla="*/ 3375 w 15259"/>
                <a:gd name="T11" fmla="*/ 312375 h 14672"/>
                <a:gd name="T12" fmla="*/ 59675 w 15259"/>
                <a:gd name="T13" fmla="*/ 354375 h 14672"/>
                <a:gd name="T14" fmla="*/ 66400 w 15259"/>
                <a:gd name="T15" fmla="*/ 361100 h 14672"/>
                <a:gd name="T16" fmla="*/ 78875 w 15259"/>
                <a:gd name="T17" fmla="*/ 366775 h 14672"/>
                <a:gd name="T18" fmla="*/ 90750 w 15259"/>
                <a:gd name="T19" fmla="*/ 361100 h 14672"/>
                <a:gd name="T20" fmla="*/ 111750 w 15259"/>
                <a:gd name="T21" fmla="*/ 343450 h 14672"/>
                <a:gd name="T22" fmla="*/ 357100 w 15259"/>
                <a:gd name="T23" fmla="*/ 158625 h 14672"/>
                <a:gd name="T24" fmla="*/ 374750 w 15259"/>
                <a:gd name="T25" fmla="*/ 95600 h 14672"/>
                <a:gd name="T26" fmla="*/ 347025 w 15259"/>
                <a:gd name="T27" fmla="*/ 42675 h 14672"/>
                <a:gd name="T28" fmla="*/ 266350 w 15259"/>
                <a:gd name="T29" fmla="*/ 650 h 14672"/>
                <a:gd name="T30" fmla="*/ 258250 w 15259"/>
                <a:gd name="T31" fmla="*/ 25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855938E3-6574-4DC1-B0B6-9D68D5F44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153775 w 7966"/>
                <a:gd name="T1" fmla="*/ 25 h 7126"/>
                <a:gd name="T2" fmla="*/ 25 w 7966"/>
                <a:gd name="T3" fmla="*/ 168050 h 7126"/>
                <a:gd name="T4" fmla="*/ 6750 w 7966"/>
                <a:gd name="T5" fmla="*/ 174775 h 7126"/>
                <a:gd name="T6" fmla="*/ 21025 w 7966"/>
                <a:gd name="T7" fmla="*/ 178150 h 7126"/>
                <a:gd name="T8" fmla="*/ 31100 w 7966"/>
                <a:gd name="T9" fmla="*/ 174775 h 7126"/>
                <a:gd name="T10" fmla="*/ 52100 w 7966"/>
                <a:gd name="T11" fmla="*/ 157125 h 7126"/>
                <a:gd name="T12" fmla="*/ 199150 w 7966"/>
                <a:gd name="T13" fmla="*/ 45400 h 7126"/>
                <a:gd name="T14" fmla="*/ 185700 w 7966"/>
                <a:gd name="T15" fmla="*/ 27750 h 7126"/>
                <a:gd name="T16" fmla="*/ 174775 w 7966"/>
                <a:gd name="T17" fmla="*/ 17650 h 7126"/>
                <a:gd name="T18" fmla="*/ 153775 w 7966"/>
                <a:gd name="T19" fmla="*/ 25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019C2DAC-3FA5-4224-AA4E-8E2F3E360B57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999381EB-4C6B-47DE-98C2-3C7A5DE9CF0C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F2920C04-3907-4286-944C-3F35986E1C92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06B2869B-AB13-45C9-B6F6-B0AFA5791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14300 w 573"/>
                <a:gd name="T1" fmla="*/ 25 h 4471"/>
                <a:gd name="T2" fmla="*/ 25 w 573"/>
                <a:gd name="T3" fmla="*/ 111775 h 4471"/>
                <a:gd name="T4" fmla="*/ 25 w 573"/>
                <a:gd name="T5" fmla="*/ 111775 h 4471"/>
                <a:gd name="T6" fmla="*/ 14300 w 573"/>
                <a:gd name="T7" fmla="*/ 25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6F06DCC7-D447-4B31-AED3-176E49B6C588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6FEE9BCF-BBDB-4990-BDCB-EDB6BF8C5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7725 w 1244"/>
                <a:gd name="T3" fmla="*/ 143675 h 5882"/>
                <a:gd name="T4" fmla="*/ 27725 w 1244"/>
                <a:gd name="T5" fmla="*/ 143675 h 5882"/>
                <a:gd name="T6" fmla="*/ 31100 w 1244"/>
                <a:gd name="T7" fmla="*/ 147050 h 5882"/>
                <a:gd name="T8" fmla="*/ 27725 w 1244"/>
                <a:gd name="T9" fmla="*/ 143675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46936BF4-9052-4AD3-82BC-B984EEF18AB6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8E688F91-C02D-499E-8F73-D018B1B6B000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8D52AE34-211A-4F7E-9071-186A2E35D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108400 w 4471"/>
                <a:gd name="T1" fmla="*/ 25 h 8975"/>
                <a:gd name="T2" fmla="*/ 25 w 4471"/>
                <a:gd name="T3" fmla="*/ 224350 h 8975"/>
                <a:gd name="T4" fmla="*/ 25 w 4471"/>
                <a:gd name="T5" fmla="*/ 224350 h 8975"/>
                <a:gd name="T6" fmla="*/ 108400 w 4471"/>
                <a:gd name="T7" fmla="*/ 25 h 8975"/>
                <a:gd name="T8" fmla="*/ 111775 w 4471"/>
                <a:gd name="T9" fmla="*/ 25 h 8975"/>
                <a:gd name="T10" fmla="*/ 111775 w 4471"/>
                <a:gd name="T11" fmla="*/ 25 h 8975"/>
                <a:gd name="T12" fmla="*/ 108400 w 4471"/>
                <a:gd name="T13" fmla="*/ 25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D3EC4F5D-E3E8-4E10-8994-C1B82EE50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5 w 1"/>
                <a:gd name="T1" fmla="*/ 25 h 1"/>
                <a:gd name="T2" fmla="*/ 25 w 1"/>
                <a:gd name="T3" fmla="*/ 25 h 1"/>
                <a:gd name="T4" fmla="*/ 25 w 1"/>
                <a:gd name="T5" fmla="*/ 25 h 1"/>
                <a:gd name="T6" fmla="*/ 25 w 1"/>
                <a:gd name="T7" fmla="*/ 25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6CDF157B-4A8C-47A4-A3D6-C69C9B59F596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8BA7C576-CE35-4369-B5BC-810E7A46F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5 w 4471"/>
                <a:gd name="T1" fmla="*/ 25 h 8975"/>
                <a:gd name="T2" fmla="*/ 25 w 4471"/>
                <a:gd name="T3" fmla="*/ 25 h 8975"/>
                <a:gd name="T4" fmla="*/ 111775 w 4471"/>
                <a:gd name="T5" fmla="*/ 224350 h 8975"/>
                <a:gd name="T6" fmla="*/ 111775 w 4471"/>
                <a:gd name="T7" fmla="*/ 224350 h 8975"/>
                <a:gd name="T8" fmla="*/ 25 w 4471"/>
                <a:gd name="T9" fmla="*/ 25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D1E4FC62-67A5-47E0-B960-7C8A1696F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3375 h 135"/>
                <a:gd name="T4" fmla="*/ 3375 w 135"/>
                <a:gd name="T5" fmla="*/ 3375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45767861-C0DB-49C8-BF4C-2FFE28FB7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59650 w 2387"/>
                <a:gd name="T1" fmla="*/ 0 h 976"/>
                <a:gd name="T2" fmla="*/ 59650 w 2387"/>
                <a:gd name="T3" fmla="*/ 0 h 976"/>
                <a:gd name="T4" fmla="*/ 55000 w 2387"/>
                <a:gd name="T5" fmla="*/ 2375 h 976"/>
                <a:gd name="T6" fmla="*/ 55000 w 2387"/>
                <a:gd name="T7" fmla="*/ 2375 h 976"/>
                <a:gd name="T8" fmla="*/ 59650 w 2387"/>
                <a:gd name="T9" fmla="*/ 0 h 976"/>
                <a:gd name="T10" fmla="*/ 55000 w 2387"/>
                <a:gd name="T11" fmla="*/ 2375 h 976"/>
                <a:gd name="T12" fmla="*/ 55000 w 2387"/>
                <a:gd name="T13" fmla="*/ 2375 h 976"/>
                <a:gd name="T14" fmla="*/ 0 w 2387"/>
                <a:gd name="T15" fmla="*/ 24375 h 976"/>
                <a:gd name="T16" fmla="*/ 55000 w 2387"/>
                <a:gd name="T17" fmla="*/ 2375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8B6AA9D6-0CA4-42CD-9435-5C8C26D1E701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C003AE5A-6837-4743-BDD0-D40681E65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108400 w 4336"/>
                <a:gd name="T1" fmla="*/ 25 h 9546"/>
                <a:gd name="T2" fmla="*/ 10075 w 4336"/>
                <a:gd name="T3" fmla="*/ 4225 h 9546"/>
                <a:gd name="T4" fmla="*/ 0 w 4336"/>
                <a:gd name="T5" fmla="*/ 193275 h 9546"/>
                <a:gd name="T6" fmla="*/ 10075 w 4336"/>
                <a:gd name="T7" fmla="*/ 217650 h 9546"/>
                <a:gd name="T8" fmla="*/ 84025 w 4336"/>
                <a:gd name="T9" fmla="*/ 238650 h 9546"/>
                <a:gd name="T10" fmla="*/ 97475 w 4336"/>
                <a:gd name="T11" fmla="*/ 210075 h 9546"/>
                <a:gd name="T12" fmla="*/ 52100 w 4336"/>
                <a:gd name="T13" fmla="*/ 175625 h 9546"/>
                <a:gd name="T14" fmla="*/ 108400 w 4336"/>
                <a:gd name="T15" fmla="*/ 25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8FF8A9CC-7994-4BF2-99D7-BDB273727BA0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B68B6482-3FD2-4E16-B38F-5595BBDE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140350 w 5614"/>
                <a:gd name="T1" fmla="*/ 25 h 2118"/>
                <a:gd name="T2" fmla="*/ 3375 w 5614"/>
                <a:gd name="T3" fmla="*/ 3375 h 2118"/>
                <a:gd name="T4" fmla="*/ 25 w 5614"/>
                <a:gd name="T5" fmla="*/ 52950 h 2118"/>
                <a:gd name="T6" fmla="*/ 108400 w 5614"/>
                <a:gd name="T7" fmla="*/ 48750 h 2118"/>
                <a:gd name="T8" fmla="*/ 140350 w 5614"/>
                <a:gd name="T9" fmla="*/ 25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9CFEE529-FD89-46EF-86C8-4C9C32E9E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5 h 1950"/>
                <a:gd name="T2" fmla="*/ 35300 w 5748"/>
                <a:gd name="T3" fmla="*/ 48750 h 1950"/>
                <a:gd name="T4" fmla="*/ 143675 w 5748"/>
                <a:gd name="T5" fmla="*/ 48750 h 1950"/>
                <a:gd name="T6" fmla="*/ 136950 w 5748"/>
                <a:gd name="T7" fmla="*/ 25 h 1950"/>
                <a:gd name="T8" fmla="*/ 0 w 5748"/>
                <a:gd name="T9" fmla="*/ 25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25B344BE-88DC-4194-98A8-53407BD3A70C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FC63D320-2265-40EB-9C70-CEE83438A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6725 w 4202"/>
                <a:gd name="T1" fmla="*/ 25 h 9546"/>
                <a:gd name="T2" fmla="*/ 52100 w 4202"/>
                <a:gd name="T3" fmla="*/ 175625 h 9546"/>
                <a:gd name="T4" fmla="*/ 6725 w 4202"/>
                <a:gd name="T5" fmla="*/ 210075 h 9546"/>
                <a:gd name="T6" fmla="*/ 21025 w 4202"/>
                <a:gd name="T7" fmla="*/ 238650 h 9546"/>
                <a:gd name="T8" fmla="*/ 94125 w 4202"/>
                <a:gd name="T9" fmla="*/ 221000 h 9546"/>
                <a:gd name="T10" fmla="*/ 105050 w 4202"/>
                <a:gd name="T11" fmla="*/ 193275 h 9546"/>
                <a:gd name="T12" fmla="*/ 101675 w 4202"/>
                <a:gd name="T13" fmla="*/ 25 h 9546"/>
                <a:gd name="T14" fmla="*/ 6725 w 4202"/>
                <a:gd name="T15" fmla="*/ 25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5F73F96A-E647-49C6-B7B8-C35341B24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98325 w 4773"/>
                <a:gd name="T1" fmla="*/ 0 h 8134"/>
                <a:gd name="T2" fmla="*/ 0 w 4773"/>
                <a:gd name="T3" fmla="*/ 10925 h 8134"/>
                <a:gd name="T4" fmla="*/ 0 w 4773"/>
                <a:gd name="T5" fmla="*/ 31925 h 8134"/>
                <a:gd name="T6" fmla="*/ 14300 w 4773"/>
                <a:gd name="T7" fmla="*/ 130250 h 8134"/>
                <a:gd name="T8" fmla="*/ 14300 w 4773"/>
                <a:gd name="T9" fmla="*/ 157975 h 8134"/>
                <a:gd name="T10" fmla="*/ 70575 w 4773"/>
                <a:gd name="T11" fmla="*/ 203325 h 8134"/>
                <a:gd name="T12" fmla="*/ 115950 w 4773"/>
                <a:gd name="T13" fmla="*/ 147050 h 8134"/>
                <a:gd name="T14" fmla="*/ 112600 w 4773"/>
                <a:gd name="T15" fmla="*/ 122675 h 8134"/>
                <a:gd name="T16" fmla="*/ 101675 w 4773"/>
                <a:gd name="T17" fmla="*/ 21000 h 8134"/>
                <a:gd name="T18" fmla="*/ 98325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8456110B-BD99-476A-88CB-17515D104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101675 w 4067"/>
                <a:gd name="T1" fmla="*/ 0 h 1681"/>
                <a:gd name="T2" fmla="*/ 17650 w 4067"/>
                <a:gd name="T3" fmla="*/ 3375 h 1681"/>
                <a:gd name="T4" fmla="*/ 0 w 4067"/>
                <a:gd name="T5" fmla="*/ 3375 h 1681"/>
                <a:gd name="T6" fmla="*/ 3375 w 4067"/>
                <a:gd name="T7" fmla="*/ 31950 h 1681"/>
                <a:gd name="T8" fmla="*/ 48750 w 4067"/>
                <a:gd name="T9" fmla="*/ 42025 h 1681"/>
                <a:gd name="T10" fmla="*/ 101675 w 4067"/>
                <a:gd name="T11" fmla="*/ 24375 h 1681"/>
                <a:gd name="T12" fmla="*/ 101675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99D703E8-8837-4F5C-A178-2768B84F2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457875 w 33610"/>
                <a:gd name="T1" fmla="*/ 25 h 56383"/>
                <a:gd name="T2" fmla="*/ 263000 w 33610"/>
                <a:gd name="T3" fmla="*/ 45875 h 56383"/>
                <a:gd name="T4" fmla="*/ 252075 w 33610"/>
                <a:gd name="T5" fmla="*/ 53425 h 56383"/>
                <a:gd name="T6" fmla="*/ 84050 w 33610"/>
                <a:gd name="T7" fmla="*/ 242475 h 56383"/>
                <a:gd name="T8" fmla="*/ 52950 w 33610"/>
                <a:gd name="T9" fmla="*/ 785275 h 56383"/>
                <a:gd name="T10" fmla="*/ 279825 w 33610"/>
                <a:gd name="T11" fmla="*/ 1218825 h 56383"/>
                <a:gd name="T12" fmla="*/ 381475 w 33610"/>
                <a:gd name="T13" fmla="*/ 1327200 h 56383"/>
                <a:gd name="T14" fmla="*/ 552875 w 33610"/>
                <a:gd name="T15" fmla="*/ 1407875 h 56383"/>
                <a:gd name="T16" fmla="*/ 578625 w 33610"/>
                <a:gd name="T17" fmla="*/ 1409575 h 56383"/>
                <a:gd name="T18" fmla="*/ 710850 w 33610"/>
                <a:gd name="T19" fmla="*/ 1355775 h 56383"/>
                <a:gd name="T20" fmla="*/ 710850 w 33610"/>
                <a:gd name="T21" fmla="*/ 1355775 h 56383"/>
                <a:gd name="T22" fmla="*/ 701500 w 33610"/>
                <a:gd name="T23" fmla="*/ 1356750 h 56383"/>
                <a:gd name="T24" fmla="*/ 641100 w 33610"/>
                <a:gd name="T25" fmla="*/ 1254100 h 56383"/>
                <a:gd name="T26" fmla="*/ 741925 w 33610"/>
                <a:gd name="T27" fmla="*/ 1103700 h 56383"/>
                <a:gd name="T28" fmla="*/ 798225 w 33610"/>
                <a:gd name="T29" fmla="*/ 928100 h 56383"/>
                <a:gd name="T30" fmla="*/ 749500 w 33610"/>
                <a:gd name="T31" fmla="*/ 795350 h 56383"/>
                <a:gd name="T32" fmla="*/ 735200 w 33610"/>
                <a:gd name="T33" fmla="*/ 686950 h 56383"/>
                <a:gd name="T34" fmla="*/ 735200 w 33610"/>
                <a:gd name="T35" fmla="*/ 686950 h 56383"/>
                <a:gd name="T36" fmla="*/ 823275 w 33610"/>
                <a:gd name="T37" fmla="*/ 759100 h 56383"/>
                <a:gd name="T38" fmla="*/ 840225 w 33610"/>
                <a:gd name="T39" fmla="*/ 756700 h 56383"/>
                <a:gd name="T40" fmla="*/ 840225 w 33610"/>
                <a:gd name="T41" fmla="*/ 756700 h 56383"/>
                <a:gd name="T42" fmla="*/ 839400 w 33610"/>
                <a:gd name="T43" fmla="*/ 756800 h 56383"/>
                <a:gd name="T44" fmla="*/ 791500 w 33610"/>
                <a:gd name="T45" fmla="*/ 662600 h 56383"/>
                <a:gd name="T46" fmla="*/ 780575 w 33610"/>
                <a:gd name="T47" fmla="*/ 473550 h 56383"/>
                <a:gd name="T48" fmla="*/ 780575 w 33610"/>
                <a:gd name="T49" fmla="*/ 287850 h 56383"/>
                <a:gd name="T50" fmla="*/ 665475 w 33610"/>
                <a:gd name="T51" fmla="*/ 66875 h 56383"/>
                <a:gd name="T52" fmla="*/ 479775 w 33610"/>
                <a:gd name="T53" fmla="*/ 500 h 56383"/>
                <a:gd name="T54" fmla="*/ 457875 w 33610"/>
                <a:gd name="T55" fmla="*/ 25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BD23E47C-70D0-490B-8BF2-AD0278FB4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98300 w 12167"/>
                <a:gd name="T1" fmla="*/ 25 h 46919"/>
                <a:gd name="T2" fmla="*/ 87375 w 12167"/>
                <a:gd name="T3" fmla="*/ 7575 h 46919"/>
                <a:gd name="T4" fmla="*/ 0 w 12167"/>
                <a:gd name="T5" fmla="*/ 77325 h 46919"/>
                <a:gd name="T6" fmla="*/ 136125 w 12167"/>
                <a:gd name="T7" fmla="*/ 168075 h 46919"/>
                <a:gd name="T8" fmla="*/ 56300 w 12167"/>
                <a:gd name="T9" fmla="*/ 140350 h 46919"/>
                <a:gd name="T10" fmla="*/ 48725 w 12167"/>
                <a:gd name="T11" fmla="*/ 140350 h 46919"/>
                <a:gd name="T12" fmla="*/ 206700 w 12167"/>
                <a:gd name="T13" fmla="*/ 238650 h 46919"/>
                <a:gd name="T14" fmla="*/ 248700 w 12167"/>
                <a:gd name="T15" fmla="*/ 280650 h 46919"/>
                <a:gd name="T16" fmla="*/ 245350 w 12167"/>
                <a:gd name="T17" fmla="*/ 242000 h 46919"/>
                <a:gd name="T18" fmla="*/ 126025 w 12167"/>
                <a:gd name="T19" fmla="*/ 21025 h 46919"/>
                <a:gd name="T20" fmla="*/ 98300 w 12167"/>
                <a:gd name="T21" fmla="*/ 25 h 46919"/>
                <a:gd name="T22" fmla="*/ 255425 w 12167"/>
                <a:gd name="T23" fmla="*/ 626825 h 46919"/>
                <a:gd name="T24" fmla="*/ 231050 w 12167"/>
                <a:gd name="T25" fmla="*/ 672200 h 46919"/>
                <a:gd name="T26" fmla="*/ 227700 w 12167"/>
                <a:gd name="T27" fmla="*/ 676400 h 46919"/>
                <a:gd name="T28" fmla="*/ 287350 w 12167"/>
                <a:gd name="T29" fmla="*/ 714200 h 46919"/>
                <a:gd name="T30" fmla="*/ 304150 w 12167"/>
                <a:gd name="T31" fmla="*/ 710850 h 46919"/>
                <a:gd name="T32" fmla="*/ 255425 w 12167"/>
                <a:gd name="T33" fmla="*/ 626825 h 46919"/>
                <a:gd name="T34" fmla="*/ 255425 w 12167"/>
                <a:gd name="T35" fmla="*/ 865450 h 46919"/>
                <a:gd name="T36" fmla="*/ 206700 w 12167"/>
                <a:gd name="T37" fmla="*/ 924250 h 46919"/>
                <a:gd name="T38" fmla="*/ 153750 w 12167"/>
                <a:gd name="T39" fmla="*/ 935175 h 46919"/>
                <a:gd name="T40" fmla="*/ 136125 w 12167"/>
                <a:gd name="T41" fmla="*/ 935175 h 46919"/>
                <a:gd name="T42" fmla="*/ 35300 w 12167"/>
                <a:gd name="T43" fmla="*/ 1061225 h 46919"/>
                <a:gd name="T44" fmla="*/ 115125 w 12167"/>
                <a:gd name="T45" fmla="*/ 1172975 h 46919"/>
                <a:gd name="T46" fmla="*/ 206700 w 12167"/>
                <a:gd name="T47" fmla="*/ 1057850 h 46919"/>
                <a:gd name="T48" fmla="*/ 258800 w 12167"/>
                <a:gd name="T49" fmla="*/ 882250 h 46919"/>
                <a:gd name="T50" fmla="*/ 255425 w 12167"/>
                <a:gd name="T51" fmla="*/ 865450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50D379CC-AFC1-4023-970C-325DA1CB4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724275 h 55868"/>
                <a:gd name="T2" fmla="*/ 0 w 34450"/>
                <a:gd name="T3" fmla="*/ 724275 h 55868"/>
                <a:gd name="T4" fmla="*/ 1150 w 34450"/>
                <a:gd name="T5" fmla="*/ 724675 h 55868"/>
                <a:gd name="T6" fmla="*/ 1150 w 34450"/>
                <a:gd name="T7" fmla="*/ 724675 h 55868"/>
                <a:gd name="T8" fmla="*/ 0 w 34450"/>
                <a:gd name="T9" fmla="*/ 724275 h 55868"/>
                <a:gd name="T10" fmla="*/ 420125 w 34450"/>
                <a:gd name="T11" fmla="*/ 0 h 55868"/>
                <a:gd name="T12" fmla="*/ 231075 w 34450"/>
                <a:gd name="T13" fmla="*/ 48725 h 55868"/>
                <a:gd name="T14" fmla="*/ 98300 w 34450"/>
                <a:gd name="T15" fmla="*/ 262150 h 55868"/>
                <a:gd name="T16" fmla="*/ 80675 w 34450"/>
                <a:gd name="T17" fmla="*/ 444475 h 55868"/>
                <a:gd name="T18" fmla="*/ 56300 w 34450"/>
                <a:gd name="T19" fmla="*/ 633525 h 55868"/>
                <a:gd name="T20" fmla="*/ 1875 w 34450"/>
                <a:gd name="T21" fmla="*/ 724725 h 55868"/>
                <a:gd name="T22" fmla="*/ 1150 w 34450"/>
                <a:gd name="T23" fmla="*/ 724675 h 55868"/>
                <a:gd name="T24" fmla="*/ 1150 w 34450"/>
                <a:gd name="T25" fmla="*/ 724675 h 55868"/>
                <a:gd name="T26" fmla="*/ 20625 w 34450"/>
                <a:gd name="T27" fmla="*/ 728000 h 55868"/>
                <a:gd name="T28" fmla="*/ 108400 w 34450"/>
                <a:gd name="T29" fmla="*/ 661250 h 55868"/>
                <a:gd name="T30" fmla="*/ 108400 w 34450"/>
                <a:gd name="T31" fmla="*/ 661250 h 55868"/>
                <a:gd name="T32" fmla="*/ 87400 w 34450"/>
                <a:gd name="T33" fmla="*/ 769650 h 55868"/>
                <a:gd name="T34" fmla="*/ 31925 w 34450"/>
                <a:gd name="T35" fmla="*/ 895675 h 55868"/>
                <a:gd name="T36" fmla="*/ 70575 w 34450"/>
                <a:gd name="T37" fmla="*/ 1078000 h 55868"/>
                <a:gd name="T38" fmla="*/ 157975 w 34450"/>
                <a:gd name="T39" fmla="*/ 1235950 h 55868"/>
                <a:gd name="T40" fmla="*/ 92050 w 34450"/>
                <a:gd name="T41" fmla="*/ 1334625 h 55868"/>
                <a:gd name="T42" fmla="*/ 80675 w 34450"/>
                <a:gd name="T43" fmla="*/ 1333425 h 55868"/>
                <a:gd name="T44" fmla="*/ 80675 w 34450"/>
                <a:gd name="T45" fmla="*/ 1333425 h 55868"/>
                <a:gd name="T46" fmla="*/ 234425 w 34450"/>
                <a:gd name="T47" fmla="*/ 1396450 h 55868"/>
                <a:gd name="T48" fmla="*/ 244800 w 34450"/>
                <a:gd name="T49" fmla="*/ 1396700 h 55868"/>
                <a:gd name="T50" fmla="*/ 413400 w 34450"/>
                <a:gd name="T51" fmla="*/ 1326700 h 55868"/>
                <a:gd name="T52" fmla="*/ 574725 w 34450"/>
                <a:gd name="T53" fmla="*/ 1168750 h 55868"/>
                <a:gd name="T54" fmla="*/ 784775 w 34450"/>
                <a:gd name="T55" fmla="*/ 815850 h 55868"/>
                <a:gd name="T56" fmla="*/ 794850 w 34450"/>
                <a:gd name="T57" fmla="*/ 273075 h 55868"/>
                <a:gd name="T58" fmla="*/ 644450 w 34450"/>
                <a:gd name="T59" fmla="*/ 66375 h 55868"/>
                <a:gd name="T60" fmla="*/ 602450 w 34450"/>
                <a:gd name="T61" fmla="*/ 42025 h 55868"/>
                <a:gd name="T62" fmla="*/ 420125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20B9E7B9-C0D2-45D7-AF1D-7C95C5D95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4375 w 12604"/>
                <a:gd name="T1" fmla="*/ 0 h 20569"/>
                <a:gd name="T2" fmla="*/ 3375 w 12604"/>
                <a:gd name="T3" fmla="*/ 21000 h 20569"/>
                <a:gd name="T4" fmla="*/ 0 w 12604"/>
                <a:gd name="T5" fmla="*/ 21000 h 20569"/>
                <a:gd name="T6" fmla="*/ 21000 w 12604"/>
                <a:gd name="T7" fmla="*/ 27725 h 20569"/>
                <a:gd name="T8" fmla="*/ 48725 w 12604"/>
                <a:gd name="T9" fmla="*/ 21000 h 20569"/>
                <a:gd name="T10" fmla="*/ 24375 w 12604"/>
                <a:gd name="T11" fmla="*/ 0 h 20569"/>
                <a:gd name="T12" fmla="*/ 98300 w 12604"/>
                <a:gd name="T13" fmla="*/ 48750 h 20569"/>
                <a:gd name="T14" fmla="*/ 90750 w 12604"/>
                <a:gd name="T15" fmla="*/ 66375 h 20569"/>
                <a:gd name="T16" fmla="*/ 84025 w 12604"/>
                <a:gd name="T17" fmla="*/ 77300 h 20569"/>
                <a:gd name="T18" fmla="*/ 105025 w 12604"/>
                <a:gd name="T19" fmla="*/ 52100 h 20569"/>
                <a:gd name="T20" fmla="*/ 98300 w 12604"/>
                <a:gd name="T21" fmla="*/ 48750 h 20569"/>
                <a:gd name="T22" fmla="*/ 73950 w 12604"/>
                <a:gd name="T23" fmla="*/ 98300 h 20569"/>
                <a:gd name="T24" fmla="*/ 73950 w 12604"/>
                <a:gd name="T25" fmla="*/ 98300 h 20569"/>
                <a:gd name="T26" fmla="*/ 31925 w 12604"/>
                <a:gd name="T27" fmla="*/ 195775 h 20569"/>
                <a:gd name="T28" fmla="*/ 73950 w 12604"/>
                <a:gd name="T29" fmla="*/ 374750 h 20569"/>
                <a:gd name="T30" fmla="*/ 157975 w 12604"/>
                <a:gd name="T31" fmla="*/ 514225 h 20569"/>
                <a:gd name="T32" fmla="*/ 315075 w 12604"/>
                <a:gd name="T33" fmla="*/ 283150 h 20569"/>
                <a:gd name="T34" fmla="*/ 241975 w 12604"/>
                <a:gd name="T35" fmla="*/ 231075 h 20569"/>
                <a:gd name="T36" fmla="*/ 231050 w 12604"/>
                <a:gd name="T37" fmla="*/ 237800 h 20569"/>
                <a:gd name="T38" fmla="*/ 178975 w 12604"/>
                <a:gd name="T39" fmla="*/ 248700 h 20569"/>
                <a:gd name="T40" fmla="*/ 66375 w 12604"/>
                <a:gd name="T41" fmla="*/ 136125 h 20569"/>
                <a:gd name="T42" fmla="*/ 73950 w 12604"/>
                <a:gd name="T43" fmla="*/ 98300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29BC9648-74EF-4BB9-BAC9-DDC69C92F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536075 w 44970"/>
                <a:gd name="T1" fmla="*/ 25 h 42852"/>
                <a:gd name="T2" fmla="*/ 25 w 44970"/>
                <a:gd name="T3" fmla="*/ 536075 h 42852"/>
                <a:gd name="T4" fmla="*/ 45400 w 44970"/>
                <a:gd name="T5" fmla="*/ 759575 h 42852"/>
                <a:gd name="T6" fmla="*/ 3375 w 44970"/>
                <a:gd name="T7" fmla="*/ 843600 h 42852"/>
                <a:gd name="T8" fmla="*/ 115975 w 44970"/>
                <a:gd name="T9" fmla="*/ 956175 h 42852"/>
                <a:gd name="T10" fmla="*/ 178975 w 44970"/>
                <a:gd name="T11" fmla="*/ 938550 h 42852"/>
                <a:gd name="T12" fmla="*/ 536075 w 44970"/>
                <a:gd name="T13" fmla="*/ 1071300 h 42852"/>
                <a:gd name="T14" fmla="*/ 994000 w 44970"/>
                <a:gd name="T15" fmla="*/ 812500 h 42852"/>
                <a:gd name="T16" fmla="*/ 1011625 w 44970"/>
                <a:gd name="T17" fmla="*/ 812500 h 42852"/>
                <a:gd name="T18" fmla="*/ 1124225 w 44970"/>
                <a:gd name="T19" fmla="*/ 700750 h 42852"/>
                <a:gd name="T20" fmla="*/ 1067925 w 44970"/>
                <a:gd name="T21" fmla="*/ 605825 h 42852"/>
                <a:gd name="T22" fmla="*/ 1071300 w 44970"/>
                <a:gd name="T23" fmla="*/ 536075 h 42852"/>
                <a:gd name="T24" fmla="*/ 536075 w 44970"/>
                <a:gd name="T25" fmla="*/ 25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8A271553-AC39-476C-8C60-B9DEEF5C6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542775 w 33206"/>
                <a:gd name="T1" fmla="*/ 0 h 10386"/>
                <a:gd name="T2" fmla="*/ 476400 w 33206"/>
                <a:gd name="T3" fmla="*/ 70575 h 10386"/>
                <a:gd name="T4" fmla="*/ 571350 w 33206"/>
                <a:gd name="T5" fmla="*/ 80675 h 10386"/>
                <a:gd name="T6" fmla="*/ 560425 w 33206"/>
                <a:gd name="T7" fmla="*/ 35300 h 10386"/>
                <a:gd name="T8" fmla="*/ 542775 w 33206"/>
                <a:gd name="T9" fmla="*/ 0 h 10386"/>
                <a:gd name="T10" fmla="*/ 0 w 33206"/>
                <a:gd name="T11" fmla="*/ 154600 h 10386"/>
                <a:gd name="T12" fmla="*/ 25200 w 33206"/>
                <a:gd name="T13" fmla="*/ 220975 h 10386"/>
                <a:gd name="T14" fmla="*/ 56300 w 33206"/>
                <a:gd name="T15" fmla="*/ 193250 h 10386"/>
                <a:gd name="T16" fmla="*/ 0 w 33206"/>
                <a:gd name="T17" fmla="*/ 154600 h 10386"/>
                <a:gd name="T18" fmla="*/ 735200 w 33206"/>
                <a:gd name="T19" fmla="*/ 10925 h 10386"/>
                <a:gd name="T20" fmla="*/ 651175 w 33206"/>
                <a:gd name="T21" fmla="*/ 101675 h 10386"/>
                <a:gd name="T22" fmla="*/ 647800 w 33206"/>
                <a:gd name="T23" fmla="*/ 101675 h 10386"/>
                <a:gd name="T24" fmla="*/ 830125 w 33206"/>
                <a:gd name="T25" fmla="*/ 259625 h 10386"/>
                <a:gd name="T26" fmla="*/ 830125 w 33206"/>
                <a:gd name="T27" fmla="*/ 242000 h 10386"/>
                <a:gd name="T28" fmla="*/ 809125 w 33206"/>
                <a:gd name="T29" fmla="*/ 157975 h 10386"/>
                <a:gd name="T30" fmla="*/ 735200 w 33206"/>
                <a:gd name="T31" fmla="*/ 10925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14E60FB1-9320-4EE9-BCE2-904A39498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5 w 2253"/>
                <a:gd name="T1" fmla="*/ 25 h 3799"/>
                <a:gd name="T2" fmla="*/ 56300 w 2253"/>
                <a:gd name="T3" fmla="*/ 94950 h 3799"/>
                <a:gd name="T4" fmla="*/ 25 w 2253"/>
                <a:gd name="T5" fmla="*/ 25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55C21CA4-3CA7-49D9-845A-C44A8AC14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52925 w 2118"/>
                <a:gd name="T1" fmla="*/ 25 h 438"/>
                <a:gd name="T2" fmla="*/ 52925 w 2118"/>
                <a:gd name="T3" fmla="*/ 25 h 438"/>
                <a:gd name="T4" fmla="*/ 0 w 2118"/>
                <a:gd name="T5" fmla="*/ 10925 h 438"/>
                <a:gd name="T6" fmla="*/ 52925 w 2118"/>
                <a:gd name="T7" fmla="*/ 25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F792568F-2757-4642-B8A5-DA9AD88FB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73950 w 5211"/>
                <a:gd name="T1" fmla="*/ 25 h 9244"/>
                <a:gd name="T2" fmla="*/ 25 w 5211"/>
                <a:gd name="T3" fmla="*/ 108400 h 9244"/>
                <a:gd name="T4" fmla="*/ 25 w 5211"/>
                <a:gd name="T5" fmla="*/ 231075 h 9244"/>
                <a:gd name="T6" fmla="*/ 17650 w 5211"/>
                <a:gd name="T7" fmla="*/ 231075 h 9244"/>
                <a:gd name="T8" fmla="*/ 70600 w 5211"/>
                <a:gd name="T9" fmla="*/ 220150 h 9244"/>
                <a:gd name="T10" fmla="*/ 130250 w 5211"/>
                <a:gd name="T11" fmla="*/ 129425 h 9244"/>
                <a:gd name="T12" fmla="*/ 130250 w 5211"/>
                <a:gd name="T13" fmla="*/ 119325 h 9244"/>
                <a:gd name="T14" fmla="*/ 73950 w 5211"/>
                <a:gd name="T15" fmla="*/ 24400 h 9244"/>
                <a:gd name="T16" fmla="*/ 73950 w 5211"/>
                <a:gd name="T17" fmla="*/ 25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949884DB-1D67-44BB-8740-23B94C755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10100 w 404"/>
                <a:gd name="T1" fmla="*/ 0 h 841"/>
                <a:gd name="T2" fmla="*/ 25 w 404"/>
                <a:gd name="T3" fmla="*/ 21000 h 841"/>
                <a:gd name="T4" fmla="*/ 3375 w 404"/>
                <a:gd name="T5" fmla="*/ 21000 h 841"/>
                <a:gd name="T6" fmla="*/ 10100 w 404"/>
                <a:gd name="T7" fmla="*/ 3375 h 841"/>
                <a:gd name="T8" fmla="*/ 10100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F0FACDB7-7C96-4F03-97F6-95D3F871A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38650 w 1547"/>
                <a:gd name="T1" fmla="*/ 25 h 3359"/>
                <a:gd name="T2" fmla="*/ 17650 w 1547"/>
                <a:gd name="T3" fmla="*/ 25225 h 3359"/>
                <a:gd name="T4" fmla="*/ 17650 w 1547"/>
                <a:gd name="T5" fmla="*/ 28600 h 3359"/>
                <a:gd name="T6" fmla="*/ 38650 w 1547"/>
                <a:gd name="T7" fmla="*/ 4225 h 3359"/>
                <a:gd name="T8" fmla="*/ 38650 w 1547"/>
                <a:gd name="T9" fmla="*/ 25 h 3359"/>
                <a:gd name="T10" fmla="*/ 7575 w 1547"/>
                <a:gd name="T11" fmla="*/ 46225 h 3359"/>
                <a:gd name="T12" fmla="*/ 1075 w 1547"/>
                <a:gd name="T13" fmla="*/ 70975 h 3359"/>
                <a:gd name="T14" fmla="*/ 1075 w 1547"/>
                <a:gd name="T15" fmla="*/ 70975 h 3359"/>
                <a:gd name="T16" fmla="*/ 10925 w 1547"/>
                <a:gd name="T17" fmla="*/ 46225 h 3359"/>
                <a:gd name="T18" fmla="*/ 7575 w 1547"/>
                <a:gd name="T19" fmla="*/ 46225 h 3359"/>
                <a:gd name="T20" fmla="*/ 1075 w 1547"/>
                <a:gd name="T21" fmla="*/ 70975 h 3359"/>
                <a:gd name="T22" fmla="*/ 0 w 1547"/>
                <a:gd name="T23" fmla="*/ 83950 h 3359"/>
                <a:gd name="T24" fmla="*/ 0 w 1547"/>
                <a:gd name="T25" fmla="*/ 83950 h 3359"/>
                <a:gd name="T26" fmla="*/ 1075 w 1547"/>
                <a:gd name="T27" fmla="*/ 70975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2FD9E0B3-BE61-4AFB-9FF1-B2D28630B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66375 w 7025"/>
                <a:gd name="T1" fmla="*/ 25 h 11899"/>
                <a:gd name="T2" fmla="*/ 63025 w 7025"/>
                <a:gd name="T3" fmla="*/ 45400 h 11899"/>
                <a:gd name="T4" fmla="*/ 87375 w 7025"/>
                <a:gd name="T5" fmla="*/ 108400 h 11899"/>
                <a:gd name="T6" fmla="*/ 87375 w 7025"/>
                <a:gd name="T7" fmla="*/ 111775 h 11899"/>
                <a:gd name="T8" fmla="*/ 77300 w 7025"/>
                <a:gd name="T9" fmla="*/ 111775 h 11899"/>
                <a:gd name="T10" fmla="*/ 38650 w 7025"/>
                <a:gd name="T11" fmla="*/ 105050 h 11899"/>
                <a:gd name="T12" fmla="*/ 17650 w 7025"/>
                <a:gd name="T13" fmla="*/ 129425 h 11899"/>
                <a:gd name="T14" fmla="*/ 10925 w 7025"/>
                <a:gd name="T15" fmla="*/ 147050 h 11899"/>
                <a:gd name="T16" fmla="*/ 0 w 7025"/>
                <a:gd name="T17" fmla="*/ 184875 h 11899"/>
                <a:gd name="T18" fmla="*/ 112600 w 7025"/>
                <a:gd name="T19" fmla="*/ 297450 h 11899"/>
                <a:gd name="T20" fmla="*/ 164675 w 7025"/>
                <a:gd name="T21" fmla="*/ 286550 h 11899"/>
                <a:gd name="T22" fmla="*/ 175600 w 7025"/>
                <a:gd name="T23" fmla="*/ 279825 h 11899"/>
                <a:gd name="T24" fmla="*/ 143675 w 7025"/>
                <a:gd name="T25" fmla="*/ 3375 h 11899"/>
                <a:gd name="T26" fmla="*/ 147050 w 7025"/>
                <a:gd name="T27" fmla="*/ 25 h 11899"/>
                <a:gd name="T28" fmla="*/ 108400 w 7025"/>
                <a:gd name="T29" fmla="*/ 3375 h 11899"/>
                <a:gd name="T30" fmla="*/ 66375 w 7025"/>
                <a:gd name="T31" fmla="*/ 25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183E26C5-2184-45FC-BE93-715DB540E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697550 w 52800"/>
                <a:gd name="T1" fmla="*/ 0 h 35952"/>
                <a:gd name="T2" fmla="*/ 662100 w 52800"/>
                <a:gd name="T3" fmla="*/ 1250 h 35952"/>
                <a:gd name="T4" fmla="*/ 602425 w 52800"/>
                <a:gd name="T5" fmla="*/ 12175 h 35952"/>
                <a:gd name="T6" fmla="*/ 546150 w 52800"/>
                <a:gd name="T7" fmla="*/ 57550 h 35952"/>
                <a:gd name="T8" fmla="*/ 530900 w 52800"/>
                <a:gd name="T9" fmla="*/ 60425 h 35952"/>
                <a:gd name="T10" fmla="*/ 487325 w 52800"/>
                <a:gd name="T11" fmla="*/ 54175 h 35952"/>
                <a:gd name="T12" fmla="*/ 416750 w 52800"/>
                <a:gd name="T13" fmla="*/ 57550 h 35952"/>
                <a:gd name="T14" fmla="*/ 287350 w 52800"/>
                <a:gd name="T15" fmla="*/ 113000 h 35952"/>
                <a:gd name="T16" fmla="*/ 235275 w 52800"/>
                <a:gd name="T17" fmla="*/ 180225 h 35952"/>
                <a:gd name="T18" fmla="*/ 193250 w 52800"/>
                <a:gd name="T19" fmla="*/ 232300 h 35952"/>
                <a:gd name="T20" fmla="*/ 147050 w 52800"/>
                <a:gd name="T21" fmla="*/ 372625 h 35952"/>
                <a:gd name="T22" fmla="*/ 77300 w 52800"/>
                <a:gd name="T23" fmla="*/ 547400 h 35952"/>
                <a:gd name="T24" fmla="*/ 0 w 52800"/>
                <a:gd name="T25" fmla="*/ 680150 h 35952"/>
                <a:gd name="T26" fmla="*/ 56300 w 52800"/>
                <a:gd name="T27" fmla="*/ 659150 h 35952"/>
                <a:gd name="T28" fmla="*/ 56300 w 52800"/>
                <a:gd name="T29" fmla="*/ 659150 h 35952"/>
                <a:gd name="T30" fmla="*/ 70575 w 52800"/>
                <a:gd name="T31" fmla="*/ 802825 h 35952"/>
                <a:gd name="T32" fmla="*/ 219825 w 52800"/>
                <a:gd name="T33" fmla="*/ 898800 h 35952"/>
                <a:gd name="T34" fmla="*/ 231050 w 52800"/>
                <a:gd name="T35" fmla="*/ 897750 h 35952"/>
                <a:gd name="T36" fmla="*/ 210050 w 52800"/>
                <a:gd name="T37" fmla="*/ 789375 h 35952"/>
                <a:gd name="T38" fmla="*/ 210050 w 52800"/>
                <a:gd name="T39" fmla="*/ 789375 h 35952"/>
                <a:gd name="T40" fmla="*/ 244725 w 52800"/>
                <a:gd name="T41" fmla="*/ 790400 h 35952"/>
                <a:gd name="T42" fmla="*/ 332725 w 52800"/>
                <a:gd name="T43" fmla="*/ 775100 h 35952"/>
                <a:gd name="T44" fmla="*/ 294075 w 52800"/>
                <a:gd name="T45" fmla="*/ 687700 h 35952"/>
                <a:gd name="T46" fmla="*/ 294075 w 52800"/>
                <a:gd name="T47" fmla="*/ 687700 h 35952"/>
                <a:gd name="T48" fmla="*/ 413200 w 52800"/>
                <a:gd name="T49" fmla="*/ 735525 h 35952"/>
                <a:gd name="T50" fmla="*/ 515050 w 52800"/>
                <a:gd name="T51" fmla="*/ 722150 h 35952"/>
                <a:gd name="T52" fmla="*/ 615925 w 52800"/>
                <a:gd name="T53" fmla="*/ 708075 h 35952"/>
                <a:gd name="T54" fmla="*/ 700750 w 52800"/>
                <a:gd name="T55" fmla="*/ 733075 h 35952"/>
                <a:gd name="T56" fmla="*/ 836375 w 52800"/>
                <a:gd name="T57" fmla="*/ 534800 h 35952"/>
                <a:gd name="T58" fmla="*/ 836375 w 52800"/>
                <a:gd name="T59" fmla="*/ 534800 h 35952"/>
                <a:gd name="T60" fmla="*/ 854500 w 52800"/>
                <a:gd name="T61" fmla="*/ 568400 h 35952"/>
                <a:gd name="T62" fmla="*/ 868775 w 52800"/>
                <a:gd name="T63" fmla="*/ 617125 h 35952"/>
                <a:gd name="T64" fmla="*/ 847775 w 52800"/>
                <a:gd name="T65" fmla="*/ 694425 h 35952"/>
                <a:gd name="T66" fmla="*/ 945250 w 52800"/>
                <a:gd name="T67" fmla="*/ 631425 h 35952"/>
                <a:gd name="T68" fmla="*/ 1029275 w 52800"/>
                <a:gd name="T69" fmla="*/ 544025 h 35952"/>
                <a:gd name="T70" fmla="*/ 1103200 w 52800"/>
                <a:gd name="T71" fmla="*/ 691075 h 35952"/>
                <a:gd name="T72" fmla="*/ 1117500 w 52800"/>
                <a:gd name="T73" fmla="*/ 841475 h 35952"/>
                <a:gd name="T74" fmla="*/ 1229225 w 52800"/>
                <a:gd name="T75" fmla="*/ 680150 h 35952"/>
                <a:gd name="T76" fmla="*/ 1288900 w 52800"/>
                <a:gd name="T77" fmla="*/ 460000 h 35952"/>
                <a:gd name="T78" fmla="*/ 1281325 w 52800"/>
                <a:gd name="T79" fmla="*/ 382700 h 35952"/>
                <a:gd name="T80" fmla="*/ 1281325 w 52800"/>
                <a:gd name="T81" fmla="*/ 382700 h 35952"/>
                <a:gd name="T82" fmla="*/ 1316625 w 52800"/>
                <a:gd name="T83" fmla="*/ 428075 h 35952"/>
                <a:gd name="T84" fmla="*/ 1288900 w 52800"/>
                <a:gd name="T85" fmla="*/ 344050 h 35952"/>
                <a:gd name="T86" fmla="*/ 1204875 w 52800"/>
                <a:gd name="T87" fmla="*/ 246600 h 35952"/>
                <a:gd name="T88" fmla="*/ 1046900 w 52800"/>
                <a:gd name="T89" fmla="*/ 148300 h 35952"/>
                <a:gd name="T90" fmla="*/ 1057050 w 52800"/>
                <a:gd name="T91" fmla="*/ 147800 h 35952"/>
                <a:gd name="T92" fmla="*/ 1134300 w 52800"/>
                <a:gd name="T93" fmla="*/ 176025 h 35952"/>
                <a:gd name="T94" fmla="*/ 802400 w 52800"/>
                <a:gd name="T95" fmla="*/ 12175 h 35952"/>
                <a:gd name="T96" fmla="*/ 697550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90026D99-AF37-460E-AB6B-9A8D94D45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80650 w 3227"/>
                <a:gd name="T1" fmla="*/ 0 h 9867"/>
                <a:gd name="T2" fmla="*/ 45375 w 3227"/>
                <a:gd name="T3" fmla="*/ 166025 h 9867"/>
                <a:gd name="T4" fmla="*/ 45375 w 3227"/>
                <a:gd name="T5" fmla="*/ 169375 h 9867"/>
                <a:gd name="T6" fmla="*/ 80650 w 3227"/>
                <a:gd name="T7" fmla="*/ 0 h 9867"/>
                <a:gd name="T8" fmla="*/ 17525 w 3227"/>
                <a:gd name="T9" fmla="*/ 219125 h 9867"/>
                <a:gd name="T10" fmla="*/ 17525 w 3227"/>
                <a:gd name="T11" fmla="*/ 219125 h 9867"/>
                <a:gd name="T12" fmla="*/ 0 w 3227"/>
                <a:gd name="T13" fmla="*/ 243325 h 9867"/>
                <a:gd name="T14" fmla="*/ 0 w 3227"/>
                <a:gd name="T15" fmla="*/ 246675 h 9867"/>
                <a:gd name="T16" fmla="*/ 17525 w 3227"/>
                <a:gd name="T17" fmla="*/ 219125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3C6E9E3E-B8FF-4A15-A8FD-9CFBB1B02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4375 w 976"/>
                <a:gd name="T1" fmla="*/ 25 h 1950"/>
                <a:gd name="T2" fmla="*/ 0 w 976"/>
                <a:gd name="T3" fmla="*/ 48750 h 1950"/>
                <a:gd name="T4" fmla="*/ 24375 w 976"/>
                <a:gd name="T5" fmla="*/ 3375 h 1950"/>
                <a:gd name="T6" fmla="*/ 24375 w 976"/>
                <a:gd name="T7" fmla="*/ 25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F376A1DE-525E-4870-9472-ECC258C82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164700 w 9646"/>
                <a:gd name="T1" fmla="*/ 10100 h 4908"/>
                <a:gd name="T2" fmla="*/ 168050 w 9646"/>
                <a:gd name="T3" fmla="*/ 13450 h 4908"/>
                <a:gd name="T4" fmla="*/ 164700 w 9646"/>
                <a:gd name="T5" fmla="*/ 10100 h 4908"/>
                <a:gd name="T6" fmla="*/ 241150 w 9646"/>
                <a:gd name="T7" fmla="*/ 31125 h 4908"/>
                <a:gd name="T8" fmla="*/ 241150 w 9646"/>
                <a:gd name="T9" fmla="*/ 31125 h 4908"/>
                <a:gd name="T10" fmla="*/ 147050 w 9646"/>
                <a:gd name="T11" fmla="*/ 90750 h 4908"/>
                <a:gd name="T12" fmla="*/ 241150 w 9646"/>
                <a:gd name="T13" fmla="*/ 31125 h 4908"/>
                <a:gd name="T14" fmla="*/ 69750 w 9646"/>
                <a:gd name="T15" fmla="*/ 0 h 4908"/>
                <a:gd name="T16" fmla="*/ 69750 w 9646"/>
                <a:gd name="T17" fmla="*/ 0 h 4908"/>
                <a:gd name="T18" fmla="*/ 25 w 9646"/>
                <a:gd name="T19" fmla="*/ 122675 h 4908"/>
                <a:gd name="T20" fmla="*/ 69750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FE78A5D3-6AE4-4792-AD26-026882096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56300 w 2252"/>
                <a:gd name="T1" fmla="*/ 25 h 841"/>
                <a:gd name="T2" fmla="*/ 0 w 2252"/>
                <a:gd name="T3" fmla="*/ 21025 h 841"/>
                <a:gd name="T4" fmla="*/ 56300 w 2252"/>
                <a:gd name="T5" fmla="*/ 4225 h 841"/>
                <a:gd name="T6" fmla="*/ 56300 w 2252"/>
                <a:gd name="T7" fmla="*/ 25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EBCFDE6D-F2FB-4BF5-A925-69809EB7D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5 h 1110"/>
                <a:gd name="T2" fmla="*/ 0 w 3495"/>
                <a:gd name="T3" fmla="*/ 25 h 1110"/>
                <a:gd name="T4" fmla="*/ 87375 w 3495"/>
                <a:gd name="T5" fmla="*/ 27750 h 1110"/>
                <a:gd name="T6" fmla="*/ 87375 w 3495"/>
                <a:gd name="T7" fmla="*/ 24375 h 1110"/>
                <a:gd name="T8" fmla="*/ 0 w 3495"/>
                <a:gd name="T9" fmla="*/ 25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73F62E95-0ACA-4B3C-9278-3747FEE56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87375 w 5479"/>
                <a:gd name="T1" fmla="*/ 129400 h 6286"/>
                <a:gd name="T2" fmla="*/ 87375 w 5479"/>
                <a:gd name="T3" fmla="*/ 129400 h 6286"/>
                <a:gd name="T4" fmla="*/ 136950 w 5479"/>
                <a:gd name="T5" fmla="*/ 157150 h 6286"/>
                <a:gd name="T6" fmla="*/ 136950 w 5479"/>
                <a:gd name="T7" fmla="*/ 157150 h 6286"/>
                <a:gd name="T8" fmla="*/ 87375 w 5479"/>
                <a:gd name="T9" fmla="*/ 129400 h 6286"/>
                <a:gd name="T10" fmla="*/ 0 w 5479"/>
                <a:gd name="T11" fmla="*/ 25 h 6286"/>
                <a:gd name="T12" fmla="*/ 31925 w 5479"/>
                <a:gd name="T13" fmla="*/ 73125 h 6286"/>
                <a:gd name="T14" fmla="*/ 63025 w 5479"/>
                <a:gd name="T15" fmla="*/ 108400 h 6286"/>
                <a:gd name="T16" fmla="*/ 63025 w 5479"/>
                <a:gd name="T17" fmla="*/ 108400 h 6286"/>
                <a:gd name="T18" fmla="*/ 31925 w 5479"/>
                <a:gd name="T19" fmla="*/ 73125 h 6286"/>
                <a:gd name="T20" fmla="*/ 0 w 5479"/>
                <a:gd name="T21" fmla="*/ 25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901B7BC3-D7D7-40DC-B3DD-23B015E16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5 h 135"/>
                <a:gd name="T2" fmla="*/ 6725 w 270"/>
                <a:gd name="T3" fmla="*/ 3375 h 135"/>
                <a:gd name="T4" fmla="*/ 0 w 270"/>
                <a:gd name="T5" fmla="*/ 25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ADD691D7-F984-4BFF-AF2C-210C2D8B8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16750 w 671"/>
                <a:gd name="T1" fmla="*/ 25 h 971"/>
                <a:gd name="T2" fmla="*/ 16750 w 671"/>
                <a:gd name="T3" fmla="*/ 25 h 971"/>
                <a:gd name="T4" fmla="*/ 25 w 671"/>
                <a:gd name="T5" fmla="*/ 20900 h 971"/>
                <a:gd name="T6" fmla="*/ 25 w 671"/>
                <a:gd name="T7" fmla="*/ 24250 h 971"/>
                <a:gd name="T8" fmla="*/ 16750 w 671"/>
                <a:gd name="T9" fmla="*/ 25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63742531-423D-457F-8403-8688A2DDC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87025 w 6454"/>
                <a:gd name="T1" fmla="*/ 525 h 5882"/>
                <a:gd name="T2" fmla="*/ 3375 w 6454"/>
                <a:gd name="T3" fmla="*/ 87400 h 5882"/>
                <a:gd name="T4" fmla="*/ 0 w 6454"/>
                <a:gd name="T5" fmla="*/ 90750 h 5882"/>
                <a:gd name="T6" fmla="*/ 3375 w 6454"/>
                <a:gd name="T7" fmla="*/ 90750 h 5882"/>
                <a:gd name="T8" fmla="*/ 87025 w 6454"/>
                <a:gd name="T9" fmla="*/ 525 h 5882"/>
                <a:gd name="T10" fmla="*/ 87400 w 6454"/>
                <a:gd name="T11" fmla="*/ 0 h 5882"/>
                <a:gd name="T12" fmla="*/ 161325 w 6454"/>
                <a:gd name="T13" fmla="*/ 147050 h 5882"/>
                <a:gd name="T14" fmla="*/ 87400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AF3B498C-2A84-40C4-A44C-9A9D3D4DF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5 h 135"/>
                <a:gd name="T2" fmla="*/ 0 w 1"/>
                <a:gd name="T3" fmla="*/ 25 h 135"/>
                <a:gd name="T4" fmla="*/ 0 w 1"/>
                <a:gd name="T5" fmla="*/ 3375 h 135"/>
                <a:gd name="T6" fmla="*/ 0 w 1"/>
                <a:gd name="T7" fmla="*/ 3375 h 135"/>
                <a:gd name="T8" fmla="*/ 0 w 1"/>
                <a:gd name="T9" fmla="*/ 25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2B2F1FC1-1965-42C7-A78B-05346B825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3375 w 40063"/>
                <a:gd name="T1" fmla="*/ 80675 h 5042"/>
                <a:gd name="T2" fmla="*/ 45400 w 40063"/>
                <a:gd name="T3" fmla="*/ 84025 h 5042"/>
                <a:gd name="T4" fmla="*/ 84050 w 40063"/>
                <a:gd name="T5" fmla="*/ 80675 h 5042"/>
                <a:gd name="T6" fmla="*/ 3375 w 40063"/>
                <a:gd name="T7" fmla="*/ 80675 h 5042"/>
                <a:gd name="T8" fmla="*/ 1001550 w 40063"/>
                <a:gd name="T9" fmla="*/ 25 h 5042"/>
                <a:gd name="T10" fmla="*/ 927850 w 40063"/>
                <a:gd name="T11" fmla="*/ 111475 h 5042"/>
                <a:gd name="T12" fmla="*/ 927850 w 40063"/>
                <a:gd name="T13" fmla="*/ 111475 h 5042"/>
                <a:gd name="T14" fmla="*/ 1001550 w 40063"/>
                <a:gd name="T15" fmla="*/ 3375 h 5042"/>
                <a:gd name="T16" fmla="*/ 1001550 w 40063"/>
                <a:gd name="T17" fmla="*/ 25 h 5042"/>
                <a:gd name="T18" fmla="*/ 3375 w 40063"/>
                <a:gd name="T19" fmla="*/ 80675 h 5042"/>
                <a:gd name="T20" fmla="*/ 3375 w 40063"/>
                <a:gd name="T21" fmla="*/ 80675 h 5042"/>
                <a:gd name="T22" fmla="*/ 25 w 40063"/>
                <a:gd name="T23" fmla="*/ 126050 h 5042"/>
                <a:gd name="T24" fmla="*/ 3375 w 40063"/>
                <a:gd name="T25" fmla="*/ 80675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9838ACC3-23AA-487D-887B-388D90D97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5 h 170"/>
                <a:gd name="T2" fmla="*/ 0 w 1"/>
                <a:gd name="T3" fmla="*/ 25 h 170"/>
                <a:gd name="T4" fmla="*/ 0 w 1"/>
                <a:gd name="T5" fmla="*/ 4225 h 170"/>
                <a:gd name="T6" fmla="*/ 0 w 1"/>
                <a:gd name="T7" fmla="*/ 25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F70FBF3F-9868-42E5-8DB0-2465A1A65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5 h 438"/>
                <a:gd name="T2" fmla="*/ 0 w 1950"/>
                <a:gd name="T3" fmla="*/ 4225 h 438"/>
                <a:gd name="T4" fmla="*/ 38650 w 1950"/>
                <a:gd name="T5" fmla="*/ 10950 h 438"/>
                <a:gd name="T6" fmla="*/ 0 w 1950"/>
                <a:gd name="T7" fmla="*/ 25 h 438"/>
                <a:gd name="T8" fmla="*/ 48725 w 1950"/>
                <a:gd name="T9" fmla="*/ 7575 h 438"/>
                <a:gd name="T10" fmla="*/ 38650 w 1950"/>
                <a:gd name="T11" fmla="*/ 10950 h 438"/>
                <a:gd name="T12" fmla="*/ 48725 w 1950"/>
                <a:gd name="T13" fmla="*/ 10950 h 438"/>
                <a:gd name="T14" fmla="*/ 48725 w 1950"/>
                <a:gd name="T15" fmla="*/ 7575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903CC0AE-B01B-4377-BA91-5746A41C6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1243525 w 52665"/>
                <a:gd name="T1" fmla="*/ 0 h 24501"/>
                <a:gd name="T2" fmla="*/ 1064550 w 52665"/>
                <a:gd name="T3" fmla="*/ 174775 h 24501"/>
                <a:gd name="T4" fmla="*/ 907425 w 52665"/>
                <a:gd name="T5" fmla="*/ 115125 h 24501"/>
                <a:gd name="T6" fmla="*/ 830125 w 52665"/>
                <a:gd name="T7" fmla="*/ 97475 h 24501"/>
                <a:gd name="T8" fmla="*/ 798200 w 52665"/>
                <a:gd name="T9" fmla="*/ 13450 h 24501"/>
                <a:gd name="T10" fmla="*/ 578075 w 52665"/>
                <a:gd name="T11" fmla="*/ 189050 h 24501"/>
                <a:gd name="T12" fmla="*/ 374750 w 52665"/>
                <a:gd name="T13" fmla="*/ 216775 h 24501"/>
                <a:gd name="T14" fmla="*/ 256275 w 52665"/>
                <a:gd name="T15" fmla="*/ 168050 h 24501"/>
                <a:gd name="T16" fmla="*/ 214250 w 52665"/>
                <a:gd name="T17" fmla="*/ 273075 h 24501"/>
                <a:gd name="T18" fmla="*/ 172250 w 52665"/>
                <a:gd name="T19" fmla="*/ 269725 h 24501"/>
                <a:gd name="T20" fmla="*/ 182325 w 52665"/>
                <a:gd name="T21" fmla="*/ 381475 h 24501"/>
                <a:gd name="T22" fmla="*/ 0 w 52665"/>
                <a:gd name="T23" fmla="*/ 391550 h 24501"/>
                <a:gd name="T24" fmla="*/ 56300 w 52665"/>
                <a:gd name="T25" fmla="*/ 370550 h 24501"/>
                <a:gd name="T26" fmla="*/ 70575 w 52665"/>
                <a:gd name="T27" fmla="*/ 514225 h 24501"/>
                <a:gd name="T28" fmla="*/ 126025 w 52665"/>
                <a:gd name="T29" fmla="*/ 570500 h 24501"/>
                <a:gd name="T30" fmla="*/ 182325 w 52665"/>
                <a:gd name="T31" fmla="*/ 601600 h 24501"/>
                <a:gd name="T32" fmla="*/ 231050 w 52665"/>
                <a:gd name="T33" fmla="*/ 609150 h 24501"/>
                <a:gd name="T34" fmla="*/ 210050 w 52665"/>
                <a:gd name="T35" fmla="*/ 500775 h 24501"/>
                <a:gd name="T36" fmla="*/ 332725 w 52665"/>
                <a:gd name="T37" fmla="*/ 486500 h 24501"/>
                <a:gd name="T38" fmla="*/ 294325 w 52665"/>
                <a:gd name="T39" fmla="*/ 399350 h 24501"/>
                <a:gd name="T40" fmla="*/ 413400 w 52665"/>
                <a:gd name="T41" fmla="*/ 447850 h 24501"/>
                <a:gd name="T42" fmla="*/ 613350 w 52665"/>
                <a:gd name="T43" fmla="*/ 420125 h 24501"/>
                <a:gd name="T44" fmla="*/ 700750 w 52665"/>
                <a:gd name="T45" fmla="*/ 437750 h 24501"/>
                <a:gd name="T46" fmla="*/ 836850 w 52665"/>
                <a:gd name="T47" fmla="*/ 244500 h 24501"/>
                <a:gd name="T48" fmla="*/ 865425 w 52665"/>
                <a:gd name="T49" fmla="*/ 325175 h 24501"/>
                <a:gd name="T50" fmla="*/ 868775 w 52665"/>
                <a:gd name="T51" fmla="*/ 339450 h 24501"/>
                <a:gd name="T52" fmla="*/ 941875 w 52665"/>
                <a:gd name="T53" fmla="*/ 346175 h 24501"/>
                <a:gd name="T54" fmla="*/ 1029275 w 52665"/>
                <a:gd name="T55" fmla="*/ 255425 h 24501"/>
                <a:gd name="T56" fmla="*/ 1124200 w 52665"/>
                <a:gd name="T57" fmla="*/ 486500 h 24501"/>
                <a:gd name="T58" fmla="*/ 1134300 w 52665"/>
                <a:gd name="T59" fmla="*/ 531850 h 24501"/>
                <a:gd name="T60" fmla="*/ 1225875 w 52665"/>
                <a:gd name="T61" fmla="*/ 395750 h 24501"/>
                <a:gd name="T62" fmla="*/ 1253600 w 52665"/>
                <a:gd name="T63" fmla="*/ 342825 h 24501"/>
                <a:gd name="T64" fmla="*/ 1288900 w 52665"/>
                <a:gd name="T65" fmla="*/ 118475 h 24501"/>
                <a:gd name="T66" fmla="*/ 1281325 w 52665"/>
                <a:gd name="T67" fmla="*/ 94100 h 24501"/>
                <a:gd name="T68" fmla="*/ 1316625 w 52665"/>
                <a:gd name="T69" fmla="*/ 132750 h 24501"/>
                <a:gd name="T70" fmla="*/ 1243525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1DB37123-8CB3-430D-8F32-DFC724A96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157975 w 7026"/>
                <a:gd name="T1" fmla="*/ 25 h 4606"/>
                <a:gd name="T2" fmla="*/ 147050 w 7026"/>
                <a:gd name="T3" fmla="*/ 13450 h 4606"/>
                <a:gd name="T4" fmla="*/ 150425 w 7026"/>
                <a:gd name="T5" fmla="*/ 27750 h 4606"/>
                <a:gd name="T6" fmla="*/ 87400 w 7026"/>
                <a:gd name="T7" fmla="*/ 90750 h 4606"/>
                <a:gd name="T8" fmla="*/ 24400 w 7026"/>
                <a:gd name="T9" fmla="*/ 34475 h 4606"/>
                <a:gd name="T10" fmla="*/ 10950 w 7026"/>
                <a:gd name="T11" fmla="*/ 24375 h 4606"/>
                <a:gd name="T12" fmla="*/ 25 w 7026"/>
                <a:gd name="T13" fmla="*/ 38675 h 4606"/>
                <a:gd name="T14" fmla="*/ 87400 w 7026"/>
                <a:gd name="T15" fmla="*/ 115125 h 4606"/>
                <a:gd name="T16" fmla="*/ 175625 w 7026"/>
                <a:gd name="T17" fmla="*/ 27750 h 4606"/>
                <a:gd name="T18" fmla="*/ 171425 w 7026"/>
                <a:gd name="T19" fmla="*/ 10100 h 4606"/>
                <a:gd name="T20" fmla="*/ 157975 w 7026"/>
                <a:gd name="T21" fmla="*/ 25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60DAB001-C864-4B6F-B794-A3DF54B36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143300 w 9244"/>
                <a:gd name="T1" fmla="*/ 0 h 6749"/>
                <a:gd name="T2" fmla="*/ 63025 w 9244"/>
                <a:gd name="T3" fmla="*/ 56600 h 6749"/>
                <a:gd name="T4" fmla="*/ 45300 w 9244"/>
                <a:gd name="T5" fmla="*/ 59350 h 6749"/>
                <a:gd name="T6" fmla="*/ 3375 w 9244"/>
                <a:gd name="T7" fmla="*/ 42325 h 6749"/>
                <a:gd name="T8" fmla="*/ 3375 w 9244"/>
                <a:gd name="T9" fmla="*/ 42325 h 6749"/>
                <a:gd name="T10" fmla="*/ 66400 w 9244"/>
                <a:gd name="T11" fmla="*/ 119625 h 6749"/>
                <a:gd name="T12" fmla="*/ 136125 w 9244"/>
                <a:gd name="T13" fmla="*/ 168350 h 6749"/>
                <a:gd name="T14" fmla="*/ 143500 w 9244"/>
                <a:gd name="T15" fmla="*/ 168700 h 6749"/>
                <a:gd name="T16" fmla="*/ 227725 w 9244"/>
                <a:gd name="T17" fmla="*/ 91900 h 6749"/>
                <a:gd name="T18" fmla="*/ 150425 w 9244"/>
                <a:gd name="T19" fmla="*/ 325 h 6749"/>
                <a:gd name="T20" fmla="*/ 143300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CFE6BF38-0134-4D6D-BD2C-20014E871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7725 w 2387"/>
                <a:gd name="T1" fmla="*/ 25 h 2387"/>
                <a:gd name="T2" fmla="*/ 0 w 2387"/>
                <a:gd name="T3" fmla="*/ 31100 h 2387"/>
                <a:gd name="T4" fmla="*/ 27725 w 2387"/>
                <a:gd name="T5" fmla="*/ 59675 h 2387"/>
                <a:gd name="T6" fmla="*/ 59650 w 2387"/>
                <a:gd name="T7" fmla="*/ 31100 h 2387"/>
                <a:gd name="T8" fmla="*/ 27725 w 2387"/>
                <a:gd name="T9" fmla="*/ 25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6B9ACCD6-4AC1-4453-8E52-03EB66B98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88725 w 9109"/>
                <a:gd name="T1" fmla="*/ 0 h 6746"/>
                <a:gd name="T2" fmla="*/ 80675 w 9109"/>
                <a:gd name="T3" fmla="*/ 350 h 6746"/>
                <a:gd name="T4" fmla="*/ 4225 w 9109"/>
                <a:gd name="T5" fmla="*/ 91100 h 6746"/>
                <a:gd name="T6" fmla="*/ 88425 w 9109"/>
                <a:gd name="T7" fmla="*/ 168625 h 6746"/>
                <a:gd name="T8" fmla="*/ 94950 w 9109"/>
                <a:gd name="T9" fmla="*/ 168400 h 6746"/>
                <a:gd name="T10" fmla="*/ 164700 w 9109"/>
                <a:gd name="T11" fmla="*/ 116300 h 6746"/>
                <a:gd name="T12" fmla="*/ 224350 w 9109"/>
                <a:gd name="T13" fmla="*/ 39000 h 6746"/>
                <a:gd name="T14" fmla="*/ 224350 w 9109"/>
                <a:gd name="T15" fmla="*/ 39000 h 6746"/>
                <a:gd name="T16" fmla="*/ 185275 w 9109"/>
                <a:gd name="T17" fmla="*/ 56975 h 6746"/>
                <a:gd name="T18" fmla="*/ 164700 w 9109"/>
                <a:gd name="T19" fmla="*/ 53300 h 6746"/>
                <a:gd name="T20" fmla="*/ 88725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70C44A34-0C55-4147-AE44-10E756721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8575 w 2387"/>
                <a:gd name="T1" fmla="*/ 0 h 2387"/>
                <a:gd name="T2" fmla="*/ 0 w 2387"/>
                <a:gd name="T3" fmla="*/ 31100 h 2387"/>
                <a:gd name="T4" fmla="*/ 28575 w 2387"/>
                <a:gd name="T5" fmla="*/ 59650 h 2387"/>
                <a:gd name="T6" fmla="*/ 59675 w 2387"/>
                <a:gd name="T7" fmla="*/ 31100 h 2387"/>
                <a:gd name="T8" fmla="*/ 28575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BD3F1D1D-51F7-4987-B121-28E2C78ECE59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5DC823D9-D823-477B-8394-C2E3D68C076D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26456AF3-39BC-4D1D-92FD-2D31CC0F1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5 w 1951"/>
                <a:gd name="T1" fmla="*/ 25 h 842"/>
                <a:gd name="T2" fmla="*/ 47575 w 1951"/>
                <a:gd name="T3" fmla="*/ 20800 h 842"/>
                <a:gd name="T4" fmla="*/ 47575 w 1951"/>
                <a:gd name="T5" fmla="*/ 20800 h 842"/>
                <a:gd name="T6" fmla="*/ 25 w 1951"/>
                <a:gd name="T7" fmla="*/ 25 h 842"/>
                <a:gd name="T8" fmla="*/ 47575 w 1951"/>
                <a:gd name="T9" fmla="*/ 20800 h 842"/>
                <a:gd name="T10" fmla="*/ 48750 w 1951"/>
                <a:gd name="T11" fmla="*/ 21025 h 842"/>
                <a:gd name="T12" fmla="*/ 47575 w 1951"/>
                <a:gd name="T13" fmla="*/ 20800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2312F70C-6626-4377-A8E1-98660C7089D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793B922F-F9D1-4E10-870C-05CCFE5C0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6FFAB85F-232C-4B10-8014-D0FFE29DF347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C0F7EFD2-6FBA-433D-B203-CFD9B70A1A3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AF1D1C80-84E4-4080-BB3C-63970CFE1737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BBC0D962-422A-4279-94EF-129DBC475E05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C5421D3B-095C-4A3B-9F35-BCB84386D617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4F67DB82-B6DC-4CB9-9BCB-3B7518083018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35234160-3839-4630-A465-737278554AA3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A264CB6B-D88A-48D4-8CF2-F1E446E6AC84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5B5007B7-93A0-4BD8-812A-828A72ABF663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21B07F4C-1907-4804-9302-87294E2DE6FE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36871848-B562-4706-8BB4-B8ADAC6EF751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C3DDF189-8E6C-4297-8D8A-3CFCD3159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2DB732F6-EEA5-4752-8D03-9C1191B87F7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A9C5E3D9-23D5-4C38-BC81-450A41209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4C2B3C55-4C7C-47B9-882F-912E7C69601E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C9311E47-B849-4691-A2A3-D4C3731F3168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85135977-A4BE-43CC-BC07-072E41D9CD20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83893E8F-3A3D-49C8-AD1A-6083BE32216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6B1B8FCD-E59C-4086-B2C8-3C75775A82BC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BE4EB21B-BB35-4DA4-A3A5-6C61EFE59D9F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67E00D06-FFB4-4EA2-87EE-1B811ED454D7}"/>
              </a:ext>
            </a:extLst>
          </p:cNvPr>
          <p:cNvSpPr txBox="1"/>
          <p:nvPr userDrawn="1"/>
        </p:nvSpPr>
        <p:spPr>
          <a:xfrm>
            <a:off x="3706284" y="1647826"/>
            <a:ext cx="4485216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68060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17A0FE51-2A7E-47E9-85BF-21376A46CEB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A431AC23-A6EB-4DB8-B98A-0FFD3AE48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FDD4AF90-D7C0-43EB-A83B-8C1C6884B7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5D4FFBB0-94FC-4D3C-8387-B5B105F29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FE3DD41D-F199-4F47-9BCD-337D35DAC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EFAE17C9-8D58-483F-9476-916CD32C3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D1BD1C99-9E57-427C-8A82-46A48B14A9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9AEE6F96-AB6A-4941-89A7-AE7726904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AF128D3F-4CB9-4C97-9B7D-595C0876C0C6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00084747-0DAC-456B-A496-58B7497420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AE5ADDEB-012D-4737-997E-AD7780966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155D98AB-A1AE-4FB1-8BD0-DC714719A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F5C04EBB-81F3-4E12-9941-BE3E19FBDC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4DC29874-C09B-47BF-B383-6D61CC77E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9D51772A-F629-44B2-849A-F17CB67709CE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C93AFF45-3BAF-4873-A96E-0C1DA0852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25E39360-FD8B-4155-B031-B7AEBE299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19EEAB56-9193-4DE7-B19D-EFF5FA69F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32AC0F3F-CA99-407F-B843-CF89867C0D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4E2DC3A-D8AA-4D76-B98E-791FB74D0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4469F441-DD30-45A2-8D04-E138B4AE8023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41AA421-C9FA-4095-90A9-F9008491036B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4A88DABE-5FB1-40EC-BAB9-5CDB3ECA4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30E8487A-116C-45FE-AA17-D0D491F4D4A4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AD2A72A4-5827-42B7-9773-6004906BE39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96E326EA-A03A-4E08-9F60-9AAF4FD76E52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ADD662AD-8C72-41FC-8538-E373D0B8C30D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EE11AD4F-CE56-4852-A8F6-BDFEC105597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D2A14134-5A4B-4981-BB59-611CA1AC61C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FCE01D40-45CC-41D3-AA73-E51A54F26CE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54CDCE1D-0C31-4A7F-A153-C345FA40E8D8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A9225246-FB12-4411-B7B8-21AFD93D3204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1C32E172-052E-4658-A1BB-F7367EC2531E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B74BA192-D807-4B1C-B3AD-78CE7F9235E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87EE2895-A59D-4AA0-86A9-CD5EEE34CBA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6D20EEE6-B6C7-4439-AE58-C6E7046B2950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E6314EBB-76ED-4487-897F-4C2B60F01D14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1EC47503-A4E8-48C2-911B-C66B6625FE2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3BA9826F-F615-4D4D-B757-DC157BFD675B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AACD4C09-2CFF-4F44-A91A-5B9AE43A82E4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3AAD95B3-2F01-4BAE-8A81-4FBDD2BBBFAC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E8D6CEB9-04B2-4D0A-ADAC-834A75B75057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EB1CEBB9-068E-4913-953B-61BC6C42F1E7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AFDA48A6-E9B2-46AA-81CD-8049D22FAED2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8B756214-EB93-4FF3-A7EE-ACBEFD210D2D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45E40987-1230-4E87-A1AD-DC812977584C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8764ED27-E457-4043-80BD-2794E5871EE7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A37214B1-8D0C-40E1-9A73-8179D06C858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57AAEA5C-63B8-4CC1-A530-F682D1B01A37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247C7D38-DAD5-4FA7-A4D6-AAF2A5BDE12C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91548E22-F003-4B87-93D4-2BE60D6052ED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628418DF-F65C-4387-AB2E-73B8D21C375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5298B9E2-C214-427B-AFE6-382E9783504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863DD33D-F6A0-4B66-A190-148B8BB98F26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116848C2-C037-4911-989D-8D4F0DED1C38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D3FDAD57-B170-4262-A0D3-65F4D67976B2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0B3652BF-192D-485B-BCCD-78DF042DC75C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1CE2BB7F-F9A3-4D6E-8903-B5C0DACF60C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E1B16873-1C8F-45C3-9B6C-6474634CADF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1B7799E6-BEA5-47A6-9F45-EB4EA3694FB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06B59988-7460-4B1F-A02A-AD293498CBE9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E9DD7CB3-3BBC-4F68-946D-9797DDC0FD27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41AEA224-CAD3-4487-8955-F6DA719E528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F3F1C511-6341-4838-9926-F2029EAE378C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D9E0F71D-8B87-478E-9728-00A2759141BA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6B2EA563-E9E7-4687-A0D0-1B99DA909FBD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4B801A9C-2CDD-430F-8570-99DC23385544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D48688B4-D1B2-4C34-8B58-7236DBB553EA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1444401632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7BE98C9E-C2E5-4436-865D-A04CE90C43C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FA0073F5-63A2-4740-9F99-BFBBF9143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766CECA3-38DF-4B50-9BF7-5D18D6A70B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7DAF88A6-5687-48E1-899D-018AD0119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A0265C03-9335-4F22-AF4A-2C92C1E15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13E572E6-D06E-44FA-8527-0E8AE78CD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2D2C4EE0-A0DB-49C6-9458-B425F4683A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B8A42058-C8C3-48FF-A167-10A5B2BD3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6F97DCBF-A5BD-4F4F-9B2C-4BFF1A7AD25F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64AFD6FA-591F-4F3C-AD78-E1F3FCA735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8056583B-27A8-4210-84C0-800585D60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3E586264-5985-4C7B-883C-CF055155E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DC3C3F8C-6AB9-44C7-A74A-95D4076869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71DF9A76-EBD8-4321-80E3-13802F1F9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DE5ACCC4-0567-4D3A-BBA9-33798327AB44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5441E69D-F0FB-447A-921D-E64C9B51AD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2485AD79-74BA-4C21-8D42-0F99F4BBD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6CD5005B-8705-4FD2-BF64-DC541BDA3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8E4FF9A-2390-46A5-AFFB-F09F0CE134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9C66DF8-B5E5-463C-AD66-FB559C9DF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9995A436-DE1C-41EC-ADF5-3F40C89B3F58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E70A4F4-8C06-4B14-9B88-58D032877746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AA0981D7-F1F8-45DA-8C87-B4589A6C2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971419E3-4C02-4B34-A48E-61181648682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2F498C22-8BEB-4915-9D75-F546FC224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16BAA007-7F08-4FB6-A1B7-019B488E8B2C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96E4162C-EF25-4BBB-8C29-E1479F38774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E9559277-C27D-4733-AF71-71D3356EDE47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B2E77316-1613-43D3-B039-1A410FB8B2AF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CA444BA4-11C5-4936-B15A-0824BC336CFE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1DAE1F6A-2DB7-42A2-A517-01EC52E4A2AC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0C2896E6-58B6-4443-9469-960512CB7BA5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38CA3C92-9545-4BA9-B932-8FEA19D1D905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5C84D471-711E-4FD5-ABD1-0338BE97AEFC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09D098F4-7DE0-43EC-A0A5-EF03F2053B4C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62582214-443B-4A7A-9BC1-64EEB1E7E44B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2499E86A-AE7D-4573-B06E-DF1ACD511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CA0B1748-321D-47D4-8F61-9106FFCB36F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5C111480-9EB7-4906-A9B7-49D980935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D61FA995-BFB4-4CAD-904B-C81A2554E7D5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4381EFFA-7176-48DD-AE33-400F14ADA6B3}"/>
              </a:ext>
            </a:extLst>
          </p:cNvPr>
          <p:cNvSpPr>
            <a:spLocks/>
          </p:cNvSpPr>
          <p:nvPr userDrawn="1"/>
        </p:nvSpPr>
        <p:spPr bwMode="auto">
          <a:xfrm>
            <a:off x="2055285" y="6264275"/>
            <a:ext cx="165100" cy="109538"/>
          </a:xfrm>
          <a:custGeom>
            <a:avLst/>
            <a:gdLst>
              <a:gd name="T0" fmla="*/ 58547 w 4765"/>
              <a:gd name="T1" fmla="*/ 34 h 3248"/>
              <a:gd name="T2" fmla="*/ 52155 w 4765"/>
              <a:gd name="T3" fmla="*/ 108627 h 3248"/>
              <a:gd name="T4" fmla="*/ 60808 w 4765"/>
              <a:gd name="T5" fmla="*/ 109538 h 3248"/>
              <a:gd name="T6" fmla="*/ 64524 w 4765"/>
              <a:gd name="T7" fmla="*/ 438 h 3248"/>
              <a:gd name="T8" fmla="*/ 58547 w 4765"/>
              <a:gd name="T9" fmla="*/ 34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A706259D-1339-411D-9296-F290B6BC2028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2EC274A2-2FFD-4F6F-935B-1C2B068AF78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5306B0D6-4AD4-4F6B-A312-88EBD83101A5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1C5CD91B-B643-4F41-830F-90B16A06A2BA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650F6518-EAE6-4143-9525-BE6BF4C9746E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7BE348B6-94F6-4382-94CC-FB643E274A96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9BF08FF5-A333-4720-A43C-91E39A962B13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318DBAAA-D029-4C05-8D2E-3564D8E0ABB7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DC29227A-4BE5-4AA2-8984-4061FA3066F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EF81AD3C-A3AC-4CD7-B686-6584C5EDC3E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AE68EABE-8006-46EF-BAFA-3DD70183AE4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D5A5A2D5-209A-41A1-942D-D60A102BBA46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E0149BF3-1295-4F02-973C-D97B66F8067B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75278EF8-BBE6-4F09-9C3A-52A0302E2E46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53BCDCF6-DAD1-4035-83CF-747DDF0A503D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6E083F84-415A-4919-8B9A-490FBA2D494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C3A026B8-4804-4B93-8F05-BA6CB53FFDEB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4E25741A-A155-4BF0-A7B3-745CE4284ABA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DABFD3E1-4C41-452E-BD45-6EEBE30007F2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76FF518A-774C-47D6-B223-FE69506AF98D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D0608AE2-9E97-4065-B98E-C0A94A30646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C50F9B40-FB21-4443-A7EC-DB2C01A6EB30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B26B4BFB-2EE1-456B-89BC-50A3317D998A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ADE497B6-8ADD-491C-BEE9-6824C76842AA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3928D5D4-CACA-41D0-A639-02EE03BB0701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5E07F84A-1723-46BC-8642-016D43B42A1E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43D08E5E-8C60-4D2F-912C-FF8DEFED39E3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7F56395D-2683-41DB-8223-0B49B51A1BE7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2F9A7BF4-7505-4AE0-AA17-2FE46385AD63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9DC55FED-AF32-4084-BC35-0FADD36BBA25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2BD21D5F-F234-416F-8B71-77D8604ECDD3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1C8D5947-4411-45A2-AB66-90CB4E5BD588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DB1DF40F-1C1F-4BC7-88A9-3A7FBD1B87F5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49EC995D-967E-4BF8-9B67-8CF71E91A9E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BA442435-4319-414C-B8B6-CF0CD5A170EE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9D131F37-561D-4659-8E62-DD61074FD30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BA9497B8-F0B9-43D2-AABC-594AA17E6B6C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373659BC-9ACF-48E0-B863-F2056966CE38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B850DF16-A671-41F2-9A1A-322D9466E18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111F58F9-1A18-4076-9AC7-E634B11615B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5C2AC696-3A77-4F6B-B142-0C11126FF64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B1C72D80-E3DE-4861-998C-ED6F62D31C5B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D2E98619-1BFC-4C62-906C-5729B9C6A47E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D37F8FBE-E34B-4067-980C-4398BE02BBE1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698B0F7C-CFB7-4C35-9387-9AEB55B4AD0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6DD22503-EF59-4E11-8FAA-59CCA37A9071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C007D2F0-2F1A-4FB4-BB0C-4207D0398380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AA58D563-81B5-411E-B5DD-522E5801974C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DD42F23D-2BA1-4F01-9E09-6547E3BEAD80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38AD8E9A-D05F-4C62-886C-2DA37ABD84B9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34EDC220-E06A-4A84-A567-E64EA195C204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D0AF6BE2-15B9-4050-9062-C9FFCA0138FC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07EF8FA7-2E3D-4E81-84AB-E178BF33D6E5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3891902D-530F-4131-A7FF-BBD3813502BF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604386A0-21B5-49AE-97DF-288F9B735DB2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39B97AEA-AB82-4F8C-B1EF-17078DE6C07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FCB4156D-5C1C-4B8B-981C-65A92D410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55 w 2437"/>
                <a:gd name="T1" fmla="*/ 55 h 2211"/>
                <a:gd name="T2" fmla="*/ 55 w 2437"/>
                <a:gd name="T3" fmla="*/ 39518 h 2211"/>
                <a:gd name="T4" fmla="*/ 55 w 2437"/>
                <a:gd name="T5" fmla="*/ 70248 h 2211"/>
                <a:gd name="T6" fmla="*/ 55 w 2437"/>
                <a:gd name="T7" fmla="*/ 122202 h 2211"/>
                <a:gd name="T8" fmla="*/ 134638 w 2437"/>
                <a:gd name="T9" fmla="*/ 61460 h 2211"/>
                <a:gd name="T10" fmla="*/ 55 w 2437"/>
                <a:gd name="T11" fmla="*/ 55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5DBB8642-01E0-466E-B39B-B89810790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55 w 1656"/>
                <a:gd name="T1" fmla="*/ 55 h 1431"/>
                <a:gd name="T2" fmla="*/ 55 w 1656"/>
                <a:gd name="T3" fmla="*/ 79036 h 1431"/>
                <a:gd name="T4" fmla="*/ 91472 w 1656"/>
                <a:gd name="T5" fmla="*/ 79036 h 1431"/>
                <a:gd name="T6" fmla="*/ 91472 w 1656"/>
                <a:gd name="T7" fmla="*/ 55 h 1431"/>
                <a:gd name="T8" fmla="*/ 55 w 1656"/>
                <a:gd name="T9" fmla="*/ 55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8C9F9006-193E-49AC-B167-541AB2530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929 w 1669"/>
                <a:gd name="T1" fmla="*/ 1492 h 1457"/>
                <a:gd name="T2" fmla="*/ 2211 w 1669"/>
                <a:gd name="T3" fmla="*/ 8843 h 1457"/>
                <a:gd name="T4" fmla="*/ 16139 w 1669"/>
                <a:gd name="T5" fmla="*/ 10999 h 1457"/>
                <a:gd name="T6" fmla="*/ 38081 w 1669"/>
                <a:gd name="T7" fmla="*/ 40292 h 1457"/>
                <a:gd name="T8" fmla="*/ 32941 w 1669"/>
                <a:gd name="T9" fmla="*/ 47587 h 1457"/>
                <a:gd name="T10" fmla="*/ 21998 w 1669"/>
                <a:gd name="T11" fmla="*/ 62234 h 1457"/>
                <a:gd name="T12" fmla="*/ 14647 w 1669"/>
                <a:gd name="T13" fmla="*/ 65882 h 1457"/>
                <a:gd name="T14" fmla="*/ 4422 w 1669"/>
                <a:gd name="T15" fmla="*/ 71022 h 1457"/>
                <a:gd name="T16" fmla="*/ 6632 w 1669"/>
                <a:gd name="T17" fmla="*/ 74669 h 1457"/>
                <a:gd name="T18" fmla="*/ 30730 w 1669"/>
                <a:gd name="T19" fmla="*/ 75388 h 1457"/>
                <a:gd name="T20" fmla="*/ 37307 w 1669"/>
                <a:gd name="T21" fmla="*/ 76106 h 1457"/>
                <a:gd name="T22" fmla="*/ 44658 w 1669"/>
                <a:gd name="T23" fmla="*/ 71740 h 1457"/>
                <a:gd name="T24" fmla="*/ 36589 w 1669"/>
                <a:gd name="T25" fmla="*/ 67319 h 1457"/>
                <a:gd name="T26" fmla="*/ 32941 w 1669"/>
                <a:gd name="T27" fmla="*/ 65163 h 1457"/>
                <a:gd name="T28" fmla="*/ 36589 w 1669"/>
                <a:gd name="T29" fmla="*/ 60023 h 1457"/>
                <a:gd name="T30" fmla="*/ 44658 w 1669"/>
                <a:gd name="T31" fmla="*/ 49024 h 1457"/>
                <a:gd name="T32" fmla="*/ 53446 w 1669"/>
                <a:gd name="T33" fmla="*/ 61460 h 1457"/>
                <a:gd name="T34" fmla="*/ 57813 w 1669"/>
                <a:gd name="T35" fmla="*/ 68811 h 1457"/>
                <a:gd name="T36" fmla="*/ 54883 w 1669"/>
                <a:gd name="T37" fmla="*/ 71022 h 1457"/>
                <a:gd name="T38" fmla="*/ 51954 w 1669"/>
                <a:gd name="T39" fmla="*/ 75388 h 1457"/>
                <a:gd name="T40" fmla="*/ 60023 w 1669"/>
                <a:gd name="T41" fmla="*/ 80528 h 1457"/>
                <a:gd name="T42" fmla="*/ 89980 w 1669"/>
                <a:gd name="T43" fmla="*/ 79754 h 1457"/>
                <a:gd name="T44" fmla="*/ 89980 w 1669"/>
                <a:gd name="T45" fmla="*/ 73177 h 1457"/>
                <a:gd name="T46" fmla="*/ 80473 w 1669"/>
                <a:gd name="T47" fmla="*/ 71740 h 1457"/>
                <a:gd name="T48" fmla="*/ 73178 w 1669"/>
                <a:gd name="T49" fmla="*/ 68811 h 1457"/>
                <a:gd name="T50" fmla="*/ 62179 w 1669"/>
                <a:gd name="T51" fmla="*/ 55657 h 1457"/>
                <a:gd name="T52" fmla="*/ 57813 w 1669"/>
                <a:gd name="T53" fmla="*/ 30785 h 1457"/>
                <a:gd name="T54" fmla="*/ 70248 w 1669"/>
                <a:gd name="T55" fmla="*/ 16857 h 1457"/>
                <a:gd name="T56" fmla="*/ 87824 w 1669"/>
                <a:gd name="T57" fmla="*/ 15420 h 1457"/>
                <a:gd name="T58" fmla="*/ 91472 w 1669"/>
                <a:gd name="T59" fmla="*/ 11717 h 1457"/>
                <a:gd name="T60" fmla="*/ 56376 w 1669"/>
                <a:gd name="T61" fmla="*/ 6632 h 1457"/>
                <a:gd name="T62" fmla="*/ 49025 w 1669"/>
                <a:gd name="T63" fmla="*/ 11717 h 1457"/>
                <a:gd name="T64" fmla="*/ 52673 w 1669"/>
                <a:gd name="T65" fmla="*/ 15420 h 1457"/>
                <a:gd name="T66" fmla="*/ 51954 w 1669"/>
                <a:gd name="T67" fmla="*/ 19787 h 1457"/>
                <a:gd name="T68" fmla="*/ 44658 w 1669"/>
                <a:gd name="T69" fmla="*/ 31504 h 1457"/>
                <a:gd name="T70" fmla="*/ 35152 w 1669"/>
                <a:gd name="T71" fmla="*/ 18350 h 1457"/>
                <a:gd name="T72" fmla="*/ 31504 w 1669"/>
                <a:gd name="T73" fmla="*/ 11717 h 1457"/>
                <a:gd name="T74" fmla="*/ 36589 w 1669"/>
                <a:gd name="T75" fmla="*/ 10280 h 1457"/>
                <a:gd name="T76" fmla="*/ 42448 w 1669"/>
                <a:gd name="T77" fmla="*/ 5914 h 1457"/>
                <a:gd name="T78" fmla="*/ 41011 w 1669"/>
                <a:gd name="T79" fmla="*/ 2211 h 1457"/>
                <a:gd name="T80" fmla="*/ 32941 w 1669"/>
                <a:gd name="T81" fmla="*/ 55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5B79EC92-1155-4AE4-BE19-21CC8C403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36589 w 1814"/>
                <a:gd name="T1" fmla="*/ 8843 h 1536"/>
                <a:gd name="T2" fmla="*/ 36589 w 1814"/>
                <a:gd name="T3" fmla="*/ 21279 h 1536"/>
                <a:gd name="T4" fmla="*/ 49025 w 1814"/>
                <a:gd name="T5" fmla="*/ 39518 h 1536"/>
                <a:gd name="T6" fmla="*/ 60742 w 1814"/>
                <a:gd name="T7" fmla="*/ 18350 h 1536"/>
                <a:gd name="T8" fmla="*/ 54883 w 1814"/>
                <a:gd name="T9" fmla="*/ 11717 h 1536"/>
                <a:gd name="T10" fmla="*/ 73178 w 1814"/>
                <a:gd name="T11" fmla="*/ 14647 h 1536"/>
                <a:gd name="T12" fmla="*/ 51954 w 1814"/>
                <a:gd name="T13" fmla="*/ 39518 h 1536"/>
                <a:gd name="T14" fmla="*/ 63616 w 1814"/>
                <a:gd name="T15" fmla="*/ 60742 h 1536"/>
                <a:gd name="T16" fmla="*/ 78981 w 1814"/>
                <a:gd name="T17" fmla="*/ 76107 h 1536"/>
                <a:gd name="T18" fmla="*/ 60742 w 1814"/>
                <a:gd name="T19" fmla="*/ 79036 h 1536"/>
                <a:gd name="T20" fmla="*/ 63616 w 1814"/>
                <a:gd name="T21" fmla="*/ 69530 h 1536"/>
                <a:gd name="T22" fmla="*/ 54883 w 1814"/>
                <a:gd name="T23" fmla="*/ 54883 h 1536"/>
                <a:gd name="T24" fmla="*/ 45377 w 1814"/>
                <a:gd name="T25" fmla="*/ 48306 h 1536"/>
                <a:gd name="T26" fmla="*/ 36589 w 1814"/>
                <a:gd name="T27" fmla="*/ 63671 h 1536"/>
                <a:gd name="T28" fmla="*/ 39518 w 1814"/>
                <a:gd name="T29" fmla="*/ 73178 h 1536"/>
                <a:gd name="T30" fmla="*/ 36589 w 1814"/>
                <a:gd name="T31" fmla="*/ 76107 h 1536"/>
                <a:gd name="T32" fmla="*/ 18294 w 1814"/>
                <a:gd name="T33" fmla="*/ 69530 h 1536"/>
                <a:gd name="T34" fmla="*/ 33660 w 1814"/>
                <a:gd name="T35" fmla="*/ 57813 h 1536"/>
                <a:gd name="T36" fmla="*/ 42447 w 1814"/>
                <a:gd name="T37" fmla="*/ 45377 h 1536"/>
                <a:gd name="T38" fmla="*/ 21224 w 1814"/>
                <a:gd name="T39" fmla="*/ 8843 h 1536"/>
                <a:gd name="T40" fmla="*/ 42447 w 1814"/>
                <a:gd name="T41" fmla="*/ 5914 h 1536"/>
                <a:gd name="T42" fmla="*/ 2929 w 1814"/>
                <a:gd name="T43" fmla="*/ 14647 h 1536"/>
                <a:gd name="T44" fmla="*/ 36589 w 1814"/>
                <a:gd name="T45" fmla="*/ 42448 h 1536"/>
                <a:gd name="T46" fmla="*/ 30730 w 1814"/>
                <a:gd name="T47" fmla="*/ 51235 h 1536"/>
                <a:gd name="T48" fmla="*/ 18294 w 1814"/>
                <a:gd name="T49" fmla="*/ 63671 h 1536"/>
                <a:gd name="T50" fmla="*/ 5859 w 1814"/>
                <a:gd name="T51" fmla="*/ 79036 h 1536"/>
                <a:gd name="T52" fmla="*/ 39518 w 1814"/>
                <a:gd name="T53" fmla="*/ 81966 h 1536"/>
                <a:gd name="T54" fmla="*/ 49025 w 1814"/>
                <a:gd name="T55" fmla="*/ 69530 h 1536"/>
                <a:gd name="T56" fmla="*/ 45377 w 1814"/>
                <a:gd name="T57" fmla="*/ 60742 h 1536"/>
                <a:gd name="T58" fmla="*/ 54883 w 1814"/>
                <a:gd name="T59" fmla="*/ 63671 h 1536"/>
                <a:gd name="T60" fmla="*/ 51954 w 1814"/>
                <a:gd name="T61" fmla="*/ 79036 h 1536"/>
                <a:gd name="T62" fmla="*/ 94346 w 1814"/>
                <a:gd name="T63" fmla="*/ 84895 h 1536"/>
                <a:gd name="T64" fmla="*/ 88487 w 1814"/>
                <a:gd name="T65" fmla="*/ 69530 h 1536"/>
                <a:gd name="T66" fmla="*/ 67319 w 1814"/>
                <a:gd name="T67" fmla="*/ 54883 h 1536"/>
                <a:gd name="T68" fmla="*/ 70248 w 1814"/>
                <a:gd name="T69" fmla="*/ 27082 h 1536"/>
                <a:gd name="T70" fmla="*/ 94346 w 1814"/>
                <a:gd name="T71" fmla="*/ 18350 h 1536"/>
                <a:gd name="T72" fmla="*/ 97275 w 1814"/>
                <a:gd name="T73" fmla="*/ 8843 h 1536"/>
                <a:gd name="T74" fmla="*/ 49025 w 1814"/>
                <a:gd name="T75" fmla="*/ 14647 h 1536"/>
                <a:gd name="T76" fmla="*/ 49025 w 1814"/>
                <a:gd name="T77" fmla="*/ 24153 h 1536"/>
                <a:gd name="T78" fmla="*/ 42447 w 1814"/>
                <a:gd name="T79" fmla="*/ 18350 h 1536"/>
                <a:gd name="T80" fmla="*/ 49025 w 1814"/>
                <a:gd name="T81" fmla="*/ 8843 h 1536"/>
                <a:gd name="T82" fmla="*/ 45377 w 1814"/>
                <a:gd name="T83" fmla="*/ 2985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AD55EAA9-E8A3-4058-9656-915F163B2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950700 w 22395"/>
                <a:gd name="T1" fmla="*/ 477422 h 21477"/>
                <a:gd name="T2" fmla="*/ 994142 w 22395"/>
                <a:gd name="T3" fmla="*/ 516222 h 21477"/>
                <a:gd name="T4" fmla="*/ 1012436 w 22395"/>
                <a:gd name="T5" fmla="*/ 921462 h 21477"/>
                <a:gd name="T6" fmla="*/ 954679 w 22395"/>
                <a:gd name="T7" fmla="*/ 979274 h 21477"/>
                <a:gd name="T8" fmla="*/ 542807 w 22395"/>
                <a:gd name="T9" fmla="*/ 973415 h 21477"/>
                <a:gd name="T10" fmla="*/ 515725 w 22395"/>
                <a:gd name="T11" fmla="*/ 909026 h 21477"/>
                <a:gd name="T12" fmla="*/ 923949 w 22395"/>
                <a:gd name="T13" fmla="*/ 488421 h 21477"/>
                <a:gd name="T14" fmla="*/ 950700 w 22395"/>
                <a:gd name="T15" fmla="*/ 477422 h 21477"/>
                <a:gd name="T16" fmla="*/ 1112309 w 22395"/>
                <a:gd name="T17" fmla="*/ 55 h 21477"/>
                <a:gd name="T18" fmla="*/ 1046096 w 22395"/>
                <a:gd name="T19" fmla="*/ 28298 h 21477"/>
                <a:gd name="T20" fmla="*/ 54883 w 22395"/>
                <a:gd name="T21" fmla="*/ 1034157 h 21477"/>
                <a:gd name="T22" fmla="*/ 125131 w 22395"/>
                <a:gd name="T23" fmla="*/ 1187034 h 21477"/>
                <a:gd name="T24" fmla="*/ 1122147 w 22395"/>
                <a:gd name="T25" fmla="*/ 1187034 h 21477"/>
                <a:gd name="T26" fmla="*/ 1237772 w 22395"/>
                <a:gd name="T27" fmla="*/ 1073620 h 21477"/>
                <a:gd name="T28" fmla="*/ 1204113 w 22395"/>
                <a:gd name="T29" fmla="*/ 86111 h 21477"/>
                <a:gd name="T30" fmla="*/ 1112309 w 22395"/>
                <a:gd name="T31" fmla="*/ 55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F9A043DB-5AB8-4E21-9951-C9D0656A4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1021223 w 18583"/>
                <a:gd name="T1" fmla="*/ 0 h 18937"/>
                <a:gd name="T2" fmla="*/ 1000000 w 18583"/>
                <a:gd name="T3" fmla="*/ 18294 h 18937"/>
                <a:gd name="T4" fmla="*/ 8788 w 18583"/>
                <a:gd name="T5" fmla="*/ 1024153 h 18937"/>
                <a:gd name="T6" fmla="*/ 0 w 18583"/>
                <a:gd name="T7" fmla="*/ 1036589 h 18937"/>
                <a:gd name="T8" fmla="*/ 0 w 18583"/>
                <a:gd name="T9" fmla="*/ 1039518 h 18937"/>
                <a:gd name="T10" fmla="*/ 16194 w 18583"/>
                <a:gd name="T11" fmla="*/ 1046648 h 18937"/>
                <a:gd name="T12" fmla="*/ 30730 w 18583"/>
                <a:gd name="T13" fmla="*/ 1039518 h 18937"/>
                <a:gd name="T14" fmla="*/ 1021223 w 18583"/>
                <a:gd name="T15" fmla="*/ 30730 h 18937"/>
                <a:gd name="T16" fmla="*/ 1021223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AC161426-74FD-49B7-B362-5DB707BF3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55 h 1219"/>
                <a:gd name="T2" fmla="*/ 0 w 1377"/>
                <a:gd name="T3" fmla="*/ 8843 h 1219"/>
                <a:gd name="T4" fmla="*/ 67319 w 1377"/>
                <a:gd name="T5" fmla="*/ 67374 h 1219"/>
                <a:gd name="T6" fmla="*/ 73178 w 1377"/>
                <a:gd name="T7" fmla="*/ 67374 h 1219"/>
                <a:gd name="T8" fmla="*/ 73178 w 1377"/>
                <a:gd name="T9" fmla="*/ 57868 h 1219"/>
                <a:gd name="T10" fmla="*/ 9506 w 1377"/>
                <a:gd name="T11" fmla="*/ 55 h 1219"/>
                <a:gd name="T12" fmla="*/ 0 w 1377"/>
                <a:gd name="T13" fmla="*/ 55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61D514F3-F99C-4E2F-B009-36590512E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4753 w 1377"/>
                <a:gd name="T1" fmla="*/ 55 h 1259"/>
                <a:gd name="T2" fmla="*/ 2929 w 1377"/>
                <a:gd name="T3" fmla="*/ 2266 h 1259"/>
                <a:gd name="T4" fmla="*/ 2929 w 1377"/>
                <a:gd name="T5" fmla="*/ 8843 h 1259"/>
                <a:gd name="T6" fmla="*/ 66601 w 1377"/>
                <a:gd name="T7" fmla="*/ 69530 h 1259"/>
                <a:gd name="T8" fmla="*/ 76107 w 1377"/>
                <a:gd name="T9" fmla="*/ 69530 h 1259"/>
                <a:gd name="T10" fmla="*/ 73178 w 1377"/>
                <a:gd name="T11" fmla="*/ 60797 h 1259"/>
                <a:gd name="T12" fmla="*/ 8788 w 1377"/>
                <a:gd name="T13" fmla="*/ 2266 h 1259"/>
                <a:gd name="T14" fmla="*/ 4753 w 1377"/>
                <a:gd name="T15" fmla="*/ 55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C8A9E7F2-631E-408D-BA8C-BD733C738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929 w 993"/>
                <a:gd name="T1" fmla="*/ 55 h 888"/>
                <a:gd name="T2" fmla="*/ 2929 w 993"/>
                <a:gd name="T3" fmla="*/ 6632 h 888"/>
                <a:gd name="T4" fmla="*/ 48306 w 993"/>
                <a:gd name="T5" fmla="*/ 49025 h 888"/>
                <a:gd name="T6" fmla="*/ 54883 w 993"/>
                <a:gd name="T7" fmla="*/ 49025 h 888"/>
                <a:gd name="T8" fmla="*/ 54883 w 993"/>
                <a:gd name="T9" fmla="*/ 43166 h 888"/>
                <a:gd name="T10" fmla="*/ 5859 w 993"/>
                <a:gd name="T11" fmla="*/ 55 h 888"/>
                <a:gd name="T12" fmla="*/ 2929 w 993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2A11C829-8D99-4D6C-849F-95AD3BA22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4035 w 994"/>
                <a:gd name="T1" fmla="*/ 55 h 911"/>
                <a:gd name="T2" fmla="*/ 55 w 994"/>
                <a:gd name="T3" fmla="*/ 2764 h 911"/>
                <a:gd name="T4" fmla="*/ 55 w 994"/>
                <a:gd name="T5" fmla="*/ 5693 h 911"/>
                <a:gd name="T6" fmla="*/ 48306 w 994"/>
                <a:gd name="T7" fmla="*/ 48140 h 911"/>
                <a:gd name="T8" fmla="*/ 51345 w 994"/>
                <a:gd name="T9" fmla="*/ 50351 h 911"/>
                <a:gd name="T10" fmla="*/ 54883 w 994"/>
                <a:gd name="T11" fmla="*/ 48140 h 911"/>
                <a:gd name="T12" fmla="*/ 54883 w 994"/>
                <a:gd name="T13" fmla="*/ 45211 h 911"/>
                <a:gd name="T14" fmla="*/ 5914 w 994"/>
                <a:gd name="T15" fmla="*/ 2764 h 911"/>
                <a:gd name="T16" fmla="*/ 4035 w 994"/>
                <a:gd name="T17" fmla="*/ 55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0971CAF0-112E-4FBE-A904-7C62496EA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1953 w 994"/>
                <a:gd name="T7" fmla="*/ 48306 h 874"/>
                <a:gd name="T8" fmla="*/ 51953 w 994"/>
                <a:gd name="T9" fmla="*/ 42447 h 874"/>
                <a:gd name="T10" fmla="*/ 6632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97A7E0AB-A929-4D6B-A0BB-8E5D7FBC1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3648 w 993"/>
                <a:gd name="T1" fmla="*/ 55 h 875"/>
                <a:gd name="T2" fmla="*/ 3648 w 993"/>
                <a:gd name="T3" fmla="*/ 5859 h 875"/>
                <a:gd name="T4" fmla="*/ 49024 w 993"/>
                <a:gd name="T5" fmla="*/ 48306 h 875"/>
                <a:gd name="T6" fmla="*/ 54883 w 993"/>
                <a:gd name="T7" fmla="*/ 48306 h 875"/>
                <a:gd name="T8" fmla="*/ 54883 w 993"/>
                <a:gd name="T9" fmla="*/ 42447 h 875"/>
                <a:gd name="T10" fmla="*/ 6577 w 993"/>
                <a:gd name="T11" fmla="*/ 55 h 875"/>
                <a:gd name="T12" fmla="*/ 3648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BAEDC313-6F5C-48E1-95FB-E7BBBB46E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4808 w 994"/>
                <a:gd name="T1" fmla="*/ 55 h 914"/>
                <a:gd name="T2" fmla="*/ 2985 w 994"/>
                <a:gd name="T3" fmla="*/ 2211 h 914"/>
                <a:gd name="T4" fmla="*/ 2985 w 994"/>
                <a:gd name="T5" fmla="*/ 5140 h 914"/>
                <a:gd name="T6" fmla="*/ 49024 w 994"/>
                <a:gd name="T7" fmla="*/ 48306 h 914"/>
                <a:gd name="T8" fmla="*/ 51953 w 994"/>
                <a:gd name="T9" fmla="*/ 50517 h 914"/>
                <a:gd name="T10" fmla="*/ 54883 w 994"/>
                <a:gd name="T11" fmla="*/ 48306 h 914"/>
                <a:gd name="T12" fmla="*/ 54883 w 994"/>
                <a:gd name="T13" fmla="*/ 44658 h 914"/>
                <a:gd name="T14" fmla="*/ 6632 w 994"/>
                <a:gd name="T15" fmla="*/ 2211 h 914"/>
                <a:gd name="T16" fmla="*/ 4808 w 994"/>
                <a:gd name="T17" fmla="*/ 55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F248F626-197A-4767-A39F-F60307A69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55 w 994"/>
                <a:gd name="T1" fmla="*/ 55 h 888"/>
                <a:gd name="T2" fmla="*/ 55 w 994"/>
                <a:gd name="T3" fmla="*/ 6632 h 888"/>
                <a:gd name="T4" fmla="*/ 49079 w 994"/>
                <a:gd name="T5" fmla="*/ 49080 h 888"/>
                <a:gd name="T6" fmla="*/ 54938 w 994"/>
                <a:gd name="T7" fmla="*/ 49080 h 888"/>
                <a:gd name="T8" fmla="*/ 52009 w 994"/>
                <a:gd name="T9" fmla="*/ 43221 h 888"/>
                <a:gd name="T10" fmla="*/ 5914 w 994"/>
                <a:gd name="T11" fmla="*/ 55 h 888"/>
                <a:gd name="T12" fmla="*/ 55 w 994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D803EFED-CD4F-423A-A54A-59BD11151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929 w 1047"/>
                <a:gd name="T1" fmla="*/ 0 h 888"/>
                <a:gd name="T2" fmla="*/ 2929 w 1047"/>
                <a:gd name="T3" fmla="*/ 6577 h 888"/>
                <a:gd name="T4" fmla="*/ 51954 w 1047"/>
                <a:gd name="T5" fmla="*/ 49025 h 888"/>
                <a:gd name="T6" fmla="*/ 54883 w 1047"/>
                <a:gd name="T7" fmla="*/ 49025 h 888"/>
                <a:gd name="T8" fmla="*/ 54883 w 1047"/>
                <a:gd name="T9" fmla="*/ 43166 h 888"/>
                <a:gd name="T10" fmla="*/ 9562 w 1047"/>
                <a:gd name="T11" fmla="*/ 0 h 888"/>
                <a:gd name="T12" fmla="*/ 2929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58C357D7-EEBB-44EE-8921-D4EF0AA03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4422 w 994"/>
                <a:gd name="T1" fmla="*/ 55 h 911"/>
                <a:gd name="T2" fmla="*/ 2985 w 994"/>
                <a:gd name="T3" fmla="*/ 2764 h 911"/>
                <a:gd name="T4" fmla="*/ 2985 w 994"/>
                <a:gd name="T5" fmla="*/ 5693 h 911"/>
                <a:gd name="T6" fmla="*/ 49079 w 994"/>
                <a:gd name="T7" fmla="*/ 48140 h 911"/>
                <a:gd name="T8" fmla="*/ 53059 w 994"/>
                <a:gd name="T9" fmla="*/ 50296 h 911"/>
                <a:gd name="T10" fmla="*/ 54883 w 994"/>
                <a:gd name="T11" fmla="*/ 48140 h 911"/>
                <a:gd name="T12" fmla="*/ 54883 w 994"/>
                <a:gd name="T13" fmla="*/ 45211 h 911"/>
                <a:gd name="T14" fmla="*/ 5914 w 994"/>
                <a:gd name="T15" fmla="*/ 2764 h 911"/>
                <a:gd name="T16" fmla="*/ 4422 w 994"/>
                <a:gd name="T17" fmla="*/ 55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ECB812AF-DF16-466D-855F-1D26B24C7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55 h 875"/>
                <a:gd name="T2" fmla="*/ 2929 w 993"/>
                <a:gd name="T3" fmla="*/ 5914 h 875"/>
                <a:gd name="T4" fmla="*/ 48306 w 993"/>
                <a:gd name="T5" fmla="*/ 48306 h 875"/>
                <a:gd name="T6" fmla="*/ 54883 w 993"/>
                <a:gd name="T7" fmla="*/ 48306 h 875"/>
                <a:gd name="T8" fmla="*/ 54883 w 993"/>
                <a:gd name="T9" fmla="*/ 42502 h 875"/>
                <a:gd name="T10" fmla="*/ 5859 w 993"/>
                <a:gd name="T11" fmla="*/ 55 h 875"/>
                <a:gd name="T12" fmla="*/ 0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6C9033D8-7606-4A84-92D8-70A5AB5BD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1953 w 994"/>
                <a:gd name="T7" fmla="*/ 48306 h 874"/>
                <a:gd name="T8" fmla="*/ 51953 w 994"/>
                <a:gd name="T9" fmla="*/ 42447 h 874"/>
                <a:gd name="T10" fmla="*/ 5859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7E22E9EB-8A5D-49B0-AE47-E8867C052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4809 w 1047"/>
                <a:gd name="T1" fmla="*/ 0 h 914"/>
                <a:gd name="T2" fmla="*/ 2985 w 1047"/>
                <a:gd name="T3" fmla="*/ 2211 h 914"/>
                <a:gd name="T4" fmla="*/ 2985 w 1047"/>
                <a:gd name="T5" fmla="*/ 5140 h 914"/>
                <a:gd name="T6" fmla="*/ 48306 w 1047"/>
                <a:gd name="T7" fmla="*/ 48306 h 914"/>
                <a:gd name="T8" fmla="*/ 52728 w 1047"/>
                <a:gd name="T9" fmla="*/ 50462 h 914"/>
                <a:gd name="T10" fmla="*/ 54939 w 1047"/>
                <a:gd name="T11" fmla="*/ 48306 h 914"/>
                <a:gd name="T12" fmla="*/ 54939 w 1047"/>
                <a:gd name="T13" fmla="*/ 44658 h 914"/>
                <a:gd name="T14" fmla="*/ 8843 w 1047"/>
                <a:gd name="T15" fmla="*/ 2211 h 914"/>
                <a:gd name="T16" fmla="*/ 4809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EA249EE3-6217-453A-A8A1-23F3F19F6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3648 w 993"/>
                <a:gd name="T1" fmla="*/ 55 h 888"/>
                <a:gd name="T2" fmla="*/ 3648 w 993"/>
                <a:gd name="T3" fmla="*/ 6632 h 888"/>
                <a:gd name="T4" fmla="*/ 49024 w 993"/>
                <a:gd name="T5" fmla="*/ 49025 h 888"/>
                <a:gd name="T6" fmla="*/ 54883 w 993"/>
                <a:gd name="T7" fmla="*/ 49025 h 888"/>
                <a:gd name="T8" fmla="*/ 54883 w 993"/>
                <a:gd name="T9" fmla="*/ 43221 h 888"/>
                <a:gd name="T10" fmla="*/ 6577 w 993"/>
                <a:gd name="T11" fmla="*/ 55 h 888"/>
                <a:gd name="T12" fmla="*/ 3648 w 993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A20D4431-EBFF-45D9-A31E-ED68EACA3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55 w 994"/>
                <a:gd name="T1" fmla="*/ 0 h 887"/>
                <a:gd name="T2" fmla="*/ 55 w 994"/>
                <a:gd name="T3" fmla="*/ 6577 h 887"/>
                <a:gd name="T4" fmla="*/ 48306 w 994"/>
                <a:gd name="T5" fmla="*/ 49024 h 887"/>
                <a:gd name="T6" fmla="*/ 54883 w 994"/>
                <a:gd name="T7" fmla="*/ 49024 h 887"/>
                <a:gd name="T8" fmla="*/ 51235 w 994"/>
                <a:gd name="T9" fmla="*/ 43165 h 887"/>
                <a:gd name="T10" fmla="*/ 5914 w 994"/>
                <a:gd name="T11" fmla="*/ 0 h 887"/>
                <a:gd name="T12" fmla="*/ 55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0EAB08F0-D497-4F74-B616-D5CEED274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266 w 994"/>
                <a:gd name="T1" fmla="*/ 0 h 911"/>
                <a:gd name="T2" fmla="*/ 55 w 994"/>
                <a:gd name="T3" fmla="*/ 2764 h 911"/>
                <a:gd name="T4" fmla="*/ 55 w 994"/>
                <a:gd name="T5" fmla="*/ 5693 h 911"/>
                <a:gd name="T6" fmla="*/ 49079 w 994"/>
                <a:gd name="T7" fmla="*/ 48140 h 911"/>
                <a:gd name="T8" fmla="*/ 50516 w 994"/>
                <a:gd name="T9" fmla="*/ 50296 h 911"/>
                <a:gd name="T10" fmla="*/ 52009 w 994"/>
                <a:gd name="T11" fmla="*/ 48140 h 911"/>
                <a:gd name="T12" fmla="*/ 52009 w 994"/>
                <a:gd name="T13" fmla="*/ 45211 h 911"/>
                <a:gd name="T14" fmla="*/ 6632 w 994"/>
                <a:gd name="T15" fmla="*/ 2764 h 911"/>
                <a:gd name="T16" fmla="*/ 226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8E002B74-B28F-45E5-ADFA-E86086F27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929 w 993"/>
                <a:gd name="T1" fmla="*/ 55 h 875"/>
                <a:gd name="T2" fmla="*/ 2929 w 993"/>
                <a:gd name="T3" fmla="*/ 5914 h 875"/>
                <a:gd name="T4" fmla="*/ 49024 w 993"/>
                <a:gd name="T5" fmla="*/ 48306 h 875"/>
                <a:gd name="T6" fmla="*/ 54883 w 993"/>
                <a:gd name="T7" fmla="*/ 48306 h 875"/>
                <a:gd name="T8" fmla="*/ 54883 w 993"/>
                <a:gd name="T9" fmla="*/ 42447 h 875"/>
                <a:gd name="T10" fmla="*/ 5859 w 993"/>
                <a:gd name="T11" fmla="*/ 55 h 875"/>
                <a:gd name="T12" fmla="*/ 2929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083E875D-A97A-4A74-AF0F-C5ADE9379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4883 w 994"/>
                <a:gd name="T7" fmla="*/ 48306 h 874"/>
                <a:gd name="T8" fmla="*/ 54883 w 994"/>
                <a:gd name="T9" fmla="*/ 42447 h 874"/>
                <a:gd name="T10" fmla="*/ 6632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8FC77579-44D2-472D-A8BC-80BBEC20C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929 w 993"/>
                <a:gd name="T1" fmla="*/ 55 h 928"/>
                <a:gd name="T2" fmla="*/ 0 w 993"/>
                <a:gd name="T3" fmla="*/ 2266 h 928"/>
                <a:gd name="T4" fmla="*/ 0 w 993"/>
                <a:gd name="T5" fmla="*/ 5195 h 928"/>
                <a:gd name="T6" fmla="*/ 49024 w 993"/>
                <a:gd name="T7" fmla="*/ 48306 h 928"/>
                <a:gd name="T8" fmla="*/ 51954 w 993"/>
                <a:gd name="T9" fmla="*/ 51236 h 928"/>
                <a:gd name="T10" fmla="*/ 51954 w 993"/>
                <a:gd name="T11" fmla="*/ 44659 h 928"/>
                <a:gd name="T12" fmla="*/ 5859 w 993"/>
                <a:gd name="T13" fmla="*/ 2266 h 928"/>
                <a:gd name="T14" fmla="*/ 2929 w 993"/>
                <a:gd name="T15" fmla="*/ 55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FE6D63CF-4DE6-4887-B702-60FE5879F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4422 w 1377"/>
                <a:gd name="T1" fmla="*/ 55 h 1242"/>
                <a:gd name="T2" fmla="*/ 0 w 1377"/>
                <a:gd name="T3" fmla="*/ 2266 h 1242"/>
                <a:gd name="T4" fmla="*/ 0 w 1377"/>
                <a:gd name="T5" fmla="*/ 8125 h 1242"/>
                <a:gd name="T6" fmla="*/ 66601 w 1377"/>
                <a:gd name="T7" fmla="*/ 65882 h 1242"/>
                <a:gd name="T8" fmla="*/ 68480 w 1377"/>
                <a:gd name="T9" fmla="*/ 68645 h 1242"/>
                <a:gd name="T10" fmla="*/ 73178 w 1377"/>
                <a:gd name="T11" fmla="*/ 65882 h 1242"/>
                <a:gd name="T12" fmla="*/ 73178 w 1377"/>
                <a:gd name="T13" fmla="*/ 60023 h 1242"/>
                <a:gd name="T14" fmla="*/ 8788 w 1377"/>
                <a:gd name="T15" fmla="*/ 2266 h 1242"/>
                <a:gd name="T16" fmla="*/ 4422 w 1377"/>
                <a:gd name="T17" fmla="*/ 55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11F993E3-E3B1-4EC1-81E9-5B4CA0099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929 w 1377"/>
                <a:gd name="T1" fmla="*/ 0 h 1258"/>
                <a:gd name="T2" fmla="*/ 2929 w 1377"/>
                <a:gd name="T3" fmla="*/ 9562 h 1258"/>
                <a:gd name="T4" fmla="*/ 67319 w 1377"/>
                <a:gd name="T5" fmla="*/ 67319 h 1258"/>
                <a:gd name="T6" fmla="*/ 71354 w 1377"/>
                <a:gd name="T7" fmla="*/ 69530 h 1258"/>
                <a:gd name="T8" fmla="*/ 73178 w 1377"/>
                <a:gd name="T9" fmla="*/ 67319 h 1258"/>
                <a:gd name="T10" fmla="*/ 73178 w 1377"/>
                <a:gd name="T11" fmla="*/ 61461 h 1258"/>
                <a:gd name="T12" fmla="*/ 9506 w 1377"/>
                <a:gd name="T13" fmla="*/ 0 h 1258"/>
                <a:gd name="T14" fmla="*/ 2929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EECD3885-8F43-4BF7-9BBD-565C9D708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7406 w 1430"/>
                <a:gd name="T1" fmla="*/ 55 h 1245"/>
                <a:gd name="T2" fmla="*/ 2929 w 1430"/>
                <a:gd name="T3" fmla="*/ 2211 h 1245"/>
                <a:gd name="T4" fmla="*/ 2929 w 1430"/>
                <a:gd name="T5" fmla="*/ 8069 h 1245"/>
                <a:gd name="T6" fmla="*/ 70248 w 1430"/>
                <a:gd name="T7" fmla="*/ 68811 h 1245"/>
                <a:gd name="T8" fmla="*/ 76107 w 1430"/>
                <a:gd name="T9" fmla="*/ 68811 h 1245"/>
                <a:gd name="T10" fmla="*/ 76107 w 1430"/>
                <a:gd name="T11" fmla="*/ 60023 h 1245"/>
                <a:gd name="T12" fmla="*/ 12436 w 1430"/>
                <a:gd name="T13" fmla="*/ 2211 h 1245"/>
                <a:gd name="T14" fmla="*/ 7406 w 1430"/>
                <a:gd name="T15" fmla="*/ 55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7480FBF6-50B2-4D64-9F65-A45D5C978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4809 w 1377"/>
                <a:gd name="T1" fmla="*/ 55 h 1245"/>
                <a:gd name="T2" fmla="*/ 2929 w 1377"/>
                <a:gd name="T3" fmla="*/ 2211 h 1245"/>
                <a:gd name="T4" fmla="*/ 2929 w 1377"/>
                <a:gd name="T5" fmla="*/ 8788 h 1245"/>
                <a:gd name="T6" fmla="*/ 66601 w 1377"/>
                <a:gd name="T7" fmla="*/ 66600 h 1245"/>
                <a:gd name="T8" fmla="*/ 71243 w 1377"/>
                <a:gd name="T9" fmla="*/ 68811 h 1245"/>
                <a:gd name="T10" fmla="*/ 73178 w 1377"/>
                <a:gd name="T11" fmla="*/ 66600 h 1245"/>
                <a:gd name="T12" fmla="*/ 73178 w 1377"/>
                <a:gd name="T13" fmla="*/ 60023 h 1245"/>
                <a:gd name="T14" fmla="*/ 8788 w 1377"/>
                <a:gd name="T15" fmla="*/ 2211 h 1245"/>
                <a:gd name="T16" fmla="*/ 4809 w 1377"/>
                <a:gd name="T17" fmla="*/ 55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2588CBCF-F326-41EA-BF9A-F4B4157AA58E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D77C67EF-9D93-432A-B44C-A95BF17204B5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E9139CF3-9A42-4451-8FED-EA3F489FD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45377 w 18305"/>
                <a:gd name="T1" fmla="*/ 0 h 3310"/>
                <a:gd name="T2" fmla="*/ 55 w 18305"/>
                <a:gd name="T3" fmla="*/ 51954 h 3310"/>
                <a:gd name="T4" fmla="*/ 55 w 18305"/>
                <a:gd name="T5" fmla="*/ 130935 h 3310"/>
                <a:gd name="T6" fmla="*/ 45377 w 18305"/>
                <a:gd name="T7" fmla="*/ 182889 h 3310"/>
                <a:gd name="T8" fmla="*/ 1011717 w 18305"/>
                <a:gd name="T9" fmla="*/ 182889 h 3310"/>
                <a:gd name="T10" fmla="*/ 1011717 w 18305"/>
                <a:gd name="T11" fmla="*/ 0 h 3310"/>
                <a:gd name="T12" fmla="*/ 45377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29815979-136A-44C6-A4D4-0157CECFC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55 w 18305"/>
                <a:gd name="T1" fmla="*/ 55 h 1656"/>
                <a:gd name="T2" fmla="*/ 55 w 18305"/>
                <a:gd name="T3" fmla="*/ 39518 h 1656"/>
                <a:gd name="T4" fmla="*/ 45377 w 18305"/>
                <a:gd name="T5" fmla="*/ 91472 h 1656"/>
                <a:gd name="T6" fmla="*/ 1011717 w 18305"/>
                <a:gd name="T7" fmla="*/ 91472 h 1656"/>
                <a:gd name="T8" fmla="*/ 1011717 w 18305"/>
                <a:gd name="T9" fmla="*/ 55 h 1656"/>
                <a:gd name="T10" fmla="*/ 55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B8EC78E9-E171-46D6-AAA4-E6A6C445C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128005 w 20290"/>
                <a:gd name="T1" fmla="*/ 55 h 5507"/>
                <a:gd name="T2" fmla="*/ 0 w 20290"/>
                <a:gd name="T3" fmla="*/ 115625 h 5507"/>
                <a:gd name="T4" fmla="*/ 0 w 20290"/>
                <a:gd name="T5" fmla="*/ 194606 h 5507"/>
                <a:gd name="T6" fmla="*/ 128005 w 20290"/>
                <a:gd name="T7" fmla="*/ 304372 h 5507"/>
                <a:gd name="T8" fmla="*/ 1121428 w 20290"/>
                <a:gd name="T9" fmla="*/ 304372 h 5507"/>
                <a:gd name="T10" fmla="*/ 1121428 w 20290"/>
                <a:gd name="T11" fmla="*/ 243630 h 5507"/>
                <a:gd name="T12" fmla="*/ 1121428 w 20290"/>
                <a:gd name="T13" fmla="*/ 60742 h 5507"/>
                <a:gd name="T14" fmla="*/ 1121428 w 20290"/>
                <a:gd name="T15" fmla="*/ 55 h 5507"/>
                <a:gd name="T16" fmla="*/ 128005 w 20290"/>
                <a:gd name="T17" fmla="*/ 55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C703B2E0-E401-48B5-AB10-11E0879D4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125076 w 20290"/>
                <a:gd name="T1" fmla="*/ 55 h 5507"/>
                <a:gd name="T2" fmla="*/ 0 w 20290"/>
                <a:gd name="T3" fmla="*/ 115625 h 5507"/>
                <a:gd name="T4" fmla="*/ 0 w 20290"/>
                <a:gd name="T5" fmla="*/ 194606 h 5507"/>
                <a:gd name="T6" fmla="*/ 125076 w 20290"/>
                <a:gd name="T7" fmla="*/ 304372 h 5507"/>
                <a:gd name="T8" fmla="*/ 1121428 w 20290"/>
                <a:gd name="T9" fmla="*/ 304372 h 5507"/>
                <a:gd name="T10" fmla="*/ 1121428 w 20290"/>
                <a:gd name="T11" fmla="*/ 243630 h 5507"/>
                <a:gd name="T12" fmla="*/ 118499 w 20290"/>
                <a:gd name="T13" fmla="*/ 243630 h 5507"/>
                <a:gd name="T14" fmla="*/ 73177 w 20290"/>
                <a:gd name="T15" fmla="*/ 191676 h 5507"/>
                <a:gd name="T16" fmla="*/ 73177 w 20290"/>
                <a:gd name="T17" fmla="*/ 112696 h 5507"/>
                <a:gd name="T18" fmla="*/ 118499 w 20290"/>
                <a:gd name="T19" fmla="*/ 60742 h 5507"/>
                <a:gd name="T20" fmla="*/ 1121428 w 20290"/>
                <a:gd name="T21" fmla="*/ 60742 h 5507"/>
                <a:gd name="T22" fmla="*/ 1121428 w 20290"/>
                <a:gd name="T23" fmla="*/ 55 h 5507"/>
                <a:gd name="T24" fmla="*/ 125076 w 20290"/>
                <a:gd name="T25" fmla="*/ 55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5A1BEEDC-82BB-4DA4-94F0-B4FB4E720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45377 w 18305"/>
                <a:gd name="T1" fmla="*/ 0 h 3310"/>
                <a:gd name="T2" fmla="*/ 55 w 18305"/>
                <a:gd name="T3" fmla="*/ 51954 h 3310"/>
                <a:gd name="T4" fmla="*/ 55 w 18305"/>
                <a:gd name="T5" fmla="*/ 130935 h 3310"/>
                <a:gd name="T6" fmla="*/ 45377 w 18305"/>
                <a:gd name="T7" fmla="*/ 182889 h 3310"/>
                <a:gd name="T8" fmla="*/ 1011717 w 18305"/>
                <a:gd name="T9" fmla="*/ 182889 h 3310"/>
                <a:gd name="T10" fmla="*/ 1011717 w 18305"/>
                <a:gd name="T11" fmla="*/ 0 h 3310"/>
                <a:gd name="T12" fmla="*/ 45377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0B80AEC1-9C82-4FDB-A42E-62AB82517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55 w 18305"/>
                <a:gd name="T1" fmla="*/ 55 h 1656"/>
                <a:gd name="T2" fmla="*/ 55 w 18305"/>
                <a:gd name="T3" fmla="*/ 39518 h 1656"/>
                <a:gd name="T4" fmla="*/ 45377 w 18305"/>
                <a:gd name="T5" fmla="*/ 91472 h 1656"/>
                <a:gd name="T6" fmla="*/ 1011717 w 18305"/>
                <a:gd name="T7" fmla="*/ 91472 h 1656"/>
                <a:gd name="T8" fmla="*/ 1011717 w 18305"/>
                <a:gd name="T9" fmla="*/ 55 h 1656"/>
                <a:gd name="T10" fmla="*/ 55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D7C9AF45-1779-4186-ACA0-8EED148EFE0A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38A1B2C9-7F5C-4F9A-8B21-269483F4CAAD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DDFB6C1A-A05C-428F-B55A-3F95DFB0A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182889 h 3310"/>
                <a:gd name="T4" fmla="*/ 969270 w 18305"/>
                <a:gd name="T5" fmla="*/ 182889 h 3310"/>
                <a:gd name="T6" fmla="*/ 1011717 w 18305"/>
                <a:gd name="T7" fmla="*/ 130935 h 3310"/>
                <a:gd name="T8" fmla="*/ 1011717 w 18305"/>
                <a:gd name="T9" fmla="*/ 51235 h 3310"/>
                <a:gd name="T10" fmla="*/ 969270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163293E7-C372-4B63-990D-0ABC55E72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55 h 1656"/>
                <a:gd name="T2" fmla="*/ 0 w 18305"/>
                <a:gd name="T3" fmla="*/ 91472 h 1656"/>
                <a:gd name="T4" fmla="*/ 969270 w 18305"/>
                <a:gd name="T5" fmla="*/ 91472 h 1656"/>
                <a:gd name="T6" fmla="*/ 1011717 w 18305"/>
                <a:gd name="T7" fmla="*/ 39518 h 1656"/>
                <a:gd name="T8" fmla="*/ 1011717 w 18305"/>
                <a:gd name="T9" fmla="*/ 55 h 1656"/>
                <a:gd name="T10" fmla="*/ 0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2F9ED64C-B962-4784-9C98-827D878CC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56375 w 3620"/>
                <a:gd name="T1" fmla="*/ 0 h 3688"/>
                <a:gd name="T2" fmla="*/ 0 w 3620"/>
                <a:gd name="T3" fmla="*/ 26806 h 3688"/>
                <a:gd name="T4" fmla="*/ 63671 w 3620"/>
                <a:gd name="T5" fmla="*/ 203836 h 3688"/>
                <a:gd name="T6" fmla="*/ 191676 w 3620"/>
                <a:gd name="T7" fmla="*/ 72127 h 3688"/>
                <a:gd name="T8" fmla="*/ 56375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985B0B77-3E4F-4902-996F-B1C892080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19289 w 1166"/>
                <a:gd name="T1" fmla="*/ 0 h 1147"/>
                <a:gd name="T2" fmla="*/ 55 w 1166"/>
                <a:gd name="T3" fmla="*/ 4864 h 1147"/>
                <a:gd name="T4" fmla="*/ 21279 w 1166"/>
                <a:gd name="T5" fmla="*/ 63395 h 1147"/>
                <a:gd name="T6" fmla="*/ 64445 w 1166"/>
                <a:gd name="T7" fmla="*/ 17300 h 1147"/>
                <a:gd name="T8" fmla="*/ 36644 w 1166"/>
                <a:gd name="T9" fmla="*/ 1934 h 1147"/>
                <a:gd name="T10" fmla="*/ 19289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15996135-60F9-4248-A669-2AEF834A0409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FCEC43BE-FCDE-4483-959B-9E68925E92D5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79CD13F9-4822-4EE4-9B93-A10B21FC1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152159 w 3799"/>
                <a:gd name="T1" fmla="*/ 0 h 12455"/>
                <a:gd name="T2" fmla="*/ 0 w 3799"/>
                <a:gd name="T3" fmla="*/ 637153 h 12455"/>
                <a:gd name="T4" fmla="*/ 48306 w 3799"/>
                <a:gd name="T5" fmla="*/ 688333 h 12455"/>
                <a:gd name="T6" fmla="*/ 209971 w 3799"/>
                <a:gd name="T7" fmla="*/ 15365 h 12455"/>
                <a:gd name="T8" fmla="*/ 152159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6F34DAD8-1D9B-400C-B511-CA4D73EE1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152214 w 4025"/>
                <a:gd name="T1" fmla="*/ 0 h 12402"/>
                <a:gd name="T2" fmla="*/ 55 w 4025"/>
                <a:gd name="T3" fmla="*/ 634224 h 12402"/>
                <a:gd name="T4" fmla="*/ 24153 w 4025"/>
                <a:gd name="T5" fmla="*/ 685459 h 12402"/>
                <a:gd name="T6" fmla="*/ 70248 w 4025"/>
                <a:gd name="T7" fmla="*/ 652518 h 12402"/>
                <a:gd name="T8" fmla="*/ 222407 w 4025"/>
                <a:gd name="T9" fmla="*/ 15365 h 12402"/>
                <a:gd name="T10" fmla="*/ 152214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FA477D0D-64DE-4624-8A03-B7BB40023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161665 w 4077"/>
                <a:gd name="T1" fmla="*/ 0 h 12190"/>
                <a:gd name="T2" fmla="*/ 0 w 4077"/>
                <a:gd name="T3" fmla="*/ 673741 h 12190"/>
                <a:gd name="T4" fmla="*/ 0 w 4077"/>
                <a:gd name="T5" fmla="*/ 673741 h 12190"/>
                <a:gd name="T6" fmla="*/ 73178 w 4077"/>
                <a:gd name="T7" fmla="*/ 649588 h 12190"/>
                <a:gd name="T8" fmla="*/ 225336 w 4077"/>
                <a:gd name="T9" fmla="*/ 15365 h 12190"/>
                <a:gd name="T10" fmla="*/ 161665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926FD400-1E25-438A-82E9-5BA9F2AA6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46095 w 4355"/>
                <a:gd name="T1" fmla="*/ 0 h 2926"/>
                <a:gd name="T2" fmla="*/ 30730 w 4355"/>
                <a:gd name="T3" fmla="*/ 2929 h 2926"/>
                <a:gd name="T4" fmla="*/ 18294 w 4355"/>
                <a:gd name="T5" fmla="*/ 15365 h 2926"/>
                <a:gd name="T6" fmla="*/ 2929 w 4355"/>
                <a:gd name="T7" fmla="*/ 91472 h 2926"/>
                <a:gd name="T8" fmla="*/ 18294 w 4355"/>
                <a:gd name="T9" fmla="*/ 116343 h 2926"/>
                <a:gd name="T10" fmla="*/ 195324 w 4355"/>
                <a:gd name="T11" fmla="*/ 161665 h 2926"/>
                <a:gd name="T12" fmla="*/ 222407 w 4355"/>
                <a:gd name="T13" fmla="*/ 143370 h 2926"/>
                <a:gd name="T14" fmla="*/ 237772 w 4355"/>
                <a:gd name="T15" fmla="*/ 70248 h 2926"/>
                <a:gd name="T16" fmla="*/ 234842 w 4355"/>
                <a:gd name="T17" fmla="*/ 51954 h 2926"/>
                <a:gd name="T18" fmla="*/ 225336 w 4355"/>
                <a:gd name="T19" fmla="*/ 46095 h 2926"/>
                <a:gd name="T20" fmla="*/ 222407 w 4355"/>
                <a:gd name="T21" fmla="*/ 43166 h 2926"/>
                <a:gd name="T22" fmla="*/ 46095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68354CBC-1686-49F2-90EC-892FE5D0C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33659 w 4130"/>
                <a:gd name="T1" fmla="*/ 0 h 1933"/>
                <a:gd name="T2" fmla="*/ 18294 w 4130"/>
                <a:gd name="T3" fmla="*/ 2929 h 1933"/>
                <a:gd name="T4" fmla="*/ 5859 w 4130"/>
                <a:gd name="T5" fmla="*/ 15365 h 1933"/>
                <a:gd name="T6" fmla="*/ 0 w 4130"/>
                <a:gd name="T7" fmla="*/ 51954 h 1933"/>
                <a:gd name="T8" fmla="*/ 216548 w 4130"/>
                <a:gd name="T9" fmla="*/ 106837 h 1933"/>
                <a:gd name="T10" fmla="*/ 225336 w 4130"/>
                <a:gd name="T11" fmla="*/ 70248 h 1933"/>
                <a:gd name="T12" fmla="*/ 222406 w 4130"/>
                <a:gd name="T13" fmla="*/ 51954 h 1933"/>
                <a:gd name="T14" fmla="*/ 212900 w 4130"/>
                <a:gd name="T15" fmla="*/ 46095 h 1933"/>
                <a:gd name="T16" fmla="*/ 209971 w 4130"/>
                <a:gd name="T17" fmla="*/ 43166 h 1933"/>
                <a:gd name="T18" fmla="*/ 33659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EFF80380-BA41-41D7-BB4C-02249BA5B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14536 w 4408"/>
                <a:gd name="T1" fmla="*/ 0 h 1458"/>
                <a:gd name="T2" fmla="*/ 2929 w 4408"/>
                <a:gd name="T3" fmla="*/ 9562 h 1458"/>
                <a:gd name="T4" fmla="*/ 11717 w 4408"/>
                <a:gd name="T5" fmla="*/ 27856 h 1458"/>
                <a:gd name="T6" fmla="*/ 225336 w 4408"/>
                <a:gd name="T7" fmla="*/ 79810 h 1458"/>
                <a:gd name="T8" fmla="*/ 229923 w 4408"/>
                <a:gd name="T9" fmla="*/ 80584 h 1458"/>
                <a:gd name="T10" fmla="*/ 243630 w 4408"/>
                <a:gd name="T11" fmla="*/ 71022 h 1458"/>
                <a:gd name="T12" fmla="*/ 231194 w 4408"/>
                <a:gd name="T13" fmla="*/ 52728 h 1458"/>
                <a:gd name="T14" fmla="*/ 18294 w 4408"/>
                <a:gd name="T15" fmla="*/ 829 h 1458"/>
                <a:gd name="T16" fmla="*/ 1453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0E69004F-EDA7-4485-B4F0-D93814DBB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18294 w 4421"/>
                <a:gd name="T1" fmla="*/ 55 h 1445"/>
                <a:gd name="T2" fmla="*/ 3648 w 4421"/>
                <a:gd name="T3" fmla="*/ 12491 h 1445"/>
                <a:gd name="T4" fmla="*/ 12436 w 4421"/>
                <a:gd name="T5" fmla="*/ 27138 h 1445"/>
                <a:gd name="T6" fmla="*/ 226055 w 4421"/>
                <a:gd name="T7" fmla="*/ 79036 h 1445"/>
                <a:gd name="T8" fmla="*/ 230642 w 4421"/>
                <a:gd name="T9" fmla="*/ 79810 h 1445"/>
                <a:gd name="T10" fmla="*/ 244349 w 4421"/>
                <a:gd name="T11" fmla="*/ 70248 h 1445"/>
                <a:gd name="T12" fmla="*/ 231913 w 4421"/>
                <a:gd name="T13" fmla="*/ 52009 h 1445"/>
                <a:gd name="T14" fmla="*/ 18294 w 4421"/>
                <a:gd name="T15" fmla="*/ 55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C06106CA-D7EB-446D-8C55-BE0A68D9D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131598 w 2860"/>
                <a:gd name="T1" fmla="*/ 0 h 4232"/>
                <a:gd name="T2" fmla="*/ 118554 w 2860"/>
                <a:gd name="T3" fmla="*/ 5638 h 4232"/>
                <a:gd name="T4" fmla="*/ 21224 w 2860"/>
                <a:gd name="T5" fmla="*/ 215609 h 4232"/>
                <a:gd name="T6" fmla="*/ 45377 w 2860"/>
                <a:gd name="T7" fmla="*/ 233848 h 4232"/>
                <a:gd name="T8" fmla="*/ 48306 w 2860"/>
                <a:gd name="T9" fmla="*/ 233848 h 4232"/>
                <a:gd name="T10" fmla="*/ 66600 w 2860"/>
                <a:gd name="T11" fmla="*/ 206821 h 4232"/>
                <a:gd name="T12" fmla="*/ 142652 w 2860"/>
                <a:gd name="T13" fmla="*/ 45156 h 4232"/>
                <a:gd name="T14" fmla="*/ 149284 w 2860"/>
                <a:gd name="T15" fmla="*/ 11496 h 4232"/>
                <a:gd name="T16" fmla="*/ 131598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C0184CC2-A4FB-4F5C-9647-B00F4BACC792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ED9CFABC-D3F1-45DA-83E6-C50FF70C340D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2A288167-44BF-4565-A475-56750D75D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466755 w 9385"/>
                <a:gd name="T1" fmla="*/ 0 h 7558"/>
                <a:gd name="T2" fmla="*/ 466755 w 9385"/>
                <a:gd name="T3" fmla="*/ 0 h 7558"/>
                <a:gd name="T4" fmla="*/ 475488 w 9385"/>
                <a:gd name="T5" fmla="*/ 70248 h 7558"/>
                <a:gd name="T6" fmla="*/ 213619 w 9385"/>
                <a:gd name="T7" fmla="*/ 332118 h 7558"/>
                <a:gd name="T8" fmla="*/ 55 w 9385"/>
                <a:gd name="T9" fmla="*/ 222407 h 7558"/>
                <a:gd name="T10" fmla="*/ 55 w 9385"/>
                <a:gd name="T11" fmla="*/ 222407 h 7558"/>
                <a:gd name="T12" fmla="*/ 253137 w 9385"/>
                <a:gd name="T13" fmla="*/ 417731 h 7558"/>
                <a:gd name="T14" fmla="*/ 518654 w 9385"/>
                <a:gd name="T15" fmla="*/ 155088 h 7558"/>
                <a:gd name="T16" fmla="*/ 466755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DD890790-D3A3-4977-9454-E3FCF41D279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408B37E6-B52B-4E78-BCEB-7E16BEE509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0F796247-66E5-4984-B112-D19C7EF65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60742 w 15711"/>
                  <a:gd name="T1" fmla="*/ 55 h 22726"/>
                  <a:gd name="T2" fmla="*/ 55 w 15711"/>
                  <a:gd name="T3" fmla="*/ 60742 h 22726"/>
                  <a:gd name="T4" fmla="*/ 55 w 15711"/>
                  <a:gd name="T5" fmla="*/ 1194606 h 22726"/>
                  <a:gd name="T6" fmla="*/ 60742 w 15711"/>
                  <a:gd name="T7" fmla="*/ 1256066 h 22726"/>
                  <a:gd name="T8" fmla="*/ 807605 w 15711"/>
                  <a:gd name="T9" fmla="*/ 1256066 h 22726"/>
                  <a:gd name="T10" fmla="*/ 868347 w 15711"/>
                  <a:gd name="T11" fmla="*/ 1194606 h 22726"/>
                  <a:gd name="T12" fmla="*/ 868347 w 15711"/>
                  <a:gd name="T13" fmla="*/ 60742 h 22726"/>
                  <a:gd name="T14" fmla="*/ 807605 w 15711"/>
                  <a:gd name="T15" fmla="*/ 55 h 22726"/>
                  <a:gd name="T16" fmla="*/ 60742 w 15711"/>
                  <a:gd name="T17" fmla="*/ 55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141FF313-E286-49A5-9768-655EC7DFFB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5B7AC07C-828D-424F-BC23-DD0BD3666557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6175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 dirty="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172DB99F-1D1D-4215-A3FE-7E693B3E3B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36589 w 13011"/>
                    <a:gd name="T1" fmla="*/ 0 h 3309"/>
                    <a:gd name="T2" fmla="*/ 0 w 13011"/>
                    <a:gd name="T3" fmla="*/ 36589 h 3309"/>
                    <a:gd name="T4" fmla="*/ 0 w 13011"/>
                    <a:gd name="T5" fmla="*/ 146299 h 3309"/>
                    <a:gd name="T6" fmla="*/ 36589 w 13011"/>
                    <a:gd name="T7" fmla="*/ 182888 h 3309"/>
                    <a:gd name="T8" fmla="*/ 682529 w 13011"/>
                    <a:gd name="T9" fmla="*/ 182888 h 3309"/>
                    <a:gd name="T10" fmla="*/ 719118 w 13011"/>
                    <a:gd name="T11" fmla="*/ 146299 h 3309"/>
                    <a:gd name="T12" fmla="*/ 719118 w 13011"/>
                    <a:gd name="T13" fmla="*/ 36589 h 3309"/>
                    <a:gd name="T14" fmla="*/ 682529 w 13011"/>
                    <a:gd name="T15" fmla="*/ 0 h 3309"/>
                    <a:gd name="T16" fmla="*/ 36589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9506DABE-4944-4AFF-AC96-5C6BEC985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30730 w 2648"/>
                    <a:gd name="T1" fmla="*/ 55 h 2595"/>
                    <a:gd name="T2" fmla="*/ 0 w 2648"/>
                    <a:gd name="T3" fmla="*/ 27856 h 2595"/>
                    <a:gd name="T4" fmla="*/ 0 w 2648"/>
                    <a:gd name="T5" fmla="*/ 113414 h 2595"/>
                    <a:gd name="T6" fmla="*/ 30730 w 2648"/>
                    <a:gd name="T7" fmla="*/ 143426 h 2595"/>
                    <a:gd name="T8" fmla="*/ 115570 w 2648"/>
                    <a:gd name="T9" fmla="*/ 143426 h 2595"/>
                    <a:gd name="T10" fmla="*/ 146300 w 2648"/>
                    <a:gd name="T11" fmla="*/ 113414 h 2595"/>
                    <a:gd name="T12" fmla="*/ 146300 w 2648"/>
                    <a:gd name="T13" fmla="*/ 27856 h 2595"/>
                    <a:gd name="T14" fmla="*/ 115570 w 2648"/>
                    <a:gd name="T15" fmla="*/ 55 h 2595"/>
                    <a:gd name="T16" fmla="*/ 30730 w 2648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71F553EB-B735-475F-9FCC-8975712F53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30785 w 2595"/>
                    <a:gd name="T1" fmla="*/ 55 h 2595"/>
                    <a:gd name="T2" fmla="*/ 55 w 2595"/>
                    <a:gd name="T3" fmla="*/ 27856 h 2595"/>
                    <a:gd name="T4" fmla="*/ 55 w 2595"/>
                    <a:gd name="T5" fmla="*/ 113414 h 2595"/>
                    <a:gd name="T6" fmla="*/ 30785 w 2595"/>
                    <a:gd name="T7" fmla="*/ 143426 h 2595"/>
                    <a:gd name="T8" fmla="*/ 116344 w 2595"/>
                    <a:gd name="T9" fmla="*/ 143426 h 2595"/>
                    <a:gd name="T10" fmla="*/ 143426 w 2595"/>
                    <a:gd name="T11" fmla="*/ 113414 h 2595"/>
                    <a:gd name="T12" fmla="*/ 143426 w 2595"/>
                    <a:gd name="T13" fmla="*/ 27856 h 2595"/>
                    <a:gd name="T14" fmla="*/ 116344 w 2595"/>
                    <a:gd name="T15" fmla="*/ 55 h 2595"/>
                    <a:gd name="T16" fmla="*/ 30785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B185F074-594E-4899-ABAA-9B0AC78D66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7082 w 2595"/>
                    <a:gd name="T1" fmla="*/ 55 h 2595"/>
                    <a:gd name="T2" fmla="*/ 55 w 2595"/>
                    <a:gd name="T3" fmla="*/ 27856 h 2595"/>
                    <a:gd name="T4" fmla="*/ 55 w 2595"/>
                    <a:gd name="T5" fmla="*/ 113414 h 2595"/>
                    <a:gd name="T6" fmla="*/ 27082 w 2595"/>
                    <a:gd name="T7" fmla="*/ 143426 h 2595"/>
                    <a:gd name="T8" fmla="*/ 115625 w 2595"/>
                    <a:gd name="T9" fmla="*/ 143426 h 2595"/>
                    <a:gd name="T10" fmla="*/ 143426 w 2595"/>
                    <a:gd name="T11" fmla="*/ 113414 h 2595"/>
                    <a:gd name="T12" fmla="*/ 143426 w 2595"/>
                    <a:gd name="T13" fmla="*/ 27856 h 2595"/>
                    <a:gd name="T14" fmla="*/ 115625 w 2595"/>
                    <a:gd name="T15" fmla="*/ 55 h 2595"/>
                    <a:gd name="T16" fmla="*/ 27082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E00EF4FE-AB7E-4F6E-AE51-46C5BE70E9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30730 w 2648"/>
                    <a:gd name="T1" fmla="*/ 55 h 2595"/>
                    <a:gd name="T2" fmla="*/ 0 w 2648"/>
                    <a:gd name="T3" fmla="*/ 30730 h 2595"/>
                    <a:gd name="T4" fmla="*/ 0 w 2648"/>
                    <a:gd name="T5" fmla="*/ 115625 h 2595"/>
                    <a:gd name="T6" fmla="*/ 30730 w 2648"/>
                    <a:gd name="T7" fmla="*/ 143426 h 2595"/>
                    <a:gd name="T8" fmla="*/ 115570 w 2648"/>
                    <a:gd name="T9" fmla="*/ 143426 h 2595"/>
                    <a:gd name="T10" fmla="*/ 146300 w 2648"/>
                    <a:gd name="T11" fmla="*/ 115625 h 2595"/>
                    <a:gd name="T12" fmla="*/ 146300 w 2648"/>
                    <a:gd name="T13" fmla="*/ 30730 h 2595"/>
                    <a:gd name="T14" fmla="*/ 115570 w 2648"/>
                    <a:gd name="T15" fmla="*/ 55 h 2595"/>
                    <a:gd name="T16" fmla="*/ 30730 w 2648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E08EB6F0-80E4-4A00-81EB-E56DA1BD16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30785 w 2595"/>
                    <a:gd name="T1" fmla="*/ 55 h 2595"/>
                    <a:gd name="T2" fmla="*/ 55 w 2595"/>
                    <a:gd name="T3" fmla="*/ 30730 h 2595"/>
                    <a:gd name="T4" fmla="*/ 55 w 2595"/>
                    <a:gd name="T5" fmla="*/ 115625 h 2595"/>
                    <a:gd name="T6" fmla="*/ 30785 w 2595"/>
                    <a:gd name="T7" fmla="*/ 143426 h 2595"/>
                    <a:gd name="T8" fmla="*/ 116344 w 2595"/>
                    <a:gd name="T9" fmla="*/ 143426 h 2595"/>
                    <a:gd name="T10" fmla="*/ 143426 w 2595"/>
                    <a:gd name="T11" fmla="*/ 115625 h 2595"/>
                    <a:gd name="T12" fmla="*/ 143426 w 2595"/>
                    <a:gd name="T13" fmla="*/ 30730 h 2595"/>
                    <a:gd name="T14" fmla="*/ 116344 w 2595"/>
                    <a:gd name="T15" fmla="*/ 55 h 2595"/>
                    <a:gd name="T16" fmla="*/ 30785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D7E03B3F-CA8F-4E7E-8DEF-92E1E74D8B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7082 w 2595"/>
                    <a:gd name="T1" fmla="*/ 55 h 2595"/>
                    <a:gd name="T2" fmla="*/ 55 w 2595"/>
                    <a:gd name="T3" fmla="*/ 30730 h 2595"/>
                    <a:gd name="T4" fmla="*/ 55 w 2595"/>
                    <a:gd name="T5" fmla="*/ 115625 h 2595"/>
                    <a:gd name="T6" fmla="*/ 27082 w 2595"/>
                    <a:gd name="T7" fmla="*/ 143426 h 2595"/>
                    <a:gd name="T8" fmla="*/ 115625 w 2595"/>
                    <a:gd name="T9" fmla="*/ 143426 h 2595"/>
                    <a:gd name="T10" fmla="*/ 143426 w 2595"/>
                    <a:gd name="T11" fmla="*/ 115625 h 2595"/>
                    <a:gd name="T12" fmla="*/ 143426 w 2595"/>
                    <a:gd name="T13" fmla="*/ 30730 h 2595"/>
                    <a:gd name="T14" fmla="*/ 115625 w 2595"/>
                    <a:gd name="T15" fmla="*/ 55 h 2595"/>
                    <a:gd name="T16" fmla="*/ 27082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D15F7D3D-390E-404A-8A51-E6F649729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30730 w 2648"/>
                    <a:gd name="T1" fmla="*/ 0 h 2648"/>
                    <a:gd name="T2" fmla="*/ 0 w 2648"/>
                    <a:gd name="T3" fmla="*/ 30730 h 2648"/>
                    <a:gd name="T4" fmla="*/ 0 w 2648"/>
                    <a:gd name="T5" fmla="*/ 116343 h 2648"/>
                    <a:gd name="T6" fmla="*/ 30730 w 2648"/>
                    <a:gd name="T7" fmla="*/ 146300 h 2648"/>
                    <a:gd name="T8" fmla="*/ 115570 w 2648"/>
                    <a:gd name="T9" fmla="*/ 146300 h 2648"/>
                    <a:gd name="T10" fmla="*/ 146300 w 2648"/>
                    <a:gd name="T11" fmla="*/ 116343 h 2648"/>
                    <a:gd name="T12" fmla="*/ 146300 w 2648"/>
                    <a:gd name="T13" fmla="*/ 30730 h 2648"/>
                    <a:gd name="T14" fmla="*/ 115570 w 2648"/>
                    <a:gd name="T15" fmla="*/ 0 h 2648"/>
                    <a:gd name="T16" fmla="*/ 30730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673C16C4-C8DF-4D6B-AE36-D1D63EE449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30785 w 2595"/>
                    <a:gd name="T1" fmla="*/ 0 h 2648"/>
                    <a:gd name="T2" fmla="*/ 55 w 2595"/>
                    <a:gd name="T3" fmla="*/ 30730 h 2648"/>
                    <a:gd name="T4" fmla="*/ 55 w 2595"/>
                    <a:gd name="T5" fmla="*/ 116343 h 2648"/>
                    <a:gd name="T6" fmla="*/ 30785 w 2595"/>
                    <a:gd name="T7" fmla="*/ 146300 h 2648"/>
                    <a:gd name="T8" fmla="*/ 116344 w 2595"/>
                    <a:gd name="T9" fmla="*/ 146300 h 2648"/>
                    <a:gd name="T10" fmla="*/ 143426 w 2595"/>
                    <a:gd name="T11" fmla="*/ 116343 h 2648"/>
                    <a:gd name="T12" fmla="*/ 143426 w 2595"/>
                    <a:gd name="T13" fmla="*/ 30730 h 2648"/>
                    <a:gd name="T14" fmla="*/ 116344 w 2595"/>
                    <a:gd name="T15" fmla="*/ 0 h 2648"/>
                    <a:gd name="T16" fmla="*/ 30785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A8AC90D2-CEF4-4C1A-9804-221A20767C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7082 w 2595"/>
                    <a:gd name="T1" fmla="*/ 0 h 2648"/>
                    <a:gd name="T2" fmla="*/ 55 w 2595"/>
                    <a:gd name="T3" fmla="*/ 30730 h 2648"/>
                    <a:gd name="T4" fmla="*/ 55 w 2595"/>
                    <a:gd name="T5" fmla="*/ 116343 h 2648"/>
                    <a:gd name="T6" fmla="*/ 27082 w 2595"/>
                    <a:gd name="T7" fmla="*/ 146300 h 2648"/>
                    <a:gd name="T8" fmla="*/ 115625 w 2595"/>
                    <a:gd name="T9" fmla="*/ 146300 h 2648"/>
                    <a:gd name="T10" fmla="*/ 143426 w 2595"/>
                    <a:gd name="T11" fmla="*/ 116343 h 2648"/>
                    <a:gd name="T12" fmla="*/ 143426 w 2595"/>
                    <a:gd name="T13" fmla="*/ 30730 h 2648"/>
                    <a:gd name="T14" fmla="*/ 115625 w 2595"/>
                    <a:gd name="T15" fmla="*/ 0 h 2648"/>
                    <a:gd name="T16" fmla="*/ 27082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0FB81388-9494-4B83-A2F2-BFD24BA4A4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30730 w 2648"/>
                    <a:gd name="T1" fmla="*/ 0 h 2595"/>
                    <a:gd name="T2" fmla="*/ 0 w 2648"/>
                    <a:gd name="T3" fmla="*/ 27801 h 2595"/>
                    <a:gd name="T4" fmla="*/ 0 w 2648"/>
                    <a:gd name="T5" fmla="*/ 115570 h 2595"/>
                    <a:gd name="T6" fmla="*/ 30730 w 2648"/>
                    <a:gd name="T7" fmla="*/ 143371 h 2595"/>
                    <a:gd name="T8" fmla="*/ 115570 w 2648"/>
                    <a:gd name="T9" fmla="*/ 143371 h 2595"/>
                    <a:gd name="T10" fmla="*/ 146300 w 2648"/>
                    <a:gd name="T11" fmla="*/ 115570 h 2595"/>
                    <a:gd name="T12" fmla="*/ 146300 w 2648"/>
                    <a:gd name="T13" fmla="*/ 27801 h 2595"/>
                    <a:gd name="T14" fmla="*/ 115570 w 2648"/>
                    <a:gd name="T15" fmla="*/ 0 h 2595"/>
                    <a:gd name="T16" fmla="*/ 30730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95A2DBA9-6FA6-4BE0-A679-2A038363A2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30785 w 2595"/>
                    <a:gd name="T1" fmla="*/ 0 h 2595"/>
                    <a:gd name="T2" fmla="*/ 55 w 2595"/>
                    <a:gd name="T3" fmla="*/ 27801 h 2595"/>
                    <a:gd name="T4" fmla="*/ 55 w 2595"/>
                    <a:gd name="T5" fmla="*/ 115570 h 2595"/>
                    <a:gd name="T6" fmla="*/ 30785 w 2595"/>
                    <a:gd name="T7" fmla="*/ 143371 h 2595"/>
                    <a:gd name="T8" fmla="*/ 116344 w 2595"/>
                    <a:gd name="T9" fmla="*/ 143371 h 2595"/>
                    <a:gd name="T10" fmla="*/ 143426 w 2595"/>
                    <a:gd name="T11" fmla="*/ 115570 h 2595"/>
                    <a:gd name="T12" fmla="*/ 143426 w 2595"/>
                    <a:gd name="T13" fmla="*/ 27801 h 2595"/>
                    <a:gd name="T14" fmla="*/ 116344 w 2595"/>
                    <a:gd name="T15" fmla="*/ 0 h 2595"/>
                    <a:gd name="T16" fmla="*/ 30785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6B095622-B429-435A-BEEB-68679E6B65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7082 w 2595"/>
                    <a:gd name="T1" fmla="*/ 0 h 2595"/>
                    <a:gd name="T2" fmla="*/ 55 w 2595"/>
                    <a:gd name="T3" fmla="*/ 27801 h 2595"/>
                    <a:gd name="T4" fmla="*/ 55 w 2595"/>
                    <a:gd name="T5" fmla="*/ 115570 h 2595"/>
                    <a:gd name="T6" fmla="*/ 27082 w 2595"/>
                    <a:gd name="T7" fmla="*/ 143371 h 2595"/>
                    <a:gd name="T8" fmla="*/ 115625 w 2595"/>
                    <a:gd name="T9" fmla="*/ 143371 h 2595"/>
                    <a:gd name="T10" fmla="*/ 143426 w 2595"/>
                    <a:gd name="T11" fmla="*/ 115570 h 2595"/>
                    <a:gd name="T12" fmla="*/ 143426 w 2595"/>
                    <a:gd name="T13" fmla="*/ 27801 h 2595"/>
                    <a:gd name="T14" fmla="*/ 115625 w 2595"/>
                    <a:gd name="T15" fmla="*/ 0 h 2595"/>
                    <a:gd name="T16" fmla="*/ 27082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29D95079-207B-405A-9BBF-B8878FA5A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143425 w 4409"/>
                    <a:gd name="T1" fmla="*/ 76107 h 15671"/>
                    <a:gd name="T2" fmla="*/ 173382 w 4409"/>
                    <a:gd name="T3" fmla="*/ 103908 h 15671"/>
                    <a:gd name="T4" fmla="*/ 173382 w 4409"/>
                    <a:gd name="T5" fmla="*/ 189466 h 15671"/>
                    <a:gd name="T6" fmla="*/ 143425 w 4409"/>
                    <a:gd name="T7" fmla="*/ 219477 h 15671"/>
                    <a:gd name="T8" fmla="*/ 57812 w 4409"/>
                    <a:gd name="T9" fmla="*/ 219477 h 15671"/>
                    <a:gd name="T10" fmla="*/ 30012 w 4409"/>
                    <a:gd name="T11" fmla="*/ 189466 h 15671"/>
                    <a:gd name="T12" fmla="*/ 30012 w 4409"/>
                    <a:gd name="T13" fmla="*/ 103908 h 15671"/>
                    <a:gd name="T14" fmla="*/ 57812 w 4409"/>
                    <a:gd name="T15" fmla="*/ 76107 h 15671"/>
                    <a:gd name="T16" fmla="*/ 143425 w 4409"/>
                    <a:gd name="T17" fmla="*/ 76107 h 15671"/>
                    <a:gd name="T18" fmla="*/ 143425 w 4409"/>
                    <a:gd name="T19" fmla="*/ 268502 h 15671"/>
                    <a:gd name="T20" fmla="*/ 173382 w 4409"/>
                    <a:gd name="T21" fmla="*/ 299176 h 15671"/>
                    <a:gd name="T22" fmla="*/ 173382 w 4409"/>
                    <a:gd name="T23" fmla="*/ 384071 h 15671"/>
                    <a:gd name="T24" fmla="*/ 143425 w 4409"/>
                    <a:gd name="T25" fmla="*/ 411872 h 15671"/>
                    <a:gd name="T26" fmla="*/ 57812 w 4409"/>
                    <a:gd name="T27" fmla="*/ 411872 h 15671"/>
                    <a:gd name="T28" fmla="*/ 30012 w 4409"/>
                    <a:gd name="T29" fmla="*/ 384071 h 15671"/>
                    <a:gd name="T30" fmla="*/ 30012 w 4409"/>
                    <a:gd name="T31" fmla="*/ 299176 h 15671"/>
                    <a:gd name="T32" fmla="*/ 57812 w 4409"/>
                    <a:gd name="T33" fmla="*/ 268502 h 15671"/>
                    <a:gd name="T34" fmla="*/ 143425 w 4409"/>
                    <a:gd name="T35" fmla="*/ 268502 h 15671"/>
                    <a:gd name="T36" fmla="*/ 143425 w 4409"/>
                    <a:gd name="T37" fmla="*/ 460123 h 15671"/>
                    <a:gd name="T38" fmla="*/ 173382 w 4409"/>
                    <a:gd name="T39" fmla="*/ 490853 h 15671"/>
                    <a:gd name="T40" fmla="*/ 173382 w 4409"/>
                    <a:gd name="T41" fmla="*/ 771016 h 15671"/>
                    <a:gd name="T42" fmla="*/ 143425 w 4409"/>
                    <a:gd name="T43" fmla="*/ 798817 h 15671"/>
                    <a:gd name="T44" fmla="*/ 57812 w 4409"/>
                    <a:gd name="T45" fmla="*/ 798817 h 15671"/>
                    <a:gd name="T46" fmla="*/ 30012 w 4409"/>
                    <a:gd name="T47" fmla="*/ 771016 h 15671"/>
                    <a:gd name="T48" fmla="*/ 30012 w 4409"/>
                    <a:gd name="T49" fmla="*/ 490853 h 15671"/>
                    <a:gd name="T50" fmla="*/ 57812 w 4409"/>
                    <a:gd name="T51" fmla="*/ 460123 h 15671"/>
                    <a:gd name="T52" fmla="*/ 143425 w 4409"/>
                    <a:gd name="T53" fmla="*/ 460123 h 15671"/>
                    <a:gd name="T54" fmla="*/ 55 w 4409"/>
                    <a:gd name="T55" fmla="*/ 0 h 15671"/>
                    <a:gd name="T56" fmla="*/ 55 w 4409"/>
                    <a:gd name="T57" fmla="*/ 866136 h 15671"/>
                    <a:gd name="T58" fmla="*/ 188747 w 4409"/>
                    <a:gd name="T59" fmla="*/ 866136 h 15671"/>
                    <a:gd name="T60" fmla="*/ 209970 w 4409"/>
                    <a:gd name="T61" fmla="*/ 862488 h 15671"/>
                    <a:gd name="T62" fmla="*/ 243630 w 4409"/>
                    <a:gd name="T63" fmla="*/ 804676 h 15671"/>
                    <a:gd name="T64" fmla="*/ 243630 w 4409"/>
                    <a:gd name="T65" fmla="*/ 0 h 15671"/>
                    <a:gd name="T66" fmla="*/ 55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18178F90-26F3-4029-8949-474EE5EE8734}"/>
                    </a:ext>
                  </a:extLst>
                </p:cNvPr>
                <p:cNvSpPr/>
                <p:nvPr/>
              </p:nvSpPr>
              <p:spPr>
                <a:xfrm>
                  <a:off x="3851980" y="3793899"/>
                  <a:ext cx="243495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 dirty="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7053A02E-059E-4678-B69C-5F1CE8D635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55 w 3085"/>
                    <a:gd name="T1" fmla="*/ 0 h 3309"/>
                    <a:gd name="T2" fmla="*/ 55 w 3085"/>
                    <a:gd name="T3" fmla="*/ 42447 h 3309"/>
                    <a:gd name="T4" fmla="*/ 97330 w 3085"/>
                    <a:gd name="T5" fmla="*/ 42447 h 3309"/>
                    <a:gd name="T6" fmla="*/ 97330 w 3085"/>
                    <a:gd name="T7" fmla="*/ 143370 h 3309"/>
                    <a:gd name="T8" fmla="*/ 55 w 3085"/>
                    <a:gd name="T9" fmla="*/ 143370 h 3309"/>
                    <a:gd name="T10" fmla="*/ 55 w 3085"/>
                    <a:gd name="T11" fmla="*/ 182888 h 3309"/>
                    <a:gd name="T12" fmla="*/ 133919 w 3085"/>
                    <a:gd name="T13" fmla="*/ 182888 h 3309"/>
                    <a:gd name="T14" fmla="*/ 170508 w 3085"/>
                    <a:gd name="T15" fmla="*/ 146299 h 3309"/>
                    <a:gd name="T16" fmla="*/ 170508 w 3085"/>
                    <a:gd name="T17" fmla="*/ 36589 h 3309"/>
                    <a:gd name="T18" fmla="*/ 133919 w 3085"/>
                    <a:gd name="T19" fmla="*/ 0 h 3309"/>
                    <a:gd name="T20" fmla="*/ 55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122517F9-ADC9-40BF-99C3-285C48E022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4422 w 649"/>
                    <a:gd name="T1" fmla="*/ 0 h 1814"/>
                    <a:gd name="T2" fmla="*/ 1492 w 649"/>
                    <a:gd name="T3" fmla="*/ 719 h 1814"/>
                    <a:gd name="T4" fmla="*/ 0 w 649"/>
                    <a:gd name="T5" fmla="*/ 3648 h 1814"/>
                    <a:gd name="T6" fmla="*/ 1492 w 649"/>
                    <a:gd name="T7" fmla="*/ 5859 h 1814"/>
                    <a:gd name="T8" fmla="*/ 4422 w 649"/>
                    <a:gd name="T9" fmla="*/ 6577 h 1814"/>
                    <a:gd name="T10" fmla="*/ 15365 w 649"/>
                    <a:gd name="T11" fmla="*/ 6577 h 1814"/>
                    <a:gd name="T12" fmla="*/ 16139 w 649"/>
                    <a:gd name="T13" fmla="*/ 8069 h 1814"/>
                    <a:gd name="T14" fmla="*/ 16139 w 649"/>
                    <a:gd name="T15" fmla="*/ 9506 h 1814"/>
                    <a:gd name="T16" fmla="*/ 16139 w 649"/>
                    <a:gd name="T17" fmla="*/ 10225 h 1814"/>
                    <a:gd name="T18" fmla="*/ 16139 w 649"/>
                    <a:gd name="T19" fmla="*/ 16857 h 1814"/>
                    <a:gd name="T20" fmla="*/ 16139 w 649"/>
                    <a:gd name="T21" fmla="*/ 23435 h 1814"/>
                    <a:gd name="T22" fmla="*/ 16139 w 649"/>
                    <a:gd name="T23" fmla="*/ 32167 h 1814"/>
                    <a:gd name="T24" fmla="*/ 16139 w 649"/>
                    <a:gd name="T25" fmla="*/ 43884 h 1814"/>
                    <a:gd name="T26" fmla="*/ 15365 w 649"/>
                    <a:gd name="T27" fmla="*/ 59968 h 1814"/>
                    <a:gd name="T28" fmla="*/ 15365 w 649"/>
                    <a:gd name="T29" fmla="*/ 70967 h 1814"/>
                    <a:gd name="T30" fmla="*/ 14646 w 649"/>
                    <a:gd name="T31" fmla="*/ 79755 h 1814"/>
                    <a:gd name="T32" fmla="*/ 14646 w 649"/>
                    <a:gd name="T33" fmla="*/ 88543 h 1814"/>
                    <a:gd name="T34" fmla="*/ 13209 w 649"/>
                    <a:gd name="T35" fmla="*/ 91472 h 1814"/>
                    <a:gd name="T36" fmla="*/ 10280 w 649"/>
                    <a:gd name="T37" fmla="*/ 93628 h 1814"/>
                    <a:gd name="T38" fmla="*/ 7351 w 649"/>
                    <a:gd name="T39" fmla="*/ 93628 h 1814"/>
                    <a:gd name="T40" fmla="*/ 4422 w 649"/>
                    <a:gd name="T41" fmla="*/ 94346 h 1814"/>
                    <a:gd name="T42" fmla="*/ 1492 w 649"/>
                    <a:gd name="T43" fmla="*/ 94346 h 1814"/>
                    <a:gd name="T44" fmla="*/ 0 w 649"/>
                    <a:gd name="T45" fmla="*/ 97275 h 1814"/>
                    <a:gd name="T46" fmla="*/ 1492 w 649"/>
                    <a:gd name="T47" fmla="*/ 99486 h 1814"/>
                    <a:gd name="T48" fmla="*/ 5859 w 649"/>
                    <a:gd name="T49" fmla="*/ 100205 h 1814"/>
                    <a:gd name="T50" fmla="*/ 32941 w 649"/>
                    <a:gd name="T51" fmla="*/ 100205 h 1814"/>
                    <a:gd name="T52" fmla="*/ 34378 w 649"/>
                    <a:gd name="T53" fmla="*/ 99486 h 1814"/>
                    <a:gd name="T54" fmla="*/ 35870 w 649"/>
                    <a:gd name="T55" fmla="*/ 97275 h 1814"/>
                    <a:gd name="T56" fmla="*/ 34378 w 649"/>
                    <a:gd name="T57" fmla="*/ 94346 h 1814"/>
                    <a:gd name="T58" fmla="*/ 31448 w 649"/>
                    <a:gd name="T59" fmla="*/ 93628 h 1814"/>
                    <a:gd name="T60" fmla="*/ 23434 w 649"/>
                    <a:gd name="T61" fmla="*/ 93628 h 1814"/>
                    <a:gd name="T62" fmla="*/ 25645 w 649"/>
                    <a:gd name="T63" fmla="*/ 3648 h 1814"/>
                    <a:gd name="T64" fmla="*/ 24871 w 649"/>
                    <a:gd name="T65" fmla="*/ 719 h 1814"/>
                    <a:gd name="T66" fmla="*/ 22716 w 649"/>
                    <a:gd name="T67" fmla="*/ 0 h 1814"/>
                    <a:gd name="T68" fmla="*/ 4422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F2ECD091-6236-4953-91E5-E3468400D1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32941 w 1152"/>
                    <a:gd name="T1" fmla="*/ 55 h 1854"/>
                    <a:gd name="T2" fmla="*/ 19787 w 1152"/>
                    <a:gd name="T3" fmla="*/ 2985 h 1854"/>
                    <a:gd name="T4" fmla="*/ 10280 w 1152"/>
                    <a:gd name="T5" fmla="*/ 10280 h 1854"/>
                    <a:gd name="T6" fmla="*/ 4422 w 1152"/>
                    <a:gd name="T7" fmla="*/ 19068 h 1854"/>
                    <a:gd name="T8" fmla="*/ 2211 w 1152"/>
                    <a:gd name="T9" fmla="*/ 26364 h 1854"/>
                    <a:gd name="T10" fmla="*/ 2211 w 1152"/>
                    <a:gd name="T11" fmla="*/ 27856 h 1854"/>
                    <a:gd name="T12" fmla="*/ 2929 w 1152"/>
                    <a:gd name="T13" fmla="*/ 30786 h 1854"/>
                    <a:gd name="T14" fmla="*/ 4422 w 1152"/>
                    <a:gd name="T15" fmla="*/ 32941 h 1854"/>
                    <a:gd name="T16" fmla="*/ 8069 w 1152"/>
                    <a:gd name="T17" fmla="*/ 33660 h 1854"/>
                    <a:gd name="T18" fmla="*/ 13210 w 1152"/>
                    <a:gd name="T19" fmla="*/ 32223 h 1854"/>
                    <a:gd name="T20" fmla="*/ 14647 w 1152"/>
                    <a:gd name="T21" fmla="*/ 27856 h 1854"/>
                    <a:gd name="T22" fmla="*/ 13928 w 1152"/>
                    <a:gd name="T23" fmla="*/ 26364 h 1854"/>
                    <a:gd name="T24" fmla="*/ 13210 w 1152"/>
                    <a:gd name="T25" fmla="*/ 24927 h 1854"/>
                    <a:gd name="T26" fmla="*/ 12491 w 1152"/>
                    <a:gd name="T27" fmla="*/ 23435 h 1854"/>
                    <a:gd name="T28" fmla="*/ 11717 w 1152"/>
                    <a:gd name="T29" fmla="*/ 21998 h 1854"/>
                    <a:gd name="T30" fmla="*/ 13210 w 1152"/>
                    <a:gd name="T31" fmla="*/ 19068 h 1854"/>
                    <a:gd name="T32" fmla="*/ 17576 w 1152"/>
                    <a:gd name="T33" fmla="*/ 13928 h 1854"/>
                    <a:gd name="T34" fmla="*/ 23434 w 1152"/>
                    <a:gd name="T35" fmla="*/ 9562 h 1854"/>
                    <a:gd name="T36" fmla="*/ 31504 w 1152"/>
                    <a:gd name="T37" fmla="*/ 7351 h 1854"/>
                    <a:gd name="T38" fmla="*/ 39518 w 1152"/>
                    <a:gd name="T39" fmla="*/ 9562 h 1854"/>
                    <a:gd name="T40" fmla="*/ 45377 w 1152"/>
                    <a:gd name="T41" fmla="*/ 13210 h 1854"/>
                    <a:gd name="T42" fmla="*/ 48306 w 1152"/>
                    <a:gd name="T43" fmla="*/ 19068 h 1854"/>
                    <a:gd name="T44" fmla="*/ 49024 w 1152"/>
                    <a:gd name="T45" fmla="*/ 24927 h 1854"/>
                    <a:gd name="T46" fmla="*/ 46869 w 1152"/>
                    <a:gd name="T47" fmla="*/ 37363 h 1854"/>
                    <a:gd name="T48" fmla="*/ 41010 w 1152"/>
                    <a:gd name="T49" fmla="*/ 51236 h 1854"/>
                    <a:gd name="T50" fmla="*/ 32222 w 1152"/>
                    <a:gd name="T51" fmla="*/ 65164 h 1854"/>
                    <a:gd name="T52" fmla="*/ 21997 w 1152"/>
                    <a:gd name="T53" fmla="*/ 77599 h 1854"/>
                    <a:gd name="T54" fmla="*/ 11717 w 1152"/>
                    <a:gd name="T55" fmla="*/ 88543 h 1854"/>
                    <a:gd name="T56" fmla="*/ 2929 w 1152"/>
                    <a:gd name="T57" fmla="*/ 96612 h 1854"/>
                    <a:gd name="T58" fmla="*/ 774 w 1152"/>
                    <a:gd name="T59" fmla="*/ 98049 h 1854"/>
                    <a:gd name="T60" fmla="*/ 55 w 1152"/>
                    <a:gd name="T61" fmla="*/ 99542 h 1854"/>
                    <a:gd name="T62" fmla="*/ 774 w 1152"/>
                    <a:gd name="T63" fmla="*/ 101697 h 1854"/>
                    <a:gd name="T64" fmla="*/ 3703 w 1152"/>
                    <a:gd name="T65" fmla="*/ 102471 h 1854"/>
                    <a:gd name="T66" fmla="*/ 6632 w 1152"/>
                    <a:gd name="T67" fmla="*/ 101697 h 1854"/>
                    <a:gd name="T68" fmla="*/ 8788 w 1152"/>
                    <a:gd name="T69" fmla="*/ 100979 h 1854"/>
                    <a:gd name="T70" fmla="*/ 37362 w 1152"/>
                    <a:gd name="T71" fmla="*/ 100979 h 1854"/>
                    <a:gd name="T72" fmla="*/ 44658 w 1152"/>
                    <a:gd name="T73" fmla="*/ 101697 h 1854"/>
                    <a:gd name="T74" fmla="*/ 52672 w 1152"/>
                    <a:gd name="T75" fmla="*/ 101697 h 1854"/>
                    <a:gd name="T76" fmla="*/ 54165 w 1152"/>
                    <a:gd name="T77" fmla="*/ 100979 h 1854"/>
                    <a:gd name="T78" fmla="*/ 56375 w 1152"/>
                    <a:gd name="T79" fmla="*/ 98768 h 1854"/>
                    <a:gd name="T80" fmla="*/ 61460 w 1152"/>
                    <a:gd name="T81" fmla="*/ 90035 h 1854"/>
                    <a:gd name="T82" fmla="*/ 63671 w 1152"/>
                    <a:gd name="T83" fmla="*/ 86332 h 1854"/>
                    <a:gd name="T84" fmla="*/ 62234 w 1152"/>
                    <a:gd name="T85" fmla="*/ 84177 h 1854"/>
                    <a:gd name="T86" fmla="*/ 60023 w 1152"/>
                    <a:gd name="T87" fmla="*/ 83403 h 1854"/>
                    <a:gd name="T88" fmla="*/ 57094 w 1152"/>
                    <a:gd name="T89" fmla="*/ 84177 h 1854"/>
                    <a:gd name="T90" fmla="*/ 55602 w 1152"/>
                    <a:gd name="T91" fmla="*/ 86332 h 1854"/>
                    <a:gd name="T92" fmla="*/ 52672 w 1152"/>
                    <a:gd name="T93" fmla="*/ 91472 h 1854"/>
                    <a:gd name="T94" fmla="*/ 50517 w 1152"/>
                    <a:gd name="T95" fmla="*/ 92965 h 1854"/>
                    <a:gd name="T96" fmla="*/ 49024 w 1152"/>
                    <a:gd name="T97" fmla="*/ 93683 h 1854"/>
                    <a:gd name="T98" fmla="*/ 25645 w 1152"/>
                    <a:gd name="T99" fmla="*/ 93683 h 1854"/>
                    <a:gd name="T100" fmla="*/ 16139 w 1152"/>
                    <a:gd name="T101" fmla="*/ 92965 h 1854"/>
                    <a:gd name="T102" fmla="*/ 24153 w 1152"/>
                    <a:gd name="T103" fmla="*/ 84895 h 1854"/>
                    <a:gd name="T104" fmla="*/ 33659 w 1152"/>
                    <a:gd name="T105" fmla="*/ 74670 h 1854"/>
                    <a:gd name="T106" fmla="*/ 42447 w 1152"/>
                    <a:gd name="T107" fmla="*/ 62953 h 1854"/>
                    <a:gd name="T108" fmla="*/ 50517 w 1152"/>
                    <a:gd name="T109" fmla="*/ 50517 h 1854"/>
                    <a:gd name="T110" fmla="*/ 55602 w 1152"/>
                    <a:gd name="T111" fmla="*/ 38081 h 1854"/>
                    <a:gd name="T112" fmla="*/ 57812 w 1152"/>
                    <a:gd name="T113" fmla="*/ 24927 h 1854"/>
                    <a:gd name="T114" fmla="*/ 57094 w 1152"/>
                    <a:gd name="T115" fmla="*/ 15420 h 1854"/>
                    <a:gd name="T116" fmla="*/ 52672 w 1152"/>
                    <a:gd name="T117" fmla="*/ 7351 h 1854"/>
                    <a:gd name="T118" fmla="*/ 44658 w 1152"/>
                    <a:gd name="T119" fmla="*/ 2211 h 1854"/>
                    <a:gd name="T120" fmla="*/ 32941 w 1152"/>
                    <a:gd name="T121" fmla="*/ 55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CCC8D538-9F26-42CB-BBBF-7A5D8E7DE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1492 w 1192"/>
                    <a:gd name="T1" fmla="*/ 774 h 1034"/>
                    <a:gd name="T2" fmla="*/ 1492 w 1192"/>
                    <a:gd name="T3" fmla="*/ 5914 h 1034"/>
                    <a:gd name="T4" fmla="*/ 10999 w 1192"/>
                    <a:gd name="T5" fmla="*/ 8125 h 1034"/>
                    <a:gd name="T6" fmla="*/ 27082 w 1192"/>
                    <a:gd name="T7" fmla="*/ 28575 h 1034"/>
                    <a:gd name="T8" fmla="*/ 23435 w 1192"/>
                    <a:gd name="T9" fmla="*/ 33715 h 1034"/>
                    <a:gd name="T10" fmla="*/ 15365 w 1192"/>
                    <a:gd name="T11" fmla="*/ 43940 h 1034"/>
                    <a:gd name="T12" fmla="*/ 10280 w 1192"/>
                    <a:gd name="T13" fmla="*/ 46869 h 1034"/>
                    <a:gd name="T14" fmla="*/ 2929 w 1192"/>
                    <a:gd name="T15" fmla="*/ 50517 h 1034"/>
                    <a:gd name="T16" fmla="*/ 4422 w 1192"/>
                    <a:gd name="T17" fmla="*/ 53446 h 1034"/>
                    <a:gd name="T18" fmla="*/ 23435 w 1192"/>
                    <a:gd name="T19" fmla="*/ 54164 h 1034"/>
                    <a:gd name="T20" fmla="*/ 29293 w 1192"/>
                    <a:gd name="T21" fmla="*/ 53446 h 1034"/>
                    <a:gd name="T22" fmla="*/ 30730 w 1192"/>
                    <a:gd name="T23" fmla="*/ 49080 h 1034"/>
                    <a:gd name="T24" fmla="*/ 23435 w 1192"/>
                    <a:gd name="T25" fmla="*/ 46869 h 1034"/>
                    <a:gd name="T26" fmla="*/ 24153 w 1192"/>
                    <a:gd name="T27" fmla="*/ 44658 h 1034"/>
                    <a:gd name="T28" fmla="*/ 28575 w 1192"/>
                    <a:gd name="T29" fmla="*/ 38799 h 1034"/>
                    <a:gd name="T30" fmla="*/ 34433 w 1192"/>
                    <a:gd name="T31" fmla="*/ 39573 h 1034"/>
                    <a:gd name="T32" fmla="*/ 40237 w 1192"/>
                    <a:gd name="T33" fmla="*/ 46869 h 1034"/>
                    <a:gd name="T34" fmla="*/ 40237 w 1192"/>
                    <a:gd name="T35" fmla="*/ 50517 h 1034"/>
                    <a:gd name="T36" fmla="*/ 37307 w 1192"/>
                    <a:gd name="T37" fmla="*/ 52009 h 1034"/>
                    <a:gd name="T38" fmla="*/ 38081 w 1192"/>
                    <a:gd name="T39" fmla="*/ 55657 h 1034"/>
                    <a:gd name="T40" fmla="*/ 60023 w 1192"/>
                    <a:gd name="T41" fmla="*/ 57094 h 1034"/>
                    <a:gd name="T42" fmla="*/ 65882 w 1192"/>
                    <a:gd name="T43" fmla="*/ 54164 h 1034"/>
                    <a:gd name="T44" fmla="*/ 60742 w 1192"/>
                    <a:gd name="T45" fmla="*/ 51235 h 1034"/>
                    <a:gd name="T46" fmla="*/ 53446 w 1192"/>
                    <a:gd name="T47" fmla="*/ 49798 h 1034"/>
                    <a:gd name="T48" fmla="*/ 49025 w 1192"/>
                    <a:gd name="T49" fmla="*/ 45432 h 1034"/>
                    <a:gd name="T50" fmla="*/ 35870 w 1192"/>
                    <a:gd name="T51" fmla="*/ 28575 h 1034"/>
                    <a:gd name="T52" fmla="*/ 46095 w 1192"/>
                    <a:gd name="T53" fmla="*/ 14702 h 1034"/>
                    <a:gd name="T54" fmla="*/ 54165 w 1192"/>
                    <a:gd name="T55" fmla="*/ 10999 h 1034"/>
                    <a:gd name="T56" fmla="*/ 64390 w 1192"/>
                    <a:gd name="T57" fmla="*/ 10280 h 1034"/>
                    <a:gd name="T58" fmla="*/ 62179 w 1192"/>
                    <a:gd name="T59" fmla="*/ 4422 h 1034"/>
                    <a:gd name="T60" fmla="*/ 35870 w 1192"/>
                    <a:gd name="T61" fmla="*/ 5195 h 1034"/>
                    <a:gd name="T62" fmla="*/ 35870 w 1192"/>
                    <a:gd name="T63" fmla="*/ 10280 h 1034"/>
                    <a:gd name="T64" fmla="*/ 38081 w 1192"/>
                    <a:gd name="T65" fmla="*/ 11772 h 1034"/>
                    <a:gd name="T66" fmla="*/ 34433 w 1192"/>
                    <a:gd name="T67" fmla="*/ 17631 h 1034"/>
                    <a:gd name="T68" fmla="*/ 27801 w 1192"/>
                    <a:gd name="T69" fmla="*/ 16857 h 1034"/>
                    <a:gd name="T70" fmla="*/ 22716 w 1192"/>
                    <a:gd name="T71" fmla="*/ 9562 h 1034"/>
                    <a:gd name="T72" fmla="*/ 23435 w 1192"/>
                    <a:gd name="T73" fmla="*/ 7351 h 1034"/>
                    <a:gd name="T74" fmla="*/ 29293 w 1192"/>
                    <a:gd name="T75" fmla="*/ 5914 h 1034"/>
                    <a:gd name="T76" fmla="*/ 30012 w 1192"/>
                    <a:gd name="T77" fmla="*/ 2266 h 1034"/>
                    <a:gd name="T78" fmla="*/ 27082 w 1192"/>
                    <a:gd name="T79" fmla="*/ 55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A574D756-CC0F-4A83-9662-FF50D813FC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40236 w 1086"/>
                    <a:gd name="T1" fmla="*/ 774 h 1814"/>
                    <a:gd name="T2" fmla="*/ 18294 w 1086"/>
                    <a:gd name="T3" fmla="*/ 1492 h 1814"/>
                    <a:gd name="T4" fmla="*/ 7351 w 1086"/>
                    <a:gd name="T5" fmla="*/ 5140 h 1814"/>
                    <a:gd name="T6" fmla="*/ 5859 w 1086"/>
                    <a:gd name="T7" fmla="*/ 21942 h 1814"/>
                    <a:gd name="T8" fmla="*/ 3703 w 1086"/>
                    <a:gd name="T9" fmla="*/ 37307 h 1814"/>
                    <a:gd name="T10" fmla="*/ 3703 w 1086"/>
                    <a:gd name="T11" fmla="*/ 43166 h 1814"/>
                    <a:gd name="T12" fmla="*/ 8069 w 1086"/>
                    <a:gd name="T13" fmla="*/ 51235 h 1814"/>
                    <a:gd name="T14" fmla="*/ 16857 w 1086"/>
                    <a:gd name="T15" fmla="*/ 49743 h 1814"/>
                    <a:gd name="T16" fmla="*/ 30730 w 1086"/>
                    <a:gd name="T17" fmla="*/ 47588 h 1814"/>
                    <a:gd name="T18" fmla="*/ 46869 w 1086"/>
                    <a:gd name="T19" fmla="*/ 53446 h 1814"/>
                    <a:gd name="T20" fmla="*/ 51235 w 1086"/>
                    <a:gd name="T21" fmla="*/ 65882 h 1814"/>
                    <a:gd name="T22" fmla="*/ 43939 w 1086"/>
                    <a:gd name="T23" fmla="*/ 84121 h 1814"/>
                    <a:gd name="T24" fmla="*/ 20505 w 1086"/>
                    <a:gd name="T25" fmla="*/ 92909 h 1814"/>
                    <a:gd name="T26" fmla="*/ 11717 w 1086"/>
                    <a:gd name="T27" fmla="*/ 91472 h 1814"/>
                    <a:gd name="T28" fmla="*/ 8069 w 1086"/>
                    <a:gd name="T29" fmla="*/ 87824 h 1814"/>
                    <a:gd name="T30" fmla="*/ 11717 w 1086"/>
                    <a:gd name="T31" fmla="*/ 84895 h 1814"/>
                    <a:gd name="T32" fmla="*/ 15365 w 1086"/>
                    <a:gd name="T33" fmla="*/ 80473 h 1814"/>
                    <a:gd name="T34" fmla="*/ 9562 w 1086"/>
                    <a:gd name="T35" fmla="*/ 75388 h 1814"/>
                    <a:gd name="T36" fmla="*/ 2929 w 1086"/>
                    <a:gd name="T37" fmla="*/ 78318 h 1814"/>
                    <a:gd name="T38" fmla="*/ 55 w 1086"/>
                    <a:gd name="T39" fmla="*/ 86332 h 1814"/>
                    <a:gd name="T40" fmla="*/ 8788 w 1086"/>
                    <a:gd name="T41" fmla="*/ 98768 h 1814"/>
                    <a:gd name="T42" fmla="*/ 20505 w 1086"/>
                    <a:gd name="T43" fmla="*/ 100260 h 1814"/>
                    <a:gd name="T44" fmla="*/ 50517 w 1086"/>
                    <a:gd name="T45" fmla="*/ 89261 h 1814"/>
                    <a:gd name="T46" fmla="*/ 60023 w 1086"/>
                    <a:gd name="T47" fmla="*/ 66600 h 1814"/>
                    <a:gd name="T48" fmla="*/ 53446 w 1086"/>
                    <a:gd name="T49" fmla="*/ 48306 h 1814"/>
                    <a:gd name="T50" fmla="*/ 31504 w 1086"/>
                    <a:gd name="T51" fmla="*/ 39518 h 1814"/>
                    <a:gd name="T52" fmla="*/ 19787 w 1086"/>
                    <a:gd name="T53" fmla="*/ 41010 h 1814"/>
                    <a:gd name="T54" fmla="*/ 11717 w 1086"/>
                    <a:gd name="T55" fmla="*/ 42447 h 1814"/>
                    <a:gd name="T56" fmla="*/ 21997 w 1086"/>
                    <a:gd name="T57" fmla="*/ 9506 h 1814"/>
                    <a:gd name="T58" fmla="*/ 48306 w 1086"/>
                    <a:gd name="T59" fmla="*/ 8788 h 1814"/>
                    <a:gd name="T60" fmla="*/ 54164 w 1086"/>
                    <a:gd name="T61" fmla="*/ 4422 h 1814"/>
                    <a:gd name="T62" fmla="*/ 47587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E10D05E6-AAA4-456E-A2CC-9EBA9A4962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7801 w 2595"/>
                    <a:gd name="T1" fmla="*/ 55 h 2595"/>
                    <a:gd name="T2" fmla="*/ 0 w 2595"/>
                    <a:gd name="T3" fmla="*/ 27856 h 2595"/>
                    <a:gd name="T4" fmla="*/ 0 w 2595"/>
                    <a:gd name="T5" fmla="*/ 113414 h 2595"/>
                    <a:gd name="T6" fmla="*/ 27801 w 2595"/>
                    <a:gd name="T7" fmla="*/ 143426 h 2595"/>
                    <a:gd name="T8" fmla="*/ 113414 w 2595"/>
                    <a:gd name="T9" fmla="*/ 143426 h 2595"/>
                    <a:gd name="T10" fmla="*/ 143371 w 2595"/>
                    <a:gd name="T11" fmla="*/ 113414 h 2595"/>
                    <a:gd name="T12" fmla="*/ 143371 w 2595"/>
                    <a:gd name="T13" fmla="*/ 27856 h 2595"/>
                    <a:gd name="T14" fmla="*/ 113414 w 2595"/>
                    <a:gd name="T15" fmla="*/ 55 h 2595"/>
                    <a:gd name="T16" fmla="*/ 27801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69E5D036-8460-4258-BF38-A2B52B7FC5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7801 w 2595"/>
                    <a:gd name="T1" fmla="*/ 55 h 2595"/>
                    <a:gd name="T2" fmla="*/ 0 w 2595"/>
                    <a:gd name="T3" fmla="*/ 30730 h 2595"/>
                    <a:gd name="T4" fmla="*/ 0 w 2595"/>
                    <a:gd name="T5" fmla="*/ 115625 h 2595"/>
                    <a:gd name="T6" fmla="*/ 27801 w 2595"/>
                    <a:gd name="T7" fmla="*/ 143426 h 2595"/>
                    <a:gd name="T8" fmla="*/ 113414 w 2595"/>
                    <a:gd name="T9" fmla="*/ 143426 h 2595"/>
                    <a:gd name="T10" fmla="*/ 143371 w 2595"/>
                    <a:gd name="T11" fmla="*/ 115625 h 2595"/>
                    <a:gd name="T12" fmla="*/ 143371 w 2595"/>
                    <a:gd name="T13" fmla="*/ 30730 h 2595"/>
                    <a:gd name="T14" fmla="*/ 113414 w 2595"/>
                    <a:gd name="T15" fmla="*/ 55 h 2595"/>
                    <a:gd name="T16" fmla="*/ 27801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47A37CF8-B442-4106-AE1D-03164236FD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7801 w 2595"/>
                    <a:gd name="T1" fmla="*/ 0 h 6129"/>
                    <a:gd name="T2" fmla="*/ 0 w 2595"/>
                    <a:gd name="T3" fmla="*/ 30730 h 6129"/>
                    <a:gd name="T4" fmla="*/ 0 w 2595"/>
                    <a:gd name="T5" fmla="*/ 310894 h 6129"/>
                    <a:gd name="T6" fmla="*/ 27801 w 2595"/>
                    <a:gd name="T7" fmla="*/ 338695 h 6129"/>
                    <a:gd name="T8" fmla="*/ 113414 w 2595"/>
                    <a:gd name="T9" fmla="*/ 338695 h 6129"/>
                    <a:gd name="T10" fmla="*/ 143371 w 2595"/>
                    <a:gd name="T11" fmla="*/ 310894 h 6129"/>
                    <a:gd name="T12" fmla="*/ 143371 w 2595"/>
                    <a:gd name="T13" fmla="*/ 30730 h 6129"/>
                    <a:gd name="T14" fmla="*/ 113414 w 2595"/>
                    <a:gd name="T15" fmla="*/ 0 h 6129"/>
                    <a:gd name="T16" fmla="*/ 27801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170B16A7-AAAB-412F-8A44-CB791A5FE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55 w 5030"/>
                <a:gd name="T1" fmla="*/ 55 h 34360"/>
                <a:gd name="T2" fmla="*/ 55 w 5030"/>
                <a:gd name="T3" fmla="*/ 1899022 h 34360"/>
                <a:gd name="T4" fmla="*/ 278008 w 5030"/>
                <a:gd name="T5" fmla="*/ 1899022 h 34360"/>
                <a:gd name="T6" fmla="*/ 278008 w 5030"/>
                <a:gd name="T7" fmla="*/ 55 h 34360"/>
                <a:gd name="T8" fmla="*/ 55 w 5030"/>
                <a:gd name="T9" fmla="*/ 55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F67E42F6-47AE-4B99-BA98-7EBC883EB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55 h 34360"/>
                <a:gd name="T2" fmla="*/ 0 w 728"/>
                <a:gd name="T3" fmla="*/ 1899022 h 34360"/>
                <a:gd name="T4" fmla="*/ 40237 w 728"/>
                <a:gd name="T5" fmla="*/ 1899022 h 34360"/>
                <a:gd name="T6" fmla="*/ 40237 w 728"/>
                <a:gd name="T7" fmla="*/ 55 h 34360"/>
                <a:gd name="T8" fmla="*/ 0 w 728"/>
                <a:gd name="T9" fmla="*/ 55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A4D671E8-53D0-46FF-A380-DC8D9FA2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55 h 160"/>
                <a:gd name="T2" fmla="*/ 0 w 3309"/>
                <a:gd name="T3" fmla="*/ 8788 h 160"/>
                <a:gd name="T4" fmla="*/ 182888 w 3309"/>
                <a:gd name="T5" fmla="*/ 8788 h 160"/>
                <a:gd name="T6" fmla="*/ 182888 w 3309"/>
                <a:gd name="T7" fmla="*/ 55 h 160"/>
                <a:gd name="T8" fmla="*/ 0 w 3309"/>
                <a:gd name="T9" fmla="*/ 5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2DBC60FC-1500-4481-B227-BDE340993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719CF9AD-7341-4BA9-82B1-7C1AE5432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55 w 2211"/>
                <a:gd name="T1" fmla="*/ 0 h 226"/>
                <a:gd name="T2" fmla="*/ 55 w 2211"/>
                <a:gd name="T3" fmla="*/ 12436 h 226"/>
                <a:gd name="T4" fmla="*/ 122202 w 2211"/>
                <a:gd name="T5" fmla="*/ 12436 h 226"/>
                <a:gd name="T6" fmla="*/ 122202 w 2211"/>
                <a:gd name="T7" fmla="*/ 0 h 226"/>
                <a:gd name="T8" fmla="*/ 55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F657185C-6CF0-4F30-B8D0-8CE63A261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3CD7903D-C47B-4A2B-A961-3117D7366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55 w 2211"/>
                <a:gd name="T1" fmla="*/ 0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0 h 173"/>
                <a:gd name="T8" fmla="*/ 55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CFD7C3C9-58D2-44BE-BEA7-8453B5FD9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69650AD7-BAA3-4774-8423-CAAD7B7CD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6E477CB5-052C-41AB-BD66-8FC2F3A42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A8DC9537-AFAF-4611-95DE-73FADC321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55 w 2211"/>
                <a:gd name="T1" fmla="*/ 0 h 226"/>
                <a:gd name="T2" fmla="*/ 55 w 2211"/>
                <a:gd name="T3" fmla="*/ 12436 h 226"/>
                <a:gd name="T4" fmla="*/ 122202 w 2211"/>
                <a:gd name="T5" fmla="*/ 12436 h 226"/>
                <a:gd name="T6" fmla="*/ 122202 w 2211"/>
                <a:gd name="T7" fmla="*/ 0 h 226"/>
                <a:gd name="T8" fmla="*/ 55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0530E025-19E0-44E3-9BA1-4918273D6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C3D62180-FA67-475C-888F-0215997E2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55 w 2211"/>
                <a:gd name="T1" fmla="*/ 55 h 226"/>
                <a:gd name="T2" fmla="*/ 55 w 2211"/>
                <a:gd name="T3" fmla="*/ 12491 h 226"/>
                <a:gd name="T4" fmla="*/ 122202 w 2211"/>
                <a:gd name="T5" fmla="*/ 12491 h 226"/>
                <a:gd name="T6" fmla="*/ 122202 w 2211"/>
                <a:gd name="T7" fmla="*/ 55 h 226"/>
                <a:gd name="T8" fmla="*/ 55 w 2211"/>
                <a:gd name="T9" fmla="*/ 55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7B3B2A61-A0F4-4A87-9D8F-4202153E8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55 w 2211"/>
                <a:gd name="T1" fmla="*/ 55 h 160"/>
                <a:gd name="T2" fmla="*/ 55 w 2211"/>
                <a:gd name="T3" fmla="*/ 8843 h 160"/>
                <a:gd name="T4" fmla="*/ 122202 w 2211"/>
                <a:gd name="T5" fmla="*/ 8843 h 160"/>
                <a:gd name="T6" fmla="*/ 122202 w 2211"/>
                <a:gd name="T7" fmla="*/ 55 h 160"/>
                <a:gd name="T8" fmla="*/ 55 w 2211"/>
                <a:gd name="T9" fmla="*/ 5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12EBEDC5-00C8-43A7-8912-B51AF3342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55 w 2211"/>
                <a:gd name="T1" fmla="*/ 0 h 160"/>
                <a:gd name="T2" fmla="*/ 55 w 2211"/>
                <a:gd name="T3" fmla="*/ 8788 h 160"/>
                <a:gd name="T4" fmla="*/ 122202 w 2211"/>
                <a:gd name="T5" fmla="*/ 8788 h 160"/>
                <a:gd name="T6" fmla="*/ 122202 w 2211"/>
                <a:gd name="T7" fmla="*/ 0 h 160"/>
                <a:gd name="T8" fmla="*/ 55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6CB6B321-FAAB-474A-B782-EAE4D9C25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55 w 2211"/>
                <a:gd name="T1" fmla="*/ 0 h 160"/>
                <a:gd name="T2" fmla="*/ 55 w 2211"/>
                <a:gd name="T3" fmla="*/ 8788 h 160"/>
                <a:gd name="T4" fmla="*/ 122202 w 2211"/>
                <a:gd name="T5" fmla="*/ 8788 h 160"/>
                <a:gd name="T6" fmla="*/ 122202 w 2211"/>
                <a:gd name="T7" fmla="*/ 0 h 160"/>
                <a:gd name="T8" fmla="*/ 55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1D59DBDD-D2B2-4767-BDDD-F47CDAE10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55 w 2211"/>
                <a:gd name="T1" fmla="*/ 0 h 173"/>
                <a:gd name="T2" fmla="*/ 55 w 2211"/>
                <a:gd name="T3" fmla="*/ 9507 h 173"/>
                <a:gd name="T4" fmla="*/ 122202 w 2211"/>
                <a:gd name="T5" fmla="*/ 9507 h 173"/>
                <a:gd name="T6" fmla="*/ 122202 w 2211"/>
                <a:gd name="T7" fmla="*/ 0 h 173"/>
                <a:gd name="T8" fmla="*/ 55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2076068D-4B36-4B53-BCC8-87ECBE56A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55 w 2211"/>
                <a:gd name="T1" fmla="*/ 55 h 226"/>
                <a:gd name="T2" fmla="*/ 55 w 2211"/>
                <a:gd name="T3" fmla="*/ 12491 h 226"/>
                <a:gd name="T4" fmla="*/ 122202 w 2211"/>
                <a:gd name="T5" fmla="*/ 12491 h 226"/>
                <a:gd name="T6" fmla="*/ 122202 w 2211"/>
                <a:gd name="T7" fmla="*/ 55 h 226"/>
                <a:gd name="T8" fmla="*/ 55 w 2211"/>
                <a:gd name="T9" fmla="*/ 55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E7640139-8A22-4F52-A4CE-55DB319BE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12436 h 226"/>
                <a:gd name="T4" fmla="*/ 182888 w 3309"/>
                <a:gd name="T5" fmla="*/ 12436 h 226"/>
                <a:gd name="T6" fmla="*/ 182888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A63421EC-0EB1-4202-A873-B18FBCE2B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9562 h 173"/>
                <a:gd name="T4" fmla="*/ 182888 w 3309"/>
                <a:gd name="T5" fmla="*/ 9562 h 173"/>
                <a:gd name="T6" fmla="*/ 182888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A4A99437-364C-4790-85CA-8E8E12229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8788 h 160"/>
                <a:gd name="T4" fmla="*/ 182888 w 3309"/>
                <a:gd name="T5" fmla="*/ 8788 h 160"/>
                <a:gd name="T6" fmla="*/ 182888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018B4141-8C90-4B36-8262-C5E148F91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55 h 173"/>
                <a:gd name="T2" fmla="*/ 0 w 3309"/>
                <a:gd name="T3" fmla="*/ 9562 h 173"/>
                <a:gd name="T4" fmla="*/ 182888 w 3309"/>
                <a:gd name="T5" fmla="*/ 9562 h 173"/>
                <a:gd name="T6" fmla="*/ 182888 w 3309"/>
                <a:gd name="T7" fmla="*/ 55 h 173"/>
                <a:gd name="T8" fmla="*/ 0 w 3309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BE3E9297-D381-448F-A65B-6ECE2685B92A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6305CDE2-888F-4AF1-A332-7FA094A6C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12436 w 5189"/>
                <a:gd name="T3" fmla="*/ 182888 h 13466"/>
                <a:gd name="T4" fmla="*/ 203172 w 5189"/>
                <a:gd name="T5" fmla="*/ 744211 h 13466"/>
                <a:gd name="T6" fmla="*/ 207041 w 5189"/>
                <a:gd name="T7" fmla="*/ 743934 h 13466"/>
                <a:gd name="T8" fmla="*/ 286796 w 5189"/>
                <a:gd name="T9" fmla="*/ 414801 h 13466"/>
                <a:gd name="T10" fmla="*/ 286796 w 5189"/>
                <a:gd name="T11" fmla="*/ 414801 h 13466"/>
                <a:gd name="T12" fmla="*/ 210744 w 5189"/>
                <a:gd name="T13" fmla="*/ 453214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AEDC3D6E-B41B-4823-A3BE-B910D4FB76E0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48F25626-B962-4837-A626-907B95D8DD00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DB1E804F-3657-436F-89D0-EB04C9F2F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182335 w 4461"/>
                <a:gd name="T1" fmla="*/ 0 h 4053"/>
                <a:gd name="T2" fmla="*/ 170508 w 4461"/>
                <a:gd name="T3" fmla="*/ 32333 h 4053"/>
                <a:gd name="T4" fmla="*/ 154314 w 4461"/>
                <a:gd name="T5" fmla="*/ 74835 h 4053"/>
                <a:gd name="T6" fmla="*/ 96114 w 4461"/>
                <a:gd name="T7" fmla="*/ 38855 h 4053"/>
                <a:gd name="T8" fmla="*/ 84895 w 4461"/>
                <a:gd name="T9" fmla="*/ 50627 h 4053"/>
                <a:gd name="T10" fmla="*/ 78428 w 4461"/>
                <a:gd name="T11" fmla="*/ 167855 h 4053"/>
                <a:gd name="T12" fmla="*/ 70248 w 4461"/>
                <a:gd name="T13" fmla="*/ 166197 h 4053"/>
                <a:gd name="T14" fmla="*/ 11662 w 4461"/>
                <a:gd name="T15" fmla="*/ 133256 h 4053"/>
                <a:gd name="T16" fmla="*/ 5914 w 4461"/>
                <a:gd name="T17" fmla="*/ 160338 h 4053"/>
                <a:gd name="T18" fmla="*/ 55 w 4461"/>
                <a:gd name="T19" fmla="*/ 187420 h 4053"/>
                <a:gd name="T20" fmla="*/ 36589 w 4461"/>
                <a:gd name="T21" fmla="*/ 223954 h 4053"/>
                <a:gd name="T22" fmla="*/ 209970 w 4461"/>
                <a:gd name="T23" fmla="*/ 205659 h 4053"/>
                <a:gd name="T24" fmla="*/ 243630 w 4461"/>
                <a:gd name="T25" fmla="*/ 74725 h 4053"/>
                <a:gd name="T26" fmla="*/ 182335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06CBEBF2-2687-48C2-9EE7-62D4FEE81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199193 w 3919"/>
                <a:gd name="T1" fmla="*/ 55 h 2359"/>
                <a:gd name="T2" fmla="*/ 194606 w 3919"/>
                <a:gd name="T3" fmla="*/ 1216 h 2359"/>
                <a:gd name="T4" fmla="*/ 5859 w 3919"/>
                <a:gd name="T5" fmla="*/ 22384 h 2359"/>
                <a:gd name="T6" fmla="*/ 55 w 3919"/>
                <a:gd name="T7" fmla="*/ 28243 h 2359"/>
                <a:gd name="T8" fmla="*/ 8788 w 3919"/>
                <a:gd name="T9" fmla="*/ 123363 h 2359"/>
                <a:gd name="T10" fmla="*/ 15365 w 3919"/>
                <a:gd name="T11" fmla="*/ 130382 h 2359"/>
                <a:gd name="T12" fmla="*/ 18294 w 3919"/>
                <a:gd name="T13" fmla="*/ 129221 h 2359"/>
                <a:gd name="T14" fmla="*/ 209971 w 3919"/>
                <a:gd name="T15" fmla="*/ 107998 h 2359"/>
                <a:gd name="T16" fmla="*/ 216548 w 3919"/>
                <a:gd name="T17" fmla="*/ 98491 h 2359"/>
                <a:gd name="T18" fmla="*/ 207041 w 3919"/>
                <a:gd name="T19" fmla="*/ 7019 h 2359"/>
                <a:gd name="T20" fmla="*/ 199193 w 3919"/>
                <a:gd name="T21" fmla="*/ 55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BFDFAD75-57A8-48A3-94D9-65520785D993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08836 w 3866"/>
                <a:gd name="T1" fmla="*/ 0 h 1398"/>
                <a:gd name="T2" fmla="*/ 56 w 3866"/>
                <a:gd name="T3" fmla="*/ 24155 h 1398"/>
                <a:gd name="T4" fmla="*/ 5909 w 3866"/>
                <a:gd name="T5" fmla="*/ 70253 h 1398"/>
                <a:gd name="T6" fmla="*/ 12544 w 3866"/>
                <a:gd name="T7" fmla="*/ 77273 h 1398"/>
                <a:gd name="T8" fmla="*/ 15498 w 3866"/>
                <a:gd name="T9" fmla="*/ 76112 h 1398"/>
                <a:gd name="T10" fmla="*/ 208836 w 3866"/>
                <a:gd name="T11" fmla="*/ 54887 h 1398"/>
                <a:gd name="T12" fmla="*/ 215470 w 3866"/>
                <a:gd name="T13" fmla="*/ 45380 h 1398"/>
                <a:gd name="T14" fmla="*/ 20883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238A15BE-5E59-4FC7-8CC5-7B73BC8A5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145636 w 4342"/>
                <a:gd name="T1" fmla="*/ 55 h 4381"/>
                <a:gd name="T2" fmla="*/ 5914 w 4342"/>
                <a:gd name="T3" fmla="*/ 170508 h 4381"/>
                <a:gd name="T4" fmla="*/ 156469 w 4342"/>
                <a:gd name="T5" fmla="*/ 242083 h 4381"/>
                <a:gd name="T6" fmla="*/ 239982 w 4342"/>
                <a:gd name="T7" fmla="*/ 204112 h 4381"/>
                <a:gd name="T8" fmla="*/ 145636 w 4342"/>
                <a:gd name="T9" fmla="*/ 55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08C8C2B5-DF4E-4740-9ACE-D74EBC3E6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121484 w 6447"/>
                <a:gd name="T1" fmla="*/ 55 h 15447"/>
                <a:gd name="T2" fmla="*/ 55 w 6447"/>
                <a:gd name="T3" fmla="*/ 817167 h 15447"/>
                <a:gd name="T4" fmla="*/ 234124 w 6447"/>
                <a:gd name="T5" fmla="*/ 853701 h 15447"/>
                <a:gd name="T6" fmla="*/ 356271 w 6447"/>
                <a:gd name="T7" fmla="*/ 33715 h 15447"/>
                <a:gd name="T8" fmla="*/ 121484 w 6447"/>
                <a:gd name="T9" fmla="*/ 55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D5FEFA5F-7DD9-43CB-B0D8-29213ABAF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121483 w 4409"/>
                <a:gd name="T1" fmla="*/ 55 h 15169"/>
                <a:gd name="T2" fmla="*/ 55 w 4409"/>
                <a:gd name="T3" fmla="*/ 820097 h 15169"/>
                <a:gd name="T4" fmla="*/ 121483 w 4409"/>
                <a:gd name="T5" fmla="*/ 838336 h 15169"/>
                <a:gd name="T6" fmla="*/ 243630 w 4409"/>
                <a:gd name="T7" fmla="*/ 18350 h 15169"/>
                <a:gd name="T8" fmla="*/ 121483 w 4409"/>
                <a:gd name="T9" fmla="*/ 55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7DB8084B-67A7-4AA0-9E6B-D695FBCAE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142984 w 4348"/>
                <a:gd name="T1" fmla="*/ 0 h 4380"/>
                <a:gd name="T2" fmla="*/ 5472 w 4348"/>
                <a:gd name="T3" fmla="*/ 170453 h 4380"/>
                <a:gd name="T4" fmla="*/ 156414 w 4348"/>
                <a:gd name="T5" fmla="*/ 242083 h 4380"/>
                <a:gd name="T6" fmla="*/ 240259 w 4348"/>
                <a:gd name="T7" fmla="*/ 204112 h 4380"/>
                <a:gd name="T8" fmla="*/ 142984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FD2D01B7-E224-4574-A4C6-4EA85F677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46095 w 1443"/>
                <a:gd name="T1" fmla="*/ 0 h 1398"/>
                <a:gd name="T2" fmla="*/ 0 w 1443"/>
                <a:gd name="T3" fmla="*/ 57812 h 1398"/>
                <a:gd name="T4" fmla="*/ 36589 w 1443"/>
                <a:gd name="T5" fmla="*/ 76106 h 1398"/>
                <a:gd name="T6" fmla="*/ 48859 w 1443"/>
                <a:gd name="T7" fmla="*/ 77212 h 1398"/>
                <a:gd name="T8" fmla="*/ 79755 w 1443"/>
                <a:gd name="T9" fmla="*/ 70248 h 1398"/>
                <a:gd name="T10" fmla="*/ 46095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B82B1270-39EC-48F6-9FE0-3B9D30996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55 h 17432"/>
                <a:gd name="T2" fmla="*/ 0 w 14070"/>
                <a:gd name="T3" fmla="*/ 758636 h 17432"/>
                <a:gd name="T4" fmla="*/ 171171 w 14070"/>
                <a:gd name="T5" fmla="*/ 963467 h 17432"/>
                <a:gd name="T6" fmla="*/ 606423 w 14070"/>
                <a:gd name="T7" fmla="*/ 963467 h 17432"/>
                <a:gd name="T8" fmla="*/ 777594 w 14070"/>
                <a:gd name="T9" fmla="*/ 758636 h 17432"/>
                <a:gd name="T10" fmla="*/ 777594 w 14070"/>
                <a:gd name="T11" fmla="*/ 55 h 17432"/>
                <a:gd name="T12" fmla="*/ 0 w 14070"/>
                <a:gd name="T13" fmla="*/ 55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DC6DC14B-65D6-44B0-BCFB-0FDDA0504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646714 w 13409"/>
                <a:gd name="T1" fmla="*/ 46 h 17432"/>
                <a:gd name="T2" fmla="*/ 646714 w 13409"/>
                <a:gd name="T3" fmla="*/ 575569 h 17432"/>
                <a:gd name="T4" fmla="*/ 472613 w 13409"/>
                <a:gd name="T5" fmla="*/ 745992 h 17432"/>
                <a:gd name="T6" fmla="*/ 39573 w 13409"/>
                <a:gd name="T7" fmla="*/ 745992 h 17432"/>
                <a:gd name="T8" fmla="*/ 55 w 13409"/>
                <a:gd name="T9" fmla="*/ 740499 h 17432"/>
                <a:gd name="T10" fmla="*/ 55 w 13409"/>
                <a:gd name="T11" fmla="*/ 740499 h 17432"/>
                <a:gd name="T12" fmla="*/ 134638 w 13409"/>
                <a:gd name="T13" fmla="*/ 804661 h 17432"/>
                <a:gd name="T14" fmla="*/ 569889 w 13409"/>
                <a:gd name="T15" fmla="*/ 804661 h 17432"/>
                <a:gd name="T16" fmla="*/ 741060 w 13409"/>
                <a:gd name="T17" fmla="*/ 633592 h 17432"/>
                <a:gd name="T18" fmla="*/ 741060 w 13409"/>
                <a:gd name="T19" fmla="*/ 46 h 17432"/>
                <a:gd name="T20" fmla="*/ 646714 w 13409"/>
                <a:gd name="T21" fmla="*/ 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A0E08E2D-7744-4888-B2F6-753D529FB5F5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6669497F-4B3C-4C87-A97D-B33FFB352FEB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EA53CF35-F9CC-4561-98BD-0199DE1F5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55 w 11913"/>
                <a:gd name="T1" fmla="*/ 0 h 13898"/>
                <a:gd name="T2" fmla="*/ 55 w 11913"/>
                <a:gd name="T3" fmla="*/ 599845 h 13898"/>
                <a:gd name="T4" fmla="*/ 146355 w 11913"/>
                <a:gd name="T5" fmla="*/ 768087 h 13898"/>
                <a:gd name="T6" fmla="*/ 512077 w 11913"/>
                <a:gd name="T7" fmla="*/ 768087 h 13898"/>
                <a:gd name="T8" fmla="*/ 658377 w 11913"/>
                <a:gd name="T9" fmla="*/ 599845 h 13898"/>
                <a:gd name="T10" fmla="*/ 658377 w 11913"/>
                <a:gd name="T11" fmla="*/ 0 h 13898"/>
                <a:gd name="T12" fmla="*/ 55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91265995-051A-4C24-9784-4E744810F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539878 w 11317"/>
                <a:gd name="T1" fmla="*/ 0 h 13898"/>
                <a:gd name="T2" fmla="*/ 539878 w 11317"/>
                <a:gd name="T3" fmla="*/ 544962 h 13898"/>
                <a:gd name="T4" fmla="*/ 396507 w 11317"/>
                <a:gd name="T5" fmla="*/ 706627 h 13898"/>
                <a:gd name="T6" fmla="*/ 33659 w 11317"/>
                <a:gd name="T7" fmla="*/ 706627 h 13898"/>
                <a:gd name="T8" fmla="*/ 0 w 11317"/>
                <a:gd name="T9" fmla="*/ 703697 h 13898"/>
                <a:gd name="T10" fmla="*/ 0 w 11317"/>
                <a:gd name="T11" fmla="*/ 703697 h 13898"/>
                <a:gd name="T12" fmla="*/ 113414 w 11317"/>
                <a:gd name="T13" fmla="*/ 768087 h 13898"/>
                <a:gd name="T14" fmla="*/ 479136 w 11317"/>
                <a:gd name="T15" fmla="*/ 768087 h 13898"/>
                <a:gd name="T16" fmla="*/ 625436 w 11317"/>
                <a:gd name="T17" fmla="*/ 599845 h 13898"/>
                <a:gd name="T18" fmla="*/ 625436 w 11317"/>
                <a:gd name="T19" fmla="*/ 0 h 13898"/>
                <a:gd name="T20" fmla="*/ 539878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B6D202FF-F49E-4B3E-91C1-B85F5392E6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3EBCDAEB-78F2-45BB-B2CC-98BF5556A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3703 w 2040"/>
                  <a:gd name="T1" fmla="*/ 1492 h 1775"/>
                  <a:gd name="T2" fmla="*/ 2985 w 2040"/>
                  <a:gd name="T3" fmla="*/ 10280 h 1775"/>
                  <a:gd name="T4" fmla="*/ 19068 w 2040"/>
                  <a:gd name="T5" fmla="*/ 13928 h 1775"/>
                  <a:gd name="T6" fmla="*/ 46151 w 2040"/>
                  <a:gd name="T7" fmla="*/ 49024 h 1775"/>
                  <a:gd name="T8" fmla="*/ 40292 w 2040"/>
                  <a:gd name="T9" fmla="*/ 57094 h 1775"/>
                  <a:gd name="T10" fmla="*/ 26364 w 2040"/>
                  <a:gd name="T11" fmla="*/ 75388 h 1775"/>
                  <a:gd name="T12" fmla="*/ 17631 w 2040"/>
                  <a:gd name="T13" fmla="*/ 79754 h 1775"/>
                  <a:gd name="T14" fmla="*/ 5195 w 2040"/>
                  <a:gd name="T15" fmla="*/ 86332 h 1775"/>
                  <a:gd name="T16" fmla="*/ 8125 w 2040"/>
                  <a:gd name="T17" fmla="*/ 90753 h 1775"/>
                  <a:gd name="T18" fmla="*/ 21279 w 2040"/>
                  <a:gd name="T19" fmla="*/ 92190 h 1775"/>
                  <a:gd name="T20" fmla="*/ 34433 w 2040"/>
                  <a:gd name="T21" fmla="*/ 92190 h 1775"/>
                  <a:gd name="T22" fmla="*/ 51235 w 2040"/>
                  <a:gd name="T23" fmla="*/ 91472 h 1775"/>
                  <a:gd name="T24" fmla="*/ 52728 w 2040"/>
                  <a:gd name="T25" fmla="*/ 83402 h 1775"/>
                  <a:gd name="T26" fmla="*/ 41010 w 2040"/>
                  <a:gd name="T27" fmla="*/ 80528 h 1775"/>
                  <a:gd name="T28" fmla="*/ 41729 w 2040"/>
                  <a:gd name="T29" fmla="*/ 76107 h 1775"/>
                  <a:gd name="T30" fmla="*/ 49080 w 2040"/>
                  <a:gd name="T31" fmla="*/ 67319 h 1775"/>
                  <a:gd name="T32" fmla="*/ 60023 w 2040"/>
                  <a:gd name="T33" fmla="*/ 67319 h 1775"/>
                  <a:gd name="T34" fmla="*/ 68811 w 2040"/>
                  <a:gd name="T35" fmla="*/ 80528 h 1775"/>
                  <a:gd name="T36" fmla="*/ 69530 w 2040"/>
                  <a:gd name="T37" fmla="*/ 85613 h 1775"/>
                  <a:gd name="T38" fmla="*/ 63671 w 2040"/>
                  <a:gd name="T39" fmla="*/ 88542 h 1775"/>
                  <a:gd name="T40" fmla="*/ 65163 w 2040"/>
                  <a:gd name="T41" fmla="*/ 95838 h 1775"/>
                  <a:gd name="T42" fmla="*/ 79810 w 2040"/>
                  <a:gd name="T43" fmla="*/ 97330 h 1775"/>
                  <a:gd name="T44" fmla="*/ 103189 w 2040"/>
                  <a:gd name="T45" fmla="*/ 98049 h 1775"/>
                  <a:gd name="T46" fmla="*/ 112696 w 2040"/>
                  <a:gd name="T47" fmla="*/ 92190 h 1775"/>
                  <a:gd name="T48" fmla="*/ 103908 w 2040"/>
                  <a:gd name="T49" fmla="*/ 87105 h 1775"/>
                  <a:gd name="T50" fmla="*/ 92246 w 2040"/>
                  <a:gd name="T51" fmla="*/ 85613 h 1775"/>
                  <a:gd name="T52" fmla="*/ 84176 w 2040"/>
                  <a:gd name="T53" fmla="*/ 78317 h 1775"/>
                  <a:gd name="T54" fmla="*/ 62234 w 2040"/>
                  <a:gd name="T55" fmla="*/ 49024 h 1775"/>
                  <a:gd name="T56" fmla="*/ 79036 w 2040"/>
                  <a:gd name="T57" fmla="*/ 25645 h 1775"/>
                  <a:gd name="T58" fmla="*/ 92964 w 2040"/>
                  <a:gd name="T59" fmla="*/ 19068 h 1775"/>
                  <a:gd name="T60" fmla="*/ 110485 w 2040"/>
                  <a:gd name="T61" fmla="*/ 17576 h 1775"/>
                  <a:gd name="T62" fmla="*/ 106837 w 2040"/>
                  <a:gd name="T63" fmla="*/ 7351 h 1775"/>
                  <a:gd name="T64" fmla="*/ 62234 w 2040"/>
                  <a:gd name="T65" fmla="*/ 8788 h 1775"/>
                  <a:gd name="T66" fmla="*/ 60742 w 2040"/>
                  <a:gd name="T67" fmla="*/ 17576 h 1775"/>
                  <a:gd name="T68" fmla="*/ 65163 w 2040"/>
                  <a:gd name="T69" fmla="*/ 19787 h 1775"/>
                  <a:gd name="T70" fmla="*/ 59305 w 2040"/>
                  <a:gd name="T71" fmla="*/ 30012 h 1775"/>
                  <a:gd name="T72" fmla="*/ 47588 w 2040"/>
                  <a:gd name="T73" fmla="*/ 29293 h 1775"/>
                  <a:gd name="T74" fmla="*/ 39573 w 2040"/>
                  <a:gd name="T75" fmla="*/ 16857 h 1775"/>
                  <a:gd name="T76" fmla="*/ 40292 w 2040"/>
                  <a:gd name="T77" fmla="*/ 12491 h 1775"/>
                  <a:gd name="T78" fmla="*/ 49798 w 2040"/>
                  <a:gd name="T79" fmla="*/ 10280 h 1775"/>
                  <a:gd name="T80" fmla="*/ 51235 w 2040"/>
                  <a:gd name="T81" fmla="*/ 4422 h 1775"/>
                  <a:gd name="T82" fmla="*/ 46869 w 2040"/>
                  <a:gd name="T83" fmla="*/ 774 h 1775"/>
                  <a:gd name="T84" fmla="*/ 16139 w 2040"/>
                  <a:gd name="T85" fmla="*/ 55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3AAC1D6B-58C7-49B7-8E2E-3A7D5C1A1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32941 w 1192"/>
                  <a:gd name="T1" fmla="*/ 0 h 1205"/>
                  <a:gd name="T2" fmla="*/ 27856 w 1192"/>
                  <a:gd name="T3" fmla="*/ 2211 h 1205"/>
                  <a:gd name="T4" fmla="*/ 26364 w 1192"/>
                  <a:gd name="T5" fmla="*/ 5859 h 1205"/>
                  <a:gd name="T6" fmla="*/ 26364 w 1192"/>
                  <a:gd name="T7" fmla="*/ 15365 h 1205"/>
                  <a:gd name="T8" fmla="*/ 26364 w 1192"/>
                  <a:gd name="T9" fmla="*/ 27082 h 1205"/>
                  <a:gd name="T10" fmla="*/ 5140 w 1192"/>
                  <a:gd name="T11" fmla="*/ 27082 h 1205"/>
                  <a:gd name="T12" fmla="*/ 1492 w 1192"/>
                  <a:gd name="T13" fmla="*/ 28519 h 1205"/>
                  <a:gd name="T14" fmla="*/ 55 w 1192"/>
                  <a:gd name="T15" fmla="*/ 33659 h 1205"/>
                  <a:gd name="T16" fmla="*/ 1492 w 1192"/>
                  <a:gd name="T17" fmla="*/ 38799 h 1205"/>
                  <a:gd name="T18" fmla="*/ 5140 w 1192"/>
                  <a:gd name="T19" fmla="*/ 40236 h 1205"/>
                  <a:gd name="T20" fmla="*/ 13928 w 1192"/>
                  <a:gd name="T21" fmla="*/ 40236 h 1205"/>
                  <a:gd name="T22" fmla="*/ 26364 w 1192"/>
                  <a:gd name="T23" fmla="*/ 39518 h 1205"/>
                  <a:gd name="T24" fmla="*/ 26364 w 1192"/>
                  <a:gd name="T25" fmla="*/ 39518 h 1205"/>
                  <a:gd name="T26" fmla="*/ 25645 w 1192"/>
                  <a:gd name="T27" fmla="*/ 51954 h 1205"/>
                  <a:gd name="T28" fmla="*/ 25645 w 1192"/>
                  <a:gd name="T29" fmla="*/ 61460 h 1205"/>
                  <a:gd name="T30" fmla="*/ 27082 w 1192"/>
                  <a:gd name="T31" fmla="*/ 64389 h 1205"/>
                  <a:gd name="T32" fmla="*/ 32222 w 1192"/>
                  <a:gd name="T33" fmla="*/ 66600 h 1205"/>
                  <a:gd name="T34" fmla="*/ 38081 w 1192"/>
                  <a:gd name="T35" fmla="*/ 64389 h 1205"/>
                  <a:gd name="T36" fmla="*/ 39518 w 1192"/>
                  <a:gd name="T37" fmla="*/ 61460 h 1205"/>
                  <a:gd name="T38" fmla="*/ 39518 w 1192"/>
                  <a:gd name="T39" fmla="*/ 39518 h 1205"/>
                  <a:gd name="T40" fmla="*/ 60023 w 1192"/>
                  <a:gd name="T41" fmla="*/ 39518 h 1205"/>
                  <a:gd name="T42" fmla="*/ 64390 w 1192"/>
                  <a:gd name="T43" fmla="*/ 38026 h 1205"/>
                  <a:gd name="T44" fmla="*/ 65882 w 1192"/>
                  <a:gd name="T45" fmla="*/ 32941 h 1205"/>
                  <a:gd name="T46" fmla="*/ 64390 w 1192"/>
                  <a:gd name="T47" fmla="*/ 27801 h 1205"/>
                  <a:gd name="T48" fmla="*/ 61460 w 1192"/>
                  <a:gd name="T49" fmla="*/ 26364 h 1205"/>
                  <a:gd name="T50" fmla="*/ 51954 w 1192"/>
                  <a:gd name="T51" fmla="*/ 26364 h 1205"/>
                  <a:gd name="T52" fmla="*/ 39518 w 1192"/>
                  <a:gd name="T53" fmla="*/ 27082 h 1205"/>
                  <a:gd name="T54" fmla="*/ 39518 w 1192"/>
                  <a:gd name="T55" fmla="*/ 15365 h 1205"/>
                  <a:gd name="T56" fmla="*/ 40292 w 1192"/>
                  <a:gd name="T57" fmla="*/ 5859 h 1205"/>
                  <a:gd name="T58" fmla="*/ 38081 w 1192"/>
                  <a:gd name="T59" fmla="*/ 2211 h 1205"/>
                  <a:gd name="T60" fmla="*/ 32941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E53A9C89-B419-4574-AB59-9D3D585DE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12436 w 2303"/>
                  <a:gd name="T1" fmla="*/ 55 h 2304"/>
                  <a:gd name="T2" fmla="*/ 3648 w 2303"/>
                  <a:gd name="T3" fmla="*/ 2211 h 2304"/>
                  <a:gd name="T4" fmla="*/ 0 w 2303"/>
                  <a:gd name="T5" fmla="*/ 7351 h 2304"/>
                  <a:gd name="T6" fmla="*/ 4366 w 2303"/>
                  <a:gd name="T7" fmla="*/ 11717 h 2304"/>
                  <a:gd name="T8" fmla="*/ 16084 w 2303"/>
                  <a:gd name="T9" fmla="*/ 12491 h 2304"/>
                  <a:gd name="T10" fmla="*/ 20505 w 2303"/>
                  <a:gd name="T11" fmla="*/ 12491 h 2304"/>
                  <a:gd name="T12" fmla="*/ 23435 w 2303"/>
                  <a:gd name="T13" fmla="*/ 13210 h 2304"/>
                  <a:gd name="T14" fmla="*/ 24872 w 2303"/>
                  <a:gd name="T15" fmla="*/ 15420 h 2304"/>
                  <a:gd name="T16" fmla="*/ 27082 w 2303"/>
                  <a:gd name="T17" fmla="*/ 18294 h 2304"/>
                  <a:gd name="T18" fmla="*/ 68037 w 2303"/>
                  <a:gd name="T19" fmla="*/ 91472 h 2304"/>
                  <a:gd name="T20" fmla="*/ 62179 w 2303"/>
                  <a:gd name="T21" fmla="*/ 102471 h 2304"/>
                  <a:gd name="T22" fmla="*/ 56320 w 2303"/>
                  <a:gd name="T23" fmla="*/ 109766 h 2304"/>
                  <a:gd name="T24" fmla="*/ 50462 w 2303"/>
                  <a:gd name="T25" fmla="*/ 114132 h 2304"/>
                  <a:gd name="T26" fmla="*/ 43166 w 2303"/>
                  <a:gd name="T27" fmla="*/ 115625 h 2304"/>
                  <a:gd name="T28" fmla="*/ 33659 w 2303"/>
                  <a:gd name="T29" fmla="*/ 112695 h 2304"/>
                  <a:gd name="T30" fmla="*/ 29238 w 2303"/>
                  <a:gd name="T31" fmla="*/ 106837 h 2304"/>
                  <a:gd name="T32" fmla="*/ 30730 w 2303"/>
                  <a:gd name="T33" fmla="*/ 103189 h 2304"/>
                  <a:gd name="T34" fmla="*/ 33659 w 2303"/>
                  <a:gd name="T35" fmla="*/ 101697 h 2304"/>
                  <a:gd name="T36" fmla="*/ 35870 w 2303"/>
                  <a:gd name="T37" fmla="*/ 101697 h 2304"/>
                  <a:gd name="T38" fmla="*/ 38800 w 2303"/>
                  <a:gd name="T39" fmla="*/ 100260 h 2304"/>
                  <a:gd name="T40" fmla="*/ 40237 w 2303"/>
                  <a:gd name="T41" fmla="*/ 98767 h 2304"/>
                  <a:gd name="T42" fmla="*/ 41674 w 2303"/>
                  <a:gd name="T43" fmla="*/ 95120 h 2304"/>
                  <a:gd name="T44" fmla="*/ 38800 w 2303"/>
                  <a:gd name="T45" fmla="*/ 90035 h 2304"/>
                  <a:gd name="T46" fmla="*/ 33659 w 2303"/>
                  <a:gd name="T47" fmla="*/ 88542 h 2304"/>
                  <a:gd name="T48" fmla="*/ 28519 w 2303"/>
                  <a:gd name="T49" fmla="*/ 90035 h 2304"/>
                  <a:gd name="T50" fmla="*/ 23435 w 2303"/>
                  <a:gd name="T51" fmla="*/ 92909 h 2304"/>
                  <a:gd name="T52" fmla="*/ 19731 w 2303"/>
                  <a:gd name="T53" fmla="*/ 98767 h 2304"/>
                  <a:gd name="T54" fmla="*/ 18294 w 2303"/>
                  <a:gd name="T55" fmla="*/ 106837 h 2304"/>
                  <a:gd name="T56" fmla="*/ 20505 w 2303"/>
                  <a:gd name="T57" fmla="*/ 115625 h 2304"/>
                  <a:gd name="T58" fmla="*/ 25590 w 2303"/>
                  <a:gd name="T59" fmla="*/ 121483 h 2304"/>
                  <a:gd name="T60" fmla="*/ 32167 w 2303"/>
                  <a:gd name="T61" fmla="*/ 125850 h 2304"/>
                  <a:gd name="T62" fmla="*/ 40955 w 2303"/>
                  <a:gd name="T63" fmla="*/ 127342 h 2304"/>
                  <a:gd name="T64" fmla="*/ 55602 w 2303"/>
                  <a:gd name="T65" fmla="*/ 123639 h 2304"/>
                  <a:gd name="T66" fmla="*/ 68756 w 2303"/>
                  <a:gd name="T67" fmla="*/ 113414 h 2304"/>
                  <a:gd name="T68" fmla="*/ 77544 w 2303"/>
                  <a:gd name="T69" fmla="*/ 99541 h 2304"/>
                  <a:gd name="T70" fmla="*/ 84840 w 2303"/>
                  <a:gd name="T71" fmla="*/ 79755 h 2304"/>
                  <a:gd name="T72" fmla="*/ 106063 w 2303"/>
                  <a:gd name="T73" fmla="*/ 20505 h 2304"/>
                  <a:gd name="T74" fmla="*/ 108993 w 2303"/>
                  <a:gd name="T75" fmla="*/ 16857 h 2304"/>
                  <a:gd name="T76" fmla="*/ 115570 w 2303"/>
                  <a:gd name="T77" fmla="*/ 15420 h 2304"/>
                  <a:gd name="T78" fmla="*/ 123639 w 2303"/>
                  <a:gd name="T79" fmla="*/ 13928 h 2304"/>
                  <a:gd name="T80" fmla="*/ 127287 w 2303"/>
                  <a:gd name="T81" fmla="*/ 9562 h 2304"/>
                  <a:gd name="T82" fmla="*/ 123639 w 2303"/>
                  <a:gd name="T83" fmla="*/ 5140 h 2304"/>
                  <a:gd name="T84" fmla="*/ 115570 w 2303"/>
                  <a:gd name="T85" fmla="*/ 3703 h 2304"/>
                  <a:gd name="T86" fmla="*/ 81192 w 2303"/>
                  <a:gd name="T87" fmla="*/ 3703 h 2304"/>
                  <a:gd name="T88" fmla="*/ 74615 w 2303"/>
                  <a:gd name="T89" fmla="*/ 5140 h 2304"/>
                  <a:gd name="T90" fmla="*/ 73896 w 2303"/>
                  <a:gd name="T91" fmla="*/ 9562 h 2304"/>
                  <a:gd name="T92" fmla="*/ 75333 w 2303"/>
                  <a:gd name="T93" fmla="*/ 13928 h 2304"/>
                  <a:gd name="T94" fmla="*/ 82684 w 2303"/>
                  <a:gd name="T95" fmla="*/ 15420 h 2304"/>
                  <a:gd name="T96" fmla="*/ 89261 w 2303"/>
                  <a:gd name="T97" fmla="*/ 16857 h 2304"/>
                  <a:gd name="T98" fmla="*/ 90698 w 2303"/>
                  <a:gd name="T99" fmla="*/ 19068 h 2304"/>
                  <a:gd name="T100" fmla="*/ 89261 w 2303"/>
                  <a:gd name="T101" fmla="*/ 27082 h 2304"/>
                  <a:gd name="T102" fmla="*/ 73178 w 2303"/>
                  <a:gd name="T103" fmla="*/ 75388 h 2304"/>
                  <a:gd name="T104" fmla="*/ 44603 w 2303"/>
                  <a:gd name="T105" fmla="*/ 21224 h 2304"/>
                  <a:gd name="T106" fmla="*/ 43166 w 2303"/>
                  <a:gd name="T107" fmla="*/ 17576 h 2304"/>
                  <a:gd name="T108" fmla="*/ 43166 w 2303"/>
                  <a:gd name="T109" fmla="*/ 14647 h 2304"/>
                  <a:gd name="T110" fmla="*/ 43166 w 2303"/>
                  <a:gd name="T111" fmla="*/ 12491 h 2304"/>
                  <a:gd name="T112" fmla="*/ 45377 w 2303"/>
                  <a:gd name="T113" fmla="*/ 11717 h 2304"/>
                  <a:gd name="T114" fmla="*/ 51235 w 2303"/>
                  <a:gd name="T115" fmla="*/ 10280 h 2304"/>
                  <a:gd name="T116" fmla="*/ 52672 w 2303"/>
                  <a:gd name="T117" fmla="*/ 5859 h 2304"/>
                  <a:gd name="T118" fmla="*/ 50462 w 2303"/>
                  <a:gd name="T119" fmla="*/ 2211 h 2304"/>
                  <a:gd name="T120" fmla="*/ 43884 w 2303"/>
                  <a:gd name="T121" fmla="*/ 55 h 2304"/>
                  <a:gd name="T122" fmla="*/ 12436 w 2303"/>
                  <a:gd name="T123" fmla="*/ 55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63DB9668-E2A5-4426-9E2F-EFED95A54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55 w 7056"/>
                <a:gd name="T1" fmla="*/ 0 h 887"/>
                <a:gd name="T2" fmla="*/ 55 w 7056"/>
                <a:gd name="T3" fmla="*/ 49024 h 887"/>
                <a:gd name="T4" fmla="*/ 389930 w 7056"/>
                <a:gd name="T5" fmla="*/ 49024 h 887"/>
                <a:gd name="T6" fmla="*/ 389930 w 7056"/>
                <a:gd name="T7" fmla="*/ 0 h 887"/>
                <a:gd name="T8" fmla="*/ 55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B0921C01-E2FA-444E-912E-A880B6BE2BEF}"/>
              </a:ext>
            </a:extLst>
          </p:cNvPr>
          <p:cNvSpPr>
            <a:spLocks/>
          </p:cNvSpPr>
          <p:nvPr/>
        </p:nvSpPr>
        <p:spPr bwMode="auto">
          <a:xfrm>
            <a:off x="3308351" y="6418263"/>
            <a:ext cx="264583" cy="165100"/>
          </a:xfrm>
          <a:custGeom>
            <a:avLst/>
            <a:gdLst>
              <a:gd name="T0" fmla="*/ 41 w 4806"/>
              <a:gd name="T1" fmla="*/ 55 h 2979"/>
              <a:gd name="T2" fmla="*/ 41 w 4806"/>
              <a:gd name="T3" fmla="*/ 165045 h 2979"/>
              <a:gd name="T4" fmla="*/ 198396 w 4806"/>
              <a:gd name="T5" fmla="*/ 165045 h 2979"/>
              <a:gd name="T6" fmla="*/ 198396 w 4806"/>
              <a:gd name="T7" fmla="*/ 55 h 2979"/>
              <a:gd name="T8" fmla="*/ 41 w 4806"/>
              <a:gd name="T9" fmla="*/ 55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0D51A6B9-A76C-4622-9872-12498512F78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D4476F45-4D00-4A2E-B5EC-5C17F10A5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55 w 4806"/>
                <a:gd name="T1" fmla="*/ 55 h 8167"/>
                <a:gd name="T2" fmla="*/ 55 w 4806"/>
                <a:gd name="T3" fmla="*/ 451390 h 8167"/>
                <a:gd name="T4" fmla="*/ 265573 w 4806"/>
                <a:gd name="T5" fmla="*/ 451390 h 8167"/>
                <a:gd name="T6" fmla="*/ 265573 w 4806"/>
                <a:gd name="T7" fmla="*/ 55 h 8167"/>
                <a:gd name="T8" fmla="*/ 55 w 4806"/>
                <a:gd name="T9" fmla="*/ 55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BA8AA06F-52AF-4FDA-9787-66BA07B0A5E4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20025F1D-F352-4344-8E7D-2DD5AA09A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55 w 132354"/>
                  <a:gd name="T1" fmla="*/ 55 h 7612"/>
                  <a:gd name="T2" fmla="*/ 55 w 132354"/>
                  <a:gd name="T3" fmla="*/ 420660 h 7612"/>
                  <a:gd name="T4" fmla="*/ 7315151 w 132354"/>
                  <a:gd name="T5" fmla="*/ 420660 h 7612"/>
                  <a:gd name="T6" fmla="*/ 7315151 w 132354"/>
                  <a:gd name="T7" fmla="*/ 55 h 7612"/>
                  <a:gd name="T8" fmla="*/ 55 w 132354"/>
                  <a:gd name="T9" fmla="*/ 55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58D0C175-C2DB-4051-9814-72068CD1C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55 w 132354"/>
                  <a:gd name="T1" fmla="*/ 55 h 2423"/>
                  <a:gd name="T2" fmla="*/ 55 w 132354"/>
                  <a:gd name="T3" fmla="*/ 133919 h 2423"/>
                  <a:gd name="T4" fmla="*/ 7315151 w 132354"/>
                  <a:gd name="T5" fmla="*/ 133919 h 2423"/>
                  <a:gd name="T6" fmla="*/ 7315151 w 132354"/>
                  <a:gd name="T7" fmla="*/ 55 h 2423"/>
                  <a:gd name="T8" fmla="*/ 55 w 132354"/>
                  <a:gd name="T9" fmla="*/ 55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955076EB-DD6B-49CF-9724-7BC67788A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55 w 4792"/>
                  <a:gd name="T1" fmla="*/ 55 h 8167"/>
                  <a:gd name="T2" fmla="*/ 55 w 4792"/>
                  <a:gd name="T3" fmla="*/ 451390 h 8167"/>
                  <a:gd name="T4" fmla="*/ 264854 w 4792"/>
                  <a:gd name="T5" fmla="*/ 451390 h 8167"/>
                  <a:gd name="T6" fmla="*/ 264854 w 4792"/>
                  <a:gd name="T7" fmla="*/ 55 h 8167"/>
                  <a:gd name="T8" fmla="*/ 55 w 4792"/>
                  <a:gd name="T9" fmla="*/ 55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7211F7FF-584B-4428-9531-D26858C34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55 w 4792"/>
                  <a:gd name="T1" fmla="*/ 55 h 2979"/>
                  <a:gd name="T2" fmla="*/ 55 w 4792"/>
                  <a:gd name="T3" fmla="*/ 164594 h 2979"/>
                  <a:gd name="T4" fmla="*/ 264854 w 4792"/>
                  <a:gd name="T5" fmla="*/ 164594 h 2979"/>
                  <a:gd name="T6" fmla="*/ 264854 w 4792"/>
                  <a:gd name="T7" fmla="*/ 55 h 2979"/>
                  <a:gd name="T8" fmla="*/ 55 w 4792"/>
                  <a:gd name="T9" fmla="*/ 55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C0E4E0AB-5371-4D71-89F7-CC890F117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55 w 106109"/>
                  <a:gd name="T1" fmla="*/ 0 h 6499"/>
                  <a:gd name="T2" fmla="*/ 55 w 106109"/>
                  <a:gd name="T3" fmla="*/ 359200 h 6499"/>
                  <a:gd name="T4" fmla="*/ 5864589 w 106109"/>
                  <a:gd name="T5" fmla="*/ 359200 h 6499"/>
                  <a:gd name="T6" fmla="*/ 5864589 w 106109"/>
                  <a:gd name="T7" fmla="*/ 0 h 6499"/>
                  <a:gd name="T8" fmla="*/ 55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6A83E54C-A799-4930-B649-4FFABAA70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55 w 106109"/>
                  <a:gd name="T1" fmla="*/ 0 h 3190"/>
                  <a:gd name="T2" fmla="*/ 55 w 106109"/>
                  <a:gd name="T3" fmla="*/ 176311 h 3190"/>
                  <a:gd name="T4" fmla="*/ 5864589 w 106109"/>
                  <a:gd name="T5" fmla="*/ 176311 h 3190"/>
                  <a:gd name="T6" fmla="*/ 5864589 w 106109"/>
                  <a:gd name="T7" fmla="*/ 0 h 3190"/>
                  <a:gd name="T8" fmla="*/ 55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12741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Blank">
  <p:cSld name="38_Blank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3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3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3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730855880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4723426C-14B9-46D6-821E-DBEB1F17D9A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E1B3AF5-1590-4827-A31B-CA814298B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97BE8B04-6DC1-4A4C-BF38-E19C8B02E0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F3B25134-B4AC-4F4A-9D52-BC3A63F25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5501E977-4764-4D9C-8463-BC3E20526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4A6860B9-FC0D-4C65-9592-9D5B53490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55BD253F-B652-427F-90F6-4AEC85F07C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96D0D616-584B-433F-88A4-C5AC9B890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2F17C0B6-4272-4DBB-9E2F-189FC0BF4C8C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210A5F4-180E-4025-A80B-0DFB1F50AE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4EA8703C-B6F3-430B-8B1D-A76D16FA5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DDEA6768-E37D-4822-A959-BF7121F57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DCEDDA57-D116-4A4C-9542-DD4B0DF6C5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0BD151C8-E879-40AA-92E4-9F51D357F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3FEC1BF7-EDBE-414C-B00D-6DE856A34E22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8C6BC2C2-10DD-452B-BF91-890D24B721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946F296B-558C-4176-A0BE-E90E11A95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A66BA5BB-144C-4DCF-9052-640A610BB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DAB6A30E-F5FF-400B-B54B-2C6B2DA37B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F8D7DC4-8CBE-4920-98D3-46B68086C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AAC9E52A-D2FF-4B21-BFF1-242D537F51AB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F31F09A4-D7C3-4EEA-B6B3-3352C3CC0B06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49850C16-3C52-49DA-94A7-810AC4F93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DD5CAC0D-CEF2-4948-8D13-7453AC6BC18C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B3575D48-4D70-4EF7-BEF0-D53C5B2E3EB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A713A6EB-EB32-4DA8-A797-EE23B29590E3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60657AB0-9AC6-423B-9D34-523BC88CBB04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B0135C23-59BE-4273-9A63-E1FF480F30A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E0FD0EA2-0E95-4BE0-81FD-DDAE2C89A96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25692D68-C4F9-4E5F-B31C-5FAF7FA00F32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EC020B6B-1B96-4219-920D-C2331C77B41B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A58A62F0-76CB-4CA4-88C4-BBBA7A405818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094BA63A-A904-4D9D-8476-5303A35A41A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53DBF37F-01F0-40BF-AF81-CBE4060D8E5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8447A9BB-64DE-47E7-B403-A590EF6D274D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BFC2DA65-7063-4041-90D0-4A75D1F9A461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AD997722-A026-49D6-87DB-E16CEB2362FB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998A7413-2A85-482E-ADFC-4F48E7D395C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F51773B6-FAB1-4E14-B4E1-86317FBC98E5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B852F4AF-0771-4F9D-9415-6E51330BE2A3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FF853263-ED0A-452D-94BF-D2A49E4C9C14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DDF92649-6E6C-43A0-B4CA-D8050594B958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DBE40573-4501-4B0F-92DB-E53E19B77E3B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056DB0CC-D9DE-4DCB-844C-4613BFF60AAB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D486678E-60DC-4F14-B9F0-7D99EA7D0A5F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341670E4-4C73-4833-9434-AE36CE1534F4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9C006E34-BE78-496D-BB31-C467BF117578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D3FEB6D5-6F48-4EE6-8BD6-1A3BC7B37122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7F1725AA-FD6D-44A6-8B7E-BE0B01349776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C4616BDE-EA3E-477B-9337-23A11426D4FF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6D89FC66-1093-436A-B918-C4B1A7A2D117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5549392B-48E6-4BA9-A3B8-15B22FD08ED8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838DF860-8FB6-477D-87E4-C411F71A22D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81676C76-663A-4A87-BF8B-E6CBFAF59CFA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EC9353B8-B1AD-4AEB-BC8C-6B58F910EF3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EE6546C9-A7AD-405C-B879-71A937C45F7F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5FDACF4D-9827-4787-8057-A636CB6348B9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2DCC048C-4819-44A6-B274-2BDB57D938A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DA950D53-06BB-42F7-93EF-A41DEF09C49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72EBDD81-828C-4B21-BF50-AF1272BDDA3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51F835B4-7F27-49FC-9CAA-E0AE3D427E88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9DEB0FC3-ADF1-4BEE-B3C6-E391D3F817C1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53FA924C-4421-4D9C-BA8E-8F7F42A2F4C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C8413802-34CA-4172-98A1-3173D196A325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38CCD3D4-397E-4287-B8DE-D4F5A310C130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B5CE5EC2-A495-4255-90CB-50DA564A4FC7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1950F93E-835C-45C7-B85F-D8C0FA12EAD6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98CE5310-0BAC-4798-8B2D-1F5EF61C6C98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B83A7117-3F8B-48F2-9DD5-FD198B945339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536D756D-DCDF-466F-9F05-EB1E252726C4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33407CCB-7FB0-43E2-9E4F-A883405F4548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F45DAB30-F4A4-4406-B58C-9C0DC2E67D4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93F69DBD-EFB4-4A36-8166-7A7D74D24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B486A250-3CF5-4028-83F6-65EC167CE12D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3ACAA45C-93DC-4AFF-982A-C7B83423054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4F87F40E-C644-47DC-A2E8-72E15A0C75BD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450552EB-5D2B-4180-BC78-89280E9F7C97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394786AC-95B1-4BBE-8847-B5BFEC6FCB18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3F1DCDA4-DC4E-48B3-8F90-2A83EC93AD22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40132EF7-44EF-4455-9C6E-0C3820F25A98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06E8E026-EDEB-47DE-858D-285571E51818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FF63CC74-1DAF-4303-BE41-8823F9C7B61C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1E78DAF7-752F-47A8-BAFB-231F966CA3CC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C7853017-6E5F-4C99-937E-3BFDB6F70563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98350765-F4B6-43A5-BB13-3CCB21687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94607421-B009-4D3A-93CE-CD8E8677BEF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6A422073-3319-4E36-AA4A-C9E3D19BC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AB98E9B9-8AB2-43EE-AB02-2EA8E8563129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DEAD6D32-231D-443E-97A3-82F90FD614C9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94252226-BE19-47F8-9734-76E2B1FD944F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B05164C1-F54C-4EA5-8842-DC304D59379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6CC72CF3-6759-49B2-B5CC-FE1BC8BCF33C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A9C74108-05A8-4604-80BF-C2A5D8317A3F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6DBE2840-90B1-412E-8BA6-6DAB21786C9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8790029C-C06F-4561-B917-F6F76EEC1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1178380 w 38516"/>
                <a:gd name="T1" fmla="*/ 61 h 5883"/>
                <a:gd name="T2" fmla="*/ 0 w 38516"/>
                <a:gd name="T3" fmla="*/ 179603 h 5883"/>
                <a:gd name="T4" fmla="*/ 1178380 w 38516"/>
                <a:gd name="T5" fmla="*/ 361171 h 5883"/>
                <a:gd name="T6" fmla="*/ 2364987 w 38516"/>
                <a:gd name="T7" fmla="*/ 179603 h 5883"/>
                <a:gd name="T8" fmla="*/ 1178380 w 38516"/>
                <a:gd name="T9" fmla="*/ 61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938E9BB4-B173-44A2-A2E3-30B79F6B02E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14CB7F25-EB1F-4767-83D1-BB48C28BD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55 w 2437"/>
                  <a:gd name="T1" fmla="*/ 55 h 2211"/>
                  <a:gd name="T2" fmla="*/ 55 w 2437"/>
                  <a:gd name="T3" fmla="*/ 39518 h 2211"/>
                  <a:gd name="T4" fmla="*/ 55 w 2437"/>
                  <a:gd name="T5" fmla="*/ 70248 h 2211"/>
                  <a:gd name="T6" fmla="*/ 55 w 2437"/>
                  <a:gd name="T7" fmla="*/ 122202 h 2211"/>
                  <a:gd name="T8" fmla="*/ 134638 w 2437"/>
                  <a:gd name="T9" fmla="*/ 61460 h 2211"/>
                  <a:gd name="T10" fmla="*/ 55 w 2437"/>
                  <a:gd name="T11" fmla="*/ 55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9EB32344-2416-4C38-B720-FE65DB6B9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55 w 1656"/>
                  <a:gd name="T1" fmla="*/ 55 h 1431"/>
                  <a:gd name="T2" fmla="*/ 55 w 1656"/>
                  <a:gd name="T3" fmla="*/ 79036 h 1431"/>
                  <a:gd name="T4" fmla="*/ 91472 w 1656"/>
                  <a:gd name="T5" fmla="*/ 79036 h 1431"/>
                  <a:gd name="T6" fmla="*/ 91472 w 1656"/>
                  <a:gd name="T7" fmla="*/ 55 h 1431"/>
                  <a:gd name="T8" fmla="*/ 55 w 1656"/>
                  <a:gd name="T9" fmla="*/ 55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39BB556E-EEF0-425A-856E-9104553A9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929 w 1669"/>
                  <a:gd name="T1" fmla="*/ 1492 h 1457"/>
                  <a:gd name="T2" fmla="*/ 2211 w 1669"/>
                  <a:gd name="T3" fmla="*/ 8843 h 1457"/>
                  <a:gd name="T4" fmla="*/ 16139 w 1669"/>
                  <a:gd name="T5" fmla="*/ 10999 h 1457"/>
                  <a:gd name="T6" fmla="*/ 38081 w 1669"/>
                  <a:gd name="T7" fmla="*/ 40292 h 1457"/>
                  <a:gd name="T8" fmla="*/ 32941 w 1669"/>
                  <a:gd name="T9" fmla="*/ 47587 h 1457"/>
                  <a:gd name="T10" fmla="*/ 21998 w 1669"/>
                  <a:gd name="T11" fmla="*/ 62234 h 1457"/>
                  <a:gd name="T12" fmla="*/ 14647 w 1669"/>
                  <a:gd name="T13" fmla="*/ 65882 h 1457"/>
                  <a:gd name="T14" fmla="*/ 4422 w 1669"/>
                  <a:gd name="T15" fmla="*/ 71022 h 1457"/>
                  <a:gd name="T16" fmla="*/ 6632 w 1669"/>
                  <a:gd name="T17" fmla="*/ 74669 h 1457"/>
                  <a:gd name="T18" fmla="*/ 30730 w 1669"/>
                  <a:gd name="T19" fmla="*/ 75388 h 1457"/>
                  <a:gd name="T20" fmla="*/ 37307 w 1669"/>
                  <a:gd name="T21" fmla="*/ 76106 h 1457"/>
                  <a:gd name="T22" fmla="*/ 44658 w 1669"/>
                  <a:gd name="T23" fmla="*/ 71740 h 1457"/>
                  <a:gd name="T24" fmla="*/ 36589 w 1669"/>
                  <a:gd name="T25" fmla="*/ 67319 h 1457"/>
                  <a:gd name="T26" fmla="*/ 32941 w 1669"/>
                  <a:gd name="T27" fmla="*/ 65163 h 1457"/>
                  <a:gd name="T28" fmla="*/ 36589 w 1669"/>
                  <a:gd name="T29" fmla="*/ 60023 h 1457"/>
                  <a:gd name="T30" fmla="*/ 44658 w 1669"/>
                  <a:gd name="T31" fmla="*/ 49024 h 1457"/>
                  <a:gd name="T32" fmla="*/ 53446 w 1669"/>
                  <a:gd name="T33" fmla="*/ 61460 h 1457"/>
                  <a:gd name="T34" fmla="*/ 57813 w 1669"/>
                  <a:gd name="T35" fmla="*/ 68811 h 1457"/>
                  <a:gd name="T36" fmla="*/ 54883 w 1669"/>
                  <a:gd name="T37" fmla="*/ 71022 h 1457"/>
                  <a:gd name="T38" fmla="*/ 51954 w 1669"/>
                  <a:gd name="T39" fmla="*/ 75388 h 1457"/>
                  <a:gd name="T40" fmla="*/ 60023 w 1669"/>
                  <a:gd name="T41" fmla="*/ 80528 h 1457"/>
                  <a:gd name="T42" fmla="*/ 89980 w 1669"/>
                  <a:gd name="T43" fmla="*/ 79754 h 1457"/>
                  <a:gd name="T44" fmla="*/ 89980 w 1669"/>
                  <a:gd name="T45" fmla="*/ 73177 h 1457"/>
                  <a:gd name="T46" fmla="*/ 80473 w 1669"/>
                  <a:gd name="T47" fmla="*/ 71740 h 1457"/>
                  <a:gd name="T48" fmla="*/ 73178 w 1669"/>
                  <a:gd name="T49" fmla="*/ 68811 h 1457"/>
                  <a:gd name="T50" fmla="*/ 62179 w 1669"/>
                  <a:gd name="T51" fmla="*/ 55657 h 1457"/>
                  <a:gd name="T52" fmla="*/ 57813 w 1669"/>
                  <a:gd name="T53" fmla="*/ 30785 h 1457"/>
                  <a:gd name="T54" fmla="*/ 70248 w 1669"/>
                  <a:gd name="T55" fmla="*/ 16857 h 1457"/>
                  <a:gd name="T56" fmla="*/ 87824 w 1669"/>
                  <a:gd name="T57" fmla="*/ 15420 h 1457"/>
                  <a:gd name="T58" fmla="*/ 91472 w 1669"/>
                  <a:gd name="T59" fmla="*/ 11717 h 1457"/>
                  <a:gd name="T60" fmla="*/ 56376 w 1669"/>
                  <a:gd name="T61" fmla="*/ 6632 h 1457"/>
                  <a:gd name="T62" fmla="*/ 49025 w 1669"/>
                  <a:gd name="T63" fmla="*/ 11717 h 1457"/>
                  <a:gd name="T64" fmla="*/ 52673 w 1669"/>
                  <a:gd name="T65" fmla="*/ 15420 h 1457"/>
                  <a:gd name="T66" fmla="*/ 51954 w 1669"/>
                  <a:gd name="T67" fmla="*/ 19787 h 1457"/>
                  <a:gd name="T68" fmla="*/ 44658 w 1669"/>
                  <a:gd name="T69" fmla="*/ 31504 h 1457"/>
                  <a:gd name="T70" fmla="*/ 35152 w 1669"/>
                  <a:gd name="T71" fmla="*/ 18350 h 1457"/>
                  <a:gd name="T72" fmla="*/ 31504 w 1669"/>
                  <a:gd name="T73" fmla="*/ 11717 h 1457"/>
                  <a:gd name="T74" fmla="*/ 36589 w 1669"/>
                  <a:gd name="T75" fmla="*/ 10280 h 1457"/>
                  <a:gd name="T76" fmla="*/ 42448 w 1669"/>
                  <a:gd name="T77" fmla="*/ 5914 h 1457"/>
                  <a:gd name="T78" fmla="*/ 41011 w 1669"/>
                  <a:gd name="T79" fmla="*/ 2211 h 1457"/>
                  <a:gd name="T80" fmla="*/ 32941 w 1669"/>
                  <a:gd name="T81" fmla="*/ 55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AD8F121A-BBF6-481D-9789-FE59E5D3C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36589 w 1814"/>
                  <a:gd name="T1" fmla="*/ 8843 h 1536"/>
                  <a:gd name="T2" fmla="*/ 36589 w 1814"/>
                  <a:gd name="T3" fmla="*/ 21279 h 1536"/>
                  <a:gd name="T4" fmla="*/ 49025 w 1814"/>
                  <a:gd name="T5" fmla="*/ 39518 h 1536"/>
                  <a:gd name="T6" fmla="*/ 60742 w 1814"/>
                  <a:gd name="T7" fmla="*/ 18350 h 1536"/>
                  <a:gd name="T8" fmla="*/ 54883 w 1814"/>
                  <a:gd name="T9" fmla="*/ 11717 h 1536"/>
                  <a:gd name="T10" fmla="*/ 73178 w 1814"/>
                  <a:gd name="T11" fmla="*/ 14647 h 1536"/>
                  <a:gd name="T12" fmla="*/ 51954 w 1814"/>
                  <a:gd name="T13" fmla="*/ 39518 h 1536"/>
                  <a:gd name="T14" fmla="*/ 63616 w 1814"/>
                  <a:gd name="T15" fmla="*/ 60742 h 1536"/>
                  <a:gd name="T16" fmla="*/ 78981 w 1814"/>
                  <a:gd name="T17" fmla="*/ 76107 h 1536"/>
                  <a:gd name="T18" fmla="*/ 60742 w 1814"/>
                  <a:gd name="T19" fmla="*/ 79036 h 1536"/>
                  <a:gd name="T20" fmla="*/ 63616 w 1814"/>
                  <a:gd name="T21" fmla="*/ 69530 h 1536"/>
                  <a:gd name="T22" fmla="*/ 54883 w 1814"/>
                  <a:gd name="T23" fmla="*/ 54883 h 1536"/>
                  <a:gd name="T24" fmla="*/ 45377 w 1814"/>
                  <a:gd name="T25" fmla="*/ 48306 h 1536"/>
                  <a:gd name="T26" fmla="*/ 36589 w 1814"/>
                  <a:gd name="T27" fmla="*/ 63671 h 1536"/>
                  <a:gd name="T28" fmla="*/ 39518 w 1814"/>
                  <a:gd name="T29" fmla="*/ 73178 h 1536"/>
                  <a:gd name="T30" fmla="*/ 36589 w 1814"/>
                  <a:gd name="T31" fmla="*/ 76107 h 1536"/>
                  <a:gd name="T32" fmla="*/ 18294 w 1814"/>
                  <a:gd name="T33" fmla="*/ 69530 h 1536"/>
                  <a:gd name="T34" fmla="*/ 33660 w 1814"/>
                  <a:gd name="T35" fmla="*/ 57813 h 1536"/>
                  <a:gd name="T36" fmla="*/ 42447 w 1814"/>
                  <a:gd name="T37" fmla="*/ 45377 h 1536"/>
                  <a:gd name="T38" fmla="*/ 21224 w 1814"/>
                  <a:gd name="T39" fmla="*/ 8843 h 1536"/>
                  <a:gd name="T40" fmla="*/ 42447 w 1814"/>
                  <a:gd name="T41" fmla="*/ 5914 h 1536"/>
                  <a:gd name="T42" fmla="*/ 2929 w 1814"/>
                  <a:gd name="T43" fmla="*/ 14647 h 1536"/>
                  <a:gd name="T44" fmla="*/ 36589 w 1814"/>
                  <a:gd name="T45" fmla="*/ 42448 h 1536"/>
                  <a:gd name="T46" fmla="*/ 30730 w 1814"/>
                  <a:gd name="T47" fmla="*/ 51235 h 1536"/>
                  <a:gd name="T48" fmla="*/ 18294 w 1814"/>
                  <a:gd name="T49" fmla="*/ 63671 h 1536"/>
                  <a:gd name="T50" fmla="*/ 5859 w 1814"/>
                  <a:gd name="T51" fmla="*/ 79036 h 1536"/>
                  <a:gd name="T52" fmla="*/ 39518 w 1814"/>
                  <a:gd name="T53" fmla="*/ 81966 h 1536"/>
                  <a:gd name="T54" fmla="*/ 49025 w 1814"/>
                  <a:gd name="T55" fmla="*/ 69530 h 1536"/>
                  <a:gd name="T56" fmla="*/ 45377 w 1814"/>
                  <a:gd name="T57" fmla="*/ 60742 h 1536"/>
                  <a:gd name="T58" fmla="*/ 54883 w 1814"/>
                  <a:gd name="T59" fmla="*/ 63671 h 1536"/>
                  <a:gd name="T60" fmla="*/ 51954 w 1814"/>
                  <a:gd name="T61" fmla="*/ 79036 h 1536"/>
                  <a:gd name="T62" fmla="*/ 94346 w 1814"/>
                  <a:gd name="T63" fmla="*/ 84895 h 1536"/>
                  <a:gd name="T64" fmla="*/ 88487 w 1814"/>
                  <a:gd name="T65" fmla="*/ 69530 h 1536"/>
                  <a:gd name="T66" fmla="*/ 67319 w 1814"/>
                  <a:gd name="T67" fmla="*/ 54883 h 1536"/>
                  <a:gd name="T68" fmla="*/ 70248 w 1814"/>
                  <a:gd name="T69" fmla="*/ 27082 h 1536"/>
                  <a:gd name="T70" fmla="*/ 94346 w 1814"/>
                  <a:gd name="T71" fmla="*/ 18350 h 1536"/>
                  <a:gd name="T72" fmla="*/ 97275 w 1814"/>
                  <a:gd name="T73" fmla="*/ 8843 h 1536"/>
                  <a:gd name="T74" fmla="*/ 49025 w 1814"/>
                  <a:gd name="T75" fmla="*/ 14647 h 1536"/>
                  <a:gd name="T76" fmla="*/ 49025 w 1814"/>
                  <a:gd name="T77" fmla="*/ 24153 h 1536"/>
                  <a:gd name="T78" fmla="*/ 42447 w 1814"/>
                  <a:gd name="T79" fmla="*/ 18350 h 1536"/>
                  <a:gd name="T80" fmla="*/ 49025 w 1814"/>
                  <a:gd name="T81" fmla="*/ 8843 h 1536"/>
                  <a:gd name="T82" fmla="*/ 45377 w 1814"/>
                  <a:gd name="T83" fmla="*/ 2985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CE54471A-62E1-405C-9AA5-49322221E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950700 w 22395"/>
                  <a:gd name="T1" fmla="*/ 477422 h 21477"/>
                  <a:gd name="T2" fmla="*/ 994142 w 22395"/>
                  <a:gd name="T3" fmla="*/ 516222 h 21477"/>
                  <a:gd name="T4" fmla="*/ 1012436 w 22395"/>
                  <a:gd name="T5" fmla="*/ 921462 h 21477"/>
                  <a:gd name="T6" fmla="*/ 954679 w 22395"/>
                  <a:gd name="T7" fmla="*/ 979274 h 21477"/>
                  <a:gd name="T8" fmla="*/ 542807 w 22395"/>
                  <a:gd name="T9" fmla="*/ 973415 h 21477"/>
                  <a:gd name="T10" fmla="*/ 515725 w 22395"/>
                  <a:gd name="T11" fmla="*/ 909026 h 21477"/>
                  <a:gd name="T12" fmla="*/ 923949 w 22395"/>
                  <a:gd name="T13" fmla="*/ 488421 h 21477"/>
                  <a:gd name="T14" fmla="*/ 950700 w 22395"/>
                  <a:gd name="T15" fmla="*/ 477422 h 21477"/>
                  <a:gd name="T16" fmla="*/ 1112309 w 22395"/>
                  <a:gd name="T17" fmla="*/ 55 h 21477"/>
                  <a:gd name="T18" fmla="*/ 1046096 w 22395"/>
                  <a:gd name="T19" fmla="*/ 28298 h 21477"/>
                  <a:gd name="T20" fmla="*/ 54883 w 22395"/>
                  <a:gd name="T21" fmla="*/ 1034157 h 21477"/>
                  <a:gd name="T22" fmla="*/ 125131 w 22395"/>
                  <a:gd name="T23" fmla="*/ 1187034 h 21477"/>
                  <a:gd name="T24" fmla="*/ 1122147 w 22395"/>
                  <a:gd name="T25" fmla="*/ 1187034 h 21477"/>
                  <a:gd name="T26" fmla="*/ 1237772 w 22395"/>
                  <a:gd name="T27" fmla="*/ 1073620 h 21477"/>
                  <a:gd name="T28" fmla="*/ 1204113 w 22395"/>
                  <a:gd name="T29" fmla="*/ 86111 h 21477"/>
                  <a:gd name="T30" fmla="*/ 1112309 w 22395"/>
                  <a:gd name="T31" fmla="*/ 55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EE3471D5-A409-4D3A-AEA9-AAE2C41D2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1021223 w 18583"/>
                  <a:gd name="T1" fmla="*/ 0 h 18937"/>
                  <a:gd name="T2" fmla="*/ 1000000 w 18583"/>
                  <a:gd name="T3" fmla="*/ 18294 h 18937"/>
                  <a:gd name="T4" fmla="*/ 8788 w 18583"/>
                  <a:gd name="T5" fmla="*/ 1024153 h 18937"/>
                  <a:gd name="T6" fmla="*/ 0 w 18583"/>
                  <a:gd name="T7" fmla="*/ 1036589 h 18937"/>
                  <a:gd name="T8" fmla="*/ 0 w 18583"/>
                  <a:gd name="T9" fmla="*/ 1039518 h 18937"/>
                  <a:gd name="T10" fmla="*/ 16194 w 18583"/>
                  <a:gd name="T11" fmla="*/ 1046648 h 18937"/>
                  <a:gd name="T12" fmla="*/ 30730 w 18583"/>
                  <a:gd name="T13" fmla="*/ 1039518 h 18937"/>
                  <a:gd name="T14" fmla="*/ 1021223 w 18583"/>
                  <a:gd name="T15" fmla="*/ 30730 h 18937"/>
                  <a:gd name="T16" fmla="*/ 1021223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85B5D6D7-D55D-43B0-9CC5-0DBCFCC68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55 h 1219"/>
                  <a:gd name="T2" fmla="*/ 0 w 1377"/>
                  <a:gd name="T3" fmla="*/ 8843 h 1219"/>
                  <a:gd name="T4" fmla="*/ 67319 w 1377"/>
                  <a:gd name="T5" fmla="*/ 67374 h 1219"/>
                  <a:gd name="T6" fmla="*/ 73178 w 1377"/>
                  <a:gd name="T7" fmla="*/ 67374 h 1219"/>
                  <a:gd name="T8" fmla="*/ 73178 w 1377"/>
                  <a:gd name="T9" fmla="*/ 57868 h 1219"/>
                  <a:gd name="T10" fmla="*/ 9506 w 1377"/>
                  <a:gd name="T11" fmla="*/ 55 h 1219"/>
                  <a:gd name="T12" fmla="*/ 0 w 1377"/>
                  <a:gd name="T13" fmla="*/ 55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5F4AD9FC-F356-4861-91A0-FA97E1BCB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4753 w 1377"/>
                  <a:gd name="T1" fmla="*/ 55 h 1259"/>
                  <a:gd name="T2" fmla="*/ 2929 w 1377"/>
                  <a:gd name="T3" fmla="*/ 2266 h 1259"/>
                  <a:gd name="T4" fmla="*/ 2929 w 1377"/>
                  <a:gd name="T5" fmla="*/ 8843 h 1259"/>
                  <a:gd name="T6" fmla="*/ 66601 w 1377"/>
                  <a:gd name="T7" fmla="*/ 69530 h 1259"/>
                  <a:gd name="T8" fmla="*/ 76107 w 1377"/>
                  <a:gd name="T9" fmla="*/ 69530 h 1259"/>
                  <a:gd name="T10" fmla="*/ 73178 w 1377"/>
                  <a:gd name="T11" fmla="*/ 60797 h 1259"/>
                  <a:gd name="T12" fmla="*/ 8788 w 1377"/>
                  <a:gd name="T13" fmla="*/ 2266 h 1259"/>
                  <a:gd name="T14" fmla="*/ 4753 w 1377"/>
                  <a:gd name="T15" fmla="*/ 55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3F41AD24-4605-4F69-9EE0-1BE62320E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929 w 993"/>
                  <a:gd name="T1" fmla="*/ 55 h 888"/>
                  <a:gd name="T2" fmla="*/ 2929 w 993"/>
                  <a:gd name="T3" fmla="*/ 6632 h 888"/>
                  <a:gd name="T4" fmla="*/ 48306 w 993"/>
                  <a:gd name="T5" fmla="*/ 49025 h 888"/>
                  <a:gd name="T6" fmla="*/ 54883 w 993"/>
                  <a:gd name="T7" fmla="*/ 49025 h 888"/>
                  <a:gd name="T8" fmla="*/ 54883 w 993"/>
                  <a:gd name="T9" fmla="*/ 43166 h 888"/>
                  <a:gd name="T10" fmla="*/ 5859 w 993"/>
                  <a:gd name="T11" fmla="*/ 55 h 888"/>
                  <a:gd name="T12" fmla="*/ 2929 w 993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E30D9FC8-D2C3-4A61-999F-CEC4BA87A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4035 w 994"/>
                  <a:gd name="T1" fmla="*/ 55 h 911"/>
                  <a:gd name="T2" fmla="*/ 55 w 994"/>
                  <a:gd name="T3" fmla="*/ 2764 h 911"/>
                  <a:gd name="T4" fmla="*/ 55 w 994"/>
                  <a:gd name="T5" fmla="*/ 5693 h 911"/>
                  <a:gd name="T6" fmla="*/ 48306 w 994"/>
                  <a:gd name="T7" fmla="*/ 48140 h 911"/>
                  <a:gd name="T8" fmla="*/ 51345 w 994"/>
                  <a:gd name="T9" fmla="*/ 50351 h 911"/>
                  <a:gd name="T10" fmla="*/ 54883 w 994"/>
                  <a:gd name="T11" fmla="*/ 48140 h 911"/>
                  <a:gd name="T12" fmla="*/ 54883 w 994"/>
                  <a:gd name="T13" fmla="*/ 45211 h 911"/>
                  <a:gd name="T14" fmla="*/ 5914 w 994"/>
                  <a:gd name="T15" fmla="*/ 2764 h 911"/>
                  <a:gd name="T16" fmla="*/ 4035 w 994"/>
                  <a:gd name="T17" fmla="*/ 55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5FBC6019-90B3-42CD-8C61-2CC5993AC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1953 w 994"/>
                  <a:gd name="T7" fmla="*/ 48306 h 874"/>
                  <a:gd name="T8" fmla="*/ 51953 w 994"/>
                  <a:gd name="T9" fmla="*/ 42447 h 874"/>
                  <a:gd name="T10" fmla="*/ 6632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E3A96342-9699-410D-BBC7-981A6B42A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3648 w 993"/>
                  <a:gd name="T1" fmla="*/ 55 h 875"/>
                  <a:gd name="T2" fmla="*/ 3648 w 993"/>
                  <a:gd name="T3" fmla="*/ 5859 h 875"/>
                  <a:gd name="T4" fmla="*/ 49024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447 h 875"/>
                  <a:gd name="T10" fmla="*/ 6577 w 993"/>
                  <a:gd name="T11" fmla="*/ 55 h 875"/>
                  <a:gd name="T12" fmla="*/ 3648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A18D768A-BE5A-49AB-B01E-C672278D6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4808 w 994"/>
                  <a:gd name="T1" fmla="*/ 55 h 914"/>
                  <a:gd name="T2" fmla="*/ 2985 w 994"/>
                  <a:gd name="T3" fmla="*/ 2211 h 914"/>
                  <a:gd name="T4" fmla="*/ 2985 w 994"/>
                  <a:gd name="T5" fmla="*/ 5140 h 914"/>
                  <a:gd name="T6" fmla="*/ 49024 w 994"/>
                  <a:gd name="T7" fmla="*/ 48306 h 914"/>
                  <a:gd name="T8" fmla="*/ 51953 w 994"/>
                  <a:gd name="T9" fmla="*/ 50517 h 914"/>
                  <a:gd name="T10" fmla="*/ 54883 w 994"/>
                  <a:gd name="T11" fmla="*/ 48306 h 914"/>
                  <a:gd name="T12" fmla="*/ 54883 w 994"/>
                  <a:gd name="T13" fmla="*/ 44658 h 914"/>
                  <a:gd name="T14" fmla="*/ 6632 w 994"/>
                  <a:gd name="T15" fmla="*/ 2211 h 914"/>
                  <a:gd name="T16" fmla="*/ 4808 w 994"/>
                  <a:gd name="T17" fmla="*/ 55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C70D839E-BD01-4DA5-8FD3-CF69C42A7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55 w 994"/>
                  <a:gd name="T1" fmla="*/ 55 h 888"/>
                  <a:gd name="T2" fmla="*/ 55 w 994"/>
                  <a:gd name="T3" fmla="*/ 6632 h 888"/>
                  <a:gd name="T4" fmla="*/ 49079 w 994"/>
                  <a:gd name="T5" fmla="*/ 49080 h 888"/>
                  <a:gd name="T6" fmla="*/ 54938 w 994"/>
                  <a:gd name="T7" fmla="*/ 49080 h 888"/>
                  <a:gd name="T8" fmla="*/ 52009 w 994"/>
                  <a:gd name="T9" fmla="*/ 43221 h 888"/>
                  <a:gd name="T10" fmla="*/ 5914 w 994"/>
                  <a:gd name="T11" fmla="*/ 55 h 888"/>
                  <a:gd name="T12" fmla="*/ 55 w 994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67B38175-5460-459A-AE45-649A81D0E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929 w 1047"/>
                  <a:gd name="T1" fmla="*/ 0 h 888"/>
                  <a:gd name="T2" fmla="*/ 2929 w 1047"/>
                  <a:gd name="T3" fmla="*/ 6577 h 888"/>
                  <a:gd name="T4" fmla="*/ 51954 w 1047"/>
                  <a:gd name="T5" fmla="*/ 49025 h 888"/>
                  <a:gd name="T6" fmla="*/ 54883 w 1047"/>
                  <a:gd name="T7" fmla="*/ 49025 h 888"/>
                  <a:gd name="T8" fmla="*/ 54883 w 1047"/>
                  <a:gd name="T9" fmla="*/ 43166 h 888"/>
                  <a:gd name="T10" fmla="*/ 9562 w 1047"/>
                  <a:gd name="T11" fmla="*/ 0 h 888"/>
                  <a:gd name="T12" fmla="*/ 2929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1EE650BC-6FE7-48AF-8FEF-5101E145B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4422 w 994"/>
                  <a:gd name="T1" fmla="*/ 55 h 911"/>
                  <a:gd name="T2" fmla="*/ 2985 w 994"/>
                  <a:gd name="T3" fmla="*/ 2764 h 911"/>
                  <a:gd name="T4" fmla="*/ 2985 w 994"/>
                  <a:gd name="T5" fmla="*/ 5693 h 911"/>
                  <a:gd name="T6" fmla="*/ 49079 w 994"/>
                  <a:gd name="T7" fmla="*/ 48140 h 911"/>
                  <a:gd name="T8" fmla="*/ 53059 w 994"/>
                  <a:gd name="T9" fmla="*/ 50296 h 911"/>
                  <a:gd name="T10" fmla="*/ 54883 w 994"/>
                  <a:gd name="T11" fmla="*/ 48140 h 911"/>
                  <a:gd name="T12" fmla="*/ 54883 w 994"/>
                  <a:gd name="T13" fmla="*/ 45211 h 911"/>
                  <a:gd name="T14" fmla="*/ 5914 w 994"/>
                  <a:gd name="T15" fmla="*/ 2764 h 911"/>
                  <a:gd name="T16" fmla="*/ 4422 w 994"/>
                  <a:gd name="T17" fmla="*/ 55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B365EDC0-FF71-44A0-90B6-3987C1465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55 h 875"/>
                  <a:gd name="T2" fmla="*/ 2929 w 993"/>
                  <a:gd name="T3" fmla="*/ 5914 h 875"/>
                  <a:gd name="T4" fmla="*/ 48306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502 h 875"/>
                  <a:gd name="T10" fmla="*/ 5859 w 993"/>
                  <a:gd name="T11" fmla="*/ 55 h 875"/>
                  <a:gd name="T12" fmla="*/ 0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F3B7584A-70DC-440B-B48E-AE493621D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1953 w 994"/>
                  <a:gd name="T7" fmla="*/ 48306 h 874"/>
                  <a:gd name="T8" fmla="*/ 51953 w 994"/>
                  <a:gd name="T9" fmla="*/ 42447 h 874"/>
                  <a:gd name="T10" fmla="*/ 5859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60477C4B-79FE-4738-942B-52A9E8C6E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4809 w 1047"/>
                  <a:gd name="T1" fmla="*/ 0 h 914"/>
                  <a:gd name="T2" fmla="*/ 2985 w 1047"/>
                  <a:gd name="T3" fmla="*/ 2211 h 914"/>
                  <a:gd name="T4" fmla="*/ 2985 w 1047"/>
                  <a:gd name="T5" fmla="*/ 5140 h 914"/>
                  <a:gd name="T6" fmla="*/ 48306 w 1047"/>
                  <a:gd name="T7" fmla="*/ 48306 h 914"/>
                  <a:gd name="T8" fmla="*/ 52728 w 1047"/>
                  <a:gd name="T9" fmla="*/ 50462 h 914"/>
                  <a:gd name="T10" fmla="*/ 54939 w 1047"/>
                  <a:gd name="T11" fmla="*/ 48306 h 914"/>
                  <a:gd name="T12" fmla="*/ 54939 w 1047"/>
                  <a:gd name="T13" fmla="*/ 44658 h 914"/>
                  <a:gd name="T14" fmla="*/ 8843 w 1047"/>
                  <a:gd name="T15" fmla="*/ 2211 h 914"/>
                  <a:gd name="T16" fmla="*/ 4809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E419437C-43EA-4198-815D-A2410AB24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3648 w 993"/>
                  <a:gd name="T1" fmla="*/ 55 h 888"/>
                  <a:gd name="T2" fmla="*/ 3648 w 993"/>
                  <a:gd name="T3" fmla="*/ 6632 h 888"/>
                  <a:gd name="T4" fmla="*/ 49024 w 993"/>
                  <a:gd name="T5" fmla="*/ 49025 h 888"/>
                  <a:gd name="T6" fmla="*/ 54883 w 993"/>
                  <a:gd name="T7" fmla="*/ 49025 h 888"/>
                  <a:gd name="T8" fmla="*/ 54883 w 993"/>
                  <a:gd name="T9" fmla="*/ 43221 h 888"/>
                  <a:gd name="T10" fmla="*/ 6577 w 993"/>
                  <a:gd name="T11" fmla="*/ 55 h 888"/>
                  <a:gd name="T12" fmla="*/ 3648 w 993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23E49E79-4A5A-4630-AA66-0A97D1C09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55 w 994"/>
                  <a:gd name="T1" fmla="*/ 0 h 887"/>
                  <a:gd name="T2" fmla="*/ 55 w 994"/>
                  <a:gd name="T3" fmla="*/ 6577 h 887"/>
                  <a:gd name="T4" fmla="*/ 48306 w 994"/>
                  <a:gd name="T5" fmla="*/ 49024 h 887"/>
                  <a:gd name="T6" fmla="*/ 54883 w 994"/>
                  <a:gd name="T7" fmla="*/ 49024 h 887"/>
                  <a:gd name="T8" fmla="*/ 51235 w 994"/>
                  <a:gd name="T9" fmla="*/ 43165 h 887"/>
                  <a:gd name="T10" fmla="*/ 5914 w 994"/>
                  <a:gd name="T11" fmla="*/ 0 h 887"/>
                  <a:gd name="T12" fmla="*/ 55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064B3DE1-215D-4057-9856-109A19C67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266 w 994"/>
                  <a:gd name="T1" fmla="*/ 0 h 911"/>
                  <a:gd name="T2" fmla="*/ 55 w 994"/>
                  <a:gd name="T3" fmla="*/ 2764 h 911"/>
                  <a:gd name="T4" fmla="*/ 55 w 994"/>
                  <a:gd name="T5" fmla="*/ 5693 h 911"/>
                  <a:gd name="T6" fmla="*/ 49079 w 994"/>
                  <a:gd name="T7" fmla="*/ 48140 h 911"/>
                  <a:gd name="T8" fmla="*/ 50516 w 994"/>
                  <a:gd name="T9" fmla="*/ 50296 h 911"/>
                  <a:gd name="T10" fmla="*/ 52009 w 994"/>
                  <a:gd name="T11" fmla="*/ 48140 h 911"/>
                  <a:gd name="T12" fmla="*/ 52009 w 994"/>
                  <a:gd name="T13" fmla="*/ 45211 h 911"/>
                  <a:gd name="T14" fmla="*/ 6632 w 994"/>
                  <a:gd name="T15" fmla="*/ 2764 h 911"/>
                  <a:gd name="T16" fmla="*/ 226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CCD146A3-5993-421C-BBED-AC0680970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929 w 993"/>
                  <a:gd name="T1" fmla="*/ 55 h 875"/>
                  <a:gd name="T2" fmla="*/ 2929 w 993"/>
                  <a:gd name="T3" fmla="*/ 5914 h 875"/>
                  <a:gd name="T4" fmla="*/ 49024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447 h 875"/>
                  <a:gd name="T10" fmla="*/ 5859 w 993"/>
                  <a:gd name="T11" fmla="*/ 55 h 875"/>
                  <a:gd name="T12" fmla="*/ 2929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DDCFFF58-4847-4DF4-BF07-4B0463E1F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4883 w 994"/>
                  <a:gd name="T7" fmla="*/ 48306 h 874"/>
                  <a:gd name="T8" fmla="*/ 54883 w 994"/>
                  <a:gd name="T9" fmla="*/ 42447 h 874"/>
                  <a:gd name="T10" fmla="*/ 6632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501229AF-2E7D-42A8-A3BB-4FF3B5DFB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929 w 993"/>
                  <a:gd name="T1" fmla="*/ 55 h 928"/>
                  <a:gd name="T2" fmla="*/ 0 w 993"/>
                  <a:gd name="T3" fmla="*/ 2266 h 928"/>
                  <a:gd name="T4" fmla="*/ 0 w 993"/>
                  <a:gd name="T5" fmla="*/ 5195 h 928"/>
                  <a:gd name="T6" fmla="*/ 49024 w 993"/>
                  <a:gd name="T7" fmla="*/ 48306 h 928"/>
                  <a:gd name="T8" fmla="*/ 51954 w 993"/>
                  <a:gd name="T9" fmla="*/ 51236 h 928"/>
                  <a:gd name="T10" fmla="*/ 51954 w 993"/>
                  <a:gd name="T11" fmla="*/ 44659 h 928"/>
                  <a:gd name="T12" fmla="*/ 5859 w 993"/>
                  <a:gd name="T13" fmla="*/ 2266 h 928"/>
                  <a:gd name="T14" fmla="*/ 2929 w 993"/>
                  <a:gd name="T15" fmla="*/ 55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2AE93914-9AF7-4944-8803-50B39F238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4422 w 1377"/>
                  <a:gd name="T1" fmla="*/ 55 h 1242"/>
                  <a:gd name="T2" fmla="*/ 0 w 1377"/>
                  <a:gd name="T3" fmla="*/ 2266 h 1242"/>
                  <a:gd name="T4" fmla="*/ 0 w 1377"/>
                  <a:gd name="T5" fmla="*/ 8125 h 1242"/>
                  <a:gd name="T6" fmla="*/ 66601 w 1377"/>
                  <a:gd name="T7" fmla="*/ 65882 h 1242"/>
                  <a:gd name="T8" fmla="*/ 68480 w 1377"/>
                  <a:gd name="T9" fmla="*/ 68645 h 1242"/>
                  <a:gd name="T10" fmla="*/ 73178 w 1377"/>
                  <a:gd name="T11" fmla="*/ 65882 h 1242"/>
                  <a:gd name="T12" fmla="*/ 73178 w 1377"/>
                  <a:gd name="T13" fmla="*/ 60023 h 1242"/>
                  <a:gd name="T14" fmla="*/ 8788 w 1377"/>
                  <a:gd name="T15" fmla="*/ 2266 h 1242"/>
                  <a:gd name="T16" fmla="*/ 4422 w 1377"/>
                  <a:gd name="T17" fmla="*/ 55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39FBBA4B-554C-4650-89F7-BFDA6D299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929 w 1377"/>
                  <a:gd name="T1" fmla="*/ 0 h 1258"/>
                  <a:gd name="T2" fmla="*/ 2929 w 1377"/>
                  <a:gd name="T3" fmla="*/ 9562 h 1258"/>
                  <a:gd name="T4" fmla="*/ 67319 w 1377"/>
                  <a:gd name="T5" fmla="*/ 67319 h 1258"/>
                  <a:gd name="T6" fmla="*/ 71354 w 1377"/>
                  <a:gd name="T7" fmla="*/ 69530 h 1258"/>
                  <a:gd name="T8" fmla="*/ 73178 w 1377"/>
                  <a:gd name="T9" fmla="*/ 67319 h 1258"/>
                  <a:gd name="T10" fmla="*/ 73178 w 1377"/>
                  <a:gd name="T11" fmla="*/ 61461 h 1258"/>
                  <a:gd name="T12" fmla="*/ 9506 w 1377"/>
                  <a:gd name="T13" fmla="*/ 0 h 1258"/>
                  <a:gd name="T14" fmla="*/ 2929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7797D7BC-0EC1-4850-9F23-115B3A882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7406 w 1430"/>
                  <a:gd name="T1" fmla="*/ 55 h 1245"/>
                  <a:gd name="T2" fmla="*/ 2929 w 1430"/>
                  <a:gd name="T3" fmla="*/ 2211 h 1245"/>
                  <a:gd name="T4" fmla="*/ 2929 w 1430"/>
                  <a:gd name="T5" fmla="*/ 8069 h 1245"/>
                  <a:gd name="T6" fmla="*/ 70248 w 1430"/>
                  <a:gd name="T7" fmla="*/ 68811 h 1245"/>
                  <a:gd name="T8" fmla="*/ 76107 w 1430"/>
                  <a:gd name="T9" fmla="*/ 68811 h 1245"/>
                  <a:gd name="T10" fmla="*/ 76107 w 1430"/>
                  <a:gd name="T11" fmla="*/ 60023 h 1245"/>
                  <a:gd name="T12" fmla="*/ 12436 w 1430"/>
                  <a:gd name="T13" fmla="*/ 2211 h 1245"/>
                  <a:gd name="T14" fmla="*/ 7406 w 1430"/>
                  <a:gd name="T15" fmla="*/ 55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89F984A2-60A3-4AE9-BC7D-32CBA77F3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4809 w 1377"/>
                  <a:gd name="T1" fmla="*/ 55 h 1245"/>
                  <a:gd name="T2" fmla="*/ 2929 w 1377"/>
                  <a:gd name="T3" fmla="*/ 2211 h 1245"/>
                  <a:gd name="T4" fmla="*/ 2929 w 1377"/>
                  <a:gd name="T5" fmla="*/ 8788 h 1245"/>
                  <a:gd name="T6" fmla="*/ 66601 w 1377"/>
                  <a:gd name="T7" fmla="*/ 66600 h 1245"/>
                  <a:gd name="T8" fmla="*/ 71243 w 1377"/>
                  <a:gd name="T9" fmla="*/ 68811 h 1245"/>
                  <a:gd name="T10" fmla="*/ 73178 w 1377"/>
                  <a:gd name="T11" fmla="*/ 66600 h 1245"/>
                  <a:gd name="T12" fmla="*/ 73178 w 1377"/>
                  <a:gd name="T13" fmla="*/ 60023 h 1245"/>
                  <a:gd name="T14" fmla="*/ 8788 w 1377"/>
                  <a:gd name="T15" fmla="*/ 2211 h 1245"/>
                  <a:gd name="T16" fmla="*/ 4809 w 1377"/>
                  <a:gd name="T17" fmla="*/ 55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08074FD9-F022-49E3-A29F-DF53B7CB3DEA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299D5C40-A944-49EF-9343-B3AF56E07B8E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29F9BAD4-E380-461A-A435-DDF82BBE2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45377 w 18305"/>
                  <a:gd name="T1" fmla="*/ 0 h 3310"/>
                  <a:gd name="T2" fmla="*/ 55 w 18305"/>
                  <a:gd name="T3" fmla="*/ 51954 h 3310"/>
                  <a:gd name="T4" fmla="*/ 55 w 18305"/>
                  <a:gd name="T5" fmla="*/ 130935 h 3310"/>
                  <a:gd name="T6" fmla="*/ 45377 w 18305"/>
                  <a:gd name="T7" fmla="*/ 182889 h 3310"/>
                  <a:gd name="T8" fmla="*/ 1011717 w 18305"/>
                  <a:gd name="T9" fmla="*/ 182889 h 3310"/>
                  <a:gd name="T10" fmla="*/ 1011717 w 18305"/>
                  <a:gd name="T11" fmla="*/ 0 h 3310"/>
                  <a:gd name="T12" fmla="*/ 45377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90D93921-A11F-442F-984B-491C97CE4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55 w 18305"/>
                  <a:gd name="T1" fmla="*/ 55 h 1656"/>
                  <a:gd name="T2" fmla="*/ 55 w 18305"/>
                  <a:gd name="T3" fmla="*/ 39518 h 1656"/>
                  <a:gd name="T4" fmla="*/ 45377 w 18305"/>
                  <a:gd name="T5" fmla="*/ 91472 h 1656"/>
                  <a:gd name="T6" fmla="*/ 1011717 w 18305"/>
                  <a:gd name="T7" fmla="*/ 91472 h 1656"/>
                  <a:gd name="T8" fmla="*/ 1011717 w 18305"/>
                  <a:gd name="T9" fmla="*/ 55 h 1656"/>
                  <a:gd name="T10" fmla="*/ 55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B361E57E-9CA9-46CB-94FE-BA24BBF22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128005 w 20290"/>
                  <a:gd name="T1" fmla="*/ 55 h 5507"/>
                  <a:gd name="T2" fmla="*/ 0 w 20290"/>
                  <a:gd name="T3" fmla="*/ 115625 h 5507"/>
                  <a:gd name="T4" fmla="*/ 0 w 20290"/>
                  <a:gd name="T5" fmla="*/ 194606 h 5507"/>
                  <a:gd name="T6" fmla="*/ 128005 w 20290"/>
                  <a:gd name="T7" fmla="*/ 304372 h 5507"/>
                  <a:gd name="T8" fmla="*/ 1121428 w 20290"/>
                  <a:gd name="T9" fmla="*/ 304372 h 5507"/>
                  <a:gd name="T10" fmla="*/ 1121428 w 20290"/>
                  <a:gd name="T11" fmla="*/ 243630 h 5507"/>
                  <a:gd name="T12" fmla="*/ 1121428 w 20290"/>
                  <a:gd name="T13" fmla="*/ 60742 h 5507"/>
                  <a:gd name="T14" fmla="*/ 1121428 w 20290"/>
                  <a:gd name="T15" fmla="*/ 55 h 5507"/>
                  <a:gd name="T16" fmla="*/ 128005 w 20290"/>
                  <a:gd name="T17" fmla="*/ 55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C9B0FBC4-1008-45E0-BB2A-7D5FC298C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125076 w 20290"/>
                  <a:gd name="T1" fmla="*/ 55 h 5507"/>
                  <a:gd name="T2" fmla="*/ 0 w 20290"/>
                  <a:gd name="T3" fmla="*/ 115625 h 5507"/>
                  <a:gd name="T4" fmla="*/ 0 w 20290"/>
                  <a:gd name="T5" fmla="*/ 194606 h 5507"/>
                  <a:gd name="T6" fmla="*/ 125076 w 20290"/>
                  <a:gd name="T7" fmla="*/ 304372 h 5507"/>
                  <a:gd name="T8" fmla="*/ 1121428 w 20290"/>
                  <a:gd name="T9" fmla="*/ 304372 h 5507"/>
                  <a:gd name="T10" fmla="*/ 1121428 w 20290"/>
                  <a:gd name="T11" fmla="*/ 243630 h 5507"/>
                  <a:gd name="T12" fmla="*/ 118499 w 20290"/>
                  <a:gd name="T13" fmla="*/ 243630 h 5507"/>
                  <a:gd name="T14" fmla="*/ 73177 w 20290"/>
                  <a:gd name="T15" fmla="*/ 191676 h 5507"/>
                  <a:gd name="T16" fmla="*/ 73177 w 20290"/>
                  <a:gd name="T17" fmla="*/ 112696 h 5507"/>
                  <a:gd name="T18" fmla="*/ 118499 w 20290"/>
                  <a:gd name="T19" fmla="*/ 60742 h 5507"/>
                  <a:gd name="T20" fmla="*/ 1121428 w 20290"/>
                  <a:gd name="T21" fmla="*/ 60742 h 5507"/>
                  <a:gd name="T22" fmla="*/ 1121428 w 20290"/>
                  <a:gd name="T23" fmla="*/ 55 h 5507"/>
                  <a:gd name="T24" fmla="*/ 125076 w 20290"/>
                  <a:gd name="T25" fmla="*/ 55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06FED1E2-AC4B-4291-81B9-EEE333BD3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45377 w 18305"/>
                  <a:gd name="T1" fmla="*/ 0 h 3310"/>
                  <a:gd name="T2" fmla="*/ 55 w 18305"/>
                  <a:gd name="T3" fmla="*/ 51954 h 3310"/>
                  <a:gd name="T4" fmla="*/ 55 w 18305"/>
                  <a:gd name="T5" fmla="*/ 130935 h 3310"/>
                  <a:gd name="T6" fmla="*/ 45377 w 18305"/>
                  <a:gd name="T7" fmla="*/ 182889 h 3310"/>
                  <a:gd name="T8" fmla="*/ 1011717 w 18305"/>
                  <a:gd name="T9" fmla="*/ 182889 h 3310"/>
                  <a:gd name="T10" fmla="*/ 1011717 w 18305"/>
                  <a:gd name="T11" fmla="*/ 0 h 3310"/>
                  <a:gd name="T12" fmla="*/ 45377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8EA8CED3-E96E-4D6C-85AF-BAE76ED23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55 w 18305"/>
                  <a:gd name="T1" fmla="*/ 55 h 1656"/>
                  <a:gd name="T2" fmla="*/ 55 w 18305"/>
                  <a:gd name="T3" fmla="*/ 39518 h 1656"/>
                  <a:gd name="T4" fmla="*/ 45377 w 18305"/>
                  <a:gd name="T5" fmla="*/ 91472 h 1656"/>
                  <a:gd name="T6" fmla="*/ 1011717 w 18305"/>
                  <a:gd name="T7" fmla="*/ 91472 h 1656"/>
                  <a:gd name="T8" fmla="*/ 1011717 w 18305"/>
                  <a:gd name="T9" fmla="*/ 55 h 1656"/>
                  <a:gd name="T10" fmla="*/ 55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D7FBAFB1-3EC8-4C58-ACEA-F669E919B848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5EA2351E-0430-4EBD-8971-73F26329D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55 w 20291"/>
                  <a:gd name="T1" fmla="*/ 55 h 5520"/>
                  <a:gd name="T2" fmla="*/ 55 w 20291"/>
                  <a:gd name="T3" fmla="*/ 61460 h 5520"/>
                  <a:gd name="T4" fmla="*/ 1005859 w 20291"/>
                  <a:gd name="T5" fmla="*/ 61460 h 5520"/>
                  <a:gd name="T6" fmla="*/ 1048306 w 20291"/>
                  <a:gd name="T7" fmla="*/ 112695 h 5520"/>
                  <a:gd name="T8" fmla="*/ 1048306 w 20291"/>
                  <a:gd name="T9" fmla="*/ 192395 h 5520"/>
                  <a:gd name="T10" fmla="*/ 1005859 w 20291"/>
                  <a:gd name="T11" fmla="*/ 244348 h 5520"/>
                  <a:gd name="T12" fmla="*/ 55 w 20291"/>
                  <a:gd name="T13" fmla="*/ 244348 h 5520"/>
                  <a:gd name="T14" fmla="*/ 55 w 20291"/>
                  <a:gd name="T15" fmla="*/ 305090 h 5520"/>
                  <a:gd name="T16" fmla="*/ 1000000 w 20291"/>
                  <a:gd name="T17" fmla="*/ 305090 h 5520"/>
                  <a:gd name="T18" fmla="*/ 1121429 w 20291"/>
                  <a:gd name="T19" fmla="*/ 195324 h 5520"/>
                  <a:gd name="T20" fmla="*/ 1121429 w 20291"/>
                  <a:gd name="T21" fmla="*/ 116343 h 5520"/>
                  <a:gd name="T22" fmla="*/ 1000000 w 20291"/>
                  <a:gd name="T23" fmla="*/ 55 h 5520"/>
                  <a:gd name="T24" fmla="*/ 55 w 20291"/>
                  <a:gd name="T25" fmla="*/ 55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9D7FA8FB-D94C-49B4-B71A-56E54A374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182889 h 3310"/>
                  <a:gd name="T4" fmla="*/ 969270 w 18305"/>
                  <a:gd name="T5" fmla="*/ 182889 h 3310"/>
                  <a:gd name="T6" fmla="*/ 1011717 w 18305"/>
                  <a:gd name="T7" fmla="*/ 130935 h 3310"/>
                  <a:gd name="T8" fmla="*/ 1011717 w 18305"/>
                  <a:gd name="T9" fmla="*/ 51235 h 3310"/>
                  <a:gd name="T10" fmla="*/ 969270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D3583CF6-B942-47C9-A98F-C5B62CD18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55 h 1656"/>
                  <a:gd name="T2" fmla="*/ 0 w 18305"/>
                  <a:gd name="T3" fmla="*/ 91472 h 1656"/>
                  <a:gd name="T4" fmla="*/ 969270 w 18305"/>
                  <a:gd name="T5" fmla="*/ 91472 h 1656"/>
                  <a:gd name="T6" fmla="*/ 1011717 w 18305"/>
                  <a:gd name="T7" fmla="*/ 39518 h 1656"/>
                  <a:gd name="T8" fmla="*/ 1011717 w 18305"/>
                  <a:gd name="T9" fmla="*/ 55 h 1656"/>
                  <a:gd name="T10" fmla="*/ 0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57602857-6A0C-4D8D-90DB-F0328A109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56375 w 3620"/>
                  <a:gd name="T1" fmla="*/ 0 h 3688"/>
                  <a:gd name="T2" fmla="*/ 0 w 3620"/>
                  <a:gd name="T3" fmla="*/ 26806 h 3688"/>
                  <a:gd name="T4" fmla="*/ 63671 w 3620"/>
                  <a:gd name="T5" fmla="*/ 203836 h 3688"/>
                  <a:gd name="T6" fmla="*/ 191676 w 3620"/>
                  <a:gd name="T7" fmla="*/ 72127 h 3688"/>
                  <a:gd name="T8" fmla="*/ 56375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41725C4B-ECAC-4BF4-BA25-6AA8C1C41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19289 w 1166"/>
                  <a:gd name="T1" fmla="*/ 0 h 1147"/>
                  <a:gd name="T2" fmla="*/ 55 w 1166"/>
                  <a:gd name="T3" fmla="*/ 4864 h 1147"/>
                  <a:gd name="T4" fmla="*/ 21279 w 1166"/>
                  <a:gd name="T5" fmla="*/ 63395 h 1147"/>
                  <a:gd name="T6" fmla="*/ 64445 w 1166"/>
                  <a:gd name="T7" fmla="*/ 17300 h 1147"/>
                  <a:gd name="T8" fmla="*/ 36644 w 1166"/>
                  <a:gd name="T9" fmla="*/ 1934 h 1147"/>
                  <a:gd name="T10" fmla="*/ 19289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66E24204-AE80-47AE-80B4-8EA6E2BD2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42447 w 4130"/>
                  <a:gd name="T1" fmla="*/ 0 h 2753"/>
                  <a:gd name="T2" fmla="*/ 18294 w 4130"/>
                  <a:gd name="T3" fmla="*/ 15365 h 2753"/>
                  <a:gd name="T4" fmla="*/ 2929 w 4130"/>
                  <a:gd name="T5" fmla="*/ 88542 h 2753"/>
                  <a:gd name="T6" fmla="*/ 2929 w 4130"/>
                  <a:gd name="T7" fmla="*/ 103134 h 2753"/>
                  <a:gd name="T8" fmla="*/ 14647 w 4130"/>
                  <a:gd name="T9" fmla="*/ 112640 h 2753"/>
                  <a:gd name="T10" fmla="*/ 18294 w 4130"/>
                  <a:gd name="T11" fmla="*/ 112640 h 2753"/>
                  <a:gd name="T12" fmla="*/ 185818 w 4130"/>
                  <a:gd name="T13" fmla="*/ 152158 h 2753"/>
                  <a:gd name="T14" fmla="*/ 201183 w 4130"/>
                  <a:gd name="T15" fmla="*/ 149229 h 2753"/>
                  <a:gd name="T16" fmla="*/ 209971 w 4130"/>
                  <a:gd name="T17" fmla="*/ 136793 h 2753"/>
                  <a:gd name="T18" fmla="*/ 225336 w 4130"/>
                  <a:gd name="T19" fmla="*/ 66545 h 2753"/>
                  <a:gd name="T20" fmla="*/ 209971 w 4130"/>
                  <a:gd name="T21" fmla="*/ 42447 h 2753"/>
                  <a:gd name="T22" fmla="*/ 42447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94A1EE36-025A-49DD-A348-DA6016F29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8788 w 3905"/>
                  <a:gd name="T1" fmla="*/ 55 h 1814"/>
                  <a:gd name="T2" fmla="*/ 2929 w 3905"/>
                  <a:gd name="T3" fmla="*/ 36644 h 1814"/>
                  <a:gd name="T4" fmla="*/ 2929 w 3905"/>
                  <a:gd name="T5" fmla="*/ 51235 h 1814"/>
                  <a:gd name="T6" fmla="*/ 14647 w 3905"/>
                  <a:gd name="T7" fmla="*/ 60742 h 1814"/>
                  <a:gd name="T8" fmla="*/ 18294 w 3905"/>
                  <a:gd name="T9" fmla="*/ 60742 h 1814"/>
                  <a:gd name="T10" fmla="*/ 185817 w 3905"/>
                  <a:gd name="T11" fmla="*/ 100260 h 1814"/>
                  <a:gd name="T12" fmla="*/ 201182 w 3905"/>
                  <a:gd name="T13" fmla="*/ 97331 h 1814"/>
                  <a:gd name="T14" fmla="*/ 209970 w 3905"/>
                  <a:gd name="T15" fmla="*/ 84895 h 1814"/>
                  <a:gd name="T16" fmla="*/ 215829 w 3905"/>
                  <a:gd name="T17" fmla="*/ 51235 h 1814"/>
                  <a:gd name="T18" fmla="*/ 8788 w 3905"/>
                  <a:gd name="T19" fmla="*/ 55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BD9211CB-74C6-4A64-8B54-9BF1530B7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152159 w 3799"/>
                  <a:gd name="T1" fmla="*/ 0 h 12455"/>
                  <a:gd name="T2" fmla="*/ 0 w 3799"/>
                  <a:gd name="T3" fmla="*/ 637153 h 12455"/>
                  <a:gd name="T4" fmla="*/ 48306 w 3799"/>
                  <a:gd name="T5" fmla="*/ 688333 h 12455"/>
                  <a:gd name="T6" fmla="*/ 209971 w 3799"/>
                  <a:gd name="T7" fmla="*/ 15365 h 12455"/>
                  <a:gd name="T8" fmla="*/ 152159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C0E123E3-C526-4F50-8C43-37A67A1B7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152214 w 4025"/>
                  <a:gd name="T1" fmla="*/ 0 h 12402"/>
                  <a:gd name="T2" fmla="*/ 55 w 4025"/>
                  <a:gd name="T3" fmla="*/ 634224 h 12402"/>
                  <a:gd name="T4" fmla="*/ 24153 w 4025"/>
                  <a:gd name="T5" fmla="*/ 685459 h 12402"/>
                  <a:gd name="T6" fmla="*/ 70248 w 4025"/>
                  <a:gd name="T7" fmla="*/ 652518 h 12402"/>
                  <a:gd name="T8" fmla="*/ 222407 w 4025"/>
                  <a:gd name="T9" fmla="*/ 15365 h 12402"/>
                  <a:gd name="T10" fmla="*/ 152214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A88B3FDC-AB29-487E-B844-11500FB52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161665 w 4077"/>
                  <a:gd name="T1" fmla="*/ 0 h 12190"/>
                  <a:gd name="T2" fmla="*/ 0 w 4077"/>
                  <a:gd name="T3" fmla="*/ 673741 h 12190"/>
                  <a:gd name="T4" fmla="*/ 0 w 4077"/>
                  <a:gd name="T5" fmla="*/ 673741 h 12190"/>
                  <a:gd name="T6" fmla="*/ 73178 w 4077"/>
                  <a:gd name="T7" fmla="*/ 649588 h 12190"/>
                  <a:gd name="T8" fmla="*/ 225336 w 4077"/>
                  <a:gd name="T9" fmla="*/ 15365 h 12190"/>
                  <a:gd name="T10" fmla="*/ 161665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F83D62B0-8C61-43CE-A9A6-CFFE737C5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46095 w 4355"/>
                  <a:gd name="T1" fmla="*/ 0 h 2926"/>
                  <a:gd name="T2" fmla="*/ 30730 w 4355"/>
                  <a:gd name="T3" fmla="*/ 2929 h 2926"/>
                  <a:gd name="T4" fmla="*/ 18294 w 4355"/>
                  <a:gd name="T5" fmla="*/ 15365 h 2926"/>
                  <a:gd name="T6" fmla="*/ 2929 w 4355"/>
                  <a:gd name="T7" fmla="*/ 91472 h 2926"/>
                  <a:gd name="T8" fmla="*/ 18294 w 4355"/>
                  <a:gd name="T9" fmla="*/ 116343 h 2926"/>
                  <a:gd name="T10" fmla="*/ 195324 w 4355"/>
                  <a:gd name="T11" fmla="*/ 161665 h 2926"/>
                  <a:gd name="T12" fmla="*/ 222407 w 4355"/>
                  <a:gd name="T13" fmla="*/ 143370 h 2926"/>
                  <a:gd name="T14" fmla="*/ 237772 w 4355"/>
                  <a:gd name="T15" fmla="*/ 70248 h 2926"/>
                  <a:gd name="T16" fmla="*/ 234842 w 4355"/>
                  <a:gd name="T17" fmla="*/ 51954 h 2926"/>
                  <a:gd name="T18" fmla="*/ 225336 w 4355"/>
                  <a:gd name="T19" fmla="*/ 46095 h 2926"/>
                  <a:gd name="T20" fmla="*/ 222407 w 4355"/>
                  <a:gd name="T21" fmla="*/ 43166 h 2926"/>
                  <a:gd name="T22" fmla="*/ 46095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DC4B2901-4AD2-4684-9EC3-2B0FD98BB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33659 w 4130"/>
                  <a:gd name="T1" fmla="*/ 0 h 1933"/>
                  <a:gd name="T2" fmla="*/ 18294 w 4130"/>
                  <a:gd name="T3" fmla="*/ 2929 h 1933"/>
                  <a:gd name="T4" fmla="*/ 5859 w 4130"/>
                  <a:gd name="T5" fmla="*/ 15365 h 1933"/>
                  <a:gd name="T6" fmla="*/ 0 w 4130"/>
                  <a:gd name="T7" fmla="*/ 51954 h 1933"/>
                  <a:gd name="T8" fmla="*/ 216548 w 4130"/>
                  <a:gd name="T9" fmla="*/ 106837 h 1933"/>
                  <a:gd name="T10" fmla="*/ 225336 w 4130"/>
                  <a:gd name="T11" fmla="*/ 70248 h 1933"/>
                  <a:gd name="T12" fmla="*/ 222406 w 4130"/>
                  <a:gd name="T13" fmla="*/ 51954 h 1933"/>
                  <a:gd name="T14" fmla="*/ 212900 w 4130"/>
                  <a:gd name="T15" fmla="*/ 46095 h 1933"/>
                  <a:gd name="T16" fmla="*/ 209971 w 4130"/>
                  <a:gd name="T17" fmla="*/ 43166 h 1933"/>
                  <a:gd name="T18" fmla="*/ 33659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6AD22BC9-1561-4981-804D-777FCE2BA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14536 w 4408"/>
                  <a:gd name="T1" fmla="*/ 0 h 1458"/>
                  <a:gd name="T2" fmla="*/ 2929 w 4408"/>
                  <a:gd name="T3" fmla="*/ 9562 h 1458"/>
                  <a:gd name="T4" fmla="*/ 11717 w 4408"/>
                  <a:gd name="T5" fmla="*/ 27856 h 1458"/>
                  <a:gd name="T6" fmla="*/ 225336 w 4408"/>
                  <a:gd name="T7" fmla="*/ 79810 h 1458"/>
                  <a:gd name="T8" fmla="*/ 229923 w 4408"/>
                  <a:gd name="T9" fmla="*/ 80584 h 1458"/>
                  <a:gd name="T10" fmla="*/ 243630 w 4408"/>
                  <a:gd name="T11" fmla="*/ 71022 h 1458"/>
                  <a:gd name="T12" fmla="*/ 231194 w 4408"/>
                  <a:gd name="T13" fmla="*/ 52728 h 1458"/>
                  <a:gd name="T14" fmla="*/ 18294 w 4408"/>
                  <a:gd name="T15" fmla="*/ 829 h 1458"/>
                  <a:gd name="T16" fmla="*/ 1453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87BF94A9-F080-4DD7-9A71-BA1A7CC53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18294 w 4421"/>
                  <a:gd name="T1" fmla="*/ 55 h 1445"/>
                  <a:gd name="T2" fmla="*/ 3648 w 4421"/>
                  <a:gd name="T3" fmla="*/ 12491 h 1445"/>
                  <a:gd name="T4" fmla="*/ 12436 w 4421"/>
                  <a:gd name="T5" fmla="*/ 27138 h 1445"/>
                  <a:gd name="T6" fmla="*/ 226055 w 4421"/>
                  <a:gd name="T7" fmla="*/ 79036 h 1445"/>
                  <a:gd name="T8" fmla="*/ 230642 w 4421"/>
                  <a:gd name="T9" fmla="*/ 79810 h 1445"/>
                  <a:gd name="T10" fmla="*/ 244349 w 4421"/>
                  <a:gd name="T11" fmla="*/ 70248 h 1445"/>
                  <a:gd name="T12" fmla="*/ 231913 w 4421"/>
                  <a:gd name="T13" fmla="*/ 52009 h 1445"/>
                  <a:gd name="T14" fmla="*/ 18294 w 4421"/>
                  <a:gd name="T15" fmla="*/ 55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E904C211-E764-487B-A76C-72FBE86BC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131598 w 2860"/>
                  <a:gd name="T1" fmla="*/ 0 h 4232"/>
                  <a:gd name="T2" fmla="*/ 118554 w 2860"/>
                  <a:gd name="T3" fmla="*/ 5638 h 4232"/>
                  <a:gd name="T4" fmla="*/ 21224 w 2860"/>
                  <a:gd name="T5" fmla="*/ 215609 h 4232"/>
                  <a:gd name="T6" fmla="*/ 45377 w 2860"/>
                  <a:gd name="T7" fmla="*/ 233848 h 4232"/>
                  <a:gd name="T8" fmla="*/ 48306 w 2860"/>
                  <a:gd name="T9" fmla="*/ 233848 h 4232"/>
                  <a:gd name="T10" fmla="*/ 66600 w 2860"/>
                  <a:gd name="T11" fmla="*/ 206821 h 4232"/>
                  <a:gd name="T12" fmla="*/ 142652 w 2860"/>
                  <a:gd name="T13" fmla="*/ 45156 h 4232"/>
                  <a:gd name="T14" fmla="*/ 149284 w 2860"/>
                  <a:gd name="T15" fmla="*/ 11496 h 4232"/>
                  <a:gd name="T16" fmla="*/ 131598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090F8AA2-4E75-40BA-BDFB-6721D279CEC7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F2CDC3F0-4860-4605-94D3-832838DA4DC4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6F3ECDA3-6B3B-4456-8B3C-AE77303E1B8B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E2108567-EEAD-4D15-B055-AC874277C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126321 w 6588"/>
                <a:gd name="T1" fmla="*/ 31 h 4903"/>
                <a:gd name="T2" fmla="*/ 86658 w 6588"/>
                <a:gd name="T3" fmla="*/ 86658 h 4903"/>
                <a:gd name="T4" fmla="*/ 12548 w 6588"/>
                <a:gd name="T5" fmla="*/ 95013 h 4903"/>
                <a:gd name="T6" fmla="*/ 8355 w 6588"/>
                <a:gd name="T7" fmla="*/ 112748 h 4903"/>
                <a:gd name="T8" fmla="*/ 90820 w 6588"/>
                <a:gd name="T9" fmla="*/ 147194 h 4903"/>
                <a:gd name="T10" fmla="*/ 110108 w 6588"/>
                <a:gd name="T11" fmla="*/ 152288 h 4903"/>
                <a:gd name="T12" fmla="*/ 138839 w 6588"/>
                <a:gd name="T13" fmla="*/ 138870 h 4903"/>
                <a:gd name="T14" fmla="*/ 204624 w 6588"/>
                <a:gd name="T15" fmla="*/ 48050 h 4903"/>
                <a:gd name="T16" fmla="*/ 126321 w 6588"/>
                <a:gd name="T17" fmla="*/ 31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E32B6C4C-72C8-4CC0-A17A-847F319A8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517896 w 20032"/>
                <a:gd name="T1" fmla="*/ 31 h 16500"/>
                <a:gd name="T2" fmla="*/ 456211 w 20032"/>
                <a:gd name="T3" fmla="*/ 16648 h 16500"/>
                <a:gd name="T4" fmla="*/ 116941 w 20032"/>
                <a:gd name="T5" fmla="*/ 229596 h 16500"/>
                <a:gd name="T6" fmla="*/ 90851 w 20032"/>
                <a:gd name="T7" fmla="*/ 259849 h 16500"/>
                <a:gd name="T8" fmla="*/ 31 w 20032"/>
                <a:gd name="T9" fmla="*/ 464473 h 16500"/>
                <a:gd name="T10" fmla="*/ 78334 w 20032"/>
                <a:gd name="T11" fmla="*/ 512492 h 16500"/>
                <a:gd name="T12" fmla="*/ 204624 w 20032"/>
                <a:gd name="T13" fmla="*/ 342314 h 16500"/>
                <a:gd name="T14" fmla="*/ 309017 w 20032"/>
                <a:gd name="T15" fmla="*/ 320416 h 16500"/>
                <a:gd name="T16" fmla="*/ 482301 w 20032"/>
                <a:gd name="T17" fmla="*/ 277615 h 16500"/>
                <a:gd name="T18" fmla="*/ 578339 w 20032"/>
                <a:gd name="T19" fmla="*/ 220185 h 16500"/>
                <a:gd name="T20" fmla="*/ 608623 w 20032"/>
                <a:gd name="T21" fmla="*/ 173222 h 16500"/>
                <a:gd name="T22" fmla="*/ 622196 w 20032"/>
                <a:gd name="T23" fmla="*/ 121010 h 16500"/>
                <a:gd name="T24" fmla="*/ 622196 w 20032"/>
                <a:gd name="T25" fmla="*/ 107468 h 16500"/>
                <a:gd name="T26" fmla="*/ 556411 w 20032"/>
                <a:gd name="T27" fmla="*/ 7237 h 16500"/>
                <a:gd name="T28" fmla="*/ 517896 w 20032"/>
                <a:gd name="T29" fmla="*/ 31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F3D99B34-988D-4A10-9F6C-4FD61A43A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517896 w 20032"/>
                <a:gd name="T1" fmla="*/ 31 h 16500"/>
                <a:gd name="T2" fmla="*/ 456211 w 20032"/>
                <a:gd name="T3" fmla="*/ 16648 h 16500"/>
                <a:gd name="T4" fmla="*/ 116941 w 20032"/>
                <a:gd name="T5" fmla="*/ 229596 h 16500"/>
                <a:gd name="T6" fmla="*/ 90851 w 20032"/>
                <a:gd name="T7" fmla="*/ 259849 h 16500"/>
                <a:gd name="T8" fmla="*/ 31 w 20032"/>
                <a:gd name="T9" fmla="*/ 464473 h 16500"/>
                <a:gd name="T10" fmla="*/ 34477 w 20032"/>
                <a:gd name="T11" fmla="*/ 486370 h 16500"/>
                <a:gd name="T12" fmla="*/ 78334 w 20032"/>
                <a:gd name="T13" fmla="*/ 512492 h 16500"/>
                <a:gd name="T14" fmla="*/ 204624 w 20032"/>
                <a:gd name="T15" fmla="*/ 342314 h 16500"/>
                <a:gd name="T16" fmla="*/ 309017 w 20032"/>
                <a:gd name="T17" fmla="*/ 320416 h 16500"/>
                <a:gd name="T18" fmla="*/ 482301 w 20032"/>
                <a:gd name="T19" fmla="*/ 277615 h 16500"/>
                <a:gd name="T20" fmla="*/ 560604 w 20032"/>
                <a:gd name="T21" fmla="*/ 237952 h 16500"/>
                <a:gd name="T22" fmla="*/ 578339 w 20032"/>
                <a:gd name="T23" fmla="*/ 220185 h 16500"/>
                <a:gd name="T24" fmla="*/ 608623 w 20032"/>
                <a:gd name="T25" fmla="*/ 173222 h 16500"/>
                <a:gd name="T26" fmla="*/ 622196 w 20032"/>
                <a:gd name="T27" fmla="*/ 121010 h 16500"/>
                <a:gd name="T28" fmla="*/ 622196 w 20032"/>
                <a:gd name="T29" fmla="*/ 107468 h 16500"/>
                <a:gd name="T30" fmla="*/ 556411 w 20032"/>
                <a:gd name="T31" fmla="*/ 7237 h 16500"/>
                <a:gd name="T32" fmla="*/ 517896 w 20032"/>
                <a:gd name="T33" fmla="*/ 31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03BA4A77-1159-421D-A302-9302B2F0B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361229 w 14016"/>
                <a:gd name="T1" fmla="*/ 0 h 10789"/>
                <a:gd name="T2" fmla="*/ 170178 w 14016"/>
                <a:gd name="T3" fmla="*/ 78302 h 10789"/>
                <a:gd name="T4" fmla="*/ 91876 w 14016"/>
                <a:gd name="T5" fmla="*/ 147194 h 10789"/>
                <a:gd name="T6" fmla="*/ 31 w 14016"/>
                <a:gd name="T7" fmla="*/ 308985 h 10789"/>
                <a:gd name="T8" fmla="*/ 43888 w 14016"/>
                <a:gd name="T9" fmla="*/ 335107 h 10789"/>
                <a:gd name="T10" fmla="*/ 170178 w 14016"/>
                <a:gd name="T11" fmla="*/ 164929 h 10789"/>
                <a:gd name="T12" fmla="*/ 274571 w 14016"/>
                <a:gd name="T13" fmla="*/ 143032 h 10789"/>
                <a:gd name="T14" fmla="*/ 278733 w 14016"/>
                <a:gd name="T15" fmla="*/ 138838 h 10789"/>
                <a:gd name="T16" fmla="*/ 304855 w 14016"/>
                <a:gd name="T17" fmla="*/ 112748 h 10789"/>
                <a:gd name="T18" fmla="*/ 435338 w 14016"/>
                <a:gd name="T19" fmla="*/ 56374 h 10789"/>
                <a:gd name="T20" fmla="*/ 361229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C373DE83-F709-4FB7-BADF-8960FC54D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346506 w 14016"/>
                <a:gd name="T1" fmla="*/ 0 h 10487"/>
                <a:gd name="T2" fmla="*/ 278733 w 14016"/>
                <a:gd name="T3" fmla="*/ 35036 h 10487"/>
                <a:gd name="T4" fmla="*/ 187913 w 14016"/>
                <a:gd name="T5" fmla="*/ 173874 h 10487"/>
                <a:gd name="T6" fmla="*/ 57430 w 14016"/>
                <a:gd name="T7" fmla="*/ 91410 h 10487"/>
                <a:gd name="T8" fmla="*/ 0 w 14016"/>
                <a:gd name="T9" fmla="*/ 173874 h 10487"/>
                <a:gd name="T10" fmla="*/ 165985 w 14016"/>
                <a:gd name="T11" fmla="*/ 313769 h 10487"/>
                <a:gd name="T12" fmla="*/ 203940 w 14016"/>
                <a:gd name="T13" fmla="*/ 325696 h 10487"/>
                <a:gd name="T14" fmla="*/ 244287 w 14016"/>
                <a:gd name="T15" fmla="*/ 308551 h 10487"/>
                <a:gd name="T16" fmla="*/ 405023 w 14016"/>
                <a:gd name="T17" fmla="*/ 139429 h 10487"/>
                <a:gd name="T18" fmla="*/ 417572 w 14016"/>
                <a:gd name="T19" fmla="*/ 43391 h 10487"/>
                <a:gd name="T20" fmla="*/ 34650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05B7FAA2-ACEC-4C11-A0F3-DC555BAF9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178533 w 5748"/>
                <a:gd name="T1" fmla="*/ 0 h 9814"/>
                <a:gd name="T2" fmla="*/ 178533 w 5748"/>
                <a:gd name="T3" fmla="*/ 0 h 9814"/>
                <a:gd name="T4" fmla="*/ 164960 w 5748"/>
                <a:gd name="T5" fmla="*/ 13573 h 9814"/>
                <a:gd name="T6" fmla="*/ 74140 w 5748"/>
                <a:gd name="T7" fmla="*/ 152412 h 9814"/>
                <a:gd name="T8" fmla="*/ 31 w 5748"/>
                <a:gd name="T9" fmla="*/ 109611 h 9814"/>
                <a:gd name="T10" fmla="*/ 31 w 5748"/>
                <a:gd name="T11" fmla="*/ 248450 h 9814"/>
                <a:gd name="T12" fmla="*/ 52212 w 5748"/>
                <a:gd name="T13" fmla="*/ 292307 h 9814"/>
                <a:gd name="T14" fmla="*/ 74140 w 5748"/>
                <a:gd name="T15" fmla="*/ 304824 h 9814"/>
                <a:gd name="T16" fmla="*/ 126321 w 5748"/>
                <a:gd name="T17" fmla="*/ 122128 h 9814"/>
                <a:gd name="T18" fmla="*/ 178533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2F609654-1DF2-4B12-B52E-3BD92A3AB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82927 w 14151"/>
                <a:gd name="T1" fmla="*/ 0 h 16292"/>
                <a:gd name="T2" fmla="*/ 156605 w 14151"/>
                <a:gd name="T3" fmla="*/ 17766 h 16292"/>
                <a:gd name="T4" fmla="*/ 57430 w 14151"/>
                <a:gd name="T5" fmla="*/ 212948 h 16292"/>
                <a:gd name="T6" fmla="*/ 31 w 14151"/>
                <a:gd name="T7" fmla="*/ 417572 h 16292"/>
                <a:gd name="T8" fmla="*/ 260160 w 14151"/>
                <a:gd name="T9" fmla="*/ 506031 h 16292"/>
                <a:gd name="T10" fmla="*/ 296500 w 14151"/>
                <a:gd name="T11" fmla="*/ 504198 h 16292"/>
                <a:gd name="T12" fmla="*/ 435339 w 14151"/>
                <a:gd name="T13" fmla="*/ 465591 h 16292"/>
                <a:gd name="T14" fmla="*/ 439501 w 14151"/>
                <a:gd name="T15" fmla="*/ 243232 h 16292"/>
                <a:gd name="T16" fmla="*/ 352874 w 14151"/>
                <a:gd name="T17" fmla="*/ 43857 h 16292"/>
                <a:gd name="T18" fmla="*/ 282927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081F7DA5-0551-4048-B515-E9DAFD99B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82495 w 5446"/>
                <a:gd name="T1" fmla="*/ 31 h 14823"/>
                <a:gd name="T2" fmla="*/ 12548 w 5446"/>
                <a:gd name="T3" fmla="*/ 108586 h 14823"/>
                <a:gd name="T4" fmla="*/ 21928 w 5446"/>
                <a:gd name="T5" fmla="*/ 351818 h 14823"/>
                <a:gd name="T6" fmla="*/ 26121 w 5446"/>
                <a:gd name="T7" fmla="*/ 460373 h 14823"/>
                <a:gd name="T8" fmla="*/ 164960 w 5446"/>
                <a:gd name="T9" fmla="*/ 421765 h 14823"/>
                <a:gd name="T10" fmla="*/ 169122 w 5446"/>
                <a:gd name="T11" fmla="*/ 199406 h 14823"/>
                <a:gd name="T12" fmla="*/ 169122 w 5446"/>
                <a:gd name="T13" fmla="*/ 195244 h 14823"/>
                <a:gd name="T14" fmla="*/ 82495 w 5446"/>
                <a:gd name="T15" fmla="*/ 31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1C05DF76-0FE2-4045-B285-884DD1C50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52212 w 16133"/>
                <a:gd name="T1" fmla="*/ 31 h 11630"/>
                <a:gd name="T2" fmla="*/ 9411 w 16133"/>
                <a:gd name="T3" fmla="*/ 160798 h 11630"/>
                <a:gd name="T4" fmla="*/ 21928 w 16133"/>
                <a:gd name="T5" fmla="*/ 217141 h 11630"/>
                <a:gd name="T6" fmla="*/ 113804 w 16133"/>
                <a:gd name="T7" fmla="*/ 287089 h 11630"/>
                <a:gd name="T8" fmla="*/ 330915 w 16133"/>
                <a:gd name="T9" fmla="*/ 361198 h 11630"/>
                <a:gd name="T10" fmla="*/ 465591 w 16133"/>
                <a:gd name="T11" fmla="*/ 335107 h 11630"/>
                <a:gd name="T12" fmla="*/ 501093 w 16133"/>
                <a:gd name="T13" fmla="*/ 282926 h 11630"/>
                <a:gd name="T14" fmla="*/ 501093 w 16133"/>
                <a:gd name="T15" fmla="*/ 265160 h 11630"/>
                <a:gd name="T16" fmla="*/ 487520 w 16133"/>
                <a:gd name="T17" fmla="*/ 48050 h 11630"/>
                <a:gd name="T18" fmla="*/ 348681 w 16133"/>
                <a:gd name="T19" fmla="*/ 86658 h 11630"/>
                <a:gd name="T20" fmla="*/ 312341 w 16133"/>
                <a:gd name="T21" fmla="*/ 88490 h 11630"/>
                <a:gd name="T22" fmla="*/ 52212 w 16133"/>
                <a:gd name="T23" fmla="*/ 31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9AF29862-5049-4429-A371-40CD2F38E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126322 w 4606"/>
                <a:gd name="T1" fmla="*/ 0 h 8148"/>
                <a:gd name="T2" fmla="*/ 31 w 4606"/>
                <a:gd name="T3" fmla="*/ 8355 h 8148"/>
                <a:gd name="T4" fmla="*/ 12548 w 4606"/>
                <a:gd name="T5" fmla="*/ 182696 h 8148"/>
                <a:gd name="T6" fmla="*/ 12548 w 4606"/>
                <a:gd name="T7" fmla="*/ 195213 h 8148"/>
                <a:gd name="T8" fmla="*/ 75259 w 4606"/>
                <a:gd name="T9" fmla="*/ 253047 h 8148"/>
                <a:gd name="T10" fmla="*/ 82496 w 4606"/>
                <a:gd name="T11" fmla="*/ 252612 h 8148"/>
                <a:gd name="T12" fmla="*/ 138870 w 4606"/>
                <a:gd name="T13" fmla="*/ 182696 h 8148"/>
                <a:gd name="T14" fmla="*/ 138870 w 4606"/>
                <a:gd name="T15" fmla="*/ 174341 h 8148"/>
                <a:gd name="T16" fmla="*/ 126322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9852B9D2-3CE9-4BB1-8233-9B278D314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153723 w 6420"/>
                <a:gd name="T1" fmla="*/ 32 h 4389"/>
                <a:gd name="T2" fmla="*/ 102091 w 6420"/>
                <a:gd name="T3" fmla="*/ 65940 h 4389"/>
                <a:gd name="T4" fmla="*/ 14783 w 6420"/>
                <a:gd name="T5" fmla="*/ 65940 h 4389"/>
                <a:gd name="T6" fmla="*/ 9843 w 6420"/>
                <a:gd name="T7" fmla="*/ 79767 h 4389"/>
                <a:gd name="T8" fmla="*/ 97151 w 6420"/>
                <a:gd name="T9" fmla="*/ 132955 h 4389"/>
                <a:gd name="T10" fmla="*/ 124376 w 6420"/>
                <a:gd name="T11" fmla="*/ 138872 h 4389"/>
                <a:gd name="T12" fmla="*/ 153723 w 6420"/>
                <a:gd name="T13" fmla="*/ 128684 h 4389"/>
                <a:gd name="T14" fmla="*/ 234920 w 6420"/>
                <a:gd name="T15" fmla="*/ 57428 h 4389"/>
                <a:gd name="T16" fmla="*/ 153723 w 6420"/>
                <a:gd name="T17" fmla="*/ 32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F590710C-D766-4C4F-9F6F-0988016BF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569860 w 21712"/>
                <a:gd name="T1" fmla="*/ 31 h 14732"/>
                <a:gd name="T2" fmla="*/ 521965 w 21712"/>
                <a:gd name="T3" fmla="*/ 9722 h 14732"/>
                <a:gd name="T4" fmla="*/ 425927 w 21712"/>
                <a:gd name="T5" fmla="*/ 53579 h 14732"/>
                <a:gd name="T6" fmla="*/ 156605 w 21712"/>
                <a:gd name="T7" fmla="*/ 170489 h 14732"/>
                <a:gd name="T8" fmla="*/ 130484 w 21712"/>
                <a:gd name="T9" fmla="*/ 196580 h 14732"/>
                <a:gd name="T10" fmla="*/ 126321 w 21712"/>
                <a:gd name="T11" fmla="*/ 200773 h 14732"/>
                <a:gd name="T12" fmla="*/ 0 w 21712"/>
                <a:gd name="T13" fmla="*/ 401204 h 14732"/>
                <a:gd name="T14" fmla="*/ 68922 w 21712"/>
                <a:gd name="T15" fmla="*/ 457547 h 14732"/>
                <a:gd name="T16" fmla="*/ 225496 w 21712"/>
                <a:gd name="T17" fmla="*/ 296811 h 14732"/>
                <a:gd name="T18" fmla="*/ 508392 w 21712"/>
                <a:gd name="T19" fmla="*/ 270689 h 14732"/>
                <a:gd name="T20" fmla="*/ 612785 w 21712"/>
                <a:gd name="T21" fmla="*/ 231025 h 14732"/>
                <a:gd name="T22" fmla="*/ 674377 w 21712"/>
                <a:gd name="T23" fmla="*/ 136043 h 14732"/>
                <a:gd name="T24" fmla="*/ 674377 w 21712"/>
                <a:gd name="T25" fmla="*/ 109953 h 14732"/>
                <a:gd name="T26" fmla="*/ 622165 w 21712"/>
                <a:gd name="T27" fmla="*/ 13915 h 14732"/>
                <a:gd name="T28" fmla="*/ 569860 w 21712"/>
                <a:gd name="T29" fmla="*/ 31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A1656BEB-6D07-4B70-B5B6-ECC0A0C43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86658 w 6319"/>
                <a:gd name="T1" fmla="*/ 0 h 8806"/>
                <a:gd name="T2" fmla="*/ 48019 w 6319"/>
                <a:gd name="T3" fmla="*/ 8355 h 8806"/>
                <a:gd name="T4" fmla="*/ 26091 w 6319"/>
                <a:gd name="T5" fmla="*/ 186857 h 8806"/>
                <a:gd name="T6" fmla="*/ 4193 w 6319"/>
                <a:gd name="T7" fmla="*/ 265160 h 8806"/>
                <a:gd name="T8" fmla="*/ 0 w 6319"/>
                <a:gd name="T9" fmla="*/ 273515 h 8806"/>
                <a:gd name="T10" fmla="*/ 0 w 6319"/>
                <a:gd name="T11" fmla="*/ 273515 h 8806"/>
                <a:gd name="T12" fmla="*/ 30284 w 6319"/>
                <a:gd name="T13" fmla="*/ 269322 h 8806"/>
                <a:gd name="T14" fmla="*/ 134677 w 6319"/>
                <a:gd name="T15" fmla="*/ 229658 h 8806"/>
                <a:gd name="T16" fmla="*/ 196269 w 6319"/>
                <a:gd name="T17" fmla="*/ 134676 h 8806"/>
                <a:gd name="T18" fmla="*/ 196269 w 6319"/>
                <a:gd name="T19" fmla="*/ 108586 h 8806"/>
                <a:gd name="T20" fmla="*/ 196269 w 6319"/>
                <a:gd name="T21" fmla="*/ 90820 h 8806"/>
                <a:gd name="T22" fmla="*/ 144057 w 6319"/>
                <a:gd name="T23" fmla="*/ 12548 h 8806"/>
                <a:gd name="T24" fmla="*/ 91876 w 6319"/>
                <a:gd name="T25" fmla="*/ 0 h 8806"/>
                <a:gd name="T26" fmla="*/ 86658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93BB1694-10D3-4A10-836B-4BE8CEA1C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84483 w 7294"/>
                <a:gd name="T1" fmla="*/ 0 h 17402"/>
                <a:gd name="T2" fmla="*/ 26090 w 7294"/>
                <a:gd name="T3" fmla="*/ 27954 h 17402"/>
                <a:gd name="T4" fmla="*/ 12517 w 7294"/>
                <a:gd name="T5" fmla="*/ 122936 h 17402"/>
                <a:gd name="T6" fmla="*/ 169122 w 7294"/>
                <a:gd name="T7" fmla="*/ 536315 h 17402"/>
                <a:gd name="T8" fmla="*/ 169122 w 7294"/>
                <a:gd name="T9" fmla="*/ 540477 h 17402"/>
                <a:gd name="T10" fmla="*/ 226521 w 7294"/>
                <a:gd name="T11" fmla="*/ 527960 h 17402"/>
                <a:gd name="T12" fmla="*/ 152412 w 7294"/>
                <a:gd name="T13" fmla="*/ 48826 h 17402"/>
                <a:gd name="T14" fmla="*/ 84483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9F4E5BBC-CC7D-4BE4-93D3-825BF86F9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57430 w 4774"/>
                <a:gd name="T1" fmla="*/ 0 h 3059"/>
                <a:gd name="T2" fmla="*/ 31 w 4774"/>
                <a:gd name="T3" fmla="*/ 12517 h 3059"/>
                <a:gd name="T4" fmla="*/ 9411 w 4774"/>
                <a:gd name="T5" fmla="*/ 48019 h 3059"/>
                <a:gd name="T6" fmla="*/ 69947 w 4774"/>
                <a:gd name="T7" fmla="*/ 94982 h 3059"/>
                <a:gd name="T8" fmla="*/ 130515 w 4774"/>
                <a:gd name="T9" fmla="*/ 74110 h 3059"/>
                <a:gd name="T10" fmla="*/ 130515 w 4774"/>
                <a:gd name="T11" fmla="*/ 38639 h 3059"/>
                <a:gd name="T12" fmla="*/ 61623 w 4774"/>
                <a:gd name="T13" fmla="*/ 16710 h 3059"/>
                <a:gd name="T14" fmla="*/ 57430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090E5309-C481-4BEF-BF8C-CE306B2F0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4193 w 135"/>
                <a:gd name="T5" fmla="*/ 26091 h 841"/>
                <a:gd name="T6" fmla="*/ 4193 w 135"/>
                <a:gd name="T7" fmla="*/ 26091 h 841"/>
                <a:gd name="T8" fmla="*/ 4193 w 135"/>
                <a:gd name="T9" fmla="*/ 26091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F8E1156F-C740-47EE-A5E4-2B3C25B94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31 w 1"/>
                <a:gd name="T1" fmla="*/ 0 h 1"/>
                <a:gd name="T2" fmla="*/ 31 w 1"/>
                <a:gd name="T3" fmla="*/ 0 h 1"/>
                <a:gd name="T4" fmla="*/ 3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6953A4EF-1818-4C48-985E-D4F9C549C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31 w 136"/>
                <a:gd name="T1" fmla="*/ 31 h 707"/>
                <a:gd name="T2" fmla="*/ 4193 w 136"/>
                <a:gd name="T3" fmla="*/ 21959 h 707"/>
                <a:gd name="T4" fmla="*/ 4193 w 136"/>
                <a:gd name="T5" fmla="*/ 21959 h 707"/>
                <a:gd name="T6" fmla="*/ 31 w 136"/>
                <a:gd name="T7" fmla="*/ 31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1BE280AA-1F87-4B21-8DE3-46121FAC6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126322 w 4202"/>
                <a:gd name="T1" fmla="*/ 0 h 1815"/>
                <a:gd name="T2" fmla="*/ 9411 w 4202"/>
                <a:gd name="T3" fmla="*/ 8355 h 1815"/>
                <a:gd name="T4" fmla="*/ 31 w 4202"/>
                <a:gd name="T5" fmla="*/ 8355 h 1815"/>
                <a:gd name="T6" fmla="*/ 4193 w 4202"/>
                <a:gd name="T7" fmla="*/ 30284 h 1815"/>
                <a:gd name="T8" fmla="*/ 61623 w 4202"/>
                <a:gd name="T9" fmla="*/ 56374 h 1815"/>
                <a:gd name="T10" fmla="*/ 130515 w 4202"/>
                <a:gd name="T11" fmla="*/ 26090 h 1815"/>
                <a:gd name="T12" fmla="*/ 126322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DAFA41DB-E4A2-497C-9A49-E8D714A56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608592 w 39491"/>
                <a:gd name="T1" fmla="*/ 0 h 40034"/>
                <a:gd name="T2" fmla="*/ 17766 w 39491"/>
                <a:gd name="T3" fmla="*/ 512554 h 40034"/>
                <a:gd name="T4" fmla="*/ 60567 w 39491"/>
                <a:gd name="T5" fmla="*/ 835113 h 40034"/>
                <a:gd name="T6" fmla="*/ 82496 w 39491"/>
                <a:gd name="T7" fmla="*/ 947861 h 40034"/>
                <a:gd name="T8" fmla="*/ 82496 w 39491"/>
                <a:gd name="T9" fmla="*/ 1021970 h 40034"/>
                <a:gd name="T10" fmla="*/ 82496 w 39491"/>
                <a:gd name="T11" fmla="*/ 1030326 h 40034"/>
                <a:gd name="T12" fmla="*/ 82496 w 39491"/>
                <a:gd name="T13" fmla="*/ 1052254 h 40034"/>
                <a:gd name="T14" fmla="*/ 521965 w 39491"/>
                <a:gd name="T15" fmla="*/ 1243274 h 40034"/>
                <a:gd name="T16" fmla="*/ 538738 w 39491"/>
                <a:gd name="T17" fmla="*/ 1243460 h 40034"/>
                <a:gd name="T18" fmla="*/ 969790 w 39491"/>
                <a:gd name="T19" fmla="*/ 1082507 h 40034"/>
                <a:gd name="T20" fmla="*/ 1009454 w 39491"/>
                <a:gd name="T21" fmla="*/ 1086700 h 40034"/>
                <a:gd name="T22" fmla="*/ 1178576 w 39491"/>
                <a:gd name="T23" fmla="*/ 917577 h 40034"/>
                <a:gd name="T24" fmla="*/ 1152455 w 39491"/>
                <a:gd name="T25" fmla="*/ 825702 h 40034"/>
                <a:gd name="T26" fmla="*/ 1200473 w 39491"/>
                <a:gd name="T27" fmla="*/ 638875 h 40034"/>
                <a:gd name="T28" fmla="*/ 608592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03937ECF-D29D-494B-8082-8D7936C46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1026164 w 33038"/>
                <a:gd name="T1" fmla="*/ 240125 h 10655"/>
                <a:gd name="T2" fmla="*/ 953080 w 33038"/>
                <a:gd name="T3" fmla="*/ 256836 h 10655"/>
                <a:gd name="T4" fmla="*/ 913416 w 33038"/>
                <a:gd name="T5" fmla="*/ 252643 h 10655"/>
                <a:gd name="T6" fmla="*/ 809023 w 33038"/>
                <a:gd name="T7" fmla="*/ 330945 h 10655"/>
                <a:gd name="T8" fmla="*/ 809023 w 33038"/>
                <a:gd name="T9" fmla="*/ 330945 h 10655"/>
                <a:gd name="T10" fmla="*/ 913416 w 33038"/>
                <a:gd name="T11" fmla="*/ 252643 h 10655"/>
                <a:gd name="T12" fmla="*/ 953080 w 33038"/>
                <a:gd name="T13" fmla="*/ 256836 h 10655"/>
                <a:gd name="T14" fmla="*/ 1026164 w 33038"/>
                <a:gd name="T15" fmla="*/ 240125 h 10655"/>
                <a:gd name="T16" fmla="*/ 0 w 33038"/>
                <a:gd name="T17" fmla="*/ 31 h 10655"/>
                <a:gd name="T18" fmla="*/ 0 w 33038"/>
                <a:gd name="T19" fmla="*/ 31 h 10655"/>
                <a:gd name="T20" fmla="*/ 4193 w 33038"/>
                <a:gd name="T21" fmla="*/ 5249 h 10655"/>
                <a:gd name="T22" fmla="*/ 4193 w 33038"/>
                <a:gd name="T23" fmla="*/ 9411 h 10655"/>
                <a:gd name="T24" fmla="*/ 4193 w 33038"/>
                <a:gd name="T25" fmla="*/ 5249 h 10655"/>
                <a:gd name="T26" fmla="*/ 0 w 33038"/>
                <a:gd name="T27" fmla="*/ 31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0F0FADFE-AB9B-482D-B242-96FFB9237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191051 w 36130"/>
                <a:gd name="T1" fmla="*/ 48050 h 17780"/>
                <a:gd name="T2" fmla="*/ 74140 w 36130"/>
                <a:gd name="T3" fmla="*/ 156605 h 17780"/>
                <a:gd name="T4" fmla="*/ 43857 w 36130"/>
                <a:gd name="T5" fmla="*/ 148250 h 17780"/>
                <a:gd name="T6" fmla="*/ 0 w 36130"/>
                <a:gd name="T7" fmla="*/ 221334 h 17780"/>
                <a:gd name="T8" fmla="*/ 4193 w 36130"/>
                <a:gd name="T9" fmla="*/ 226553 h 17780"/>
                <a:gd name="T10" fmla="*/ 4193 w 36130"/>
                <a:gd name="T11" fmla="*/ 230715 h 17780"/>
                <a:gd name="T12" fmla="*/ 222359 w 36130"/>
                <a:gd name="T13" fmla="*/ 108586 h 17780"/>
                <a:gd name="T14" fmla="*/ 191051 w 36130"/>
                <a:gd name="T15" fmla="*/ 48050 h 17780"/>
                <a:gd name="T16" fmla="*/ 626358 w 36130"/>
                <a:gd name="T17" fmla="*/ 31 h 17780"/>
                <a:gd name="T18" fmla="*/ 565791 w 36130"/>
                <a:gd name="T19" fmla="*/ 69978 h 17780"/>
                <a:gd name="T20" fmla="*/ 613810 w 36130"/>
                <a:gd name="T21" fmla="*/ 82496 h 17780"/>
                <a:gd name="T22" fmla="*/ 822596 w 36130"/>
                <a:gd name="T23" fmla="*/ 335108 h 17780"/>
                <a:gd name="T24" fmla="*/ 809023 w 36130"/>
                <a:gd name="T25" fmla="*/ 552249 h 17780"/>
                <a:gd name="T26" fmla="*/ 913416 w 36130"/>
                <a:gd name="T27" fmla="*/ 473946 h 17780"/>
                <a:gd name="T28" fmla="*/ 953080 w 36130"/>
                <a:gd name="T29" fmla="*/ 478140 h 17780"/>
                <a:gd name="T30" fmla="*/ 1026164 w 36130"/>
                <a:gd name="T31" fmla="*/ 461429 h 17780"/>
                <a:gd name="T32" fmla="*/ 1122202 w 36130"/>
                <a:gd name="T33" fmla="*/ 309017 h 17780"/>
                <a:gd name="T34" fmla="*/ 1113847 w 36130"/>
                <a:gd name="T35" fmla="*/ 256836 h 17780"/>
                <a:gd name="T36" fmla="*/ 1026164 w 36130"/>
                <a:gd name="T37" fmla="*/ 186889 h 17780"/>
                <a:gd name="T38" fmla="*/ 1000043 w 36130"/>
                <a:gd name="T39" fmla="*/ 182696 h 17780"/>
                <a:gd name="T40" fmla="*/ 913416 w 36130"/>
                <a:gd name="T41" fmla="*/ 212979 h 17780"/>
                <a:gd name="T42" fmla="*/ 865397 w 36130"/>
                <a:gd name="T43" fmla="*/ 226553 h 17780"/>
                <a:gd name="T44" fmla="*/ 796506 w 36130"/>
                <a:gd name="T45" fmla="*/ 186889 h 17780"/>
                <a:gd name="T46" fmla="*/ 778739 w 36130"/>
                <a:gd name="T47" fmla="*/ 90851 h 17780"/>
                <a:gd name="T48" fmla="*/ 787094 w 36130"/>
                <a:gd name="T49" fmla="*/ 43857 h 17780"/>
                <a:gd name="T50" fmla="*/ 787094 w 36130"/>
                <a:gd name="T51" fmla="*/ 43857 h 17780"/>
                <a:gd name="T52" fmla="*/ 726558 w 36130"/>
                <a:gd name="T53" fmla="*/ 78334 h 17780"/>
                <a:gd name="T54" fmla="*/ 626358 w 36130"/>
                <a:gd name="T55" fmla="*/ 8386 h 17780"/>
                <a:gd name="T56" fmla="*/ 626358 w 36130"/>
                <a:gd name="T57" fmla="*/ 31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77608217-39B0-44F9-9E77-72E7E7DA6CF5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EDEED128-B48B-4967-BC84-398E16909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8355 w 270"/>
                <a:gd name="T1" fmla="*/ 31 h 169"/>
                <a:gd name="T2" fmla="*/ 0 w 270"/>
                <a:gd name="T3" fmla="*/ 5249 h 169"/>
                <a:gd name="T4" fmla="*/ 8355 w 270"/>
                <a:gd name="T5" fmla="*/ 31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766A5202-770A-486A-ACC9-926FE232D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96038 w 3093"/>
                <a:gd name="T1" fmla="*/ 31 h 1682"/>
                <a:gd name="T2" fmla="*/ 96038 w 3093"/>
                <a:gd name="T3" fmla="*/ 31 h 1682"/>
                <a:gd name="T4" fmla="*/ 0 w 3093"/>
                <a:gd name="T5" fmla="*/ 52212 h 1682"/>
                <a:gd name="T6" fmla="*/ 96038 w 3093"/>
                <a:gd name="T7" fmla="*/ 31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2CF2492A-8CAF-4853-BDA5-C54B41127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60567 w 7126"/>
                <a:gd name="T1" fmla="*/ 8386 h 2522"/>
                <a:gd name="T2" fmla="*/ 160767 w 7126"/>
                <a:gd name="T3" fmla="*/ 78334 h 2522"/>
                <a:gd name="T4" fmla="*/ 221303 w 7126"/>
                <a:gd name="T5" fmla="*/ 43857 h 2522"/>
                <a:gd name="T6" fmla="*/ 221303 w 7126"/>
                <a:gd name="T7" fmla="*/ 43857 h 2522"/>
                <a:gd name="T8" fmla="*/ 160767 w 7126"/>
                <a:gd name="T9" fmla="*/ 78334 h 2522"/>
                <a:gd name="T10" fmla="*/ 60567 w 7126"/>
                <a:gd name="T11" fmla="*/ 8386 h 2522"/>
                <a:gd name="T12" fmla="*/ 60567 w 7126"/>
                <a:gd name="T13" fmla="*/ 31 h 2522"/>
                <a:gd name="T14" fmla="*/ 0 w 7126"/>
                <a:gd name="T15" fmla="*/ 69979 h 2522"/>
                <a:gd name="T16" fmla="*/ 0 w 7126"/>
                <a:gd name="T17" fmla="*/ 69979 h 2522"/>
                <a:gd name="T18" fmla="*/ 60567 w 7126"/>
                <a:gd name="T19" fmla="*/ 31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82196998-F5CE-4673-B110-858F79271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122160 w 4068"/>
                <a:gd name="T1" fmla="*/ 0 h 1984"/>
                <a:gd name="T2" fmla="*/ 31 w 4068"/>
                <a:gd name="T3" fmla="*/ 61592 h 1984"/>
                <a:gd name="T4" fmla="*/ 126353 w 4068"/>
                <a:gd name="T5" fmla="*/ 0 h 1984"/>
                <a:gd name="T6" fmla="*/ 122160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B19B812D-B6D7-43D2-9552-7D7D151F9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4193 h 135"/>
                <a:gd name="T6" fmla="*/ 0 w 1"/>
                <a:gd name="T7" fmla="*/ 4193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3862D06E-B434-406A-8E68-62EA395A7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43639 w 1405"/>
                <a:gd name="T1" fmla="*/ 31 h 2334"/>
                <a:gd name="T2" fmla="*/ 43639 w 1405"/>
                <a:gd name="T3" fmla="*/ 31 h 2334"/>
                <a:gd name="T4" fmla="*/ 0 w 1405"/>
                <a:gd name="T5" fmla="*/ 68301 h 2334"/>
                <a:gd name="T6" fmla="*/ 0 w 1405"/>
                <a:gd name="T7" fmla="*/ 72494 h 2334"/>
                <a:gd name="T8" fmla="*/ 43639 w 1405"/>
                <a:gd name="T9" fmla="*/ 31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57AB2A40-4B13-432A-BCBC-CD544051E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1409259 w 47188"/>
                <a:gd name="T1" fmla="*/ 138839 h 6723"/>
                <a:gd name="T2" fmla="*/ 1335149 w 47188"/>
                <a:gd name="T3" fmla="*/ 208786 h 6723"/>
                <a:gd name="T4" fmla="*/ 1325738 w 47188"/>
                <a:gd name="T5" fmla="*/ 208786 h 6723"/>
                <a:gd name="T6" fmla="*/ 1309059 w 47188"/>
                <a:gd name="T7" fmla="*/ 204624 h 6723"/>
                <a:gd name="T8" fmla="*/ 1309059 w 47188"/>
                <a:gd name="T9" fmla="*/ 204624 h 6723"/>
                <a:gd name="T10" fmla="*/ 1325738 w 47188"/>
                <a:gd name="T11" fmla="*/ 208786 h 6723"/>
                <a:gd name="T12" fmla="*/ 1335149 w 47188"/>
                <a:gd name="T13" fmla="*/ 208786 h 6723"/>
                <a:gd name="T14" fmla="*/ 1409259 w 47188"/>
                <a:gd name="T15" fmla="*/ 138839 h 6723"/>
                <a:gd name="T16" fmla="*/ 31 w 47188"/>
                <a:gd name="T17" fmla="*/ 4193 h 6723"/>
                <a:gd name="T18" fmla="*/ 4193 w 47188"/>
                <a:gd name="T19" fmla="*/ 48019 h 6723"/>
                <a:gd name="T20" fmla="*/ 78303 w 47188"/>
                <a:gd name="T21" fmla="*/ 96038 h 6723"/>
                <a:gd name="T22" fmla="*/ 82496 w 47188"/>
                <a:gd name="T23" fmla="*/ 96038 h 6723"/>
                <a:gd name="T24" fmla="*/ 125296 w 47188"/>
                <a:gd name="T25" fmla="*/ 86658 h 6723"/>
                <a:gd name="T26" fmla="*/ 125296 w 47188"/>
                <a:gd name="T27" fmla="*/ 86658 h 6723"/>
                <a:gd name="T28" fmla="*/ 82496 w 47188"/>
                <a:gd name="T29" fmla="*/ 96038 h 6723"/>
                <a:gd name="T30" fmla="*/ 78303 w 47188"/>
                <a:gd name="T31" fmla="*/ 96038 h 6723"/>
                <a:gd name="T32" fmla="*/ 4193 w 47188"/>
                <a:gd name="T33" fmla="*/ 48019 h 6723"/>
                <a:gd name="T34" fmla="*/ 31 w 47188"/>
                <a:gd name="T35" fmla="*/ 4193 h 6723"/>
                <a:gd name="T36" fmla="*/ 1465633 w 47188"/>
                <a:gd name="T37" fmla="*/ 0 h 6723"/>
                <a:gd name="T38" fmla="*/ 1395686 w 47188"/>
                <a:gd name="T39" fmla="*/ 100231 h 6723"/>
                <a:gd name="T40" fmla="*/ 1395686 w 47188"/>
                <a:gd name="T41" fmla="*/ 100231 h 6723"/>
                <a:gd name="T42" fmla="*/ 1465633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688BA156-260C-4166-A9C5-F4CE3FE49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31 w 1"/>
                <a:gd name="T1" fmla="*/ 31 h 1"/>
                <a:gd name="T2" fmla="*/ 31 w 1"/>
                <a:gd name="T3" fmla="*/ 31 h 1"/>
                <a:gd name="T4" fmla="*/ 31 w 1"/>
                <a:gd name="T5" fmla="*/ 31 h 1"/>
                <a:gd name="T6" fmla="*/ 31 w 1"/>
                <a:gd name="T7" fmla="*/ 3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E5A4F126-914D-4D70-88A8-C7B12B6BB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31 h 2253"/>
                <a:gd name="T2" fmla="*/ 87683 w 2823"/>
                <a:gd name="T3" fmla="*/ 69978 h 2253"/>
                <a:gd name="T4" fmla="*/ 0 w 2823"/>
                <a:gd name="T5" fmla="*/ 31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480BAD7C-20F8-4157-8AE4-214E04C5298F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900E1E95-B8A8-4407-88B6-5367D0B87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164960 w 5748"/>
                <a:gd name="T1" fmla="*/ 31 h 3934"/>
                <a:gd name="T2" fmla="*/ 147224 w 5748"/>
                <a:gd name="T3" fmla="*/ 17766 h 3934"/>
                <a:gd name="T4" fmla="*/ 78333 w 5748"/>
                <a:gd name="T5" fmla="*/ 90850 h 3934"/>
                <a:gd name="T6" fmla="*/ 67680 w 5748"/>
                <a:gd name="T7" fmla="*/ 92341 h 3934"/>
                <a:gd name="T8" fmla="*/ 26121 w 5748"/>
                <a:gd name="T9" fmla="*/ 78333 h 3934"/>
                <a:gd name="T10" fmla="*/ 20500 w 5748"/>
                <a:gd name="T11" fmla="*/ 76594 h 3934"/>
                <a:gd name="T12" fmla="*/ 4193 w 5748"/>
                <a:gd name="T13" fmla="*/ 82495 h 3934"/>
                <a:gd name="T14" fmla="*/ 8386 w 5748"/>
                <a:gd name="T15" fmla="*/ 104424 h 3934"/>
                <a:gd name="T16" fmla="*/ 68922 w 5748"/>
                <a:gd name="T17" fmla="*/ 122159 h 3934"/>
                <a:gd name="T18" fmla="*/ 82495 w 5748"/>
                <a:gd name="T19" fmla="*/ 122159 h 3934"/>
                <a:gd name="T20" fmla="*/ 178533 w 5748"/>
                <a:gd name="T21" fmla="*/ 17766 h 3934"/>
                <a:gd name="T22" fmla="*/ 164960 w 5748"/>
                <a:gd name="T23" fmla="*/ 31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075587F9-FFA9-4A14-931C-C3409982D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117314 w 7563"/>
                <a:gd name="T1" fmla="*/ 0 h 6741"/>
                <a:gd name="T2" fmla="*/ 34446 w 7563"/>
                <a:gd name="T3" fmla="*/ 39850 h 6741"/>
                <a:gd name="T4" fmla="*/ 52212 w 7563"/>
                <a:gd name="T5" fmla="*/ 188069 h 6741"/>
                <a:gd name="T6" fmla="*/ 117190 w 7563"/>
                <a:gd name="T7" fmla="*/ 209376 h 6741"/>
                <a:gd name="T8" fmla="*/ 199375 w 7563"/>
                <a:gd name="T9" fmla="*/ 170333 h 6741"/>
                <a:gd name="T10" fmla="*/ 182696 w 7563"/>
                <a:gd name="T11" fmla="*/ 23140 h 6741"/>
                <a:gd name="T12" fmla="*/ 117314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F1F7C397-4751-4567-BA2A-0F0041BEE790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04AFDBBD-3CCA-4B3A-BA32-E8D8CE461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106008 w 6992"/>
                <a:gd name="T1" fmla="*/ 31 h 6211"/>
                <a:gd name="T2" fmla="*/ 46994 w 6992"/>
                <a:gd name="T3" fmla="*/ 21711 h 6211"/>
                <a:gd name="T4" fmla="*/ 30284 w 6992"/>
                <a:gd name="T5" fmla="*/ 156387 h 6211"/>
                <a:gd name="T6" fmla="*/ 104703 w 6992"/>
                <a:gd name="T7" fmla="*/ 192914 h 6211"/>
                <a:gd name="T8" fmla="*/ 169122 w 6992"/>
                <a:gd name="T9" fmla="*/ 169961 h 6211"/>
                <a:gd name="T10" fmla="*/ 182695 w 6992"/>
                <a:gd name="T11" fmla="*/ 34259 h 6211"/>
                <a:gd name="T12" fmla="*/ 106008 w 6992"/>
                <a:gd name="T13" fmla="*/ 31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C41BC0DC-6ABB-4367-A5A9-BC3A3F922657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88AA2D1C-9412-43D1-AB23-379F04B3C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31 w 8000"/>
                <a:gd name="T1" fmla="*/ 31 h 11551"/>
                <a:gd name="T2" fmla="*/ 31 w 8000"/>
                <a:gd name="T3" fmla="*/ 304855 h 11551"/>
                <a:gd name="T4" fmla="*/ 13604 w 8000"/>
                <a:gd name="T5" fmla="*/ 330945 h 11551"/>
                <a:gd name="T6" fmla="*/ 116382 w 8000"/>
                <a:gd name="T7" fmla="*/ 358775 h 11551"/>
                <a:gd name="T8" fmla="*/ 230715 w 8000"/>
                <a:gd name="T9" fmla="*/ 330945 h 11551"/>
                <a:gd name="T10" fmla="*/ 248481 w 8000"/>
                <a:gd name="T11" fmla="*/ 304855 h 11551"/>
                <a:gd name="T12" fmla="*/ 248481 w 8000"/>
                <a:gd name="T13" fmla="*/ 31 h 11551"/>
                <a:gd name="T14" fmla="*/ 126322 w 8000"/>
                <a:gd name="T15" fmla="*/ 35533 h 11551"/>
                <a:gd name="T16" fmla="*/ 31 w 8000"/>
                <a:gd name="T17" fmla="*/ 31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DDE9B4E5-544A-45C1-AC53-2C94ADB38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48481 w 8000"/>
                <a:gd name="T1" fmla="*/ 31 h 11495"/>
                <a:gd name="T2" fmla="*/ 248481 w 8000"/>
                <a:gd name="T3" fmla="*/ 31 h 11495"/>
                <a:gd name="T4" fmla="*/ 248481 w 8000"/>
                <a:gd name="T5" fmla="*/ 161823 h 11495"/>
                <a:gd name="T6" fmla="*/ 248481 w 8000"/>
                <a:gd name="T7" fmla="*/ 161823 h 11495"/>
                <a:gd name="T8" fmla="*/ 248481 w 8000"/>
                <a:gd name="T9" fmla="*/ 31 h 11495"/>
                <a:gd name="T10" fmla="*/ 31 w 8000"/>
                <a:gd name="T11" fmla="*/ 31 h 11495"/>
                <a:gd name="T12" fmla="*/ 31 w 8000"/>
                <a:gd name="T13" fmla="*/ 304855 h 11495"/>
                <a:gd name="T14" fmla="*/ 13604 w 8000"/>
                <a:gd name="T15" fmla="*/ 330946 h 11495"/>
                <a:gd name="T16" fmla="*/ 117997 w 8000"/>
                <a:gd name="T17" fmla="*/ 357036 h 11495"/>
                <a:gd name="T18" fmla="*/ 230715 w 8000"/>
                <a:gd name="T19" fmla="*/ 330946 h 11495"/>
                <a:gd name="T20" fmla="*/ 248481 w 8000"/>
                <a:gd name="T21" fmla="*/ 304855 h 11495"/>
                <a:gd name="T22" fmla="*/ 248481 w 8000"/>
                <a:gd name="T23" fmla="*/ 300662 h 11495"/>
                <a:gd name="T24" fmla="*/ 248481 w 8000"/>
                <a:gd name="T25" fmla="*/ 300662 h 11495"/>
                <a:gd name="T26" fmla="*/ 248481 w 8000"/>
                <a:gd name="T27" fmla="*/ 304855 h 11495"/>
                <a:gd name="T28" fmla="*/ 230715 w 8000"/>
                <a:gd name="T29" fmla="*/ 330946 h 11495"/>
                <a:gd name="T30" fmla="*/ 117997 w 8000"/>
                <a:gd name="T31" fmla="*/ 357036 h 11495"/>
                <a:gd name="T32" fmla="*/ 13604 w 8000"/>
                <a:gd name="T33" fmla="*/ 330946 h 11495"/>
                <a:gd name="T34" fmla="*/ 31 w 8000"/>
                <a:gd name="T35" fmla="*/ 304855 h 11495"/>
                <a:gd name="T36" fmla="*/ 31 w 8000"/>
                <a:gd name="T37" fmla="*/ 31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190DEED7-466B-4199-98A0-90968AC93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31 w 1"/>
                <a:gd name="T1" fmla="*/ 0 h 4471"/>
                <a:gd name="T2" fmla="*/ 31 w 1"/>
                <a:gd name="T3" fmla="*/ 138839 h 4471"/>
                <a:gd name="T4" fmla="*/ 31 w 1"/>
                <a:gd name="T5" fmla="*/ 138839 h 4471"/>
                <a:gd name="T6" fmla="*/ 31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0F9C8293-891C-4F1A-B108-2D6F581D9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6122 w 841"/>
                <a:gd name="T1" fmla="*/ 0 h 404"/>
                <a:gd name="T2" fmla="*/ 22022 w 841"/>
                <a:gd name="T3" fmla="*/ 3137 h 404"/>
                <a:gd name="T4" fmla="*/ 22022 w 841"/>
                <a:gd name="T5" fmla="*/ 3137 h 404"/>
                <a:gd name="T6" fmla="*/ 26122 w 841"/>
                <a:gd name="T7" fmla="*/ 0 h 404"/>
                <a:gd name="T8" fmla="*/ 22022 w 841"/>
                <a:gd name="T9" fmla="*/ 3137 h 404"/>
                <a:gd name="T10" fmla="*/ 22022 w 841"/>
                <a:gd name="T11" fmla="*/ 3137 h 404"/>
                <a:gd name="T12" fmla="*/ 9846 w 841"/>
                <a:gd name="T13" fmla="*/ 8976 h 404"/>
                <a:gd name="T14" fmla="*/ 9846 w 841"/>
                <a:gd name="T15" fmla="*/ 8976 h 404"/>
                <a:gd name="T16" fmla="*/ 21929 w 841"/>
                <a:gd name="T17" fmla="*/ 4193 h 404"/>
                <a:gd name="T18" fmla="*/ 22022 w 841"/>
                <a:gd name="T19" fmla="*/ 3137 h 404"/>
                <a:gd name="T20" fmla="*/ 9846 w 841"/>
                <a:gd name="T21" fmla="*/ 8976 h 404"/>
                <a:gd name="T22" fmla="*/ 0 w 841"/>
                <a:gd name="T23" fmla="*/ 12548 h 404"/>
                <a:gd name="T24" fmla="*/ 9846 w 841"/>
                <a:gd name="T25" fmla="*/ 897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6CFBE187-C030-4A81-AE1B-C1ECC5640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31 w 8000"/>
                <a:gd name="T1" fmla="*/ 0 h 11192"/>
                <a:gd name="T2" fmla="*/ 31 w 8000"/>
                <a:gd name="T3" fmla="*/ 295444 h 11192"/>
                <a:gd name="T4" fmla="*/ 13604 w 8000"/>
                <a:gd name="T5" fmla="*/ 321534 h 11192"/>
                <a:gd name="T6" fmla="*/ 117997 w 8000"/>
                <a:gd name="T7" fmla="*/ 347625 h 11192"/>
                <a:gd name="T8" fmla="*/ 230715 w 8000"/>
                <a:gd name="T9" fmla="*/ 321534 h 11192"/>
                <a:gd name="T10" fmla="*/ 248481 w 8000"/>
                <a:gd name="T11" fmla="*/ 295444 h 11192"/>
                <a:gd name="T12" fmla="*/ 248481 w 8000"/>
                <a:gd name="T13" fmla="*/ 291251 h 11192"/>
                <a:gd name="T14" fmla="*/ 248481 w 8000"/>
                <a:gd name="T15" fmla="*/ 152412 h 11192"/>
                <a:gd name="T16" fmla="*/ 248481 w 8000"/>
                <a:gd name="T17" fmla="*/ 0 h 11192"/>
                <a:gd name="T18" fmla="*/ 222359 w 8000"/>
                <a:gd name="T19" fmla="*/ 12548 h 11192"/>
                <a:gd name="T20" fmla="*/ 218197 w 8000"/>
                <a:gd name="T21" fmla="*/ 12548 h 11192"/>
                <a:gd name="T22" fmla="*/ 218197 w 8000"/>
                <a:gd name="T23" fmla="*/ 16710 h 11192"/>
                <a:gd name="T24" fmla="*/ 218197 w 8000"/>
                <a:gd name="T25" fmla="*/ 243232 h 11192"/>
                <a:gd name="T26" fmla="*/ 204624 w 8000"/>
                <a:gd name="T27" fmla="*/ 269322 h 11192"/>
                <a:gd name="T28" fmla="*/ 117997 w 8000"/>
                <a:gd name="T29" fmla="*/ 299606 h 11192"/>
                <a:gd name="T30" fmla="*/ 43857 w 8000"/>
                <a:gd name="T31" fmla="*/ 273516 h 11192"/>
                <a:gd name="T32" fmla="*/ 30284 w 8000"/>
                <a:gd name="T33" fmla="*/ 243232 h 11192"/>
                <a:gd name="T34" fmla="*/ 30284 w 8000"/>
                <a:gd name="T35" fmla="*/ 16710 h 11192"/>
                <a:gd name="T36" fmla="*/ 30284 w 8000"/>
                <a:gd name="T37" fmla="*/ 12548 h 11192"/>
                <a:gd name="T38" fmla="*/ 21960 w 8000"/>
                <a:gd name="T39" fmla="*/ 12548 h 11192"/>
                <a:gd name="T40" fmla="*/ 31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D3EEA433-70FD-4FB6-AA86-705735796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126322 w 8000"/>
                <a:gd name="T1" fmla="*/ 31 h 2253"/>
                <a:gd name="T2" fmla="*/ 31 w 8000"/>
                <a:gd name="T3" fmla="*/ 34477 h 2253"/>
                <a:gd name="T4" fmla="*/ 13604 w 8000"/>
                <a:gd name="T5" fmla="*/ 52212 h 2253"/>
                <a:gd name="T6" fmla="*/ 30284 w 8000"/>
                <a:gd name="T7" fmla="*/ 56405 h 2253"/>
                <a:gd name="T8" fmla="*/ 30284 w 8000"/>
                <a:gd name="T9" fmla="*/ 60567 h 2253"/>
                <a:gd name="T10" fmla="*/ 126322 w 8000"/>
                <a:gd name="T11" fmla="*/ 69978 h 2253"/>
                <a:gd name="T12" fmla="*/ 218197 w 8000"/>
                <a:gd name="T13" fmla="*/ 60567 h 2253"/>
                <a:gd name="T14" fmla="*/ 218197 w 8000"/>
                <a:gd name="T15" fmla="*/ 56405 h 2253"/>
                <a:gd name="T16" fmla="*/ 234908 w 8000"/>
                <a:gd name="T17" fmla="*/ 52212 h 2253"/>
                <a:gd name="T18" fmla="*/ 248481 w 8000"/>
                <a:gd name="T19" fmla="*/ 34477 h 2253"/>
                <a:gd name="T20" fmla="*/ 126322 w 8000"/>
                <a:gd name="T21" fmla="*/ 31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3CDF9CDA-481C-48B1-82C7-9C350BC91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112748 w 7126"/>
                <a:gd name="T1" fmla="*/ 31 h 1379"/>
                <a:gd name="T2" fmla="*/ 31 w 7126"/>
                <a:gd name="T3" fmla="*/ 38639 h 1379"/>
                <a:gd name="T4" fmla="*/ 16710 w 7126"/>
                <a:gd name="T5" fmla="*/ 42832 h 1379"/>
                <a:gd name="T6" fmla="*/ 112748 w 7126"/>
                <a:gd name="T7" fmla="*/ 16710 h 1379"/>
                <a:gd name="T8" fmla="*/ 130514 w 7126"/>
                <a:gd name="T9" fmla="*/ 31 h 1379"/>
                <a:gd name="T10" fmla="*/ 112748 w 7126"/>
                <a:gd name="T11" fmla="*/ 31 h 1379"/>
                <a:gd name="T12" fmla="*/ 143032 w 7126"/>
                <a:gd name="T13" fmla="*/ 31 h 1379"/>
                <a:gd name="T14" fmla="*/ 112748 w 7126"/>
                <a:gd name="T15" fmla="*/ 16710 h 1379"/>
                <a:gd name="T16" fmla="*/ 204624 w 7126"/>
                <a:gd name="T17" fmla="*/ 42832 h 1379"/>
                <a:gd name="T18" fmla="*/ 221334 w 7126"/>
                <a:gd name="T19" fmla="*/ 38639 h 1379"/>
                <a:gd name="T20" fmla="*/ 143032 w 7126"/>
                <a:gd name="T21" fmla="*/ 31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41D9C97A-BA55-47BC-9277-E280A5150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96038 w 6050"/>
                <a:gd name="T1" fmla="*/ 0 h 1278"/>
                <a:gd name="T2" fmla="*/ 0 w 6050"/>
                <a:gd name="T3" fmla="*/ 26122 h 1278"/>
                <a:gd name="T4" fmla="*/ 0 w 6050"/>
                <a:gd name="T5" fmla="*/ 30284 h 1278"/>
                <a:gd name="T6" fmla="*/ 96038 w 6050"/>
                <a:gd name="T7" fmla="*/ 39695 h 1278"/>
                <a:gd name="T8" fmla="*/ 187914 w 6050"/>
                <a:gd name="T9" fmla="*/ 30284 h 1278"/>
                <a:gd name="T10" fmla="*/ 187914 w 6050"/>
                <a:gd name="T11" fmla="*/ 26122 h 1278"/>
                <a:gd name="T12" fmla="*/ 96038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BE9E3254-0A1D-43A5-8D43-8395D4600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85105 w 6991"/>
                <a:gd name="T1" fmla="*/ 31 h 10038"/>
                <a:gd name="T2" fmla="*/ 56374 w 6991"/>
                <a:gd name="T3" fmla="*/ 2764 h 10038"/>
                <a:gd name="T4" fmla="*/ 12548 w 6991"/>
                <a:gd name="T5" fmla="*/ 6957 h 10038"/>
                <a:gd name="T6" fmla="*/ 86658 w 6991"/>
                <a:gd name="T7" fmla="*/ 50783 h 10038"/>
                <a:gd name="T8" fmla="*/ 64729 w 6991"/>
                <a:gd name="T9" fmla="*/ 115512 h 10038"/>
                <a:gd name="T10" fmla="*/ 34446 w 6991"/>
                <a:gd name="T11" fmla="*/ 137441 h 10038"/>
                <a:gd name="T12" fmla="*/ 34446 w 6991"/>
                <a:gd name="T13" fmla="*/ 237641 h 10038"/>
                <a:gd name="T14" fmla="*/ 90820 w 6991"/>
                <a:gd name="T15" fmla="*/ 257581 h 10038"/>
                <a:gd name="T16" fmla="*/ 134676 w 6991"/>
                <a:gd name="T17" fmla="*/ 251214 h 10038"/>
                <a:gd name="T18" fmla="*/ 145206 w 6991"/>
                <a:gd name="T19" fmla="*/ 250096 h 10038"/>
                <a:gd name="T20" fmla="*/ 177477 w 6991"/>
                <a:gd name="T21" fmla="*/ 285659 h 10038"/>
                <a:gd name="T22" fmla="*/ 177477 w 6991"/>
                <a:gd name="T23" fmla="*/ 311750 h 10038"/>
                <a:gd name="T24" fmla="*/ 199375 w 6991"/>
                <a:gd name="T25" fmla="*/ 285659 h 10038"/>
                <a:gd name="T26" fmla="*/ 208786 w 6991"/>
                <a:gd name="T27" fmla="*/ 233479 h 10038"/>
                <a:gd name="T28" fmla="*/ 147194 w 6991"/>
                <a:gd name="T29" fmla="*/ 189622 h 10038"/>
                <a:gd name="T30" fmla="*/ 173284 w 6991"/>
                <a:gd name="T31" fmla="*/ 124893 h 10038"/>
                <a:gd name="T32" fmla="*/ 173284 w 6991"/>
                <a:gd name="T33" fmla="*/ 63300 h 10038"/>
                <a:gd name="T34" fmla="*/ 125265 w 6991"/>
                <a:gd name="T35" fmla="*/ 6957 h 10038"/>
                <a:gd name="T36" fmla="*/ 85105 w 6991"/>
                <a:gd name="T37" fmla="*/ 31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11DF08A9-1367-4E00-B306-B4EF32224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56374 w 4605"/>
                <a:gd name="T1" fmla="*/ 13573 h 1413"/>
                <a:gd name="T2" fmla="*/ 56374 w 4605"/>
                <a:gd name="T3" fmla="*/ 13573 h 1413"/>
                <a:gd name="T4" fmla="*/ 56374 w 4605"/>
                <a:gd name="T5" fmla="*/ 13573 h 1413"/>
                <a:gd name="T6" fmla="*/ 56374 w 4605"/>
                <a:gd name="T7" fmla="*/ 13573 h 1413"/>
                <a:gd name="T8" fmla="*/ 100231 w 4605"/>
                <a:gd name="T9" fmla="*/ 9411 h 1413"/>
                <a:gd name="T10" fmla="*/ 100231 w 4605"/>
                <a:gd name="T11" fmla="*/ 9411 h 1413"/>
                <a:gd name="T12" fmla="*/ 100231 w 4605"/>
                <a:gd name="T13" fmla="*/ 9411 h 1413"/>
                <a:gd name="T14" fmla="*/ 100231 w 4605"/>
                <a:gd name="T15" fmla="*/ 9411 h 1413"/>
                <a:gd name="T16" fmla="*/ 100231 w 4605"/>
                <a:gd name="T17" fmla="*/ 9411 h 1413"/>
                <a:gd name="T18" fmla="*/ 100231 w 4605"/>
                <a:gd name="T19" fmla="*/ 9411 h 1413"/>
                <a:gd name="T20" fmla="*/ 112748 w 4605"/>
                <a:gd name="T21" fmla="*/ 9411 h 1413"/>
                <a:gd name="T22" fmla="*/ 143032 w 4605"/>
                <a:gd name="T23" fmla="*/ 43857 h 1413"/>
                <a:gd name="T24" fmla="*/ 112748 w 4605"/>
                <a:gd name="T25" fmla="*/ 9411 h 1413"/>
                <a:gd name="T26" fmla="*/ 112748 w 4605"/>
                <a:gd name="T27" fmla="*/ 9411 h 1413"/>
                <a:gd name="T28" fmla="*/ 112748 w 4605"/>
                <a:gd name="T29" fmla="*/ 9411 h 1413"/>
                <a:gd name="T30" fmla="*/ 112748 w 4605"/>
                <a:gd name="T31" fmla="*/ 9411 h 1413"/>
                <a:gd name="T32" fmla="*/ 112748 w 4605"/>
                <a:gd name="T33" fmla="*/ 9411 h 1413"/>
                <a:gd name="T34" fmla="*/ 0 w 4605"/>
                <a:gd name="T35" fmla="*/ 31 h 1413"/>
                <a:gd name="T36" fmla="*/ 56374 w 4605"/>
                <a:gd name="T37" fmla="*/ 13573 h 1413"/>
                <a:gd name="T38" fmla="*/ 0 w 4605"/>
                <a:gd name="T39" fmla="*/ 31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8A16D056-653C-4352-8000-74512EBF3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52212 w 6151"/>
                <a:gd name="T1" fmla="*/ 31 h 6320"/>
                <a:gd name="T2" fmla="*/ 52212 w 6151"/>
                <a:gd name="T3" fmla="*/ 31 h 6320"/>
                <a:gd name="T4" fmla="*/ 21928 w 6151"/>
                <a:gd name="T5" fmla="*/ 21960 h 6320"/>
                <a:gd name="T6" fmla="*/ 31 w 6151"/>
                <a:gd name="T7" fmla="*/ 74141 h 6320"/>
                <a:gd name="T8" fmla="*/ 21928 w 6151"/>
                <a:gd name="T9" fmla="*/ 122159 h 6320"/>
                <a:gd name="T10" fmla="*/ 21928 w 6151"/>
                <a:gd name="T11" fmla="*/ 126353 h 6320"/>
                <a:gd name="T12" fmla="*/ 78303 w 6151"/>
                <a:gd name="T13" fmla="*/ 139895 h 6320"/>
                <a:gd name="T14" fmla="*/ 122160 w 6151"/>
                <a:gd name="T15" fmla="*/ 135733 h 6320"/>
                <a:gd name="T16" fmla="*/ 134677 w 6151"/>
                <a:gd name="T17" fmla="*/ 135733 h 6320"/>
                <a:gd name="T18" fmla="*/ 164960 w 6151"/>
                <a:gd name="T19" fmla="*/ 170178 h 6320"/>
                <a:gd name="T20" fmla="*/ 164960 w 6151"/>
                <a:gd name="T21" fmla="*/ 174372 h 6320"/>
                <a:gd name="T22" fmla="*/ 164960 w 6151"/>
                <a:gd name="T23" fmla="*/ 196269 h 6320"/>
                <a:gd name="T24" fmla="*/ 186858 w 6151"/>
                <a:gd name="T25" fmla="*/ 170178 h 6320"/>
                <a:gd name="T26" fmla="*/ 144057 w 6151"/>
                <a:gd name="T27" fmla="*/ 113804 h 6320"/>
                <a:gd name="T28" fmla="*/ 52212 w 6151"/>
                <a:gd name="T29" fmla="*/ 31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39314BF1-3BFB-499E-9E9B-FCF28F865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60567 w 2958"/>
                <a:gd name="T1" fmla="*/ 0 h 6420"/>
                <a:gd name="T2" fmla="*/ 56374 w 2958"/>
                <a:gd name="T3" fmla="*/ 4193 h 6420"/>
                <a:gd name="T4" fmla="*/ 17766 w 2958"/>
                <a:gd name="T5" fmla="*/ 30284 h 6420"/>
                <a:gd name="T6" fmla="*/ 13573 w 2958"/>
                <a:gd name="T7" fmla="*/ 42801 h 6420"/>
                <a:gd name="T8" fmla="*/ 4193 w 2958"/>
                <a:gd name="T9" fmla="*/ 86658 h 6420"/>
                <a:gd name="T10" fmla="*/ 30284 w 2958"/>
                <a:gd name="T11" fmla="*/ 143032 h 6420"/>
                <a:gd name="T12" fmla="*/ 0 w 2958"/>
                <a:gd name="T13" fmla="*/ 199375 h 6420"/>
                <a:gd name="T14" fmla="*/ 48019 w 2958"/>
                <a:gd name="T15" fmla="*/ 177478 h 6420"/>
                <a:gd name="T16" fmla="*/ 65785 w 2958"/>
                <a:gd name="T17" fmla="*/ 164929 h 6420"/>
                <a:gd name="T18" fmla="*/ 86658 w 2958"/>
                <a:gd name="T19" fmla="*/ 130484 h 6420"/>
                <a:gd name="T20" fmla="*/ 56374 w 2958"/>
                <a:gd name="T21" fmla="*/ 82465 h 6420"/>
                <a:gd name="T22" fmla="*/ 60567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1C83FCE1-18DE-4E86-B430-3C5F8A18C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17766 w 2387"/>
                <a:gd name="T1" fmla="*/ 31 h 5446"/>
                <a:gd name="T2" fmla="*/ 17766 w 2387"/>
                <a:gd name="T3" fmla="*/ 31 h 5446"/>
                <a:gd name="T4" fmla="*/ 17425 w 2387"/>
                <a:gd name="T5" fmla="*/ 2174 h 5446"/>
                <a:gd name="T6" fmla="*/ 17425 w 2387"/>
                <a:gd name="T7" fmla="*/ 2174 h 5446"/>
                <a:gd name="T8" fmla="*/ 17766 w 2387"/>
                <a:gd name="T9" fmla="*/ 31 h 5446"/>
                <a:gd name="T10" fmla="*/ 17425 w 2387"/>
                <a:gd name="T11" fmla="*/ 2174 h 5446"/>
                <a:gd name="T12" fmla="*/ 17425 w 2387"/>
                <a:gd name="T13" fmla="*/ 2174 h 5446"/>
                <a:gd name="T14" fmla="*/ 13573 w 2387"/>
                <a:gd name="T15" fmla="*/ 12548 h 5446"/>
                <a:gd name="T16" fmla="*/ 4193 w 2387"/>
                <a:gd name="T17" fmla="*/ 42832 h 5446"/>
                <a:gd name="T18" fmla="*/ 4193 w 2387"/>
                <a:gd name="T19" fmla="*/ 56405 h 5446"/>
                <a:gd name="T20" fmla="*/ 30283 w 2387"/>
                <a:gd name="T21" fmla="*/ 112779 h 5446"/>
                <a:gd name="T22" fmla="*/ 30283 w 2387"/>
                <a:gd name="T23" fmla="*/ 121103 h 5446"/>
                <a:gd name="T24" fmla="*/ 17766 w 2387"/>
                <a:gd name="T25" fmla="*/ 152443 h 5446"/>
                <a:gd name="T26" fmla="*/ 0 w 2387"/>
                <a:gd name="T27" fmla="*/ 169122 h 5446"/>
                <a:gd name="T28" fmla="*/ 48019 w 2387"/>
                <a:gd name="T29" fmla="*/ 147225 h 5446"/>
                <a:gd name="T30" fmla="*/ 65785 w 2387"/>
                <a:gd name="T31" fmla="*/ 134676 h 5446"/>
                <a:gd name="T32" fmla="*/ 43857 w 2387"/>
                <a:gd name="T33" fmla="*/ 74140 h 5446"/>
                <a:gd name="T34" fmla="*/ 17425 w 2387"/>
                <a:gd name="T35" fmla="*/ 2174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6EF3DDCC-3D3F-42D7-BAC7-52EFA0E87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38639 w 2353"/>
                <a:gd name="T1" fmla="*/ 31 h 2522"/>
                <a:gd name="T2" fmla="*/ 0 w 2353"/>
                <a:gd name="T3" fmla="*/ 39695 h 2522"/>
                <a:gd name="T4" fmla="*/ 38639 w 2353"/>
                <a:gd name="T5" fmla="*/ 78303 h 2522"/>
                <a:gd name="T6" fmla="*/ 73084 w 2353"/>
                <a:gd name="T7" fmla="*/ 39695 h 2522"/>
                <a:gd name="T8" fmla="*/ 38639 w 2353"/>
                <a:gd name="T9" fmla="*/ 31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DE16384A-96C4-49F6-A944-D47967F27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34476 w 2387"/>
                <a:gd name="T1" fmla="*/ 31 h 2354"/>
                <a:gd name="T2" fmla="*/ 0 w 2387"/>
                <a:gd name="T3" fmla="*/ 34476 h 2354"/>
                <a:gd name="T4" fmla="*/ 34476 w 2387"/>
                <a:gd name="T5" fmla="*/ 73115 h 2354"/>
                <a:gd name="T6" fmla="*/ 74140 w 2387"/>
                <a:gd name="T7" fmla="*/ 34476 h 2354"/>
                <a:gd name="T8" fmla="*/ 34476 w 2387"/>
                <a:gd name="T9" fmla="*/ 31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7408BCBD-8149-4BC7-9648-A108EF50B55D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9748E535-797B-4AD3-9BB8-19FE6208EC90}"/>
              </a:ext>
            </a:extLst>
          </p:cNvPr>
          <p:cNvSpPr txBox="1"/>
          <p:nvPr userDrawn="1"/>
        </p:nvSpPr>
        <p:spPr>
          <a:xfrm>
            <a:off x="4334934" y="1571626"/>
            <a:ext cx="3725333" cy="2747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94790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122D81D8-0C2C-42E0-AB83-6AEF44F6DA5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A9484577-4073-4E91-B487-24C5F5206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DBBCCA94-5DC6-4467-AF2F-D1DD997629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1FA758C1-C300-42C9-B80B-B6D508473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0A345BF3-3D36-4A2B-95C7-44BBC791F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E3EC5EB7-8A4B-4D21-92B5-AC99AB031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B6366FAA-0EA3-49C3-BFE2-0237C82625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7CC33FE6-6E80-4669-98A6-40C69E5FB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CB0A06D2-604D-44E4-9A0E-EF16E988A528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0AF6794F-3B10-4AD1-86D3-5297F3472F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21B39D82-C114-4DBB-8390-BFF5D93E7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966696F9-7A68-485E-927D-D92138F3E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F9475D2B-6954-43E0-A96F-3A1464E810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C330B308-32CA-4772-B6C2-9FF8919C2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2606DD90-D40C-472A-AC52-36C21B276FC6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00202B34-34E8-4329-9D0C-EBA38C3195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B04C8B81-03EF-4CF2-AFEE-AD1AA51DC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35E7A0C3-5AE1-4686-9FAA-DDFB7842E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103C2A55-56B7-44E2-A86E-A40A5F5D1D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21FEF27-B748-488E-AF10-79A070037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81D4C9A6-1D9F-4D90-8CF3-5C41F8A62CB5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D5FDE9DB-C742-467C-93F5-7B06975147A9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E348238E-81E0-4B99-8CD7-25087A1A2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F0C73DEC-5191-47E6-AB6D-08F13F8F96DD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65C6451B-7ABC-4ED1-92AC-EC4835AFB6E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585A4C7C-3A82-4BAD-BFC9-62D718974C08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EF2681B9-676C-4082-AF35-EE4990A462FE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E13A7B4A-D1C1-4C9E-87AD-EDE3F5C2737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B2BF5293-95F4-4DD1-81A9-18473A12FFE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9FA6FAD0-8B0C-4AC9-A4FC-0573BBDA6F4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E30B438A-6010-4725-A77A-CDDB7DC8511D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7FDC9229-6647-4EAE-8BA8-352B8910B5C5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A43CA9BB-C050-4977-B412-236CC60F20CF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24DC05C6-F05D-401F-8809-B4F75A7E1F5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B4324DCF-4841-4CA5-8BB8-5AD63910183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71ACD2E9-8E0E-4543-9E43-C17E2F8BB4E5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3114B122-42DD-488F-B297-BE16FCBB5F96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6196E167-6B02-4A06-B860-0AE23890B20D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65E48301-7E21-487E-AEC4-B9498501ABB2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C49AD2BC-F883-43E1-921C-4E582C8A366A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147A02E7-C5C4-44B7-AF47-56151EEA95FD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9770AA61-C419-43B4-9697-4BB2F8F1D828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67A61707-8D6F-4E30-998C-95DB6B3F6C48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18DC07E1-6429-4686-9372-DD6A82087FE8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20351246-6FE0-4FA6-ACDC-70555EB97C9C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AB7B4883-793C-431D-9138-D10D92EC3B7D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549F751D-12B5-42BB-A717-E0CB794DFF8A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DCCEE7A6-F9C9-438E-9378-5BCB37D8DA96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7DEC151C-AEAF-48F9-8786-0F7862A9D6DB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FA8BB0B8-016F-4250-8AEE-A5B71D3CFF3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96AEC120-1595-482D-8390-033D9A800116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BA989780-8723-4B2A-8338-49E5836DAEAE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56AE0B95-09CA-40FD-9153-A5A1042CD2A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BD83AC21-7FE7-4077-B327-B81D5BD84EC0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C6D9E160-AE1A-4EC6-867D-9C7C1C71B8B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6593665C-7EC0-48F1-B808-8FFB3B3ECA7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D3E423B2-B02A-4986-A89A-1C2C0B9DCDAF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5E2219B9-A845-4566-8BCB-2B78EE098A4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82BB5314-4664-45A9-8653-FC8E5991406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25575470-B7AB-4030-8102-4EACACDA274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AB6EA55B-5740-4E5F-9440-D8E3A7678AF2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0207549F-8BA0-4AE6-98C1-8DC399F8D32B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E71E945F-9A04-482C-A253-814A4EA4A5AB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B64D2AAC-8E57-438E-824E-BA7D57A5F159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5C33838A-2A8D-4D71-84CA-FB14FB8AC5EF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FCEE559B-7BF7-438D-956F-29F51499B64C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F9A78FD4-D2BE-4181-9E7F-FCF2F596F24E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39C9D70D-AE32-4E84-A728-210BC7CA38A9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B9ABAC23-04F5-4C4C-A612-48009E7DD4A9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EEFA06BA-0486-47A3-871F-022D88BD9F34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0B6214F0-AA65-4987-916D-631BD1404EEB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5E69288C-C389-4741-BF68-ABAA294A007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1CCF84D3-70B9-4A6F-A556-4DC04FD14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58825 w 7563"/>
                <a:gd name="T1" fmla="*/ 0 h 9646"/>
                <a:gd name="T2" fmla="*/ 3375 w 7563"/>
                <a:gd name="T3" fmla="*/ 42025 h 9646"/>
                <a:gd name="T4" fmla="*/ 6725 w 7563"/>
                <a:gd name="T5" fmla="*/ 84025 h 9646"/>
                <a:gd name="T6" fmla="*/ 87400 w 7563"/>
                <a:gd name="T7" fmla="*/ 241150 h 9646"/>
                <a:gd name="T8" fmla="*/ 189050 w 7563"/>
                <a:gd name="T9" fmla="*/ 189050 h 9646"/>
                <a:gd name="T10" fmla="*/ 171425 w 7563"/>
                <a:gd name="T11" fmla="*/ 122675 h 9646"/>
                <a:gd name="T12" fmla="*/ 139500 w 7563"/>
                <a:gd name="T13" fmla="*/ 56300 h 9646"/>
                <a:gd name="T14" fmla="*/ 87400 w 7563"/>
                <a:gd name="T15" fmla="*/ 6725 h 9646"/>
                <a:gd name="T16" fmla="*/ 58825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7C553925-4A85-48B9-9059-AA49C2FE0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84025 w 8269"/>
                <a:gd name="T1" fmla="*/ 25 h 10096"/>
                <a:gd name="T2" fmla="*/ 0 w 8269"/>
                <a:gd name="T3" fmla="*/ 45400 h 10096"/>
                <a:gd name="T4" fmla="*/ 91600 w 8269"/>
                <a:gd name="T5" fmla="*/ 221000 h 10096"/>
                <a:gd name="T6" fmla="*/ 126050 w 8269"/>
                <a:gd name="T7" fmla="*/ 248725 h 10096"/>
                <a:gd name="T8" fmla="*/ 151200 w 8269"/>
                <a:gd name="T9" fmla="*/ 252375 h 10096"/>
                <a:gd name="T10" fmla="*/ 192425 w 8269"/>
                <a:gd name="T11" fmla="*/ 245350 h 10096"/>
                <a:gd name="T12" fmla="*/ 196625 w 8269"/>
                <a:gd name="T13" fmla="*/ 224350 h 10096"/>
                <a:gd name="T14" fmla="*/ 129400 w 8269"/>
                <a:gd name="T15" fmla="*/ 192425 h 10096"/>
                <a:gd name="T16" fmla="*/ 84025 w 8269"/>
                <a:gd name="T17" fmla="*/ 25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DF9D4F31-25D0-4B36-9AFC-775A7F141F8E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0E021207-57CA-4791-90CF-DB69087D0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7875 w 15696"/>
                <a:gd name="T1" fmla="*/ 0 h 16828"/>
                <a:gd name="T2" fmla="*/ 174775 w 15696"/>
                <a:gd name="T3" fmla="*/ 5800 h 16828"/>
                <a:gd name="T4" fmla="*/ 21000 w 15696"/>
                <a:gd name="T5" fmla="*/ 236875 h 16828"/>
                <a:gd name="T6" fmla="*/ 0 w 15696"/>
                <a:gd name="T7" fmla="*/ 362900 h 16828"/>
                <a:gd name="T8" fmla="*/ 0 w 15696"/>
                <a:gd name="T9" fmla="*/ 377175 h 16828"/>
                <a:gd name="T10" fmla="*/ 172175 w 15696"/>
                <a:gd name="T11" fmla="*/ 420700 h 16828"/>
                <a:gd name="T12" fmla="*/ 384825 w 15696"/>
                <a:gd name="T13" fmla="*/ 380550 h 16828"/>
                <a:gd name="T14" fmla="*/ 381475 w 15696"/>
                <a:gd name="T15" fmla="*/ 310800 h 16828"/>
                <a:gd name="T16" fmla="*/ 311725 w 15696"/>
                <a:gd name="T17" fmla="*/ 34375 h 16828"/>
                <a:gd name="T18" fmla="*/ 217875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549C3F2B-ACC1-41EC-84E1-CF6197E87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4225 w 169"/>
                <a:gd name="T1" fmla="*/ 25 h 1"/>
                <a:gd name="T2" fmla="*/ 25 w 169"/>
                <a:gd name="T3" fmla="*/ 25 h 1"/>
                <a:gd name="T4" fmla="*/ 25 w 169"/>
                <a:gd name="T5" fmla="*/ 25 h 1"/>
                <a:gd name="T6" fmla="*/ 4225 w 169"/>
                <a:gd name="T7" fmla="*/ 25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90208647-C635-40FA-9D96-42F947736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7575 w 304"/>
                <a:gd name="T1" fmla="*/ 25 h 13142"/>
                <a:gd name="T2" fmla="*/ 7525 w 304"/>
                <a:gd name="T3" fmla="*/ 6025 h 13142"/>
                <a:gd name="T4" fmla="*/ 7575 w 304"/>
                <a:gd name="T5" fmla="*/ 3375 h 13142"/>
                <a:gd name="T6" fmla="*/ 7575 w 304"/>
                <a:gd name="T7" fmla="*/ 25 h 13142"/>
                <a:gd name="T8" fmla="*/ 7525 w 304"/>
                <a:gd name="T9" fmla="*/ 6025 h 13142"/>
                <a:gd name="T10" fmla="*/ 25 w 304"/>
                <a:gd name="T11" fmla="*/ 328550 h 13142"/>
                <a:gd name="T12" fmla="*/ 4225 w 304"/>
                <a:gd name="T13" fmla="*/ 328550 h 13142"/>
                <a:gd name="T14" fmla="*/ 7525 w 304"/>
                <a:gd name="T15" fmla="*/ 6025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9F1361BA-2B5B-4BF5-AB26-D33936DFB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5 w 1984"/>
                <a:gd name="T1" fmla="*/ 3375 h 136"/>
                <a:gd name="T2" fmla="*/ 25 w 1984"/>
                <a:gd name="T3" fmla="*/ 3375 h 136"/>
                <a:gd name="T4" fmla="*/ 25 w 1984"/>
                <a:gd name="T5" fmla="*/ 3375 h 136"/>
                <a:gd name="T6" fmla="*/ 25 w 1984"/>
                <a:gd name="T7" fmla="*/ 3375 h 136"/>
                <a:gd name="T8" fmla="*/ 49600 w 1984"/>
                <a:gd name="T9" fmla="*/ 25 h 136"/>
                <a:gd name="T10" fmla="*/ 25 w 1984"/>
                <a:gd name="T11" fmla="*/ 3375 h 136"/>
                <a:gd name="T12" fmla="*/ 49600 w 1984"/>
                <a:gd name="T13" fmla="*/ 25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3E724521-B593-4ADD-8949-0CAA31E88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42025 w 2959"/>
                <a:gd name="T1" fmla="*/ 25 h 15394"/>
                <a:gd name="T2" fmla="*/ 35300 w 2959"/>
                <a:gd name="T3" fmla="*/ 31100 h 15394"/>
                <a:gd name="T4" fmla="*/ 25 w 2959"/>
                <a:gd name="T5" fmla="*/ 384825 h 15394"/>
                <a:gd name="T6" fmla="*/ 49600 w 2959"/>
                <a:gd name="T7" fmla="*/ 381475 h 15394"/>
                <a:gd name="T8" fmla="*/ 73950 w 2959"/>
                <a:gd name="T9" fmla="*/ 45375 h 15394"/>
                <a:gd name="T10" fmla="*/ 42025 w 2959"/>
                <a:gd name="T11" fmla="*/ 25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BDBAAE15-CBA6-42F5-BFC7-9F5205A9D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3375 w 135"/>
                <a:gd name="T1" fmla="*/ 0 h 572"/>
                <a:gd name="T2" fmla="*/ 0 w 135"/>
                <a:gd name="T3" fmla="*/ 14300 h 572"/>
                <a:gd name="T4" fmla="*/ 3375 w 135"/>
                <a:gd name="T5" fmla="*/ 14300 h 572"/>
                <a:gd name="T6" fmla="*/ 3375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87AD3423-D540-46F6-BC9F-855013695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31100 w 1379"/>
                <a:gd name="T1" fmla="*/ 25 h 14822"/>
                <a:gd name="T2" fmla="*/ 3375 w 1379"/>
                <a:gd name="T3" fmla="*/ 42025 h 14822"/>
                <a:gd name="T4" fmla="*/ 25 w 1379"/>
                <a:gd name="T5" fmla="*/ 370550 h 14822"/>
                <a:gd name="T6" fmla="*/ 34475 w 1379"/>
                <a:gd name="T7" fmla="*/ 363825 h 14822"/>
                <a:gd name="T8" fmla="*/ 34475 w 1379"/>
                <a:gd name="T9" fmla="*/ 25 h 14822"/>
                <a:gd name="T10" fmla="*/ 31100 w 1379"/>
                <a:gd name="T11" fmla="*/ 25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48D155C6-9CD4-4231-BA30-CEFAB517019B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06B61609-70E2-4C40-8E5F-597CB1B25B26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6AAA1F4F-2765-4590-A030-D36D7F853CE6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CC360204-B9F0-49D4-88A4-8FF8A0F11D50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8E7BEB72-118A-4A22-8E23-04A79DE8CD5C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C9B388D3-12BE-470C-8050-CF17915D5C99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3FB3BDDC-DD06-4144-A312-DFCE06C4CF2D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384D8874-4F32-4366-BC4A-43B3881C4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14300 w 4505"/>
                <a:gd name="T1" fmla="*/ 25 h 8134"/>
                <a:gd name="T2" fmla="*/ 7575 w 4505"/>
                <a:gd name="T3" fmla="*/ 98325 h 8134"/>
                <a:gd name="T4" fmla="*/ 3375 w 4505"/>
                <a:gd name="T5" fmla="*/ 147050 h 8134"/>
                <a:gd name="T6" fmla="*/ 49600 w 4505"/>
                <a:gd name="T7" fmla="*/ 203350 h 8134"/>
                <a:gd name="T8" fmla="*/ 101675 w 4505"/>
                <a:gd name="T9" fmla="*/ 154625 h 8134"/>
                <a:gd name="T10" fmla="*/ 105050 w 4505"/>
                <a:gd name="T11" fmla="*/ 126050 h 8134"/>
                <a:gd name="T12" fmla="*/ 112600 w 4505"/>
                <a:gd name="T13" fmla="*/ 7575 h 8134"/>
                <a:gd name="T14" fmla="*/ 14300 w 4505"/>
                <a:gd name="T15" fmla="*/ 25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688A526D-B26B-4C79-BA33-5A7475E52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509625 w 40634"/>
                <a:gd name="T1" fmla="*/ 25 h 42724"/>
                <a:gd name="T2" fmla="*/ 497425 w 40634"/>
                <a:gd name="T3" fmla="*/ 175 h 42724"/>
                <a:gd name="T4" fmla="*/ 10925 w 40634"/>
                <a:gd name="T5" fmla="*/ 479925 h 42724"/>
                <a:gd name="T6" fmla="*/ 31925 w 40634"/>
                <a:gd name="T7" fmla="*/ 714350 h 42724"/>
                <a:gd name="T8" fmla="*/ 21025 w 40634"/>
                <a:gd name="T9" fmla="*/ 788300 h 42724"/>
                <a:gd name="T10" fmla="*/ 136950 w 40634"/>
                <a:gd name="T11" fmla="*/ 893325 h 42724"/>
                <a:gd name="T12" fmla="*/ 602450 w 40634"/>
                <a:gd name="T13" fmla="*/ 1068075 h 42724"/>
                <a:gd name="T14" fmla="*/ 920875 w 40634"/>
                <a:gd name="T15" fmla="*/ 900050 h 42724"/>
                <a:gd name="T16" fmla="*/ 931800 w 40634"/>
                <a:gd name="T17" fmla="*/ 854675 h 42724"/>
                <a:gd name="T18" fmla="*/ 931800 w 40634"/>
                <a:gd name="T19" fmla="*/ 816025 h 42724"/>
                <a:gd name="T20" fmla="*/ 959525 w 40634"/>
                <a:gd name="T21" fmla="*/ 732000 h 42724"/>
                <a:gd name="T22" fmla="*/ 1015825 w 40634"/>
                <a:gd name="T23" fmla="*/ 500925 h 42724"/>
                <a:gd name="T24" fmla="*/ 509625 w 40634"/>
                <a:gd name="T25" fmla="*/ 25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5055241B-5211-4DD3-BC1F-BB5C38A0F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651175 w 26047"/>
                <a:gd name="T1" fmla="*/ 294100 h 11899"/>
                <a:gd name="T2" fmla="*/ 584800 w 26047"/>
                <a:gd name="T3" fmla="*/ 297450 h 11899"/>
                <a:gd name="T4" fmla="*/ 531850 w 26047"/>
                <a:gd name="T5" fmla="*/ 294100 h 11899"/>
                <a:gd name="T6" fmla="*/ 531850 w 26047"/>
                <a:gd name="T7" fmla="*/ 294100 h 11899"/>
                <a:gd name="T8" fmla="*/ 584800 w 26047"/>
                <a:gd name="T9" fmla="*/ 297450 h 11899"/>
                <a:gd name="T10" fmla="*/ 651175 w 26047"/>
                <a:gd name="T11" fmla="*/ 294100 h 11899"/>
                <a:gd name="T12" fmla="*/ 651175 w 26047"/>
                <a:gd name="T13" fmla="*/ 294100 h 11899"/>
                <a:gd name="T14" fmla="*/ 0 w 26047"/>
                <a:gd name="T15" fmla="*/ 25 h 11899"/>
                <a:gd name="T16" fmla="*/ 3375 w 26047"/>
                <a:gd name="T17" fmla="*/ 17675 h 11899"/>
                <a:gd name="T18" fmla="*/ 59650 w 26047"/>
                <a:gd name="T19" fmla="*/ 101700 h 11899"/>
                <a:gd name="T20" fmla="*/ 3375 w 26047"/>
                <a:gd name="T21" fmla="*/ 17675 h 11899"/>
                <a:gd name="T22" fmla="*/ 0 w 26047"/>
                <a:gd name="T23" fmla="*/ 25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CC7E37C2-EF8B-4752-A67B-CC422EEEF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48725 w 1950"/>
                <a:gd name="T3" fmla="*/ 3375 h 135"/>
                <a:gd name="T4" fmla="*/ 48725 w 1950"/>
                <a:gd name="T5" fmla="*/ 3375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2A01A618-49A5-441B-8EF7-0810008AD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94950 w 26047"/>
                <a:gd name="T1" fmla="*/ 25 h 15831"/>
                <a:gd name="T2" fmla="*/ 27725 w 26047"/>
                <a:gd name="T3" fmla="*/ 31950 h 15831"/>
                <a:gd name="T4" fmla="*/ 0 w 26047"/>
                <a:gd name="T5" fmla="*/ 94950 h 15831"/>
                <a:gd name="T6" fmla="*/ 0 w 26047"/>
                <a:gd name="T7" fmla="*/ 98325 h 15831"/>
                <a:gd name="T8" fmla="*/ 3375 w 26047"/>
                <a:gd name="T9" fmla="*/ 115975 h 15831"/>
                <a:gd name="T10" fmla="*/ 59650 w 26047"/>
                <a:gd name="T11" fmla="*/ 200000 h 15831"/>
                <a:gd name="T12" fmla="*/ 119300 w 26047"/>
                <a:gd name="T13" fmla="*/ 221000 h 15831"/>
                <a:gd name="T14" fmla="*/ 483125 w 26047"/>
                <a:gd name="T15" fmla="*/ 389025 h 15831"/>
                <a:gd name="T16" fmla="*/ 531850 w 26047"/>
                <a:gd name="T17" fmla="*/ 392400 h 15831"/>
                <a:gd name="T18" fmla="*/ 584800 w 26047"/>
                <a:gd name="T19" fmla="*/ 395750 h 15831"/>
                <a:gd name="T20" fmla="*/ 651175 w 26047"/>
                <a:gd name="T21" fmla="*/ 392400 h 15831"/>
                <a:gd name="T22" fmla="*/ 647800 w 26047"/>
                <a:gd name="T23" fmla="*/ 389025 h 15831"/>
                <a:gd name="T24" fmla="*/ 234425 w 26047"/>
                <a:gd name="T25" fmla="*/ 115975 h 15831"/>
                <a:gd name="T26" fmla="*/ 210050 w 26047"/>
                <a:gd name="T27" fmla="*/ 73950 h 15831"/>
                <a:gd name="T28" fmla="*/ 210050 w 26047"/>
                <a:gd name="T29" fmla="*/ 105050 h 15831"/>
                <a:gd name="T30" fmla="*/ 108400 w 26047"/>
                <a:gd name="T31" fmla="*/ 25 h 15831"/>
                <a:gd name="T32" fmla="*/ 94950 w 26047"/>
                <a:gd name="T33" fmla="*/ 25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61646A7A-360D-4E8A-8E76-67823B985E06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DA535B9A-BC9C-4A22-AE9A-A0CFE65A96BE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33859618-824C-424E-B6B7-D69790C35BC1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DF45F8F1-EF66-4FB7-BC5F-F6FE950B4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5 h 2253"/>
                <a:gd name="T2" fmla="*/ 0 w 1"/>
                <a:gd name="T3" fmla="*/ 56325 h 2253"/>
                <a:gd name="T4" fmla="*/ 0 w 1"/>
                <a:gd name="T5" fmla="*/ 56325 h 2253"/>
                <a:gd name="T6" fmla="*/ 0 w 1"/>
                <a:gd name="T7" fmla="*/ 25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8D8BD834-FC00-4B89-AFD5-74B9D333520B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955CE31A-ED99-40F0-A936-C1E1ADF4A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2750 w 5345"/>
                <a:gd name="T1" fmla="*/ 0 h 4826"/>
                <a:gd name="T2" fmla="*/ 10950 w 5345"/>
                <a:gd name="T3" fmla="*/ 8050 h 4826"/>
                <a:gd name="T4" fmla="*/ 63050 w 5345"/>
                <a:gd name="T5" fmla="*/ 113075 h 4826"/>
                <a:gd name="T6" fmla="*/ 94975 w 5345"/>
                <a:gd name="T7" fmla="*/ 120625 h 4826"/>
                <a:gd name="T8" fmla="*/ 122700 w 5345"/>
                <a:gd name="T9" fmla="*/ 117275 h 4826"/>
                <a:gd name="T10" fmla="*/ 130250 w 5345"/>
                <a:gd name="T11" fmla="*/ 99625 h 4826"/>
                <a:gd name="T12" fmla="*/ 118025 w 5345"/>
                <a:gd name="T13" fmla="*/ 91225 h 4826"/>
                <a:gd name="T14" fmla="*/ 115975 w 5345"/>
                <a:gd name="T15" fmla="*/ 92075 h 4826"/>
                <a:gd name="T16" fmla="*/ 92975 w 5345"/>
                <a:gd name="T17" fmla="*/ 95225 h 4826"/>
                <a:gd name="T18" fmla="*/ 70600 w 5345"/>
                <a:gd name="T19" fmla="*/ 92075 h 4826"/>
                <a:gd name="T20" fmla="*/ 35325 w 5345"/>
                <a:gd name="T21" fmla="*/ 15600 h 4826"/>
                <a:gd name="T22" fmla="*/ 28600 w 5345"/>
                <a:gd name="T23" fmla="*/ 1325 h 4826"/>
                <a:gd name="T24" fmla="*/ 22750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8B926D02-4A6C-4092-8D10-C608E4A8C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94125 w 7563"/>
                <a:gd name="T1" fmla="*/ 0 h 6785"/>
                <a:gd name="T2" fmla="*/ 63025 w 7563"/>
                <a:gd name="T3" fmla="*/ 6275 h 6785"/>
                <a:gd name="T4" fmla="*/ 17650 w 7563"/>
                <a:gd name="T5" fmla="*/ 114650 h 6785"/>
                <a:gd name="T6" fmla="*/ 95200 w 7563"/>
                <a:gd name="T7" fmla="*/ 169625 h 6785"/>
                <a:gd name="T8" fmla="*/ 126050 w 7563"/>
                <a:gd name="T9" fmla="*/ 163400 h 6785"/>
                <a:gd name="T10" fmla="*/ 171425 w 7563"/>
                <a:gd name="T11" fmla="*/ 51650 h 6785"/>
                <a:gd name="T12" fmla="*/ 94125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C611C4D7-4AE4-4D1B-87CA-197ED9654C25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4C47EFE4-5410-4E6E-8D36-B1AC54820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81575 w 6454"/>
                <a:gd name="T1" fmla="*/ 0 h 5755"/>
                <a:gd name="T2" fmla="*/ 35300 w 6454"/>
                <a:gd name="T3" fmla="*/ 16050 h 5755"/>
                <a:gd name="T4" fmla="*/ 24375 w 6454"/>
                <a:gd name="T5" fmla="*/ 117725 h 5755"/>
                <a:gd name="T6" fmla="*/ 81925 w 6454"/>
                <a:gd name="T7" fmla="*/ 143875 h 5755"/>
                <a:gd name="T8" fmla="*/ 126050 w 6454"/>
                <a:gd name="T9" fmla="*/ 127800 h 5755"/>
                <a:gd name="T10" fmla="*/ 136125 w 6454"/>
                <a:gd name="T11" fmla="*/ 26150 h 5755"/>
                <a:gd name="T12" fmla="*/ 81575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29FBC1B1-1BAF-4555-89B1-FAC921BC3A7C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A349319E-74C8-4B3B-BCFB-1B92FC5B0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35725 w 2824"/>
                <a:gd name="T1" fmla="*/ 0 h 2440"/>
                <a:gd name="T2" fmla="*/ 21025 w 2824"/>
                <a:gd name="T3" fmla="*/ 4825 h 2440"/>
                <a:gd name="T4" fmla="*/ 7575 w 2824"/>
                <a:gd name="T5" fmla="*/ 43475 h 2440"/>
                <a:gd name="T6" fmla="*/ 35525 w 2824"/>
                <a:gd name="T7" fmla="*/ 60975 h 2440"/>
                <a:gd name="T8" fmla="*/ 49575 w 2824"/>
                <a:gd name="T9" fmla="*/ 57750 h 2440"/>
                <a:gd name="T10" fmla="*/ 59675 w 2824"/>
                <a:gd name="T11" fmla="*/ 15750 h 2440"/>
                <a:gd name="T12" fmla="*/ 35725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ADE649A2-820E-4D79-AC64-856992066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35800 w 2824"/>
                <a:gd name="T1" fmla="*/ 25 h 2445"/>
                <a:gd name="T2" fmla="*/ 21000 w 2824"/>
                <a:gd name="T3" fmla="*/ 3350 h 2445"/>
                <a:gd name="T4" fmla="*/ 10925 w 2824"/>
                <a:gd name="T5" fmla="*/ 45350 h 2445"/>
                <a:gd name="T6" fmla="*/ 37350 w 2824"/>
                <a:gd name="T7" fmla="*/ 61100 h 2445"/>
                <a:gd name="T8" fmla="*/ 52925 w 2824"/>
                <a:gd name="T9" fmla="*/ 56275 h 2445"/>
                <a:gd name="T10" fmla="*/ 63025 w 2824"/>
                <a:gd name="T11" fmla="*/ 14275 h 2445"/>
                <a:gd name="T12" fmla="*/ 35800 w 2824"/>
                <a:gd name="T13" fmla="*/ 25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5ADF868F-2419-4E73-B7D0-70873D3A7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561225 w 48901"/>
                <a:gd name="T1" fmla="*/ 0 h 37862"/>
                <a:gd name="T2" fmla="*/ 389025 w 48901"/>
                <a:gd name="T3" fmla="*/ 33225 h 37862"/>
                <a:gd name="T4" fmla="*/ 241975 w 48901"/>
                <a:gd name="T5" fmla="*/ 130700 h 37862"/>
                <a:gd name="T6" fmla="*/ 185700 w 48901"/>
                <a:gd name="T7" fmla="*/ 187000 h 37862"/>
                <a:gd name="T8" fmla="*/ 185700 w 48901"/>
                <a:gd name="T9" fmla="*/ 190350 h 37862"/>
                <a:gd name="T10" fmla="*/ 105875 w 48901"/>
                <a:gd name="T11" fmla="*/ 295375 h 37862"/>
                <a:gd name="T12" fmla="*/ 77300 w 48901"/>
                <a:gd name="T13" fmla="*/ 355025 h 37862"/>
                <a:gd name="T14" fmla="*/ 126875 w 48901"/>
                <a:gd name="T15" fmla="*/ 323100 h 37862"/>
                <a:gd name="T16" fmla="*/ 126875 w 48901"/>
                <a:gd name="T17" fmla="*/ 323100 h 37862"/>
                <a:gd name="T18" fmla="*/ 31925 w 48901"/>
                <a:gd name="T19" fmla="*/ 596175 h 37862"/>
                <a:gd name="T20" fmla="*/ 115950 w 48901"/>
                <a:gd name="T21" fmla="*/ 939825 h 37862"/>
                <a:gd name="T22" fmla="*/ 115950 w 48901"/>
                <a:gd name="T23" fmla="*/ 936450 h 37862"/>
                <a:gd name="T24" fmla="*/ 143675 w 48901"/>
                <a:gd name="T25" fmla="*/ 873450 h 37862"/>
                <a:gd name="T26" fmla="*/ 208175 w 48901"/>
                <a:gd name="T27" fmla="*/ 840075 h 37862"/>
                <a:gd name="T28" fmla="*/ 224350 w 48901"/>
                <a:gd name="T29" fmla="*/ 841525 h 37862"/>
                <a:gd name="T30" fmla="*/ 326000 w 48901"/>
                <a:gd name="T31" fmla="*/ 946550 h 37862"/>
                <a:gd name="T32" fmla="*/ 357925 w 48901"/>
                <a:gd name="T33" fmla="*/ 729775 h 37862"/>
                <a:gd name="T34" fmla="*/ 413400 w 48901"/>
                <a:gd name="T35" fmla="*/ 628100 h 37862"/>
                <a:gd name="T36" fmla="*/ 500775 w 48901"/>
                <a:gd name="T37" fmla="*/ 550800 h 37862"/>
                <a:gd name="T38" fmla="*/ 500775 w 48901"/>
                <a:gd name="T39" fmla="*/ 550800 h 37862"/>
                <a:gd name="T40" fmla="*/ 490700 w 48901"/>
                <a:gd name="T41" fmla="*/ 596175 h 37862"/>
                <a:gd name="T42" fmla="*/ 487325 w 48901"/>
                <a:gd name="T43" fmla="*/ 649100 h 37862"/>
                <a:gd name="T44" fmla="*/ 497400 w 48901"/>
                <a:gd name="T45" fmla="*/ 747400 h 37862"/>
                <a:gd name="T46" fmla="*/ 686450 w 48901"/>
                <a:gd name="T47" fmla="*/ 659200 h 37862"/>
                <a:gd name="T48" fmla="*/ 809125 w 48901"/>
                <a:gd name="T49" fmla="*/ 498700 h 37862"/>
                <a:gd name="T50" fmla="*/ 809125 w 48901"/>
                <a:gd name="T51" fmla="*/ 498700 h 37862"/>
                <a:gd name="T52" fmla="*/ 799050 w 48901"/>
                <a:gd name="T53" fmla="*/ 659200 h 37862"/>
                <a:gd name="T54" fmla="*/ 742750 w 48901"/>
                <a:gd name="T55" fmla="*/ 778500 h 37862"/>
                <a:gd name="T56" fmla="*/ 774525 w 48901"/>
                <a:gd name="T57" fmla="*/ 783100 h 37862"/>
                <a:gd name="T58" fmla="*/ 893150 w 48901"/>
                <a:gd name="T59" fmla="*/ 743200 h 37862"/>
                <a:gd name="T60" fmla="*/ 983900 w 48901"/>
                <a:gd name="T61" fmla="*/ 613825 h 37862"/>
                <a:gd name="T62" fmla="*/ 983900 w 48901"/>
                <a:gd name="T63" fmla="*/ 613825 h 37862"/>
                <a:gd name="T64" fmla="*/ 941875 w 48901"/>
                <a:gd name="T65" fmla="*/ 764225 h 37862"/>
                <a:gd name="T66" fmla="*/ 820050 w 48901"/>
                <a:gd name="T67" fmla="*/ 873450 h 37862"/>
                <a:gd name="T68" fmla="*/ 840075 w 48901"/>
                <a:gd name="T69" fmla="*/ 874075 h 37862"/>
                <a:gd name="T70" fmla="*/ 983900 w 48901"/>
                <a:gd name="T71" fmla="*/ 855800 h 37862"/>
                <a:gd name="T72" fmla="*/ 1141850 w 48901"/>
                <a:gd name="T73" fmla="*/ 785225 h 37862"/>
                <a:gd name="T74" fmla="*/ 1211600 w 48901"/>
                <a:gd name="T75" fmla="*/ 652475 h 37862"/>
                <a:gd name="T76" fmla="*/ 1201500 w 48901"/>
                <a:gd name="T77" fmla="*/ 519725 h 37862"/>
                <a:gd name="T78" fmla="*/ 1141850 w 48901"/>
                <a:gd name="T79" fmla="*/ 379400 h 37862"/>
                <a:gd name="T80" fmla="*/ 1141850 w 48901"/>
                <a:gd name="T81" fmla="*/ 379400 h 37862"/>
                <a:gd name="T82" fmla="*/ 1145225 w 48901"/>
                <a:gd name="T83" fmla="*/ 382750 h 37862"/>
                <a:gd name="T84" fmla="*/ 1183875 w 48901"/>
                <a:gd name="T85" fmla="*/ 403775 h 37862"/>
                <a:gd name="T86" fmla="*/ 1222525 w 48901"/>
                <a:gd name="T87" fmla="*/ 442425 h 37862"/>
                <a:gd name="T88" fmla="*/ 1222525 w 48901"/>
                <a:gd name="T89" fmla="*/ 439050 h 37862"/>
                <a:gd name="T90" fmla="*/ 1190575 w 48901"/>
                <a:gd name="T91" fmla="*/ 340750 h 37862"/>
                <a:gd name="T92" fmla="*/ 1117500 w 48901"/>
                <a:gd name="T93" fmla="*/ 246650 h 37862"/>
                <a:gd name="T94" fmla="*/ 899525 w 48901"/>
                <a:gd name="T95" fmla="*/ 117050 h 37862"/>
                <a:gd name="T96" fmla="*/ 889800 w 48901"/>
                <a:gd name="T97" fmla="*/ 117250 h 37862"/>
                <a:gd name="T98" fmla="*/ 841050 w 48901"/>
                <a:gd name="T99" fmla="*/ 109700 h 37862"/>
                <a:gd name="T100" fmla="*/ 788125 w 48901"/>
                <a:gd name="T101" fmla="*/ 67675 h 37862"/>
                <a:gd name="T102" fmla="*/ 679725 w 48901"/>
                <a:gd name="T103" fmla="*/ 18950 h 37862"/>
                <a:gd name="T104" fmla="*/ 561225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4BA4B14D-8D0F-4C04-8E4F-2AEFFD742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535225 w 47759"/>
                <a:gd name="T1" fmla="*/ 25 h 28249"/>
                <a:gd name="T2" fmla="*/ 401975 w 47759"/>
                <a:gd name="T3" fmla="*/ 22200 h 28249"/>
                <a:gd name="T4" fmla="*/ 401975 w 47759"/>
                <a:gd name="T5" fmla="*/ 22200 h 28249"/>
                <a:gd name="T6" fmla="*/ 535225 w 47759"/>
                <a:gd name="T7" fmla="*/ 3375 h 28249"/>
                <a:gd name="T8" fmla="*/ 651175 w 47759"/>
                <a:gd name="T9" fmla="*/ 21025 h 28249"/>
                <a:gd name="T10" fmla="*/ 535225 w 47759"/>
                <a:gd name="T11" fmla="*/ 25 h 28249"/>
                <a:gd name="T12" fmla="*/ 651200 w 47759"/>
                <a:gd name="T13" fmla="*/ 21025 h 28249"/>
                <a:gd name="T14" fmla="*/ 759575 w 47759"/>
                <a:gd name="T15" fmla="*/ 69750 h 28249"/>
                <a:gd name="T16" fmla="*/ 651200 w 47759"/>
                <a:gd name="T17" fmla="*/ 21025 h 28249"/>
                <a:gd name="T18" fmla="*/ 401975 w 47759"/>
                <a:gd name="T19" fmla="*/ 22200 h 28249"/>
                <a:gd name="T20" fmla="*/ 360475 w 47759"/>
                <a:gd name="T21" fmla="*/ 35300 h 28249"/>
                <a:gd name="T22" fmla="*/ 281600 w 47759"/>
                <a:gd name="T23" fmla="*/ 76150 h 28249"/>
                <a:gd name="T24" fmla="*/ 281600 w 47759"/>
                <a:gd name="T25" fmla="*/ 76150 h 28249"/>
                <a:gd name="T26" fmla="*/ 363825 w 47759"/>
                <a:gd name="T27" fmla="*/ 35300 h 28249"/>
                <a:gd name="T28" fmla="*/ 401975 w 47759"/>
                <a:gd name="T29" fmla="*/ 22200 h 28249"/>
                <a:gd name="T30" fmla="*/ 759575 w 47759"/>
                <a:gd name="T31" fmla="*/ 69750 h 28249"/>
                <a:gd name="T32" fmla="*/ 759575 w 47759"/>
                <a:gd name="T33" fmla="*/ 69750 h 28249"/>
                <a:gd name="T34" fmla="*/ 812500 w 47759"/>
                <a:gd name="T35" fmla="*/ 111775 h 28249"/>
                <a:gd name="T36" fmla="*/ 759575 w 47759"/>
                <a:gd name="T37" fmla="*/ 69750 h 28249"/>
                <a:gd name="T38" fmla="*/ 281600 w 47759"/>
                <a:gd name="T39" fmla="*/ 76150 h 28249"/>
                <a:gd name="T40" fmla="*/ 281600 w 47759"/>
                <a:gd name="T41" fmla="*/ 76150 h 28249"/>
                <a:gd name="T42" fmla="*/ 210075 w 47759"/>
                <a:gd name="T43" fmla="*/ 132775 h 28249"/>
                <a:gd name="T44" fmla="*/ 191000 w 47759"/>
                <a:gd name="T45" fmla="*/ 152850 h 28249"/>
                <a:gd name="T46" fmla="*/ 191000 w 47759"/>
                <a:gd name="T47" fmla="*/ 152850 h 28249"/>
                <a:gd name="T48" fmla="*/ 213425 w 47759"/>
                <a:gd name="T49" fmla="*/ 132775 h 28249"/>
                <a:gd name="T50" fmla="*/ 281600 w 47759"/>
                <a:gd name="T51" fmla="*/ 76150 h 28249"/>
                <a:gd name="T52" fmla="*/ 191000 w 47759"/>
                <a:gd name="T53" fmla="*/ 152850 h 28249"/>
                <a:gd name="T54" fmla="*/ 157150 w 47759"/>
                <a:gd name="T55" fmla="*/ 189075 h 28249"/>
                <a:gd name="T56" fmla="*/ 191000 w 47759"/>
                <a:gd name="T57" fmla="*/ 152850 h 28249"/>
                <a:gd name="T58" fmla="*/ 812500 w 47759"/>
                <a:gd name="T59" fmla="*/ 111775 h 28249"/>
                <a:gd name="T60" fmla="*/ 812500 w 47759"/>
                <a:gd name="T61" fmla="*/ 111775 h 28249"/>
                <a:gd name="T62" fmla="*/ 843600 w 47759"/>
                <a:gd name="T63" fmla="*/ 119325 h 28249"/>
                <a:gd name="T64" fmla="*/ 864600 w 47759"/>
                <a:gd name="T65" fmla="*/ 119325 h 28249"/>
                <a:gd name="T66" fmla="*/ 1088950 w 47759"/>
                <a:gd name="T67" fmla="*/ 248725 h 28249"/>
                <a:gd name="T68" fmla="*/ 864600 w 47759"/>
                <a:gd name="T69" fmla="*/ 115125 h 28249"/>
                <a:gd name="T70" fmla="*/ 843600 w 47759"/>
                <a:gd name="T71" fmla="*/ 115125 h 28249"/>
                <a:gd name="T72" fmla="*/ 812500 w 47759"/>
                <a:gd name="T73" fmla="*/ 111775 h 28249"/>
                <a:gd name="T74" fmla="*/ 157150 w 47759"/>
                <a:gd name="T75" fmla="*/ 189075 h 28249"/>
                <a:gd name="T76" fmla="*/ 77325 w 47759"/>
                <a:gd name="T77" fmla="*/ 297450 h 28249"/>
                <a:gd name="T78" fmla="*/ 157150 w 47759"/>
                <a:gd name="T79" fmla="*/ 192425 h 28249"/>
                <a:gd name="T80" fmla="*/ 157150 w 47759"/>
                <a:gd name="T81" fmla="*/ 189075 h 28249"/>
                <a:gd name="T82" fmla="*/ 1162050 w 47759"/>
                <a:gd name="T83" fmla="*/ 342850 h 28249"/>
                <a:gd name="T84" fmla="*/ 1162050 w 47759"/>
                <a:gd name="T85" fmla="*/ 342850 h 28249"/>
                <a:gd name="T86" fmla="*/ 1193975 w 47759"/>
                <a:gd name="T87" fmla="*/ 444500 h 28249"/>
                <a:gd name="T88" fmla="*/ 1193975 w 47759"/>
                <a:gd name="T89" fmla="*/ 441125 h 28249"/>
                <a:gd name="T90" fmla="*/ 1162050 w 47759"/>
                <a:gd name="T91" fmla="*/ 342850 h 28249"/>
                <a:gd name="T92" fmla="*/ 97725 w 47759"/>
                <a:gd name="T93" fmla="*/ 326000 h 28249"/>
                <a:gd name="T94" fmla="*/ 97725 w 47759"/>
                <a:gd name="T95" fmla="*/ 326000 h 28249"/>
                <a:gd name="T96" fmla="*/ 3375 w 47759"/>
                <a:gd name="T97" fmla="*/ 594875 h 28249"/>
                <a:gd name="T98" fmla="*/ 25 w 47759"/>
                <a:gd name="T99" fmla="*/ 706200 h 28249"/>
                <a:gd name="T100" fmla="*/ 25 w 47759"/>
                <a:gd name="T101" fmla="*/ 706200 h 28249"/>
                <a:gd name="T102" fmla="*/ 3375 w 47759"/>
                <a:gd name="T103" fmla="*/ 598250 h 28249"/>
                <a:gd name="T104" fmla="*/ 97725 w 47759"/>
                <a:gd name="T105" fmla="*/ 326000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36C9B935-E98B-4455-8983-17563CE4A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535225 w 47759"/>
                <a:gd name="T1" fmla="*/ 0 h 37407"/>
                <a:gd name="T2" fmla="*/ 360475 w 47759"/>
                <a:gd name="T3" fmla="*/ 31925 h 37407"/>
                <a:gd name="T4" fmla="*/ 213425 w 47759"/>
                <a:gd name="T5" fmla="*/ 129400 h 37407"/>
                <a:gd name="T6" fmla="*/ 157150 w 47759"/>
                <a:gd name="T7" fmla="*/ 185700 h 37407"/>
                <a:gd name="T8" fmla="*/ 157150 w 47759"/>
                <a:gd name="T9" fmla="*/ 189050 h 37407"/>
                <a:gd name="T10" fmla="*/ 77325 w 47759"/>
                <a:gd name="T11" fmla="*/ 294075 h 37407"/>
                <a:gd name="T12" fmla="*/ 48750 w 47759"/>
                <a:gd name="T13" fmla="*/ 353725 h 37407"/>
                <a:gd name="T14" fmla="*/ 98325 w 47759"/>
                <a:gd name="T15" fmla="*/ 321800 h 37407"/>
                <a:gd name="T16" fmla="*/ 98325 w 47759"/>
                <a:gd name="T17" fmla="*/ 321800 h 37407"/>
                <a:gd name="T18" fmla="*/ 3375 w 47759"/>
                <a:gd name="T19" fmla="*/ 594875 h 37407"/>
                <a:gd name="T20" fmla="*/ 25 w 47759"/>
                <a:gd name="T21" fmla="*/ 704100 h 37407"/>
                <a:gd name="T22" fmla="*/ 87400 w 47759"/>
                <a:gd name="T23" fmla="*/ 935150 h 37407"/>
                <a:gd name="T24" fmla="*/ 111775 w 47759"/>
                <a:gd name="T25" fmla="*/ 875500 h 37407"/>
                <a:gd name="T26" fmla="*/ 111775 w 47759"/>
                <a:gd name="T27" fmla="*/ 720900 h 37407"/>
                <a:gd name="T28" fmla="*/ 203350 w 47759"/>
                <a:gd name="T29" fmla="*/ 465475 h 37407"/>
                <a:gd name="T30" fmla="*/ 203350 w 47759"/>
                <a:gd name="T31" fmla="*/ 465475 h 37407"/>
                <a:gd name="T32" fmla="*/ 153775 w 47759"/>
                <a:gd name="T33" fmla="*/ 497400 h 37407"/>
                <a:gd name="T34" fmla="*/ 178150 w 47759"/>
                <a:gd name="T35" fmla="*/ 437750 h 37407"/>
                <a:gd name="T36" fmla="*/ 255450 w 47759"/>
                <a:gd name="T37" fmla="*/ 336075 h 37407"/>
                <a:gd name="T38" fmla="*/ 451225 w 47759"/>
                <a:gd name="T39" fmla="*/ 189050 h 37407"/>
                <a:gd name="T40" fmla="*/ 615900 w 47759"/>
                <a:gd name="T41" fmla="*/ 157950 h 37407"/>
                <a:gd name="T42" fmla="*/ 724275 w 47759"/>
                <a:gd name="T43" fmla="*/ 174775 h 37407"/>
                <a:gd name="T44" fmla="*/ 829300 w 47759"/>
                <a:gd name="T45" fmla="*/ 220975 h 37407"/>
                <a:gd name="T46" fmla="*/ 878875 w 47759"/>
                <a:gd name="T47" fmla="*/ 263000 h 37407"/>
                <a:gd name="T48" fmla="*/ 906600 w 47759"/>
                <a:gd name="T49" fmla="*/ 266350 h 37407"/>
                <a:gd name="T50" fmla="*/ 927625 w 47759"/>
                <a:gd name="T51" fmla="*/ 266350 h 37407"/>
                <a:gd name="T52" fmla="*/ 1067925 w 47759"/>
                <a:gd name="T53" fmla="*/ 329375 h 37407"/>
                <a:gd name="T54" fmla="*/ 1141025 w 47759"/>
                <a:gd name="T55" fmla="*/ 392375 h 37407"/>
                <a:gd name="T56" fmla="*/ 1190600 w 47759"/>
                <a:gd name="T57" fmla="*/ 437750 h 37407"/>
                <a:gd name="T58" fmla="*/ 1193975 w 47759"/>
                <a:gd name="T59" fmla="*/ 441125 h 37407"/>
                <a:gd name="T60" fmla="*/ 1193975 w 47759"/>
                <a:gd name="T61" fmla="*/ 437750 h 37407"/>
                <a:gd name="T62" fmla="*/ 1162025 w 47759"/>
                <a:gd name="T63" fmla="*/ 339450 h 37407"/>
                <a:gd name="T64" fmla="*/ 1088950 w 47759"/>
                <a:gd name="T65" fmla="*/ 245350 h 37407"/>
                <a:gd name="T66" fmla="*/ 864600 w 47759"/>
                <a:gd name="T67" fmla="*/ 115950 h 37407"/>
                <a:gd name="T68" fmla="*/ 843600 w 47759"/>
                <a:gd name="T69" fmla="*/ 115950 h 37407"/>
                <a:gd name="T70" fmla="*/ 812500 w 47759"/>
                <a:gd name="T71" fmla="*/ 108400 h 37407"/>
                <a:gd name="T72" fmla="*/ 759575 w 47759"/>
                <a:gd name="T73" fmla="*/ 66375 h 37407"/>
                <a:gd name="T74" fmla="*/ 651175 w 47759"/>
                <a:gd name="T75" fmla="*/ 17650 h 37407"/>
                <a:gd name="T76" fmla="*/ 535225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4B8EDAE3-DD34-41D5-B17D-5198627F0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171400 w 9781"/>
                <a:gd name="T1" fmla="*/ 0 h 10083"/>
                <a:gd name="T2" fmla="*/ 80675 w 9781"/>
                <a:gd name="T3" fmla="*/ 196625 h 10083"/>
                <a:gd name="T4" fmla="*/ 10100 w 9781"/>
                <a:gd name="T5" fmla="*/ 214250 h 10083"/>
                <a:gd name="T6" fmla="*/ 6725 w 9781"/>
                <a:gd name="T7" fmla="*/ 235275 h 10083"/>
                <a:gd name="T8" fmla="*/ 76475 w 9781"/>
                <a:gd name="T9" fmla="*/ 252075 h 10083"/>
                <a:gd name="T10" fmla="*/ 115125 w 9781"/>
                <a:gd name="T11" fmla="*/ 235275 h 10083"/>
                <a:gd name="T12" fmla="*/ 244500 w 9781"/>
                <a:gd name="T13" fmla="*/ 70575 h 10083"/>
                <a:gd name="T14" fmla="*/ 171400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F62B544F-17EC-428B-AF1C-556981ACD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143700 w 8135"/>
                <a:gd name="T1" fmla="*/ 0 h 8974"/>
                <a:gd name="T2" fmla="*/ 126050 w 8135"/>
                <a:gd name="T3" fmla="*/ 4200 h 8974"/>
                <a:gd name="T4" fmla="*/ 63050 w 8135"/>
                <a:gd name="T5" fmla="*/ 42025 h 8974"/>
                <a:gd name="T6" fmla="*/ 21025 w 8135"/>
                <a:gd name="T7" fmla="*/ 101675 h 8974"/>
                <a:gd name="T8" fmla="*/ 25 w 8135"/>
                <a:gd name="T9" fmla="*/ 143675 h 8974"/>
                <a:gd name="T10" fmla="*/ 84050 w 8135"/>
                <a:gd name="T11" fmla="*/ 224350 h 8974"/>
                <a:gd name="T12" fmla="*/ 189075 w 8135"/>
                <a:gd name="T13" fmla="*/ 94950 h 8974"/>
                <a:gd name="T14" fmla="*/ 200000 w 8135"/>
                <a:gd name="T15" fmla="*/ 52925 h 8974"/>
                <a:gd name="T16" fmla="*/ 143700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AA5441EA-50F5-47A5-A8B8-EB9155E4ACB4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C63A7731-E15D-41F1-AC4F-2BB79D21C388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2D281262-A892-4F35-9CA0-7F2542C4D28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3B1C56F4-23D8-415C-A775-B71C8EEFA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B21D2851-76B7-4888-9E82-DFBC65EE38A7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6CC56B3D-488E-490A-9456-D95053A39E6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39EB2716-E3FA-4CC3-9C87-912FE8376FC4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6485E8E1-B387-4C87-AFCF-CC70CFF3EBD8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6E6EB9EE-B3AB-4497-965A-95D4C03727A3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CC9D78AB-11C5-43A3-9D8E-E030A3A67D0D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8726898A-2DB7-42C5-86A8-03AF7BF349E3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2545A57E-6079-45D8-9AE9-277B9EBDBD1E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67428E03-9184-4471-86EE-E76B37EEAB8B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D8EE9A5C-69B1-4A96-89BF-9EC82D2C9BF2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500AA5AA-CB92-4608-B491-EE9DD3DC6146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05D7017F-C120-4591-9CBB-3081E6CA5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6A39E6B5-0AC6-43EA-A280-131B8E85005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FF2DE338-E6E8-40B1-A8E9-5F69918D7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6FFBB638-47C8-4B33-91BB-71D6E42005D4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BEC56B03-C58D-47AF-8FB1-7E7A49C562CD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7CCB7385-50E3-463E-A0B8-F9EA0A9128C9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434B81EB-AF22-4A14-AC3A-A4C27AE2DDD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FFF6E9E7-75D5-42B5-8FD2-2164874639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B0BE2D11-0CE9-46B3-9F22-0FF526DA32C0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6B5F0A3C-6572-4357-B163-161D8CDFC917}"/>
              </a:ext>
            </a:extLst>
          </p:cNvPr>
          <p:cNvSpPr txBox="1"/>
          <p:nvPr userDrawn="1"/>
        </p:nvSpPr>
        <p:spPr>
          <a:xfrm>
            <a:off x="3558117" y="1522414"/>
            <a:ext cx="451908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742910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E6FEFDDA-277D-4CDB-AD25-C0BDCA07B17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232517A2-02E9-4E12-ACC7-7DBF0E435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CA179B7D-EC41-47A5-B906-9E8081E32F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3B6B5587-28FA-432E-B3AE-C57AB9AAB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D3EDBE57-FDA9-4B1C-A08E-A439AE3FB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380DA059-2D6D-4FB1-B135-8C5731582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AAD05EBB-248C-429C-9E5E-2B1DEE12E2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371AFBA3-5823-4CDC-B234-3BAB501A3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7E6FC5AC-DEB6-4696-94F6-3932E6898727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A402F39C-A9E8-4D84-A50C-8FA12F747A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414ECD6B-FA64-4DD9-BC43-BE125850D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DC9B6CA8-48DA-49C5-B28E-92D1FA052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C3BD041F-F8D3-4733-84D1-61725AD3B8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D1463702-A61B-4CA6-8534-D585480FD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56D0E7D1-1496-4955-84E6-6F2FD70CFEAB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FCC49F5A-1960-4F92-8C89-FD2A418E23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CE285FEE-925D-4C23-9BBF-A19F9D053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5A262ED5-A8E7-464C-A0A7-F9F62E770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AD02B610-5F9B-4A55-B95B-0545745383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1C0257B5-918D-44ED-BEDC-602FD2774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567FEC84-997B-4199-A811-006E552996F5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4FDA4E00-6072-4EB7-BFE2-181C52019F31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AFAFFAE6-EE57-4270-B8C3-34E1F13D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E712E91B-DD20-40D0-BDC9-A1CCF1F7F239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D65B60A9-CCA1-4127-A0C0-AFC052ABEFD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BBF7EEE5-22F4-4245-9DDB-4F4922262C5B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3E220346-7A57-41EF-81D1-44DA57498E87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794513F8-1E6D-467C-96C4-2EAB13798B8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17748307-C7F0-4CFF-9489-38CA85D6FF6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466DE502-0455-457B-86E2-1E7DAAA41F8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C3AF0551-3BF4-4899-B1CD-7CFB69F188C2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C51D1710-FC0D-4BEF-92A9-6E0DFD50AB74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615023CC-9E1E-471A-AEC8-5BC435D9C04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27707263-83E6-4AD6-BBF6-3D427F6D8B6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DB0FB03B-FC56-4AFC-B618-C5D3EBBCA67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BD0E801B-4728-42D9-BD20-05B77624D21A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5FA63D18-5337-4899-859E-06BD019E7C8E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CF80C955-DA30-4C65-983F-9CADC3E8B7E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F7C63380-4795-45D8-80F4-6F6C6B1F822A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0A0ABAE0-394F-4180-85F3-1FFF246CEF37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F9928048-16C3-4CBF-B2B3-FC485EB05165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8D5B97CD-5F78-4345-BF26-FADF4D3CB1DB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9D2BB11A-9261-493A-B4BB-F0EE96F92B47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11AC67E5-9A0F-48E1-AA93-74A0CA1216D4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09B87CFB-1516-4E92-9894-0BB3BD38A2AF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EFB71748-7B19-4CF4-BFC2-D7DF27454672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420E92F4-CA4E-420C-A27A-17EF45E3242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3AC7D8E5-5CA3-4449-9E94-0FCF97E601C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7C473A7B-3F78-431E-872A-C91F59C37645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8C027E29-C197-4CA0-9ABA-D437D0C2518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C787BC4A-3C63-4F66-858C-C4E6F4CB1C59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17471598-A251-43A4-ADAB-441E5FBD37F5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38C450F-B61F-4E39-B782-92AFDCF1B38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3C5DD46C-A3F6-469E-A4A0-9EE0D35D6CE9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257E9CD9-F589-44D4-ABAF-EF2CA0B8CE4E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7BF69A0-6055-49EA-906E-6DCC62CD78E3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C502C404-42D1-42B8-B136-22A701E9C43D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760B33E7-7FD7-4ECB-8AD8-A59AA2A18B3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3809BDD4-7AFD-47EF-9A96-84641B86A1D5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68A34079-2303-4004-8648-2923930D828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9E089EDB-0FA4-48A5-9824-025453347571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90FD38C2-4B9F-4320-87C6-8E6C5DB95E11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5A81E561-9FD5-48E5-9B9A-D4983ADF44D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670C9AEC-F02C-4BB3-B531-15577D7E35F5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30508291-BECD-4F1C-91F1-FC00AEA5470B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AC39F79D-A7F2-4C8D-94BD-6BC4194902DF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6DED6D7A-CED1-402A-A2F8-AC22E5A02BCA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0B379844-C5EE-4B35-BA36-3C6ECD3F0473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F0DCA5AC-19C8-49CD-826F-884878829A08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1FA6CDAB-6E0B-4D73-8C9A-A34061E7E044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98EC4F4D-2995-473C-9FFD-C7EB28F8BB25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3BD8DE14-ABAF-4C8A-B954-42F810130E9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BACCC128-950F-4753-8ADC-5241C2EC0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483150 w 38517"/>
                <a:gd name="T1" fmla="*/ 25 h 5748"/>
                <a:gd name="T2" fmla="*/ 25 w 38517"/>
                <a:gd name="T3" fmla="*/ 73125 h 5748"/>
                <a:gd name="T4" fmla="*/ 483150 w 38517"/>
                <a:gd name="T5" fmla="*/ 143700 h 5748"/>
                <a:gd name="T6" fmla="*/ 962900 w 38517"/>
                <a:gd name="T7" fmla="*/ 73125 h 5748"/>
                <a:gd name="T8" fmla="*/ 483150 w 38517"/>
                <a:gd name="T9" fmla="*/ 25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C91C5527-199B-4051-AD4A-7B2F6957E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124075 w 15260"/>
                <a:gd name="T1" fmla="*/ 25 h 14672"/>
                <a:gd name="T2" fmla="*/ 115975 w 15260"/>
                <a:gd name="T3" fmla="*/ 650 h 14672"/>
                <a:gd name="T4" fmla="*/ 42025 w 15260"/>
                <a:gd name="T5" fmla="*/ 35950 h 14672"/>
                <a:gd name="T6" fmla="*/ 7575 w 15260"/>
                <a:gd name="T7" fmla="*/ 95600 h 14672"/>
                <a:gd name="T8" fmla="*/ 28600 w 15260"/>
                <a:gd name="T9" fmla="*/ 158625 h 14672"/>
                <a:gd name="T10" fmla="*/ 269725 w 15260"/>
                <a:gd name="T11" fmla="*/ 343450 h 14672"/>
                <a:gd name="T12" fmla="*/ 290725 w 15260"/>
                <a:gd name="T13" fmla="*/ 361100 h 14672"/>
                <a:gd name="T14" fmla="*/ 302925 w 15260"/>
                <a:gd name="T15" fmla="*/ 366775 h 14672"/>
                <a:gd name="T16" fmla="*/ 315100 w 15260"/>
                <a:gd name="T17" fmla="*/ 361100 h 14672"/>
                <a:gd name="T18" fmla="*/ 318475 w 15260"/>
                <a:gd name="T19" fmla="*/ 357750 h 14672"/>
                <a:gd name="T20" fmla="*/ 378125 w 15260"/>
                <a:gd name="T21" fmla="*/ 312375 h 14672"/>
                <a:gd name="T22" fmla="*/ 374750 w 15260"/>
                <a:gd name="T23" fmla="*/ 298100 h 14672"/>
                <a:gd name="T24" fmla="*/ 329375 w 15260"/>
                <a:gd name="T25" fmla="*/ 291375 h 14672"/>
                <a:gd name="T26" fmla="*/ 326025 w 15260"/>
                <a:gd name="T27" fmla="*/ 291375 h 14672"/>
                <a:gd name="T28" fmla="*/ 171425 w 15260"/>
                <a:gd name="T29" fmla="*/ 28375 h 14672"/>
                <a:gd name="T30" fmla="*/ 124075 w 15260"/>
                <a:gd name="T31" fmla="*/ 25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E81F602E-5182-4388-AD86-1410C47AA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45400 w 7832"/>
                <a:gd name="T1" fmla="*/ 0 h 7260"/>
                <a:gd name="T2" fmla="*/ 27750 w 7832"/>
                <a:gd name="T3" fmla="*/ 13450 h 7260"/>
                <a:gd name="T4" fmla="*/ 6750 w 7832"/>
                <a:gd name="T5" fmla="*/ 42025 h 7260"/>
                <a:gd name="T6" fmla="*/ 25 w 7832"/>
                <a:gd name="T7" fmla="*/ 48750 h 7260"/>
                <a:gd name="T8" fmla="*/ 147050 w 7832"/>
                <a:gd name="T9" fmla="*/ 160475 h 7260"/>
                <a:gd name="T10" fmla="*/ 168050 w 7832"/>
                <a:gd name="T11" fmla="*/ 178125 h 7260"/>
                <a:gd name="T12" fmla="*/ 178975 w 7832"/>
                <a:gd name="T13" fmla="*/ 181500 h 7260"/>
                <a:gd name="T14" fmla="*/ 192425 w 7832"/>
                <a:gd name="T15" fmla="*/ 178125 h 7260"/>
                <a:gd name="T16" fmla="*/ 195800 w 7832"/>
                <a:gd name="T17" fmla="*/ 174775 h 7260"/>
                <a:gd name="T18" fmla="*/ 45400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C66997A0-A162-4597-A760-1E2543182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58250 w 15259"/>
                <a:gd name="T1" fmla="*/ 25 h 14672"/>
                <a:gd name="T2" fmla="*/ 210075 w 15259"/>
                <a:gd name="T3" fmla="*/ 28375 h 14672"/>
                <a:gd name="T4" fmla="*/ 56300 w 15259"/>
                <a:gd name="T5" fmla="*/ 291375 h 14672"/>
                <a:gd name="T6" fmla="*/ 52950 w 15259"/>
                <a:gd name="T7" fmla="*/ 291375 h 14672"/>
                <a:gd name="T8" fmla="*/ 6725 w 15259"/>
                <a:gd name="T9" fmla="*/ 298100 h 14672"/>
                <a:gd name="T10" fmla="*/ 3375 w 15259"/>
                <a:gd name="T11" fmla="*/ 312375 h 14672"/>
                <a:gd name="T12" fmla="*/ 59675 w 15259"/>
                <a:gd name="T13" fmla="*/ 354375 h 14672"/>
                <a:gd name="T14" fmla="*/ 66400 w 15259"/>
                <a:gd name="T15" fmla="*/ 361100 h 14672"/>
                <a:gd name="T16" fmla="*/ 78875 w 15259"/>
                <a:gd name="T17" fmla="*/ 366775 h 14672"/>
                <a:gd name="T18" fmla="*/ 90750 w 15259"/>
                <a:gd name="T19" fmla="*/ 361100 h 14672"/>
                <a:gd name="T20" fmla="*/ 111750 w 15259"/>
                <a:gd name="T21" fmla="*/ 343450 h 14672"/>
                <a:gd name="T22" fmla="*/ 357100 w 15259"/>
                <a:gd name="T23" fmla="*/ 158625 h 14672"/>
                <a:gd name="T24" fmla="*/ 374750 w 15259"/>
                <a:gd name="T25" fmla="*/ 95600 h 14672"/>
                <a:gd name="T26" fmla="*/ 347025 w 15259"/>
                <a:gd name="T27" fmla="*/ 42675 h 14672"/>
                <a:gd name="T28" fmla="*/ 266350 w 15259"/>
                <a:gd name="T29" fmla="*/ 650 h 14672"/>
                <a:gd name="T30" fmla="*/ 258250 w 15259"/>
                <a:gd name="T31" fmla="*/ 25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4A2CB6A9-4006-4471-8B4D-8F765C98D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153775 w 7966"/>
                <a:gd name="T1" fmla="*/ 25 h 7126"/>
                <a:gd name="T2" fmla="*/ 25 w 7966"/>
                <a:gd name="T3" fmla="*/ 168050 h 7126"/>
                <a:gd name="T4" fmla="*/ 6750 w 7966"/>
                <a:gd name="T5" fmla="*/ 174775 h 7126"/>
                <a:gd name="T6" fmla="*/ 21025 w 7966"/>
                <a:gd name="T7" fmla="*/ 178150 h 7126"/>
                <a:gd name="T8" fmla="*/ 31100 w 7966"/>
                <a:gd name="T9" fmla="*/ 174775 h 7126"/>
                <a:gd name="T10" fmla="*/ 52100 w 7966"/>
                <a:gd name="T11" fmla="*/ 157125 h 7126"/>
                <a:gd name="T12" fmla="*/ 199150 w 7966"/>
                <a:gd name="T13" fmla="*/ 45400 h 7126"/>
                <a:gd name="T14" fmla="*/ 185700 w 7966"/>
                <a:gd name="T15" fmla="*/ 27750 h 7126"/>
                <a:gd name="T16" fmla="*/ 174775 w 7966"/>
                <a:gd name="T17" fmla="*/ 17650 h 7126"/>
                <a:gd name="T18" fmla="*/ 153775 w 7966"/>
                <a:gd name="T19" fmla="*/ 25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A309E0CA-70DA-434A-BB06-B8EB390ED01F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0935F5F6-34B1-4B74-A2BC-66ADE8301753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723BB3E9-DBD7-4AA5-BC5E-85D55F2A7DEB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83B2F0D0-F644-4E00-B459-A6338F5F5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14300 w 573"/>
                <a:gd name="T1" fmla="*/ 25 h 4471"/>
                <a:gd name="T2" fmla="*/ 25 w 573"/>
                <a:gd name="T3" fmla="*/ 111775 h 4471"/>
                <a:gd name="T4" fmla="*/ 25 w 573"/>
                <a:gd name="T5" fmla="*/ 111775 h 4471"/>
                <a:gd name="T6" fmla="*/ 14300 w 573"/>
                <a:gd name="T7" fmla="*/ 25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9A8ABE8E-EBF7-40CC-AD3F-4900FD575B09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D5B3D19B-3DFC-4C61-97B3-23177963C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7725 w 1244"/>
                <a:gd name="T3" fmla="*/ 143675 h 5882"/>
                <a:gd name="T4" fmla="*/ 27725 w 1244"/>
                <a:gd name="T5" fmla="*/ 143675 h 5882"/>
                <a:gd name="T6" fmla="*/ 31100 w 1244"/>
                <a:gd name="T7" fmla="*/ 147050 h 5882"/>
                <a:gd name="T8" fmla="*/ 27725 w 1244"/>
                <a:gd name="T9" fmla="*/ 143675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42C81FA0-989E-4B91-94EE-5EF93E714B90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E7D162C0-36D1-4262-891F-0657AD5F019A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3B2E607C-ED61-4CA3-B8B6-76120AC2B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108400 w 4471"/>
                <a:gd name="T1" fmla="*/ 25 h 8975"/>
                <a:gd name="T2" fmla="*/ 25 w 4471"/>
                <a:gd name="T3" fmla="*/ 224350 h 8975"/>
                <a:gd name="T4" fmla="*/ 25 w 4471"/>
                <a:gd name="T5" fmla="*/ 224350 h 8975"/>
                <a:gd name="T6" fmla="*/ 108400 w 4471"/>
                <a:gd name="T7" fmla="*/ 25 h 8975"/>
                <a:gd name="T8" fmla="*/ 111775 w 4471"/>
                <a:gd name="T9" fmla="*/ 25 h 8975"/>
                <a:gd name="T10" fmla="*/ 111775 w 4471"/>
                <a:gd name="T11" fmla="*/ 25 h 8975"/>
                <a:gd name="T12" fmla="*/ 108400 w 4471"/>
                <a:gd name="T13" fmla="*/ 25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6C24E607-6794-4646-B314-DAFC27A0F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5 w 1"/>
                <a:gd name="T1" fmla="*/ 25 h 1"/>
                <a:gd name="T2" fmla="*/ 25 w 1"/>
                <a:gd name="T3" fmla="*/ 25 h 1"/>
                <a:gd name="T4" fmla="*/ 25 w 1"/>
                <a:gd name="T5" fmla="*/ 25 h 1"/>
                <a:gd name="T6" fmla="*/ 25 w 1"/>
                <a:gd name="T7" fmla="*/ 25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314E0239-4F5F-4D71-8CAF-3E2CC3360C0A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3C926728-286F-44E5-9211-5DBBD128E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5 w 4471"/>
                <a:gd name="T1" fmla="*/ 25 h 8975"/>
                <a:gd name="T2" fmla="*/ 25 w 4471"/>
                <a:gd name="T3" fmla="*/ 25 h 8975"/>
                <a:gd name="T4" fmla="*/ 111775 w 4471"/>
                <a:gd name="T5" fmla="*/ 224350 h 8975"/>
                <a:gd name="T6" fmla="*/ 111775 w 4471"/>
                <a:gd name="T7" fmla="*/ 224350 h 8975"/>
                <a:gd name="T8" fmla="*/ 25 w 4471"/>
                <a:gd name="T9" fmla="*/ 25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728F5C14-84A5-49B5-B5FB-AAA1D4715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3375 h 135"/>
                <a:gd name="T4" fmla="*/ 3375 w 135"/>
                <a:gd name="T5" fmla="*/ 3375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0B43B922-78AA-438F-8ABB-1DD72EECD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59650 w 2387"/>
                <a:gd name="T1" fmla="*/ 0 h 976"/>
                <a:gd name="T2" fmla="*/ 59650 w 2387"/>
                <a:gd name="T3" fmla="*/ 0 h 976"/>
                <a:gd name="T4" fmla="*/ 55000 w 2387"/>
                <a:gd name="T5" fmla="*/ 2375 h 976"/>
                <a:gd name="T6" fmla="*/ 55000 w 2387"/>
                <a:gd name="T7" fmla="*/ 2375 h 976"/>
                <a:gd name="T8" fmla="*/ 59650 w 2387"/>
                <a:gd name="T9" fmla="*/ 0 h 976"/>
                <a:gd name="T10" fmla="*/ 55000 w 2387"/>
                <a:gd name="T11" fmla="*/ 2375 h 976"/>
                <a:gd name="T12" fmla="*/ 55000 w 2387"/>
                <a:gd name="T13" fmla="*/ 2375 h 976"/>
                <a:gd name="T14" fmla="*/ 0 w 2387"/>
                <a:gd name="T15" fmla="*/ 24375 h 976"/>
                <a:gd name="T16" fmla="*/ 55000 w 2387"/>
                <a:gd name="T17" fmla="*/ 2375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ECD06B24-3628-4EB8-824D-B483D69405C9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8F6A7019-6B02-4BD3-8E81-95379FCB1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108400 w 4336"/>
                <a:gd name="T1" fmla="*/ 25 h 9546"/>
                <a:gd name="T2" fmla="*/ 10075 w 4336"/>
                <a:gd name="T3" fmla="*/ 4225 h 9546"/>
                <a:gd name="T4" fmla="*/ 0 w 4336"/>
                <a:gd name="T5" fmla="*/ 193275 h 9546"/>
                <a:gd name="T6" fmla="*/ 10075 w 4336"/>
                <a:gd name="T7" fmla="*/ 217650 h 9546"/>
                <a:gd name="T8" fmla="*/ 84025 w 4336"/>
                <a:gd name="T9" fmla="*/ 238650 h 9546"/>
                <a:gd name="T10" fmla="*/ 97475 w 4336"/>
                <a:gd name="T11" fmla="*/ 210075 h 9546"/>
                <a:gd name="T12" fmla="*/ 52100 w 4336"/>
                <a:gd name="T13" fmla="*/ 175625 h 9546"/>
                <a:gd name="T14" fmla="*/ 108400 w 4336"/>
                <a:gd name="T15" fmla="*/ 25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1AFD67BA-70FF-404C-8685-C56F9BFD5A27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CF179CC2-572B-43FF-AB13-69BCD313D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140350 w 5614"/>
                <a:gd name="T1" fmla="*/ 25 h 2118"/>
                <a:gd name="T2" fmla="*/ 3375 w 5614"/>
                <a:gd name="T3" fmla="*/ 3375 h 2118"/>
                <a:gd name="T4" fmla="*/ 25 w 5614"/>
                <a:gd name="T5" fmla="*/ 52950 h 2118"/>
                <a:gd name="T6" fmla="*/ 108400 w 5614"/>
                <a:gd name="T7" fmla="*/ 48750 h 2118"/>
                <a:gd name="T8" fmla="*/ 140350 w 5614"/>
                <a:gd name="T9" fmla="*/ 25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579296E9-05AC-4416-8368-71AA1AED5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5 h 1950"/>
                <a:gd name="T2" fmla="*/ 35300 w 5748"/>
                <a:gd name="T3" fmla="*/ 48750 h 1950"/>
                <a:gd name="T4" fmla="*/ 143675 w 5748"/>
                <a:gd name="T5" fmla="*/ 48750 h 1950"/>
                <a:gd name="T6" fmla="*/ 136950 w 5748"/>
                <a:gd name="T7" fmla="*/ 25 h 1950"/>
                <a:gd name="T8" fmla="*/ 0 w 5748"/>
                <a:gd name="T9" fmla="*/ 25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26D3002A-660B-4EF4-8522-76A8A01F7952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EEBF5089-43B8-4154-AA1D-6671700A8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6725 w 4202"/>
                <a:gd name="T1" fmla="*/ 25 h 9546"/>
                <a:gd name="T2" fmla="*/ 52100 w 4202"/>
                <a:gd name="T3" fmla="*/ 175625 h 9546"/>
                <a:gd name="T4" fmla="*/ 6725 w 4202"/>
                <a:gd name="T5" fmla="*/ 210075 h 9546"/>
                <a:gd name="T6" fmla="*/ 21025 w 4202"/>
                <a:gd name="T7" fmla="*/ 238650 h 9546"/>
                <a:gd name="T8" fmla="*/ 94125 w 4202"/>
                <a:gd name="T9" fmla="*/ 221000 h 9546"/>
                <a:gd name="T10" fmla="*/ 105050 w 4202"/>
                <a:gd name="T11" fmla="*/ 193275 h 9546"/>
                <a:gd name="T12" fmla="*/ 101675 w 4202"/>
                <a:gd name="T13" fmla="*/ 25 h 9546"/>
                <a:gd name="T14" fmla="*/ 6725 w 4202"/>
                <a:gd name="T15" fmla="*/ 25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7234AC3E-D337-4ED6-975C-AF49957E0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98325 w 4773"/>
                <a:gd name="T1" fmla="*/ 0 h 8134"/>
                <a:gd name="T2" fmla="*/ 0 w 4773"/>
                <a:gd name="T3" fmla="*/ 10925 h 8134"/>
                <a:gd name="T4" fmla="*/ 0 w 4773"/>
                <a:gd name="T5" fmla="*/ 31925 h 8134"/>
                <a:gd name="T6" fmla="*/ 14300 w 4773"/>
                <a:gd name="T7" fmla="*/ 130250 h 8134"/>
                <a:gd name="T8" fmla="*/ 14300 w 4773"/>
                <a:gd name="T9" fmla="*/ 157975 h 8134"/>
                <a:gd name="T10" fmla="*/ 70575 w 4773"/>
                <a:gd name="T11" fmla="*/ 203325 h 8134"/>
                <a:gd name="T12" fmla="*/ 115950 w 4773"/>
                <a:gd name="T13" fmla="*/ 147050 h 8134"/>
                <a:gd name="T14" fmla="*/ 112600 w 4773"/>
                <a:gd name="T15" fmla="*/ 122675 h 8134"/>
                <a:gd name="T16" fmla="*/ 101675 w 4773"/>
                <a:gd name="T17" fmla="*/ 21000 h 8134"/>
                <a:gd name="T18" fmla="*/ 98325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FC47088D-FBDB-444C-B9AA-DBF65542D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101675 w 4067"/>
                <a:gd name="T1" fmla="*/ 0 h 1681"/>
                <a:gd name="T2" fmla="*/ 17650 w 4067"/>
                <a:gd name="T3" fmla="*/ 3375 h 1681"/>
                <a:gd name="T4" fmla="*/ 0 w 4067"/>
                <a:gd name="T5" fmla="*/ 3375 h 1681"/>
                <a:gd name="T6" fmla="*/ 3375 w 4067"/>
                <a:gd name="T7" fmla="*/ 31950 h 1681"/>
                <a:gd name="T8" fmla="*/ 48750 w 4067"/>
                <a:gd name="T9" fmla="*/ 42025 h 1681"/>
                <a:gd name="T10" fmla="*/ 101675 w 4067"/>
                <a:gd name="T11" fmla="*/ 24375 h 1681"/>
                <a:gd name="T12" fmla="*/ 101675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850613DD-C0EB-4733-9E78-F46FDF63E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457875 w 33610"/>
                <a:gd name="T1" fmla="*/ 25 h 56383"/>
                <a:gd name="T2" fmla="*/ 263000 w 33610"/>
                <a:gd name="T3" fmla="*/ 45875 h 56383"/>
                <a:gd name="T4" fmla="*/ 252075 w 33610"/>
                <a:gd name="T5" fmla="*/ 53425 h 56383"/>
                <a:gd name="T6" fmla="*/ 84050 w 33610"/>
                <a:gd name="T7" fmla="*/ 242475 h 56383"/>
                <a:gd name="T8" fmla="*/ 52950 w 33610"/>
                <a:gd name="T9" fmla="*/ 785275 h 56383"/>
                <a:gd name="T10" fmla="*/ 279825 w 33610"/>
                <a:gd name="T11" fmla="*/ 1218825 h 56383"/>
                <a:gd name="T12" fmla="*/ 381475 w 33610"/>
                <a:gd name="T13" fmla="*/ 1327200 h 56383"/>
                <a:gd name="T14" fmla="*/ 552875 w 33610"/>
                <a:gd name="T15" fmla="*/ 1407875 h 56383"/>
                <a:gd name="T16" fmla="*/ 578625 w 33610"/>
                <a:gd name="T17" fmla="*/ 1409575 h 56383"/>
                <a:gd name="T18" fmla="*/ 710850 w 33610"/>
                <a:gd name="T19" fmla="*/ 1355775 h 56383"/>
                <a:gd name="T20" fmla="*/ 710850 w 33610"/>
                <a:gd name="T21" fmla="*/ 1355775 h 56383"/>
                <a:gd name="T22" fmla="*/ 701500 w 33610"/>
                <a:gd name="T23" fmla="*/ 1356750 h 56383"/>
                <a:gd name="T24" fmla="*/ 641100 w 33610"/>
                <a:gd name="T25" fmla="*/ 1254100 h 56383"/>
                <a:gd name="T26" fmla="*/ 741925 w 33610"/>
                <a:gd name="T27" fmla="*/ 1103700 h 56383"/>
                <a:gd name="T28" fmla="*/ 798225 w 33610"/>
                <a:gd name="T29" fmla="*/ 928100 h 56383"/>
                <a:gd name="T30" fmla="*/ 749500 w 33610"/>
                <a:gd name="T31" fmla="*/ 795350 h 56383"/>
                <a:gd name="T32" fmla="*/ 735200 w 33610"/>
                <a:gd name="T33" fmla="*/ 686950 h 56383"/>
                <a:gd name="T34" fmla="*/ 735200 w 33610"/>
                <a:gd name="T35" fmla="*/ 686950 h 56383"/>
                <a:gd name="T36" fmla="*/ 823275 w 33610"/>
                <a:gd name="T37" fmla="*/ 759100 h 56383"/>
                <a:gd name="T38" fmla="*/ 840225 w 33610"/>
                <a:gd name="T39" fmla="*/ 756700 h 56383"/>
                <a:gd name="T40" fmla="*/ 840225 w 33610"/>
                <a:gd name="T41" fmla="*/ 756700 h 56383"/>
                <a:gd name="T42" fmla="*/ 839400 w 33610"/>
                <a:gd name="T43" fmla="*/ 756800 h 56383"/>
                <a:gd name="T44" fmla="*/ 791500 w 33610"/>
                <a:gd name="T45" fmla="*/ 662600 h 56383"/>
                <a:gd name="T46" fmla="*/ 780575 w 33610"/>
                <a:gd name="T47" fmla="*/ 473550 h 56383"/>
                <a:gd name="T48" fmla="*/ 780575 w 33610"/>
                <a:gd name="T49" fmla="*/ 287850 h 56383"/>
                <a:gd name="T50" fmla="*/ 665475 w 33610"/>
                <a:gd name="T51" fmla="*/ 66875 h 56383"/>
                <a:gd name="T52" fmla="*/ 479775 w 33610"/>
                <a:gd name="T53" fmla="*/ 500 h 56383"/>
                <a:gd name="T54" fmla="*/ 457875 w 33610"/>
                <a:gd name="T55" fmla="*/ 25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2A2A1051-7AD4-4807-8205-D3628D35A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98300 w 12167"/>
                <a:gd name="T1" fmla="*/ 25 h 46919"/>
                <a:gd name="T2" fmla="*/ 87375 w 12167"/>
                <a:gd name="T3" fmla="*/ 7575 h 46919"/>
                <a:gd name="T4" fmla="*/ 0 w 12167"/>
                <a:gd name="T5" fmla="*/ 77325 h 46919"/>
                <a:gd name="T6" fmla="*/ 136125 w 12167"/>
                <a:gd name="T7" fmla="*/ 168075 h 46919"/>
                <a:gd name="T8" fmla="*/ 56300 w 12167"/>
                <a:gd name="T9" fmla="*/ 140350 h 46919"/>
                <a:gd name="T10" fmla="*/ 48725 w 12167"/>
                <a:gd name="T11" fmla="*/ 140350 h 46919"/>
                <a:gd name="T12" fmla="*/ 206700 w 12167"/>
                <a:gd name="T13" fmla="*/ 238650 h 46919"/>
                <a:gd name="T14" fmla="*/ 248700 w 12167"/>
                <a:gd name="T15" fmla="*/ 280650 h 46919"/>
                <a:gd name="T16" fmla="*/ 245350 w 12167"/>
                <a:gd name="T17" fmla="*/ 242000 h 46919"/>
                <a:gd name="T18" fmla="*/ 126025 w 12167"/>
                <a:gd name="T19" fmla="*/ 21025 h 46919"/>
                <a:gd name="T20" fmla="*/ 98300 w 12167"/>
                <a:gd name="T21" fmla="*/ 25 h 46919"/>
                <a:gd name="T22" fmla="*/ 255425 w 12167"/>
                <a:gd name="T23" fmla="*/ 626825 h 46919"/>
                <a:gd name="T24" fmla="*/ 231050 w 12167"/>
                <a:gd name="T25" fmla="*/ 672200 h 46919"/>
                <a:gd name="T26" fmla="*/ 227700 w 12167"/>
                <a:gd name="T27" fmla="*/ 676400 h 46919"/>
                <a:gd name="T28" fmla="*/ 287350 w 12167"/>
                <a:gd name="T29" fmla="*/ 714200 h 46919"/>
                <a:gd name="T30" fmla="*/ 304150 w 12167"/>
                <a:gd name="T31" fmla="*/ 710850 h 46919"/>
                <a:gd name="T32" fmla="*/ 255425 w 12167"/>
                <a:gd name="T33" fmla="*/ 626825 h 46919"/>
                <a:gd name="T34" fmla="*/ 255425 w 12167"/>
                <a:gd name="T35" fmla="*/ 865450 h 46919"/>
                <a:gd name="T36" fmla="*/ 206700 w 12167"/>
                <a:gd name="T37" fmla="*/ 924250 h 46919"/>
                <a:gd name="T38" fmla="*/ 153750 w 12167"/>
                <a:gd name="T39" fmla="*/ 935175 h 46919"/>
                <a:gd name="T40" fmla="*/ 136125 w 12167"/>
                <a:gd name="T41" fmla="*/ 935175 h 46919"/>
                <a:gd name="T42" fmla="*/ 35300 w 12167"/>
                <a:gd name="T43" fmla="*/ 1061225 h 46919"/>
                <a:gd name="T44" fmla="*/ 115125 w 12167"/>
                <a:gd name="T45" fmla="*/ 1172975 h 46919"/>
                <a:gd name="T46" fmla="*/ 206700 w 12167"/>
                <a:gd name="T47" fmla="*/ 1057850 h 46919"/>
                <a:gd name="T48" fmla="*/ 258800 w 12167"/>
                <a:gd name="T49" fmla="*/ 882250 h 46919"/>
                <a:gd name="T50" fmla="*/ 255425 w 12167"/>
                <a:gd name="T51" fmla="*/ 865450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8BEF32D9-7AC3-4D2C-B511-D4C6FB907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724275 h 55868"/>
                <a:gd name="T2" fmla="*/ 0 w 34450"/>
                <a:gd name="T3" fmla="*/ 724275 h 55868"/>
                <a:gd name="T4" fmla="*/ 1150 w 34450"/>
                <a:gd name="T5" fmla="*/ 724675 h 55868"/>
                <a:gd name="T6" fmla="*/ 1150 w 34450"/>
                <a:gd name="T7" fmla="*/ 724675 h 55868"/>
                <a:gd name="T8" fmla="*/ 0 w 34450"/>
                <a:gd name="T9" fmla="*/ 724275 h 55868"/>
                <a:gd name="T10" fmla="*/ 420125 w 34450"/>
                <a:gd name="T11" fmla="*/ 0 h 55868"/>
                <a:gd name="T12" fmla="*/ 231075 w 34450"/>
                <a:gd name="T13" fmla="*/ 48725 h 55868"/>
                <a:gd name="T14" fmla="*/ 98300 w 34450"/>
                <a:gd name="T15" fmla="*/ 262150 h 55868"/>
                <a:gd name="T16" fmla="*/ 80675 w 34450"/>
                <a:gd name="T17" fmla="*/ 444475 h 55868"/>
                <a:gd name="T18" fmla="*/ 56300 w 34450"/>
                <a:gd name="T19" fmla="*/ 633525 h 55868"/>
                <a:gd name="T20" fmla="*/ 1875 w 34450"/>
                <a:gd name="T21" fmla="*/ 724725 h 55868"/>
                <a:gd name="T22" fmla="*/ 1150 w 34450"/>
                <a:gd name="T23" fmla="*/ 724675 h 55868"/>
                <a:gd name="T24" fmla="*/ 1150 w 34450"/>
                <a:gd name="T25" fmla="*/ 724675 h 55868"/>
                <a:gd name="T26" fmla="*/ 20625 w 34450"/>
                <a:gd name="T27" fmla="*/ 728000 h 55868"/>
                <a:gd name="T28" fmla="*/ 108400 w 34450"/>
                <a:gd name="T29" fmla="*/ 661250 h 55868"/>
                <a:gd name="T30" fmla="*/ 108400 w 34450"/>
                <a:gd name="T31" fmla="*/ 661250 h 55868"/>
                <a:gd name="T32" fmla="*/ 87400 w 34450"/>
                <a:gd name="T33" fmla="*/ 769650 h 55868"/>
                <a:gd name="T34" fmla="*/ 31925 w 34450"/>
                <a:gd name="T35" fmla="*/ 895675 h 55868"/>
                <a:gd name="T36" fmla="*/ 70575 w 34450"/>
                <a:gd name="T37" fmla="*/ 1078000 h 55868"/>
                <a:gd name="T38" fmla="*/ 157975 w 34450"/>
                <a:gd name="T39" fmla="*/ 1235950 h 55868"/>
                <a:gd name="T40" fmla="*/ 92050 w 34450"/>
                <a:gd name="T41" fmla="*/ 1334625 h 55868"/>
                <a:gd name="T42" fmla="*/ 80675 w 34450"/>
                <a:gd name="T43" fmla="*/ 1333425 h 55868"/>
                <a:gd name="T44" fmla="*/ 80675 w 34450"/>
                <a:gd name="T45" fmla="*/ 1333425 h 55868"/>
                <a:gd name="T46" fmla="*/ 234425 w 34450"/>
                <a:gd name="T47" fmla="*/ 1396450 h 55868"/>
                <a:gd name="T48" fmla="*/ 244800 w 34450"/>
                <a:gd name="T49" fmla="*/ 1396700 h 55868"/>
                <a:gd name="T50" fmla="*/ 413400 w 34450"/>
                <a:gd name="T51" fmla="*/ 1326700 h 55868"/>
                <a:gd name="T52" fmla="*/ 574725 w 34450"/>
                <a:gd name="T53" fmla="*/ 1168750 h 55868"/>
                <a:gd name="T54" fmla="*/ 784775 w 34450"/>
                <a:gd name="T55" fmla="*/ 815850 h 55868"/>
                <a:gd name="T56" fmla="*/ 794850 w 34450"/>
                <a:gd name="T57" fmla="*/ 273075 h 55868"/>
                <a:gd name="T58" fmla="*/ 644450 w 34450"/>
                <a:gd name="T59" fmla="*/ 66375 h 55868"/>
                <a:gd name="T60" fmla="*/ 602450 w 34450"/>
                <a:gd name="T61" fmla="*/ 42025 h 55868"/>
                <a:gd name="T62" fmla="*/ 420125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11DCB35E-B60D-4842-BFDE-8A8383C67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4375 w 12604"/>
                <a:gd name="T1" fmla="*/ 0 h 20569"/>
                <a:gd name="T2" fmla="*/ 3375 w 12604"/>
                <a:gd name="T3" fmla="*/ 21000 h 20569"/>
                <a:gd name="T4" fmla="*/ 0 w 12604"/>
                <a:gd name="T5" fmla="*/ 21000 h 20569"/>
                <a:gd name="T6" fmla="*/ 21000 w 12604"/>
                <a:gd name="T7" fmla="*/ 27725 h 20569"/>
                <a:gd name="T8" fmla="*/ 48725 w 12604"/>
                <a:gd name="T9" fmla="*/ 21000 h 20569"/>
                <a:gd name="T10" fmla="*/ 24375 w 12604"/>
                <a:gd name="T11" fmla="*/ 0 h 20569"/>
                <a:gd name="T12" fmla="*/ 98300 w 12604"/>
                <a:gd name="T13" fmla="*/ 48750 h 20569"/>
                <a:gd name="T14" fmla="*/ 90750 w 12604"/>
                <a:gd name="T15" fmla="*/ 66375 h 20569"/>
                <a:gd name="T16" fmla="*/ 84025 w 12604"/>
                <a:gd name="T17" fmla="*/ 77300 h 20569"/>
                <a:gd name="T18" fmla="*/ 105025 w 12604"/>
                <a:gd name="T19" fmla="*/ 52100 h 20569"/>
                <a:gd name="T20" fmla="*/ 98300 w 12604"/>
                <a:gd name="T21" fmla="*/ 48750 h 20569"/>
                <a:gd name="T22" fmla="*/ 73950 w 12604"/>
                <a:gd name="T23" fmla="*/ 98300 h 20569"/>
                <a:gd name="T24" fmla="*/ 73950 w 12604"/>
                <a:gd name="T25" fmla="*/ 98300 h 20569"/>
                <a:gd name="T26" fmla="*/ 31925 w 12604"/>
                <a:gd name="T27" fmla="*/ 195775 h 20569"/>
                <a:gd name="T28" fmla="*/ 73950 w 12604"/>
                <a:gd name="T29" fmla="*/ 374750 h 20569"/>
                <a:gd name="T30" fmla="*/ 157975 w 12604"/>
                <a:gd name="T31" fmla="*/ 514225 h 20569"/>
                <a:gd name="T32" fmla="*/ 315075 w 12604"/>
                <a:gd name="T33" fmla="*/ 283150 h 20569"/>
                <a:gd name="T34" fmla="*/ 241975 w 12604"/>
                <a:gd name="T35" fmla="*/ 231075 h 20569"/>
                <a:gd name="T36" fmla="*/ 231050 w 12604"/>
                <a:gd name="T37" fmla="*/ 237800 h 20569"/>
                <a:gd name="T38" fmla="*/ 178975 w 12604"/>
                <a:gd name="T39" fmla="*/ 248700 h 20569"/>
                <a:gd name="T40" fmla="*/ 66375 w 12604"/>
                <a:gd name="T41" fmla="*/ 136125 h 20569"/>
                <a:gd name="T42" fmla="*/ 73950 w 12604"/>
                <a:gd name="T43" fmla="*/ 98300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F847F471-C2F1-4040-8DFA-F4412FF8C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536075 w 44970"/>
                <a:gd name="T1" fmla="*/ 25 h 42852"/>
                <a:gd name="T2" fmla="*/ 25 w 44970"/>
                <a:gd name="T3" fmla="*/ 536075 h 42852"/>
                <a:gd name="T4" fmla="*/ 45400 w 44970"/>
                <a:gd name="T5" fmla="*/ 759575 h 42852"/>
                <a:gd name="T6" fmla="*/ 3375 w 44970"/>
                <a:gd name="T7" fmla="*/ 843600 h 42852"/>
                <a:gd name="T8" fmla="*/ 115975 w 44970"/>
                <a:gd name="T9" fmla="*/ 956175 h 42852"/>
                <a:gd name="T10" fmla="*/ 178975 w 44970"/>
                <a:gd name="T11" fmla="*/ 938550 h 42852"/>
                <a:gd name="T12" fmla="*/ 536075 w 44970"/>
                <a:gd name="T13" fmla="*/ 1071300 h 42852"/>
                <a:gd name="T14" fmla="*/ 994000 w 44970"/>
                <a:gd name="T15" fmla="*/ 812500 h 42852"/>
                <a:gd name="T16" fmla="*/ 1011625 w 44970"/>
                <a:gd name="T17" fmla="*/ 812500 h 42852"/>
                <a:gd name="T18" fmla="*/ 1124225 w 44970"/>
                <a:gd name="T19" fmla="*/ 700750 h 42852"/>
                <a:gd name="T20" fmla="*/ 1067925 w 44970"/>
                <a:gd name="T21" fmla="*/ 605825 h 42852"/>
                <a:gd name="T22" fmla="*/ 1071300 w 44970"/>
                <a:gd name="T23" fmla="*/ 536075 h 42852"/>
                <a:gd name="T24" fmla="*/ 536075 w 44970"/>
                <a:gd name="T25" fmla="*/ 25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D5506AF8-2792-4144-AD38-1053843B6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542775 w 33206"/>
                <a:gd name="T1" fmla="*/ 0 h 10386"/>
                <a:gd name="T2" fmla="*/ 476400 w 33206"/>
                <a:gd name="T3" fmla="*/ 70575 h 10386"/>
                <a:gd name="T4" fmla="*/ 571350 w 33206"/>
                <a:gd name="T5" fmla="*/ 80675 h 10386"/>
                <a:gd name="T6" fmla="*/ 560425 w 33206"/>
                <a:gd name="T7" fmla="*/ 35300 h 10386"/>
                <a:gd name="T8" fmla="*/ 542775 w 33206"/>
                <a:gd name="T9" fmla="*/ 0 h 10386"/>
                <a:gd name="T10" fmla="*/ 0 w 33206"/>
                <a:gd name="T11" fmla="*/ 154600 h 10386"/>
                <a:gd name="T12" fmla="*/ 25200 w 33206"/>
                <a:gd name="T13" fmla="*/ 220975 h 10386"/>
                <a:gd name="T14" fmla="*/ 56300 w 33206"/>
                <a:gd name="T15" fmla="*/ 193250 h 10386"/>
                <a:gd name="T16" fmla="*/ 0 w 33206"/>
                <a:gd name="T17" fmla="*/ 154600 h 10386"/>
                <a:gd name="T18" fmla="*/ 735200 w 33206"/>
                <a:gd name="T19" fmla="*/ 10925 h 10386"/>
                <a:gd name="T20" fmla="*/ 651175 w 33206"/>
                <a:gd name="T21" fmla="*/ 101675 h 10386"/>
                <a:gd name="T22" fmla="*/ 647800 w 33206"/>
                <a:gd name="T23" fmla="*/ 101675 h 10386"/>
                <a:gd name="T24" fmla="*/ 830125 w 33206"/>
                <a:gd name="T25" fmla="*/ 259625 h 10386"/>
                <a:gd name="T26" fmla="*/ 830125 w 33206"/>
                <a:gd name="T27" fmla="*/ 242000 h 10386"/>
                <a:gd name="T28" fmla="*/ 809125 w 33206"/>
                <a:gd name="T29" fmla="*/ 157975 h 10386"/>
                <a:gd name="T30" fmla="*/ 735200 w 33206"/>
                <a:gd name="T31" fmla="*/ 10925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BFEED5CA-86B9-407B-8813-32C955025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5 w 2253"/>
                <a:gd name="T1" fmla="*/ 25 h 3799"/>
                <a:gd name="T2" fmla="*/ 56300 w 2253"/>
                <a:gd name="T3" fmla="*/ 94950 h 3799"/>
                <a:gd name="T4" fmla="*/ 25 w 2253"/>
                <a:gd name="T5" fmla="*/ 25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8E9A3F77-3E9C-48F8-9F5D-8581933B5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52925 w 2118"/>
                <a:gd name="T1" fmla="*/ 25 h 438"/>
                <a:gd name="T2" fmla="*/ 52925 w 2118"/>
                <a:gd name="T3" fmla="*/ 25 h 438"/>
                <a:gd name="T4" fmla="*/ 0 w 2118"/>
                <a:gd name="T5" fmla="*/ 10925 h 438"/>
                <a:gd name="T6" fmla="*/ 52925 w 2118"/>
                <a:gd name="T7" fmla="*/ 25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1D4AF65B-A0BA-46CA-A3C9-C2A0508F6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73950 w 5211"/>
                <a:gd name="T1" fmla="*/ 25 h 9244"/>
                <a:gd name="T2" fmla="*/ 25 w 5211"/>
                <a:gd name="T3" fmla="*/ 108400 h 9244"/>
                <a:gd name="T4" fmla="*/ 25 w 5211"/>
                <a:gd name="T5" fmla="*/ 231075 h 9244"/>
                <a:gd name="T6" fmla="*/ 17650 w 5211"/>
                <a:gd name="T7" fmla="*/ 231075 h 9244"/>
                <a:gd name="T8" fmla="*/ 70600 w 5211"/>
                <a:gd name="T9" fmla="*/ 220150 h 9244"/>
                <a:gd name="T10" fmla="*/ 130250 w 5211"/>
                <a:gd name="T11" fmla="*/ 129425 h 9244"/>
                <a:gd name="T12" fmla="*/ 130250 w 5211"/>
                <a:gd name="T13" fmla="*/ 119325 h 9244"/>
                <a:gd name="T14" fmla="*/ 73950 w 5211"/>
                <a:gd name="T15" fmla="*/ 24400 h 9244"/>
                <a:gd name="T16" fmla="*/ 73950 w 5211"/>
                <a:gd name="T17" fmla="*/ 25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36888DBD-7ED0-401E-99CA-58A5B4144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10100 w 404"/>
                <a:gd name="T1" fmla="*/ 0 h 841"/>
                <a:gd name="T2" fmla="*/ 25 w 404"/>
                <a:gd name="T3" fmla="*/ 21000 h 841"/>
                <a:gd name="T4" fmla="*/ 3375 w 404"/>
                <a:gd name="T5" fmla="*/ 21000 h 841"/>
                <a:gd name="T6" fmla="*/ 10100 w 404"/>
                <a:gd name="T7" fmla="*/ 3375 h 841"/>
                <a:gd name="T8" fmla="*/ 10100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5148DEED-2D77-4B72-B4AB-2B2EE2EBA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38650 w 1547"/>
                <a:gd name="T1" fmla="*/ 25 h 3359"/>
                <a:gd name="T2" fmla="*/ 17650 w 1547"/>
                <a:gd name="T3" fmla="*/ 25225 h 3359"/>
                <a:gd name="T4" fmla="*/ 17650 w 1547"/>
                <a:gd name="T5" fmla="*/ 28600 h 3359"/>
                <a:gd name="T6" fmla="*/ 38650 w 1547"/>
                <a:gd name="T7" fmla="*/ 4225 h 3359"/>
                <a:gd name="T8" fmla="*/ 38650 w 1547"/>
                <a:gd name="T9" fmla="*/ 25 h 3359"/>
                <a:gd name="T10" fmla="*/ 7575 w 1547"/>
                <a:gd name="T11" fmla="*/ 46225 h 3359"/>
                <a:gd name="T12" fmla="*/ 1075 w 1547"/>
                <a:gd name="T13" fmla="*/ 70975 h 3359"/>
                <a:gd name="T14" fmla="*/ 1075 w 1547"/>
                <a:gd name="T15" fmla="*/ 70975 h 3359"/>
                <a:gd name="T16" fmla="*/ 10925 w 1547"/>
                <a:gd name="T17" fmla="*/ 46225 h 3359"/>
                <a:gd name="T18" fmla="*/ 7575 w 1547"/>
                <a:gd name="T19" fmla="*/ 46225 h 3359"/>
                <a:gd name="T20" fmla="*/ 1075 w 1547"/>
                <a:gd name="T21" fmla="*/ 70975 h 3359"/>
                <a:gd name="T22" fmla="*/ 0 w 1547"/>
                <a:gd name="T23" fmla="*/ 83950 h 3359"/>
                <a:gd name="T24" fmla="*/ 0 w 1547"/>
                <a:gd name="T25" fmla="*/ 83950 h 3359"/>
                <a:gd name="T26" fmla="*/ 1075 w 1547"/>
                <a:gd name="T27" fmla="*/ 70975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A6BC652D-773D-47B6-8172-C3F917B55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66375 w 7025"/>
                <a:gd name="T1" fmla="*/ 25 h 11899"/>
                <a:gd name="T2" fmla="*/ 63025 w 7025"/>
                <a:gd name="T3" fmla="*/ 45400 h 11899"/>
                <a:gd name="T4" fmla="*/ 87375 w 7025"/>
                <a:gd name="T5" fmla="*/ 108400 h 11899"/>
                <a:gd name="T6" fmla="*/ 87375 w 7025"/>
                <a:gd name="T7" fmla="*/ 111775 h 11899"/>
                <a:gd name="T8" fmla="*/ 77300 w 7025"/>
                <a:gd name="T9" fmla="*/ 111775 h 11899"/>
                <a:gd name="T10" fmla="*/ 38650 w 7025"/>
                <a:gd name="T11" fmla="*/ 105050 h 11899"/>
                <a:gd name="T12" fmla="*/ 17650 w 7025"/>
                <a:gd name="T13" fmla="*/ 129425 h 11899"/>
                <a:gd name="T14" fmla="*/ 10925 w 7025"/>
                <a:gd name="T15" fmla="*/ 147050 h 11899"/>
                <a:gd name="T16" fmla="*/ 0 w 7025"/>
                <a:gd name="T17" fmla="*/ 184875 h 11899"/>
                <a:gd name="T18" fmla="*/ 112600 w 7025"/>
                <a:gd name="T19" fmla="*/ 297450 h 11899"/>
                <a:gd name="T20" fmla="*/ 164675 w 7025"/>
                <a:gd name="T21" fmla="*/ 286550 h 11899"/>
                <a:gd name="T22" fmla="*/ 175600 w 7025"/>
                <a:gd name="T23" fmla="*/ 279825 h 11899"/>
                <a:gd name="T24" fmla="*/ 143675 w 7025"/>
                <a:gd name="T25" fmla="*/ 3375 h 11899"/>
                <a:gd name="T26" fmla="*/ 147050 w 7025"/>
                <a:gd name="T27" fmla="*/ 25 h 11899"/>
                <a:gd name="T28" fmla="*/ 108400 w 7025"/>
                <a:gd name="T29" fmla="*/ 3375 h 11899"/>
                <a:gd name="T30" fmla="*/ 66375 w 7025"/>
                <a:gd name="T31" fmla="*/ 25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A778BEF2-DDA2-4985-AC3A-E6C2BE1EE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697550 w 52800"/>
                <a:gd name="T1" fmla="*/ 0 h 35952"/>
                <a:gd name="T2" fmla="*/ 662100 w 52800"/>
                <a:gd name="T3" fmla="*/ 1250 h 35952"/>
                <a:gd name="T4" fmla="*/ 602425 w 52800"/>
                <a:gd name="T5" fmla="*/ 12175 h 35952"/>
                <a:gd name="T6" fmla="*/ 546150 w 52800"/>
                <a:gd name="T7" fmla="*/ 57550 h 35952"/>
                <a:gd name="T8" fmla="*/ 530900 w 52800"/>
                <a:gd name="T9" fmla="*/ 60425 h 35952"/>
                <a:gd name="T10" fmla="*/ 487325 w 52800"/>
                <a:gd name="T11" fmla="*/ 54175 h 35952"/>
                <a:gd name="T12" fmla="*/ 416750 w 52800"/>
                <a:gd name="T13" fmla="*/ 57550 h 35952"/>
                <a:gd name="T14" fmla="*/ 287350 w 52800"/>
                <a:gd name="T15" fmla="*/ 113000 h 35952"/>
                <a:gd name="T16" fmla="*/ 235275 w 52800"/>
                <a:gd name="T17" fmla="*/ 180225 h 35952"/>
                <a:gd name="T18" fmla="*/ 193250 w 52800"/>
                <a:gd name="T19" fmla="*/ 232300 h 35952"/>
                <a:gd name="T20" fmla="*/ 147050 w 52800"/>
                <a:gd name="T21" fmla="*/ 372625 h 35952"/>
                <a:gd name="T22" fmla="*/ 77300 w 52800"/>
                <a:gd name="T23" fmla="*/ 547400 h 35952"/>
                <a:gd name="T24" fmla="*/ 0 w 52800"/>
                <a:gd name="T25" fmla="*/ 680150 h 35952"/>
                <a:gd name="T26" fmla="*/ 56300 w 52800"/>
                <a:gd name="T27" fmla="*/ 659150 h 35952"/>
                <a:gd name="T28" fmla="*/ 56300 w 52800"/>
                <a:gd name="T29" fmla="*/ 659150 h 35952"/>
                <a:gd name="T30" fmla="*/ 70575 w 52800"/>
                <a:gd name="T31" fmla="*/ 802825 h 35952"/>
                <a:gd name="T32" fmla="*/ 219825 w 52800"/>
                <a:gd name="T33" fmla="*/ 898800 h 35952"/>
                <a:gd name="T34" fmla="*/ 231050 w 52800"/>
                <a:gd name="T35" fmla="*/ 897750 h 35952"/>
                <a:gd name="T36" fmla="*/ 210050 w 52800"/>
                <a:gd name="T37" fmla="*/ 789375 h 35952"/>
                <a:gd name="T38" fmla="*/ 210050 w 52800"/>
                <a:gd name="T39" fmla="*/ 789375 h 35952"/>
                <a:gd name="T40" fmla="*/ 244725 w 52800"/>
                <a:gd name="T41" fmla="*/ 790400 h 35952"/>
                <a:gd name="T42" fmla="*/ 332725 w 52800"/>
                <a:gd name="T43" fmla="*/ 775100 h 35952"/>
                <a:gd name="T44" fmla="*/ 294075 w 52800"/>
                <a:gd name="T45" fmla="*/ 687700 h 35952"/>
                <a:gd name="T46" fmla="*/ 294075 w 52800"/>
                <a:gd name="T47" fmla="*/ 687700 h 35952"/>
                <a:gd name="T48" fmla="*/ 413200 w 52800"/>
                <a:gd name="T49" fmla="*/ 735525 h 35952"/>
                <a:gd name="T50" fmla="*/ 515050 w 52800"/>
                <a:gd name="T51" fmla="*/ 722150 h 35952"/>
                <a:gd name="T52" fmla="*/ 615925 w 52800"/>
                <a:gd name="T53" fmla="*/ 708075 h 35952"/>
                <a:gd name="T54" fmla="*/ 700750 w 52800"/>
                <a:gd name="T55" fmla="*/ 733075 h 35952"/>
                <a:gd name="T56" fmla="*/ 836375 w 52800"/>
                <a:gd name="T57" fmla="*/ 534800 h 35952"/>
                <a:gd name="T58" fmla="*/ 836375 w 52800"/>
                <a:gd name="T59" fmla="*/ 534800 h 35952"/>
                <a:gd name="T60" fmla="*/ 854500 w 52800"/>
                <a:gd name="T61" fmla="*/ 568400 h 35952"/>
                <a:gd name="T62" fmla="*/ 868775 w 52800"/>
                <a:gd name="T63" fmla="*/ 617125 h 35952"/>
                <a:gd name="T64" fmla="*/ 847775 w 52800"/>
                <a:gd name="T65" fmla="*/ 694425 h 35952"/>
                <a:gd name="T66" fmla="*/ 945250 w 52800"/>
                <a:gd name="T67" fmla="*/ 631425 h 35952"/>
                <a:gd name="T68" fmla="*/ 1029275 w 52800"/>
                <a:gd name="T69" fmla="*/ 544025 h 35952"/>
                <a:gd name="T70" fmla="*/ 1103200 w 52800"/>
                <a:gd name="T71" fmla="*/ 691075 h 35952"/>
                <a:gd name="T72" fmla="*/ 1117500 w 52800"/>
                <a:gd name="T73" fmla="*/ 841475 h 35952"/>
                <a:gd name="T74" fmla="*/ 1229225 w 52800"/>
                <a:gd name="T75" fmla="*/ 680150 h 35952"/>
                <a:gd name="T76" fmla="*/ 1288900 w 52800"/>
                <a:gd name="T77" fmla="*/ 460000 h 35952"/>
                <a:gd name="T78" fmla="*/ 1281325 w 52800"/>
                <a:gd name="T79" fmla="*/ 382700 h 35952"/>
                <a:gd name="T80" fmla="*/ 1281325 w 52800"/>
                <a:gd name="T81" fmla="*/ 382700 h 35952"/>
                <a:gd name="T82" fmla="*/ 1316625 w 52800"/>
                <a:gd name="T83" fmla="*/ 428075 h 35952"/>
                <a:gd name="T84" fmla="*/ 1288900 w 52800"/>
                <a:gd name="T85" fmla="*/ 344050 h 35952"/>
                <a:gd name="T86" fmla="*/ 1204875 w 52800"/>
                <a:gd name="T87" fmla="*/ 246600 h 35952"/>
                <a:gd name="T88" fmla="*/ 1046900 w 52800"/>
                <a:gd name="T89" fmla="*/ 148300 h 35952"/>
                <a:gd name="T90" fmla="*/ 1057050 w 52800"/>
                <a:gd name="T91" fmla="*/ 147800 h 35952"/>
                <a:gd name="T92" fmla="*/ 1134300 w 52800"/>
                <a:gd name="T93" fmla="*/ 176025 h 35952"/>
                <a:gd name="T94" fmla="*/ 802400 w 52800"/>
                <a:gd name="T95" fmla="*/ 12175 h 35952"/>
                <a:gd name="T96" fmla="*/ 697550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D340DB77-6FC2-4927-9E52-ACA33BC6F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80650 w 3227"/>
                <a:gd name="T1" fmla="*/ 0 h 9867"/>
                <a:gd name="T2" fmla="*/ 45375 w 3227"/>
                <a:gd name="T3" fmla="*/ 166025 h 9867"/>
                <a:gd name="T4" fmla="*/ 45375 w 3227"/>
                <a:gd name="T5" fmla="*/ 169375 h 9867"/>
                <a:gd name="T6" fmla="*/ 80650 w 3227"/>
                <a:gd name="T7" fmla="*/ 0 h 9867"/>
                <a:gd name="T8" fmla="*/ 17525 w 3227"/>
                <a:gd name="T9" fmla="*/ 219125 h 9867"/>
                <a:gd name="T10" fmla="*/ 17525 w 3227"/>
                <a:gd name="T11" fmla="*/ 219125 h 9867"/>
                <a:gd name="T12" fmla="*/ 0 w 3227"/>
                <a:gd name="T13" fmla="*/ 243325 h 9867"/>
                <a:gd name="T14" fmla="*/ 0 w 3227"/>
                <a:gd name="T15" fmla="*/ 246675 h 9867"/>
                <a:gd name="T16" fmla="*/ 17525 w 3227"/>
                <a:gd name="T17" fmla="*/ 219125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6C383ECD-77DD-4B26-BE00-711FA24D5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4375 w 976"/>
                <a:gd name="T1" fmla="*/ 25 h 1950"/>
                <a:gd name="T2" fmla="*/ 0 w 976"/>
                <a:gd name="T3" fmla="*/ 48750 h 1950"/>
                <a:gd name="T4" fmla="*/ 24375 w 976"/>
                <a:gd name="T5" fmla="*/ 3375 h 1950"/>
                <a:gd name="T6" fmla="*/ 24375 w 976"/>
                <a:gd name="T7" fmla="*/ 25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BFFF24C4-00D2-41E7-B6A7-EBC89197A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164700 w 9646"/>
                <a:gd name="T1" fmla="*/ 10100 h 4908"/>
                <a:gd name="T2" fmla="*/ 168050 w 9646"/>
                <a:gd name="T3" fmla="*/ 13450 h 4908"/>
                <a:gd name="T4" fmla="*/ 164700 w 9646"/>
                <a:gd name="T5" fmla="*/ 10100 h 4908"/>
                <a:gd name="T6" fmla="*/ 241150 w 9646"/>
                <a:gd name="T7" fmla="*/ 31125 h 4908"/>
                <a:gd name="T8" fmla="*/ 241150 w 9646"/>
                <a:gd name="T9" fmla="*/ 31125 h 4908"/>
                <a:gd name="T10" fmla="*/ 147050 w 9646"/>
                <a:gd name="T11" fmla="*/ 90750 h 4908"/>
                <a:gd name="T12" fmla="*/ 241150 w 9646"/>
                <a:gd name="T13" fmla="*/ 31125 h 4908"/>
                <a:gd name="T14" fmla="*/ 69750 w 9646"/>
                <a:gd name="T15" fmla="*/ 0 h 4908"/>
                <a:gd name="T16" fmla="*/ 69750 w 9646"/>
                <a:gd name="T17" fmla="*/ 0 h 4908"/>
                <a:gd name="T18" fmla="*/ 25 w 9646"/>
                <a:gd name="T19" fmla="*/ 122675 h 4908"/>
                <a:gd name="T20" fmla="*/ 69750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A22C10CF-0C2D-4D0D-AC38-9B31575A6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56300 w 2252"/>
                <a:gd name="T1" fmla="*/ 25 h 841"/>
                <a:gd name="T2" fmla="*/ 0 w 2252"/>
                <a:gd name="T3" fmla="*/ 21025 h 841"/>
                <a:gd name="T4" fmla="*/ 56300 w 2252"/>
                <a:gd name="T5" fmla="*/ 4225 h 841"/>
                <a:gd name="T6" fmla="*/ 56300 w 2252"/>
                <a:gd name="T7" fmla="*/ 25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126B0507-F860-4316-90D6-8304C0CF6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5 h 1110"/>
                <a:gd name="T2" fmla="*/ 0 w 3495"/>
                <a:gd name="T3" fmla="*/ 25 h 1110"/>
                <a:gd name="T4" fmla="*/ 87375 w 3495"/>
                <a:gd name="T5" fmla="*/ 27750 h 1110"/>
                <a:gd name="T6" fmla="*/ 87375 w 3495"/>
                <a:gd name="T7" fmla="*/ 24375 h 1110"/>
                <a:gd name="T8" fmla="*/ 0 w 3495"/>
                <a:gd name="T9" fmla="*/ 25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2B80781D-ADBC-4389-A588-B2587AA72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87375 w 5479"/>
                <a:gd name="T1" fmla="*/ 129400 h 6286"/>
                <a:gd name="T2" fmla="*/ 87375 w 5479"/>
                <a:gd name="T3" fmla="*/ 129400 h 6286"/>
                <a:gd name="T4" fmla="*/ 136950 w 5479"/>
                <a:gd name="T5" fmla="*/ 157150 h 6286"/>
                <a:gd name="T6" fmla="*/ 136950 w 5479"/>
                <a:gd name="T7" fmla="*/ 157150 h 6286"/>
                <a:gd name="T8" fmla="*/ 87375 w 5479"/>
                <a:gd name="T9" fmla="*/ 129400 h 6286"/>
                <a:gd name="T10" fmla="*/ 0 w 5479"/>
                <a:gd name="T11" fmla="*/ 25 h 6286"/>
                <a:gd name="T12" fmla="*/ 31925 w 5479"/>
                <a:gd name="T13" fmla="*/ 73125 h 6286"/>
                <a:gd name="T14" fmla="*/ 63025 w 5479"/>
                <a:gd name="T15" fmla="*/ 108400 h 6286"/>
                <a:gd name="T16" fmla="*/ 63025 w 5479"/>
                <a:gd name="T17" fmla="*/ 108400 h 6286"/>
                <a:gd name="T18" fmla="*/ 31925 w 5479"/>
                <a:gd name="T19" fmla="*/ 73125 h 6286"/>
                <a:gd name="T20" fmla="*/ 0 w 5479"/>
                <a:gd name="T21" fmla="*/ 25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FF9C7D6D-EB4B-4F50-9000-8768EE7F4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5 h 135"/>
                <a:gd name="T2" fmla="*/ 6725 w 270"/>
                <a:gd name="T3" fmla="*/ 3375 h 135"/>
                <a:gd name="T4" fmla="*/ 0 w 270"/>
                <a:gd name="T5" fmla="*/ 25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88B1EB8D-7570-461C-B5AE-DA0C86D9C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16750 w 671"/>
                <a:gd name="T1" fmla="*/ 25 h 971"/>
                <a:gd name="T2" fmla="*/ 16750 w 671"/>
                <a:gd name="T3" fmla="*/ 25 h 971"/>
                <a:gd name="T4" fmla="*/ 25 w 671"/>
                <a:gd name="T5" fmla="*/ 20900 h 971"/>
                <a:gd name="T6" fmla="*/ 25 w 671"/>
                <a:gd name="T7" fmla="*/ 24250 h 971"/>
                <a:gd name="T8" fmla="*/ 16750 w 671"/>
                <a:gd name="T9" fmla="*/ 25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B046A0AF-F6B2-4005-98AD-16EEC9956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87025 w 6454"/>
                <a:gd name="T1" fmla="*/ 525 h 5882"/>
                <a:gd name="T2" fmla="*/ 3375 w 6454"/>
                <a:gd name="T3" fmla="*/ 87400 h 5882"/>
                <a:gd name="T4" fmla="*/ 0 w 6454"/>
                <a:gd name="T5" fmla="*/ 90750 h 5882"/>
                <a:gd name="T6" fmla="*/ 3375 w 6454"/>
                <a:gd name="T7" fmla="*/ 90750 h 5882"/>
                <a:gd name="T8" fmla="*/ 87025 w 6454"/>
                <a:gd name="T9" fmla="*/ 525 h 5882"/>
                <a:gd name="T10" fmla="*/ 87400 w 6454"/>
                <a:gd name="T11" fmla="*/ 0 h 5882"/>
                <a:gd name="T12" fmla="*/ 161325 w 6454"/>
                <a:gd name="T13" fmla="*/ 147050 h 5882"/>
                <a:gd name="T14" fmla="*/ 87400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F6E8F4ED-2B97-41A7-BC23-D362CABEE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5 h 135"/>
                <a:gd name="T2" fmla="*/ 0 w 1"/>
                <a:gd name="T3" fmla="*/ 25 h 135"/>
                <a:gd name="T4" fmla="*/ 0 w 1"/>
                <a:gd name="T5" fmla="*/ 3375 h 135"/>
                <a:gd name="T6" fmla="*/ 0 w 1"/>
                <a:gd name="T7" fmla="*/ 3375 h 135"/>
                <a:gd name="T8" fmla="*/ 0 w 1"/>
                <a:gd name="T9" fmla="*/ 25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882B6C05-9D7C-46CE-9D83-9945E8580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3375 w 40063"/>
                <a:gd name="T1" fmla="*/ 80675 h 5042"/>
                <a:gd name="T2" fmla="*/ 45400 w 40063"/>
                <a:gd name="T3" fmla="*/ 84025 h 5042"/>
                <a:gd name="T4" fmla="*/ 84050 w 40063"/>
                <a:gd name="T5" fmla="*/ 80675 h 5042"/>
                <a:gd name="T6" fmla="*/ 3375 w 40063"/>
                <a:gd name="T7" fmla="*/ 80675 h 5042"/>
                <a:gd name="T8" fmla="*/ 1001550 w 40063"/>
                <a:gd name="T9" fmla="*/ 25 h 5042"/>
                <a:gd name="T10" fmla="*/ 927850 w 40063"/>
                <a:gd name="T11" fmla="*/ 111475 h 5042"/>
                <a:gd name="T12" fmla="*/ 927850 w 40063"/>
                <a:gd name="T13" fmla="*/ 111475 h 5042"/>
                <a:gd name="T14" fmla="*/ 1001550 w 40063"/>
                <a:gd name="T15" fmla="*/ 3375 h 5042"/>
                <a:gd name="T16" fmla="*/ 1001550 w 40063"/>
                <a:gd name="T17" fmla="*/ 25 h 5042"/>
                <a:gd name="T18" fmla="*/ 3375 w 40063"/>
                <a:gd name="T19" fmla="*/ 80675 h 5042"/>
                <a:gd name="T20" fmla="*/ 3375 w 40063"/>
                <a:gd name="T21" fmla="*/ 80675 h 5042"/>
                <a:gd name="T22" fmla="*/ 25 w 40063"/>
                <a:gd name="T23" fmla="*/ 126050 h 5042"/>
                <a:gd name="T24" fmla="*/ 3375 w 40063"/>
                <a:gd name="T25" fmla="*/ 80675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6735DD26-B863-4F82-A1F5-1CBF12C49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5 h 170"/>
                <a:gd name="T2" fmla="*/ 0 w 1"/>
                <a:gd name="T3" fmla="*/ 25 h 170"/>
                <a:gd name="T4" fmla="*/ 0 w 1"/>
                <a:gd name="T5" fmla="*/ 4225 h 170"/>
                <a:gd name="T6" fmla="*/ 0 w 1"/>
                <a:gd name="T7" fmla="*/ 25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A6CF6715-C0FE-4EC4-8C5C-98DD2FE35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5 h 438"/>
                <a:gd name="T2" fmla="*/ 0 w 1950"/>
                <a:gd name="T3" fmla="*/ 4225 h 438"/>
                <a:gd name="T4" fmla="*/ 38650 w 1950"/>
                <a:gd name="T5" fmla="*/ 10950 h 438"/>
                <a:gd name="T6" fmla="*/ 0 w 1950"/>
                <a:gd name="T7" fmla="*/ 25 h 438"/>
                <a:gd name="T8" fmla="*/ 48725 w 1950"/>
                <a:gd name="T9" fmla="*/ 7575 h 438"/>
                <a:gd name="T10" fmla="*/ 38650 w 1950"/>
                <a:gd name="T11" fmla="*/ 10950 h 438"/>
                <a:gd name="T12" fmla="*/ 48725 w 1950"/>
                <a:gd name="T13" fmla="*/ 10950 h 438"/>
                <a:gd name="T14" fmla="*/ 48725 w 1950"/>
                <a:gd name="T15" fmla="*/ 7575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51897214-3A99-4FE7-9657-C115B65B9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1243525 w 52665"/>
                <a:gd name="T1" fmla="*/ 0 h 24501"/>
                <a:gd name="T2" fmla="*/ 1064550 w 52665"/>
                <a:gd name="T3" fmla="*/ 174775 h 24501"/>
                <a:gd name="T4" fmla="*/ 907425 w 52665"/>
                <a:gd name="T5" fmla="*/ 115125 h 24501"/>
                <a:gd name="T6" fmla="*/ 830125 w 52665"/>
                <a:gd name="T7" fmla="*/ 97475 h 24501"/>
                <a:gd name="T8" fmla="*/ 798200 w 52665"/>
                <a:gd name="T9" fmla="*/ 13450 h 24501"/>
                <a:gd name="T10" fmla="*/ 578075 w 52665"/>
                <a:gd name="T11" fmla="*/ 189050 h 24501"/>
                <a:gd name="T12" fmla="*/ 374750 w 52665"/>
                <a:gd name="T13" fmla="*/ 216775 h 24501"/>
                <a:gd name="T14" fmla="*/ 256275 w 52665"/>
                <a:gd name="T15" fmla="*/ 168050 h 24501"/>
                <a:gd name="T16" fmla="*/ 214250 w 52665"/>
                <a:gd name="T17" fmla="*/ 273075 h 24501"/>
                <a:gd name="T18" fmla="*/ 172250 w 52665"/>
                <a:gd name="T19" fmla="*/ 269725 h 24501"/>
                <a:gd name="T20" fmla="*/ 182325 w 52665"/>
                <a:gd name="T21" fmla="*/ 381475 h 24501"/>
                <a:gd name="T22" fmla="*/ 0 w 52665"/>
                <a:gd name="T23" fmla="*/ 391550 h 24501"/>
                <a:gd name="T24" fmla="*/ 56300 w 52665"/>
                <a:gd name="T25" fmla="*/ 370550 h 24501"/>
                <a:gd name="T26" fmla="*/ 70575 w 52665"/>
                <a:gd name="T27" fmla="*/ 514225 h 24501"/>
                <a:gd name="T28" fmla="*/ 126025 w 52665"/>
                <a:gd name="T29" fmla="*/ 570500 h 24501"/>
                <a:gd name="T30" fmla="*/ 182325 w 52665"/>
                <a:gd name="T31" fmla="*/ 601600 h 24501"/>
                <a:gd name="T32" fmla="*/ 231050 w 52665"/>
                <a:gd name="T33" fmla="*/ 609150 h 24501"/>
                <a:gd name="T34" fmla="*/ 210050 w 52665"/>
                <a:gd name="T35" fmla="*/ 500775 h 24501"/>
                <a:gd name="T36" fmla="*/ 332725 w 52665"/>
                <a:gd name="T37" fmla="*/ 486500 h 24501"/>
                <a:gd name="T38" fmla="*/ 294325 w 52665"/>
                <a:gd name="T39" fmla="*/ 399350 h 24501"/>
                <a:gd name="T40" fmla="*/ 413400 w 52665"/>
                <a:gd name="T41" fmla="*/ 447850 h 24501"/>
                <a:gd name="T42" fmla="*/ 613350 w 52665"/>
                <a:gd name="T43" fmla="*/ 420125 h 24501"/>
                <a:gd name="T44" fmla="*/ 700750 w 52665"/>
                <a:gd name="T45" fmla="*/ 437750 h 24501"/>
                <a:gd name="T46" fmla="*/ 836850 w 52665"/>
                <a:gd name="T47" fmla="*/ 244500 h 24501"/>
                <a:gd name="T48" fmla="*/ 865425 w 52665"/>
                <a:gd name="T49" fmla="*/ 325175 h 24501"/>
                <a:gd name="T50" fmla="*/ 868775 w 52665"/>
                <a:gd name="T51" fmla="*/ 339450 h 24501"/>
                <a:gd name="T52" fmla="*/ 941875 w 52665"/>
                <a:gd name="T53" fmla="*/ 346175 h 24501"/>
                <a:gd name="T54" fmla="*/ 1029275 w 52665"/>
                <a:gd name="T55" fmla="*/ 255425 h 24501"/>
                <a:gd name="T56" fmla="*/ 1124200 w 52665"/>
                <a:gd name="T57" fmla="*/ 486500 h 24501"/>
                <a:gd name="T58" fmla="*/ 1134300 w 52665"/>
                <a:gd name="T59" fmla="*/ 531850 h 24501"/>
                <a:gd name="T60" fmla="*/ 1225875 w 52665"/>
                <a:gd name="T61" fmla="*/ 395750 h 24501"/>
                <a:gd name="T62" fmla="*/ 1253600 w 52665"/>
                <a:gd name="T63" fmla="*/ 342825 h 24501"/>
                <a:gd name="T64" fmla="*/ 1288900 w 52665"/>
                <a:gd name="T65" fmla="*/ 118475 h 24501"/>
                <a:gd name="T66" fmla="*/ 1281325 w 52665"/>
                <a:gd name="T67" fmla="*/ 94100 h 24501"/>
                <a:gd name="T68" fmla="*/ 1316625 w 52665"/>
                <a:gd name="T69" fmla="*/ 132750 h 24501"/>
                <a:gd name="T70" fmla="*/ 1243525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87477312-C1BA-461F-BD88-155CB7DE9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157975 w 7026"/>
                <a:gd name="T1" fmla="*/ 25 h 4606"/>
                <a:gd name="T2" fmla="*/ 147050 w 7026"/>
                <a:gd name="T3" fmla="*/ 13450 h 4606"/>
                <a:gd name="T4" fmla="*/ 150425 w 7026"/>
                <a:gd name="T5" fmla="*/ 27750 h 4606"/>
                <a:gd name="T6" fmla="*/ 87400 w 7026"/>
                <a:gd name="T7" fmla="*/ 90750 h 4606"/>
                <a:gd name="T8" fmla="*/ 24400 w 7026"/>
                <a:gd name="T9" fmla="*/ 34475 h 4606"/>
                <a:gd name="T10" fmla="*/ 10950 w 7026"/>
                <a:gd name="T11" fmla="*/ 24375 h 4606"/>
                <a:gd name="T12" fmla="*/ 25 w 7026"/>
                <a:gd name="T13" fmla="*/ 38675 h 4606"/>
                <a:gd name="T14" fmla="*/ 87400 w 7026"/>
                <a:gd name="T15" fmla="*/ 115125 h 4606"/>
                <a:gd name="T16" fmla="*/ 175625 w 7026"/>
                <a:gd name="T17" fmla="*/ 27750 h 4606"/>
                <a:gd name="T18" fmla="*/ 171425 w 7026"/>
                <a:gd name="T19" fmla="*/ 10100 h 4606"/>
                <a:gd name="T20" fmla="*/ 157975 w 7026"/>
                <a:gd name="T21" fmla="*/ 25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7750BC36-0244-4671-B9BD-E91F9A52B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143300 w 9244"/>
                <a:gd name="T1" fmla="*/ 0 h 6749"/>
                <a:gd name="T2" fmla="*/ 63025 w 9244"/>
                <a:gd name="T3" fmla="*/ 56600 h 6749"/>
                <a:gd name="T4" fmla="*/ 45300 w 9244"/>
                <a:gd name="T5" fmla="*/ 59350 h 6749"/>
                <a:gd name="T6" fmla="*/ 3375 w 9244"/>
                <a:gd name="T7" fmla="*/ 42325 h 6749"/>
                <a:gd name="T8" fmla="*/ 3375 w 9244"/>
                <a:gd name="T9" fmla="*/ 42325 h 6749"/>
                <a:gd name="T10" fmla="*/ 66400 w 9244"/>
                <a:gd name="T11" fmla="*/ 119625 h 6749"/>
                <a:gd name="T12" fmla="*/ 136125 w 9244"/>
                <a:gd name="T13" fmla="*/ 168350 h 6749"/>
                <a:gd name="T14" fmla="*/ 143500 w 9244"/>
                <a:gd name="T15" fmla="*/ 168700 h 6749"/>
                <a:gd name="T16" fmla="*/ 227725 w 9244"/>
                <a:gd name="T17" fmla="*/ 91900 h 6749"/>
                <a:gd name="T18" fmla="*/ 150425 w 9244"/>
                <a:gd name="T19" fmla="*/ 325 h 6749"/>
                <a:gd name="T20" fmla="*/ 143300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ADC16FBA-42C4-487C-B8F2-73402CA83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7725 w 2387"/>
                <a:gd name="T1" fmla="*/ 25 h 2387"/>
                <a:gd name="T2" fmla="*/ 0 w 2387"/>
                <a:gd name="T3" fmla="*/ 31100 h 2387"/>
                <a:gd name="T4" fmla="*/ 27725 w 2387"/>
                <a:gd name="T5" fmla="*/ 59675 h 2387"/>
                <a:gd name="T6" fmla="*/ 59650 w 2387"/>
                <a:gd name="T7" fmla="*/ 31100 h 2387"/>
                <a:gd name="T8" fmla="*/ 27725 w 2387"/>
                <a:gd name="T9" fmla="*/ 25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A219C382-5641-43AA-8765-3CCAD5B9F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88725 w 9109"/>
                <a:gd name="T1" fmla="*/ 0 h 6746"/>
                <a:gd name="T2" fmla="*/ 80675 w 9109"/>
                <a:gd name="T3" fmla="*/ 350 h 6746"/>
                <a:gd name="T4" fmla="*/ 4225 w 9109"/>
                <a:gd name="T5" fmla="*/ 91100 h 6746"/>
                <a:gd name="T6" fmla="*/ 88425 w 9109"/>
                <a:gd name="T7" fmla="*/ 168625 h 6746"/>
                <a:gd name="T8" fmla="*/ 94950 w 9109"/>
                <a:gd name="T9" fmla="*/ 168400 h 6746"/>
                <a:gd name="T10" fmla="*/ 164700 w 9109"/>
                <a:gd name="T11" fmla="*/ 116300 h 6746"/>
                <a:gd name="T12" fmla="*/ 224350 w 9109"/>
                <a:gd name="T13" fmla="*/ 39000 h 6746"/>
                <a:gd name="T14" fmla="*/ 224350 w 9109"/>
                <a:gd name="T15" fmla="*/ 39000 h 6746"/>
                <a:gd name="T16" fmla="*/ 185275 w 9109"/>
                <a:gd name="T17" fmla="*/ 56975 h 6746"/>
                <a:gd name="T18" fmla="*/ 164700 w 9109"/>
                <a:gd name="T19" fmla="*/ 53300 h 6746"/>
                <a:gd name="T20" fmla="*/ 88725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DFC0ABA2-45C3-4338-8913-F99BF6BD3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8575 w 2387"/>
                <a:gd name="T1" fmla="*/ 0 h 2387"/>
                <a:gd name="T2" fmla="*/ 0 w 2387"/>
                <a:gd name="T3" fmla="*/ 31100 h 2387"/>
                <a:gd name="T4" fmla="*/ 28575 w 2387"/>
                <a:gd name="T5" fmla="*/ 59650 h 2387"/>
                <a:gd name="T6" fmla="*/ 59675 w 2387"/>
                <a:gd name="T7" fmla="*/ 31100 h 2387"/>
                <a:gd name="T8" fmla="*/ 28575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669BC224-7090-41BF-9AD9-B16CB8866ED7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519A371B-FC07-4584-99F6-3E9153D00A30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E9F880D3-C19F-46F8-8333-8D02C6A9E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5 w 1951"/>
                <a:gd name="T1" fmla="*/ 25 h 842"/>
                <a:gd name="T2" fmla="*/ 47575 w 1951"/>
                <a:gd name="T3" fmla="*/ 20800 h 842"/>
                <a:gd name="T4" fmla="*/ 47575 w 1951"/>
                <a:gd name="T5" fmla="*/ 20800 h 842"/>
                <a:gd name="T6" fmla="*/ 25 w 1951"/>
                <a:gd name="T7" fmla="*/ 25 h 842"/>
                <a:gd name="T8" fmla="*/ 47575 w 1951"/>
                <a:gd name="T9" fmla="*/ 20800 h 842"/>
                <a:gd name="T10" fmla="*/ 48750 w 1951"/>
                <a:gd name="T11" fmla="*/ 21025 h 842"/>
                <a:gd name="T12" fmla="*/ 47575 w 1951"/>
                <a:gd name="T13" fmla="*/ 20800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71E2E6ED-4236-4BF4-9F8F-DF8910D1C0A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946C488E-FD4F-4903-A42F-BA45E0989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EDFB8D49-4820-477C-8DED-7D38AAA0C0E0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828D2490-0594-46E7-8EAD-2513DDC7830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72D50117-702A-421A-923E-F05B3D99AB83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3C2A6A80-9DFD-47B6-8B38-FF049D6B38EB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02BD1A1C-9F4C-422F-87EA-45152EF5FCDC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C1CB97F3-712E-430B-B549-7612D4D7A378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43E1B101-7567-473C-9314-E7B72122B12B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8E0544C9-2D79-4A59-9F61-AB1510917CEB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06CCA2F0-E946-4833-B13D-556C6FACB6BE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42AFC1B2-E5A4-4398-BD29-D06285FFA4C8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721E4DD5-46E4-405A-9B45-2492DEA1235C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A05B5976-217C-484B-9D19-F1D932557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D29BF579-D9E8-4632-AA15-51F745C31C6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A629F384-2584-4DCA-AFB7-18C0E9259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80237E16-30A0-41E0-A790-C7BEFAB8A77C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B2912D01-26E8-4BF8-AD94-35705165E4EE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B3114854-31DB-4EA9-B7BB-5CE8BDA3B507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DDE2B9E2-71E3-47F1-828B-33CEB502B08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354628D6-53EE-4B3B-9598-03B265791671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69204E7E-5FC7-4C42-A274-DB74730170CB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6919C14D-732E-4301-A66B-1EF0961065EB}"/>
              </a:ext>
            </a:extLst>
          </p:cNvPr>
          <p:cNvSpPr txBox="1"/>
          <p:nvPr userDrawn="1"/>
        </p:nvSpPr>
        <p:spPr>
          <a:xfrm>
            <a:off x="3782485" y="1468439"/>
            <a:ext cx="4514849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144891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CC5EF4F4-B943-4739-B20F-DD173613981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01955D75-0391-4DD5-ABB3-0FA54BEF6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BA4A8FD9-2B84-476B-9C1D-54229918A3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D6063740-7CA8-468A-B8B1-2CD4C543D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40E7A5B3-A40E-44DA-8861-BD75047E3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85E6FB19-1495-4182-9D2E-46B145A5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7413434C-80AF-4313-82AD-94959A8D27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5FB87A9D-73A0-4F1C-BA7D-62E573CAC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99428ECF-701E-44BF-A086-3EBB6A8D7F2F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CA38BF8-F193-488A-87D5-B223784708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A319D361-87E5-4F94-9236-219BBD44C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155A1F5D-3C42-49F0-9659-98EC45A45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DEA3A183-DDC4-4E6D-B1F4-DCDD117234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EF18873B-5F43-47B1-B8AB-4CA30880B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F8795D53-0B0D-4140-9E6E-03F3A456A477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5A3080B2-DCC9-4386-BE90-5426ED4246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F5BC432F-88DF-4399-BD3C-504AE94EB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4FFCEBAB-5C9A-47CF-8E1C-A61C7DC13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4DF0C547-21F8-4127-923A-8F8CA5E615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76388095-427C-4E8E-B80A-8E9B5B79D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1B3AB043-5C8C-4DDA-A975-DBD5F778282F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EF7AA952-EA59-4A66-8C56-B78AA8506A3A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133E3388-9C95-400C-957F-81C8C45F0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EF243BEA-1959-4F12-960D-26112DE4F058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E3ADE25A-80BB-4781-89B5-C4685B9D490B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67664F0D-27D0-4D75-BC42-28F279565753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3845B07B-334F-4C79-ACC0-63D170F0F6AC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C24DA5FA-E642-462A-856B-92FB2A19A57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63D45507-DE7B-43EB-A7BC-95E04139655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3EF87F3C-F0E9-4917-BA51-93892D843FA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56AF9446-BA8D-4FBC-8672-921747350253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D8B2AC0C-EE27-4A47-B336-6D994AC47728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9B1BDF9B-E496-48B6-B2B9-A742BFD66CAE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7E477485-DD0B-4801-ADBB-8500ED116A9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F516FE81-2F14-4F74-BA65-8F0B052A238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EEBC6404-7EBB-46B1-8406-83C424EA54BD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62CCFBF6-B080-4347-AC55-E63258B84463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ABECD37E-B4BC-4480-B25B-3E03565E8182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F4589D05-90F8-4006-80FE-81A1F60A2CAC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65767001-CB4D-4EAC-AB61-D39F67AA3EE3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A0931B8D-AE70-4F39-9671-B7C6F61A3393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BFDD2216-E9DC-4AA1-A107-88728D73C7AC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E089D198-0FE5-4827-A28D-4A9583E9153E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0BFFCA58-D073-485B-A229-BAEB9D7DBED7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E681BD32-5B35-4B65-B702-ACE2B5ECA43A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A3D2CDD1-17EA-405E-A84D-B79FB44BD23D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3ADB9693-F2F5-4840-A11C-BCD76E738437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FCE4A451-D335-464F-83F5-FC904A88886C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90CCC43F-0ED8-40E6-A8BD-7F5DF9469AC0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8315BC6F-32BC-4C3C-A5D5-DECBDB422BD2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02E09E6C-AD68-4ADE-BED5-79071E2AC9E1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97DC92C9-F9BC-4433-86EC-0FBF2C6E699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679DA964-4532-4AE9-B9DC-05A61EA6FB54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DD888715-7A71-44BF-9FA7-AE818521BF46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0AE072F4-0DD2-4B9C-8B5C-1C1C8F6CF7FE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309E7B43-1065-4F10-8CF1-F192B6AD0734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9E2D194A-0A09-4BCA-9740-8F22A8AB6F17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1B4E2D0F-401E-4B65-AF24-E271A131944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BCA93145-7F15-4F51-9BB4-CE0EB88B8C2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0BD7C49C-1657-4DB3-AFE8-3C3898FA50C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DF8A1C95-41D3-4823-835A-E5E70B1F3585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EA0CCE1-FBA6-412F-9173-EB91B68E4285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35E57F1E-CC0C-44EC-A1C4-C6FC1442E26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CAD259A9-C361-4417-83A8-AA64BEC1401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16517EDA-B6DB-492A-8589-A5163F696083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817C21B8-5F2B-4472-ACA7-FA03FF52514E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71024738-F14D-4081-96CE-2029123F6A77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914DA309-6915-41F4-A179-D9B0D546136E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3356722924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A4BDB178-FA88-4F3F-80E0-E8C45616B18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49E94FBF-76C1-4B62-9310-3E5C0F3A2D4F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defRPr/>
              </a:pPr>
              <a:endParaRPr sz="1800">
                <a:solidFill>
                  <a:prstClr val="black"/>
                </a:solidFill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499D9DA8-CC0F-47F4-A897-24F4240E19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34AF2EF2-9BE7-42EE-83FA-B78BE7EDD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D570A428-6D71-4300-928C-B3405D22E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3B2893D2-9068-4A25-9BD0-53C5DD190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E3F1DBC4-4C5C-4549-98A1-63A8A63900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271E5F1F-53AE-45DB-B9E7-E7BBD82E0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D73B0F3F-387E-4B55-9C4B-A14AD893B181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18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1196AF41-5334-4AE0-B7BE-3DFD86CC68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5D6A3EA3-7127-4A53-9E25-712675A1B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3618677C-387D-4D61-B098-5AC28A7A2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2AA61388-D58E-47DF-87DA-DFF4894C94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C8A3EA51-2568-4C71-8A2B-42E0A1868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90A318B1-2894-48D2-BE35-31859FE61B38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18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6F82C7B7-B0B2-4B74-BB6F-B1A76B99A3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CDC8D969-FF27-4233-BFF6-CEE643F67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A961B706-C17F-484A-8272-C9EF6A0CF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00832F58-9F07-4B67-B154-B079F6F3A8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BD240B11-7B2B-4421-92A5-87CE4D19C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D3A38E86-5C21-442F-B83D-8222A82A19D3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180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FCE6885B-1FBF-4772-AC4D-96AD0ACB3F37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defRPr/>
              </a:pPr>
              <a:endParaRPr sz="1800">
                <a:solidFill>
                  <a:prstClr val="black"/>
                </a:solidFill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3BDD13CE-2817-41B1-8767-6D64FD2C3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1DDA1EE5-6891-477B-9F0C-8BE8E02D8849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6707A13A-8379-421F-ACAB-28663B7F00B6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27E2E401-1452-4893-AB18-09494C995D7D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8B4A5573-EB73-49E6-8007-C8BAFDD0D5F0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D5BC75F3-4DD9-4549-9DD0-65EFB74A12A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A2BA30BE-7630-4795-87E3-035D7C1538A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B260F072-4963-4054-AA41-675F4D740115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E6C9A024-184D-4FA6-A126-005A47E29B96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0A62182D-175C-41E9-BD15-857DA640BD0F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D47381D3-EB0E-46E3-A872-29AAF563F01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E77ED67D-9575-4706-98FC-B4549B75152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F369248D-A072-4E86-9E4A-FBAB0190EA2F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E0DC76F0-C354-4AD4-B36D-71605F7A8662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F2DE6B4C-0360-4B4A-8928-384CF89071C0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F8D16499-B649-4EC9-B082-47FC079C7D6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411207D3-D71A-472B-8F37-024A1AEE077A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CE9B6F68-1E04-4AB2-BACB-1BAE97D400C9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3738FD89-39EF-46AE-B7E5-A39DFC47AF38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8D47F3A3-1B7F-409D-BCE6-05E29364A523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1EF3240D-377A-46B6-9CBB-DDE9C9612984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A51AA607-BD4A-44E5-999C-42A803E34834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27B9F946-600B-4A6D-AC2A-E7E8CA29710F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78FB2CDC-2A09-4503-9DBF-1189A0570554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AA2CC6D2-4CA3-41D1-9423-961E6E9F4542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D275F9DB-5D8B-4E6E-AF8D-A56BE57C6652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87BBC306-FC0E-4BB6-AA95-CEC6E5A0575A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9C4391B7-1160-4DEC-892D-C41D66F9DC72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A22EBD66-A7D9-4482-A6ED-EA52F3F8D54A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892EC56D-2651-4B17-9151-480137BBDA18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24A117A0-AA5D-4F3E-BCE6-8D2EE540076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58AE8044-BA2C-40CC-A4C5-80743F7C59AD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E4ADBE47-E1BE-4C64-AFE0-8CF98281CD98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363AF2DB-8B6D-4734-80BF-9F4D5B1252E9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C5C23AF7-14DD-44B0-AFC8-B86810A4CA4E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161FCBAA-BB5C-4A5A-91B4-B32A12542098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241ADE9A-81BF-4F39-AB14-851A8920C5E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41B061A7-9C8A-49EC-9D9A-C17F8853B0F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FF2B8A88-5553-43A7-9171-356B526DEFC3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898DB587-7E5E-4402-8F4D-FB54119AA2DC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06134D1A-E7C0-4DC9-A606-7B053F5E82E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3F5A4D8E-DB6A-43FC-A11B-A03E51F8085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37FDB2D0-3DED-4049-A841-39EDE53C81B8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18561403-15D3-4560-8F04-197A5F8271C2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C180D6B6-E41C-498C-9304-0F41683D765C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E31C152F-E16F-4ACA-93B3-2AAC9C18C2AD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146205459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A8970D8-D8C6-4B9A-81AE-B4838CC6E41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prstClr val="black">
                    <a:tint val="75000"/>
                  </a:prstClr>
                </a:solidFill>
              </a:defRPr>
            </a:lvl1pPr>
          </a:lstStyle>
          <a:p>
            <a:pPr>
              <a:defRPr/>
            </a:pPr>
            <a:fld id="{155BBC76-CCA8-450A-95D0-E8161B1B58DE}" type="datetimeFigureOut">
              <a:rPr lang="en-US"/>
              <a:pPr>
                <a:defRPr/>
              </a:pPr>
              <a:t>4/23/2024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AD8B752-A5CB-4977-A3DA-8CBE4FD32D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prstClr val="black">
                    <a:tint val="75000"/>
                  </a:prst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44470F4-BA88-4810-A8F5-6432FFCA39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prstClr val="black">
                    <a:tint val="75000"/>
                  </a:prstClr>
                </a:solidFill>
              </a:defRPr>
            </a:lvl1pPr>
          </a:lstStyle>
          <a:p>
            <a:pPr>
              <a:defRPr/>
            </a:pPr>
            <a:fld id="{B92DD7CB-7160-4899-8CED-3938E46860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9482049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0552CB4-AE56-4FF8-AC00-F692B63220E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67A4DD-FAAD-46F0-AC09-1EB1BB297724}" type="datetimeFigureOut">
              <a:rPr lang="en-US"/>
              <a:pPr>
                <a:defRPr/>
              </a:pPr>
              <a:t>4/23/2024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691D1E3-EE2B-4BFC-A0FE-0B9E0D2398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E5E903A-B3CD-4ADC-972B-91D9F6C65F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51683D-447C-4B8B-9249-0D06BB952FB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364555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3111769E-3429-4625-99E0-613B428BAC6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3BFF86C0-9679-4534-8725-555EDC161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8A8CC249-E1F4-455F-A209-49FF2D7388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D2F72189-3F78-40C3-BF97-28F2B1D65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E57183BB-FB5F-4A12-8026-A2582DEFE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1FFFA5BE-96A1-4E89-9ADE-E75FDCB60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3053463A-0C1B-4989-84A1-52B429B77B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4EF9650A-FCE0-4793-8652-C12D2A5BE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2C118DA0-ABD6-43FF-8CFF-828E3A65DDBF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03ED584-407D-4BC8-B3C8-7DC4A18EF2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E0341659-2734-43DA-BD90-BF0B4C24E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78B95382-2BB7-40C0-A586-0285324FE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7DDEF760-92C3-442A-9CD4-1523FDF8F6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C184AA0E-B818-4D5A-8CF1-DB12B5EA2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CC9BA7AE-D523-4C93-B7CD-FC88251CEE2B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6C9B73BA-3C27-41CA-9673-A88D3A2125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D816C86-C0F7-4254-947B-1A77B19DD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2654A629-D57C-4CEF-850E-07E06E43D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1937A651-2C2C-4263-B9FE-4044067498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BD129D1-DCE2-47B9-B905-604AFBAB5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FB2E13F7-8C16-4BB0-A45A-1079B6EEB138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7A911D4C-C19E-4E4F-A403-921AEA5F5CC1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822FDC9D-21AB-4A84-B830-ABF3E4BC2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8D0299EE-75D9-4D4F-9DA3-0500A3233DB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F1044FE3-246B-43E9-B7F1-0F98D5301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8ADE90F7-B64A-4BAA-B2FB-3BF53E059D20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5C1A4FB4-AB71-4B3A-94C3-4AF31BD7193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4758C03D-56C3-4F16-B6E8-5A7FFED29EBB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3F4E9198-C422-4887-94AE-EBCDDCAECC28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9564AEFD-1B3B-4353-A57B-1C415BA8ADA7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E00FAFEF-EC46-4352-BAEF-008FF5512891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3D4AAA93-C13F-46AA-9102-E6B8785C7CD6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8A1870E4-53A9-4C5A-9839-E39D1EE81513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59DDDC62-046E-4481-AE84-F54A5CEC363C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8C7A0898-84AD-43B2-B9BE-3D1A0221A1B7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A372F093-EB62-4E9E-88DB-190FF68A40AC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319A7C2A-B238-41FC-BDD0-207954CD0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DA1E3A9C-F7D2-40EF-96D3-56374B0911D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731143DF-9B5B-4C2F-97EB-0026BB384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87B36AEF-0E37-4E9D-89C5-3727AC0E5613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30410887-04ED-4686-9CC7-83E159948DB8}"/>
              </a:ext>
            </a:extLst>
          </p:cNvPr>
          <p:cNvSpPr>
            <a:spLocks/>
          </p:cNvSpPr>
          <p:nvPr userDrawn="1"/>
        </p:nvSpPr>
        <p:spPr bwMode="auto">
          <a:xfrm>
            <a:off x="2055285" y="6264275"/>
            <a:ext cx="165100" cy="109538"/>
          </a:xfrm>
          <a:custGeom>
            <a:avLst/>
            <a:gdLst>
              <a:gd name="T0" fmla="*/ 58547 w 4765"/>
              <a:gd name="T1" fmla="*/ 34 h 3248"/>
              <a:gd name="T2" fmla="*/ 52155 w 4765"/>
              <a:gd name="T3" fmla="*/ 108627 h 3248"/>
              <a:gd name="T4" fmla="*/ 60808 w 4765"/>
              <a:gd name="T5" fmla="*/ 109538 h 3248"/>
              <a:gd name="T6" fmla="*/ 64524 w 4765"/>
              <a:gd name="T7" fmla="*/ 438 h 3248"/>
              <a:gd name="T8" fmla="*/ 58547 w 4765"/>
              <a:gd name="T9" fmla="*/ 34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48618724-3B9D-49DF-85BF-ADC602654653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F3F55527-A19D-46DE-9648-81745F7021F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900D5D2E-C4C9-4B00-8A5B-FB5306065EF6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3B342454-BFC6-42AB-B52D-EEF1FABB79EB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06B8DFB4-4A04-4FD7-8F7F-9E0E1811B180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8C0594F5-F92B-4647-8CC5-0EEBA146A17D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2DC38326-0561-47B7-9005-4265716EF0E2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B42148DE-908A-443C-A144-8DF08963977E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374BD67F-4871-423D-B673-CC11E155C0B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FDFEE75D-983B-49D7-9E33-7E881C2BB4B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37BE524B-006E-4C4E-BD10-D88AE387CC5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BECC35B0-FFF4-4640-A754-4373FE885C3F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217EC19F-8672-4D26-9588-A5822C83067F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6C398B7E-0388-4C71-953D-8EDE6B1CA4A6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CD80F887-F3C7-4D53-9803-F26809EBFF5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90162F40-B6FA-4BDA-B99F-BA556891AD3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C13D9322-357A-449E-AA7F-2F9921CBE720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621C0246-182A-41E0-87B6-BB6EE6D09BE6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021731DF-A677-40B3-938F-3F067E6032FF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15959CAA-6CE1-4EA4-8F07-40B6EC70489D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92E09326-82BF-4A6A-9C35-B23BBDED09B5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A5AF03-C916-42BD-A5C2-F39B27FF0485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31B34DFA-EAAE-4E3A-BB5D-68F9641F84A3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92DB9C59-2252-4230-BE71-CE8CF45BBE14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72BAC885-CBA1-4B18-965F-6B6BA024F31B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9A581F23-9682-4683-9988-116288036302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B54A1A37-5E40-4150-B32C-47062F1D0F1A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80E1F3C9-92CA-4E29-B76B-ADC09ECE8E38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828A4658-02E1-495A-8E3D-D3165CACD93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C22C7F0-CB32-4913-8286-68F99E6A1511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E1EBF979-1883-4354-A58E-1F03696D6C1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DD26D555-7198-4029-B6C9-5765545A6302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A361B1E3-6D3F-46FC-BEAC-0068EFB7BEAD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233FE3EF-F9A5-436C-A60D-7A0DD9D49A8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69B151AC-53AD-49CA-A884-E34C27346B2F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E69AA1B-8C66-492D-B9E5-991DD0ED6E3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3DE2B93A-B743-4930-9520-D3CE2E470BED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4A287A31-9066-4F96-B075-17012F40585A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B7BE8792-D106-42F4-BE82-20A9F783BB2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C0F00839-4625-40CF-92B9-1E61B5842BA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2E634054-77E0-49B1-896F-57ECBBAB764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9E671D18-C7F1-4459-865A-D9D9DE47C6C1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00093413-557B-41A4-84F4-49C87A5CBB07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01F9CDE0-0B28-4AAF-B53A-8069CCC8B0B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EE24D8D-0E26-427B-8D2C-E16EA4DDB84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0BAD8F88-7323-4831-97B1-C67386219870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C1108D26-7B77-440A-AEA3-F3E6AA411379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01DA6CDA-F931-4BCA-868C-54E9C140FDA2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76EF37E8-5FAD-44F4-AFEC-779077E17436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547CE68F-B09F-4911-BF7F-29D8571581AF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3B1ECFBA-4A25-4AA4-A172-90E8B87464B4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B39E15EB-6DBE-4112-B9C9-BF52CB3A2D62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8240DA96-4B72-411B-98C2-4C23FE0D6434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8A25CD3B-7DFA-4371-88B8-2DAEB61C3FFC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B98B4068-2EC0-4FEF-B500-909AF0687A8F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26DD927D-384D-4B03-924F-4520A2A2D22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032FE289-4B51-4784-A3C1-4BC666476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55 w 2437"/>
                <a:gd name="T1" fmla="*/ 55 h 2211"/>
                <a:gd name="T2" fmla="*/ 55 w 2437"/>
                <a:gd name="T3" fmla="*/ 39518 h 2211"/>
                <a:gd name="T4" fmla="*/ 55 w 2437"/>
                <a:gd name="T5" fmla="*/ 70248 h 2211"/>
                <a:gd name="T6" fmla="*/ 55 w 2437"/>
                <a:gd name="T7" fmla="*/ 122202 h 2211"/>
                <a:gd name="T8" fmla="*/ 134638 w 2437"/>
                <a:gd name="T9" fmla="*/ 61460 h 2211"/>
                <a:gd name="T10" fmla="*/ 55 w 2437"/>
                <a:gd name="T11" fmla="*/ 55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AE407CC6-C006-4391-A330-29F83DE58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55 w 1656"/>
                <a:gd name="T1" fmla="*/ 55 h 1431"/>
                <a:gd name="T2" fmla="*/ 55 w 1656"/>
                <a:gd name="T3" fmla="*/ 79036 h 1431"/>
                <a:gd name="T4" fmla="*/ 91472 w 1656"/>
                <a:gd name="T5" fmla="*/ 79036 h 1431"/>
                <a:gd name="T6" fmla="*/ 91472 w 1656"/>
                <a:gd name="T7" fmla="*/ 55 h 1431"/>
                <a:gd name="T8" fmla="*/ 55 w 1656"/>
                <a:gd name="T9" fmla="*/ 55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939AD630-DFCD-4F50-A5E7-92923D6BC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929 w 1669"/>
                <a:gd name="T1" fmla="*/ 1492 h 1457"/>
                <a:gd name="T2" fmla="*/ 2211 w 1669"/>
                <a:gd name="T3" fmla="*/ 8843 h 1457"/>
                <a:gd name="T4" fmla="*/ 16139 w 1669"/>
                <a:gd name="T5" fmla="*/ 10999 h 1457"/>
                <a:gd name="T6" fmla="*/ 38081 w 1669"/>
                <a:gd name="T7" fmla="*/ 40292 h 1457"/>
                <a:gd name="T8" fmla="*/ 32941 w 1669"/>
                <a:gd name="T9" fmla="*/ 47587 h 1457"/>
                <a:gd name="T10" fmla="*/ 21998 w 1669"/>
                <a:gd name="T11" fmla="*/ 62234 h 1457"/>
                <a:gd name="T12" fmla="*/ 14647 w 1669"/>
                <a:gd name="T13" fmla="*/ 65882 h 1457"/>
                <a:gd name="T14" fmla="*/ 4422 w 1669"/>
                <a:gd name="T15" fmla="*/ 71022 h 1457"/>
                <a:gd name="T16" fmla="*/ 6632 w 1669"/>
                <a:gd name="T17" fmla="*/ 74669 h 1457"/>
                <a:gd name="T18" fmla="*/ 30730 w 1669"/>
                <a:gd name="T19" fmla="*/ 75388 h 1457"/>
                <a:gd name="T20" fmla="*/ 37307 w 1669"/>
                <a:gd name="T21" fmla="*/ 76106 h 1457"/>
                <a:gd name="T22" fmla="*/ 44658 w 1669"/>
                <a:gd name="T23" fmla="*/ 71740 h 1457"/>
                <a:gd name="T24" fmla="*/ 36589 w 1669"/>
                <a:gd name="T25" fmla="*/ 67319 h 1457"/>
                <a:gd name="T26" fmla="*/ 32941 w 1669"/>
                <a:gd name="T27" fmla="*/ 65163 h 1457"/>
                <a:gd name="T28" fmla="*/ 36589 w 1669"/>
                <a:gd name="T29" fmla="*/ 60023 h 1457"/>
                <a:gd name="T30" fmla="*/ 44658 w 1669"/>
                <a:gd name="T31" fmla="*/ 49024 h 1457"/>
                <a:gd name="T32" fmla="*/ 53446 w 1669"/>
                <a:gd name="T33" fmla="*/ 61460 h 1457"/>
                <a:gd name="T34" fmla="*/ 57813 w 1669"/>
                <a:gd name="T35" fmla="*/ 68811 h 1457"/>
                <a:gd name="T36" fmla="*/ 54883 w 1669"/>
                <a:gd name="T37" fmla="*/ 71022 h 1457"/>
                <a:gd name="T38" fmla="*/ 51954 w 1669"/>
                <a:gd name="T39" fmla="*/ 75388 h 1457"/>
                <a:gd name="T40" fmla="*/ 60023 w 1669"/>
                <a:gd name="T41" fmla="*/ 80528 h 1457"/>
                <a:gd name="T42" fmla="*/ 89980 w 1669"/>
                <a:gd name="T43" fmla="*/ 79754 h 1457"/>
                <a:gd name="T44" fmla="*/ 89980 w 1669"/>
                <a:gd name="T45" fmla="*/ 73177 h 1457"/>
                <a:gd name="T46" fmla="*/ 80473 w 1669"/>
                <a:gd name="T47" fmla="*/ 71740 h 1457"/>
                <a:gd name="T48" fmla="*/ 73178 w 1669"/>
                <a:gd name="T49" fmla="*/ 68811 h 1457"/>
                <a:gd name="T50" fmla="*/ 62179 w 1669"/>
                <a:gd name="T51" fmla="*/ 55657 h 1457"/>
                <a:gd name="T52" fmla="*/ 57813 w 1669"/>
                <a:gd name="T53" fmla="*/ 30785 h 1457"/>
                <a:gd name="T54" fmla="*/ 70248 w 1669"/>
                <a:gd name="T55" fmla="*/ 16857 h 1457"/>
                <a:gd name="T56" fmla="*/ 87824 w 1669"/>
                <a:gd name="T57" fmla="*/ 15420 h 1457"/>
                <a:gd name="T58" fmla="*/ 91472 w 1669"/>
                <a:gd name="T59" fmla="*/ 11717 h 1457"/>
                <a:gd name="T60" fmla="*/ 56376 w 1669"/>
                <a:gd name="T61" fmla="*/ 6632 h 1457"/>
                <a:gd name="T62" fmla="*/ 49025 w 1669"/>
                <a:gd name="T63" fmla="*/ 11717 h 1457"/>
                <a:gd name="T64" fmla="*/ 52673 w 1669"/>
                <a:gd name="T65" fmla="*/ 15420 h 1457"/>
                <a:gd name="T66" fmla="*/ 51954 w 1669"/>
                <a:gd name="T67" fmla="*/ 19787 h 1457"/>
                <a:gd name="T68" fmla="*/ 44658 w 1669"/>
                <a:gd name="T69" fmla="*/ 31504 h 1457"/>
                <a:gd name="T70" fmla="*/ 35152 w 1669"/>
                <a:gd name="T71" fmla="*/ 18350 h 1457"/>
                <a:gd name="T72" fmla="*/ 31504 w 1669"/>
                <a:gd name="T73" fmla="*/ 11717 h 1457"/>
                <a:gd name="T74" fmla="*/ 36589 w 1669"/>
                <a:gd name="T75" fmla="*/ 10280 h 1457"/>
                <a:gd name="T76" fmla="*/ 42448 w 1669"/>
                <a:gd name="T77" fmla="*/ 5914 h 1457"/>
                <a:gd name="T78" fmla="*/ 41011 w 1669"/>
                <a:gd name="T79" fmla="*/ 2211 h 1457"/>
                <a:gd name="T80" fmla="*/ 32941 w 1669"/>
                <a:gd name="T81" fmla="*/ 55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938649BB-8645-4577-957A-18AE1F5BD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36589 w 1814"/>
                <a:gd name="T1" fmla="*/ 8843 h 1536"/>
                <a:gd name="T2" fmla="*/ 36589 w 1814"/>
                <a:gd name="T3" fmla="*/ 21279 h 1536"/>
                <a:gd name="T4" fmla="*/ 49025 w 1814"/>
                <a:gd name="T5" fmla="*/ 39518 h 1536"/>
                <a:gd name="T6" fmla="*/ 60742 w 1814"/>
                <a:gd name="T7" fmla="*/ 18350 h 1536"/>
                <a:gd name="T8" fmla="*/ 54883 w 1814"/>
                <a:gd name="T9" fmla="*/ 11717 h 1536"/>
                <a:gd name="T10" fmla="*/ 73178 w 1814"/>
                <a:gd name="T11" fmla="*/ 14647 h 1536"/>
                <a:gd name="T12" fmla="*/ 51954 w 1814"/>
                <a:gd name="T13" fmla="*/ 39518 h 1536"/>
                <a:gd name="T14" fmla="*/ 63616 w 1814"/>
                <a:gd name="T15" fmla="*/ 60742 h 1536"/>
                <a:gd name="T16" fmla="*/ 78981 w 1814"/>
                <a:gd name="T17" fmla="*/ 76107 h 1536"/>
                <a:gd name="T18" fmla="*/ 60742 w 1814"/>
                <a:gd name="T19" fmla="*/ 79036 h 1536"/>
                <a:gd name="T20" fmla="*/ 63616 w 1814"/>
                <a:gd name="T21" fmla="*/ 69530 h 1536"/>
                <a:gd name="T22" fmla="*/ 54883 w 1814"/>
                <a:gd name="T23" fmla="*/ 54883 h 1536"/>
                <a:gd name="T24" fmla="*/ 45377 w 1814"/>
                <a:gd name="T25" fmla="*/ 48306 h 1536"/>
                <a:gd name="T26" fmla="*/ 36589 w 1814"/>
                <a:gd name="T27" fmla="*/ 63671 h 1536"/>
                <a:gd name="T28" fmla="*/ 39518 w 1814"/>
                <a:gd name="T29" fmla="*/ 73178 h 1536"/>
                <a:gd name="T30" fmla="*/ 36589 w 1814"/>
                <a:gd name="T31" fmla="*/ 76107 h 1536"/>
                <a:gd name="T32" fmla="*/ 18294 w 1814"/>
                <a:gd name="T33" fmla="*/ 69530 h 1536"/>
                <a:gd name="T34" fmla="*/ 33660 w 1814"/>
                <a:gd name="T35" fmla="*/ 57813 h 1536"/>
                <a:gd name="T36" fmla="*/ 42447 w 1814"/>
                <a:gd name="T37" fmla="*/ 45377 h 1536"/>
                <a:gd name="T38" fmla="*/ 21224 w 1814"/>
                <a:gd name="T39" fmla="*/ 8843 h 1536"/>
                <a:gd name="T40" fmla="*/ 42447 w 1814"/>
                <a:gd name="T41" fmla="*/ 5914 h 1536"/>
                <a:gd name="T42" fmla="*/ 2929 w 1814"/>
                <a:gd name="T43" fmla="*/ 14647 h 1536"/>
                <a:gd name="T44" fmla="*/ 36589 w 1814"/>
                <a:gd name="T45" fmla="*/ 42448 h 1536"/>
                <a:gd name="T46" fmla="*/ 30730 w 1814"/>
                <a:gd name="T47" fmla="*/ 51235 h 1536"/>
                <a:gd name="T48" fmla="*/ 18294 w 1814"/>
                <a:gd name="T49" fmla="*/ 63671 h 1536"/>
                <a:gd name="T50" fmla="*/ 5859 w 1814"/>
                <a:gd name="T51" fmla="*/ 79036 h 1536"/>
                <a:gd name="T52" fmla="*/ 39518 w 1814"/>
                <a:gd name="T53" fmla="*/ 81966 h 1536"/>
                <a:gd name="T54" fmla="*/ 49025 w 1814"/>
                <a:gd name="T55" fmla="*/ 69530 h 1536"/>
                <a:gd name="T56" fmla="*/ 45377 w 1814"/>
                <a:gd name="T57" fmla="*/ 60742 h 1536"/>
                <a:gd name="T58" fmla="*/ 54883 w 1814"/>
                <a:gd name="T59" fmla="*/ 63671 h 1536"/>
                <a:gd name="T60" fmla="*/ 51954 w 1814"/>
                <a:gd name="T61" fmla="*/ 79036 h 1536"/>
                <a:gd name="T62" fmla="*/ 94346 w 1814"/>
                <a:gd name="T63" fmla="*/ 84895 h 1536"/>
                <a:gd name="T64" fmla="*/ 88487 w 1814"/>
                <a:gd name="T65" fmla="*/ 69530 h 1536"/>
                <a:gd name="T66" fmla="*/ 67319 w 1814"/>
                <a:gd name="T67" fmla="*/ 54883 h 1536"/>
                <a:gd name="T68" fmla="*/ 70248 w 1814"/>
                <a:gd name="T69" fmla="*/ 27082 h 1536"/>
                <a:gd name="T70" fmla="*/ 94346 w 1814"/>
                <a:gd name="T71" fmla="*/ 18350 h 1536"/>
                <a:gd name="T72" fmla="*/ 97275 w 1814"/>
                <a:gd name="T73" fmla="*/ 8843 h 1536"/>
                <a:gd name="T74" fmla="*/ 49025 w 1814"/>
                <a:gd name="T75" fmla="*/ 14647 h 1536"/>
                <a:gd name="T76" fmla="*/ 49025 w 1814"/>
                <a:gd name="T77" fmla="*/ 24153 h 1536"/>
                <a:gd name="T78" fmla="*/ 42447 w 1814"/>
                <a:gd name="T79" fmla="*/ 18350 h 1536"/>
                <a:gd name="T80" fmla="*/ 49025 w 1814"/>
                <a:gd name="T81" fmla="*/ 8843 h 1536"/>
                <a:gd name="T82" fmla="*/ 45377 w 1814"/>
                <a:gd name="T83" fmla="*/ 2985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642FD1D1-D2B9-420B-BB8C-170BA5CDB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950700 w 22395"/>
                <a:gd name="T1" fmla="*/ 477422 h 21477"/>
                <a:gd name="T2" fmla="*/ 994142 w 22395"/>
                <a:gd name="T3" fmla="*/ 516222 h 21477"/>
                <a:gd name="T4" fmla="*/ 1012436 w 22395"/>
                <a:gd name="T5" fmla="*/ 921462 h 21477"/>
                <a:gd name="T6" fmla="*/ 954679 w 22395"/>
                <a:gd name="T7" fmla="*/ 979274 h 21477"/>
                <a:gd name="T8" fmla="*/ 542807 w 22395"/>
                <a:gd name="T9" fmla="*/ 973415 h 21477"/>
                <a:gd name="T10" fmla="*/ 515725 w 22395"/>
                <a:gd name="T11" fmla="*/ 909026 h 21477"/>
                <a:gd name="T12" fmla="*/ 923949 w 22395"/>
                <a:gd name="T13" fmla="*/ 488421 h 21477"/>
                <a:gd name="T14" fmla="*/ 950700 w 22395"/>
                <a:gd name="T15" fmla="*/ 477422 h 21477"/>
                <a:gd name="T16" fmla="*/ 1112309 w 22395"/>
                <a:gd name="T17" fmla="*/ 55 h 21477"/>
                <a:gd name="T18" fmla="*/ 1046096 w 22395"/>
                <a:gd name="T19" fmla="*/ 28298 h 21477"/>
                <a:gd name="T20" fmla="*/ 54883 w 22395"/>
                <a:gd name="T21" fmla="*/ 1034157 h 21477"/>
                <a:gd name="T22" fmla="*/ 125131 w 22395"/>
                <a:gd name="T23" fmla="*/ 1187034 h 21477"/>
                <a:gd name="T24" fmla="*/ 1122147 w 22395"/>
                <a:gd name="T25" fmla="*/ 1187034 h 21477"/>
                <a:gd name="T26" fmla="*/ 1237772 w 22395"/>
                <a:gd name="T27" fmla="*/ 1073620 h 21477"/>
                <a:gd name="T28" fmla="*/ 1204113 w 22395"/>
                <a:gd name="T29" fmla="*/ 86111 h 21477"/>
                <a:gd name="T30" fmla="*/ 1112309 w 22395"/>
                <a:gd name="T31" fmla="*/ 55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5D06B23B-E959-4418-9DB9-52068BAF2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1021223 w 18583"/>
                <a:gd name="T1" fmla="*/ 0 h 18937"/>
                <a:gd name="T2" fmla="*/ 1000000 w 18583"/>
                <a:gd name="T3" fmla="*/ 18294 h 18937"/>
                <a:gd name="T4" fmla="*/ 8788 w 18583"/>
                <a:gd name="T5" fmla="*/ 1024153 h 18937"/>
                <a:gd name="T6" fmla="*/ 0 w 18583"/>
                <a:gd name="T7" fmla="*/ 1036589 h 18937"/>
                <a:gd name="T8" fmla="*/ 0 w 18583"/>
                <a:gd name="T9" fmla="*/ 1039518 h 18937"/>
                <a:gd name="T10" fmla="*/ 16194 w 18583"/>
                <a:gd name="T11" fmla="*/ 1046648 h 18937"/>
                <a:gd name="T12" fmla="*/ 30730 w 18583"/>
                <a:gd name="T13" fmla="*/ 1039518 h 18937"/>
                <a:gd name="T14" fmla="*/ 1021223 w 18583"/>
                <a:gd name="T15" fmla="*/ 30730 h 18937"/>
                <a:gd name="T16" fmla="*/ 1021223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62CC82DF-7646-4A8E-A8D6-9A1BC89D1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55 h 1219"/>
                <a:gd name="T2" fmla="*/ 0 w 1377"/>
                <a:gd name="T3" fmla="*/ 8843 h 1219"/>
                <a:gd name="T4" fmla="*/ 67319 w 1377"/>
                <a:gd name="T5" fmla="*/ 67374 h 1219"/>
                <a:gd name="T6" fmla="*/ 73178 w 1377"/>
                <a:gd name="T7" fmla="*/ 67374 h 1219"/>
                <a:gd name="T8" fmla="*/ 73178 w 1377"/>
                <a:gd name="T9" fmla="*/ 57868 h 1219"/>
                <a:gd name="T10" fmla="*/ 9506 w 1377"/>
                <a:gd name="T11" fmla="*/ 55 h 1219"/>
                <a:gd name="T12" fmla="*/ 0 w 1377"/>
                <a:gd name="T13" fmla="*/ 55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C48FC3C3-C950-4DAD-A100-E1B98E202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4753 w 1377"/>
                <a:gd name="T1" fmla="*/ 55 h 1259"/>
                <a:gd name="T2" fmla="*/ 2929 w 1377"/>
                <a:gd name="T3" fmla="*/ 2266 h 1259"/>
                <a:gd name="T4" fmla="*/ 2929 w 1377"/>
                <a:gd name="T5" fmla="*/ 8843 h 1259"/>
                <a:gd name="T6" fmla="*/ 66601 w 1377"/>
                <a:gd name="T7" fmla="*/ 69530 h 1259"/>
                <a:gd name="T8" fmla="*/ 76107 w 1377"/>
                <a:gd name="T9" fmla="*/ 69530 h 1259"/>
                <a:gd name="T10" fmla="*/ 73178 w 1377"/>
                <a:gd name="T11" fmla="*/ 60797 h 1259"/>
                <a:gd name="T12" fmla="*/ 8788 w 1377"/>
                <a:gd name="T13" fmla="*/ 2266 h 1259"/>
                <a:gd name="T14" fmla="*/ 4753 w 1377"/>
                <a:gd name="T15" fmla="*/ 55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428BD24A-E3B2-40C2-BC5F-D33172C55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929 w 993"/>
                <a:gd name="T1" fmla="*/ 55 h 888"/>
                <a:gd name="T2" fmla="*/ 2929 w 993"/>
                <a:gd name="T3" fmla="*/ 6632 h 888"/>
                <a:gd name="T4" fmla="*/ 48306 w 993"/>
                <a:gd name="T5" fmla="*/ 49025 h 888"/>
                <a:gd name="T6" fmla="*/ 54883 w 993"/>
                <a:gd name="T7" fmla="*/ 49025 h 888"/>
                <a:gd name="T8" fmla="*/ 54883 w 993"/>
                <a:gd name="T9" fmla="*/ 43166 h 888"/>
                <a:gd name="T10" fmla="*/ 5859 w 993"/>
                <a:gd name="T11" fmla="*/ 55 h 888"/>
                <a:gd name="T12" fmla="*/ 2929 w 993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0F1B148B-079B-4C70-B425-60EB71595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4035 w 994"/>
                <a:gd name="T1" fmla="*/ 55 h 911"/>
                <a:gd name="T2" fmla="*/ 55 w 994"/>
                <a:gd name="T3" fmla="*/ 2764 h 911"/>
                <a:gd name="T4" fmla="*/ 55 w 994"/>
                <a:gd name="T5" fmla="*/ 5693 h 911"/>
                <a:gd name="T6" fmla="*/ 48306 w 994"/>
                <a:gd name="T7" fmla="*/ 48140 h 911"/>
                <a:gd name="T8" fmla="*/ 51345 w 994"/>
                <a:gd name="T9" fmla="*/ 50351 h 911"/>
                <a:gd name="T10" fmla="*/ 54883 w 994"/>
                <a:gd name="T11" fmla="*/ 48140 h 911"/>
                <a:gd name="T12" fmla="*/ 54883 w 994"/>
                <a:gd name="T13" fmla="*/ 45211 h 911"/>
                <a:gd name="T14" fmla="*/ 5914 w 994"/>
                <a:gd name="T15" fmla="*/ 2764 h 911"/>
                <a:gd name="T16" fmla="*/ 4035 w 994"/>
                <a:gd name="T17" fmla="*/ 55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2B86F803-DBA3-4E94-8499-4A0614817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1953 w 994"/>
                <a:gd name="T7" fmla="*/ 48306 h 874"/>
                <a:gd name="T8" fmla="*/ 51953 w 994"/>
                <a:gd name="T9" fmla="*/ 42447 h 874"/>
                <a:gd name="T10" fmla="*/ 6632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42C80B94-3084-4C99-81E1-6DED20E8D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3648 w 993"/>
                <a:gd name="T1" fmla="*/ 55 h 875"/>
                <a:gd name="T2" fmla="*/ 3648 w 993"/>
                <a:gd name="T3" fmla="*/ 5859 h 875"/>
                <a:gd name="T4" fmla="*/ 49024 w 993"/>
                <a:gd name="T5" fmla="*/ 48306 h 875"/>
                <a:gd name="T6" fmla="*/ 54883 w 993"/>
                <a:gd name="T7" fmla="*/ 48306 h 875"/>
                <a:gd name="T8" fmla="*/ 54883 w 993"/>
                <a:gd name="T9" fmla="*/ 42447 h 875"/>
                <a:gd name="T10" fmla="*/ 6577 w 993"/>
                <a:gd name="T11" fmla="*/ 55 h 875"/>
                <a:gd name="T12" fmla="*/ 3648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F80F8DA3-C2D4-44A0-8B3E-283C61FCC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4808 w 994"/>
                <a:gd name="T1" fmla="*/ 55 h 914"/>
                <a:gd name="T2" fmla="*/ 2985 w 994"/>
                <a:gd name="T3" fmla="*/ 2211 h 914"/>
                <a:gd name="T4" fmla="*/ 2985 w 994"/>
                <a:gd name="T5" fmla="*/ 5140 h 914"/>
                <a:gd name="T6" fmla="*/ 49024 w 994"/>
                <a:gd name="T7" fmla="*/ 48306 h 914"/>
                <a:gd name="T8" fmla="*/ 51953 w 994"/>
                <a:gd name="T9" fmla="*/ 50517 h 914"/>
                <a:gd name="T10" fmla="*/ 54883 w 994"/>
                <a:gd name="T11" fmla="*/ 48306 h 914"/>
                <a:gd name="T12" fmla="*/ 54883 w 994"/>
                <a:gd name="T13" fmla="*/ 44658 h 914"/>
                <a:gd name="T14" fmla="*/ 6632 w 994"/>
                <a:gd name="T15" fmla="*/ 2211 h 914"/>
                <a:gd name="T16" fmla="*/ 4808 w 994"/>
                <a:gd name="T17" fmla="*/ 55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7818AA35-12C3-4B14-BBC5-C1135B842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55 w 994"/>
                <a:gd name="T1" fmla="*/ 55 h 888"/>
                <a:gd name="T2" fmla="*/ 55 w 994"/>
                <a:gd name="T3" fmla="*/ 6632 h 888"/>
                <a:gd name="T4" fmla="*/ 49079 w 994"/>
                <a:gd name="T5" fmla="*/ 49080 h 888"/>
                <a:gd name="T6" fmla="*/ 54938 w 994"/>
                <a:gd name="T7" fmla="*/ 49080 h 888"/>
                <a:gd name="T8" fmla="*/ 52009 w 994"/>
                <a:gd name="T9" fmla="*/ 43221 h 888"/>
                <a:gd name="T10" fmla="*/ 5914 w 994"/>
                <a:gd name="T11" fmla="*/ 55 h 888"/>
                <a:gd name="T12" fmla="*/ 55 w 994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EA579321-2AA4-4D38-A9A6-D7C620304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929 w 1047"/>
                <a:gd name="T1" fmla="*/ 0 h 888"/>
                <a:gd name="T2" fmla="*/ 2929 w 1047"/>
                <a:gd name="T3" fmla="*/ 6577 h 888"/>
                <a:gd name="T4" fmla="*/ 51954 w 1047"/>
                <a:gd name="T5" fmla="*/ 49025 h 888"/>
                <a:gd name="T6" fmla="*/ 54883 w 1047"/>
                <a:gd name="T7" fmla="*/ 49025 h 888"/>
                <a:gd name="T8" fmla="*/ 54883 w 1047"/>
                <a:gd name="T9" fmla="*/ 43166 h 888"/>
                <a:gd name="T10" fmla="*/ 9562 w 1047"/>
                <a:gd name="T11" fmla="*/ 0 h 888"/>
                <a:gd name="T12" fmla="*/ 2929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26EF55DC-C72D-4543-936C-89C3B39A0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4422 w 994"/>
                <a:gd name="T1" fmla="*/ 55 h 911"/>
                <a:gd name="T2" fmla="*/ 2985 w 994"/>
                <a:gd name="T3" fmla="*/ 2764 h 911"/>
                <a:gd name="T4" fmla="*/ 2985 w 994"/>
                <a:gd name="T5" fmla="*/ 5693 h 911"/>
                <a:gd name="T6" fmla="*/ 49079 w 994"/>
                <a:gd name="T7" fmla="*/ 48140 h 911"/>
                <a:gd name="T8" fmla="*/ 53059 w 994"/>
                <a:gd name="T9" fmla="*/ 50296 h 911"/>
                <a:gd name="T10" fmla="*/ 54883 w 994"/>
                <a:gd name="T11" fmla="*/ 48140 h 911"/>
                <a:gd name="T12" fmla="*/ 54883 w 994"/>
                <a:gd name="T13" fmla="*/ 45211 h 911"/>
                <a:gd name="T14" fmla="*/ 5914 w 994"/>
                <a:gd name="T15" fmla="*/ 2764 h 911"/>
                <a:gd name="T16" fmla="*/ 4422 w 994"/>
                <a:gd name="T17" fmla="*/ 55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765162D3-673E-4768-AE28-AF864F549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55 h 875"/>
                <a:gd name="T2" fmla="*/ 2929 w 993"/>
                <a:gd name="T3" fmla="*/ 5914 h 875"/>
                <a:gd name="T4" fmla="*/ 48306 w 993"/>
                <a:gd name="T5" fmla="*/ 48306 h 875"/>
                <a:gd name="T6" fmla="*/ 54883 w 993"/>
                <a:gd name="T7" fmla="*/ 48306 h 875"/>
                <a:gd name="T8" fmla="*/ 54883 w 993"/>
                <a:gd name="T9" fmla="*/ 42502 h 875"/>
                <a:gd name="T10" fmla="*/ 5859 w 993"/>
                <a:gd name="T11" fmla="*/ 55 h 875"/>
                <a:gd name="T12" fmla="*/ 0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07997AE5-B207-4F3C-8DFF-BC71E6FE4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1953 w 994"/>
                <a:gd name="T7" fmla="*/ 48306 h 874"/>
                <a:gd name="T8" fmla="*/ 51953 w 994"/>
                <a:gd name="T9" fmla="*/ 42447 h 874"/>
                <a:gd name="T10" fmla="*/ 5859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D09D98A6-B90A-44C1-9845-9D9930F91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4809 w 1047"/>
                <a:gd name="T1" fmla="*/ 0 h 914"/>
                <a:gd name="T2" fmla="*/ 2985 w 1047"/>
                <a:gd name="T3" fmla="*/ 2211 h 914"/>
                <a:gd name="T4" fmla="*/ 2985 w 1047"/>
                <a:gd name="T5" fmla="*/ 5140 h 914"/>
                <a:gd name="T6" fmla="*/ 48306 w 1047"/>
                <a:gd name="T7" fmla="*/ 48306 h 914"/>
                <a:gd name="T8" fmla="*/ 52728 w 1047"/>
                <a:gd name="T9" fmla="*/ 50462 h 914"/>
                <a:gd name="T10" fmla="*/ 54939 w 1047"/>
                <a:gd name="T11" fmla="*/ 48306 h 914"/>
                <a:gd name="T12" fmla="*/ 54939 w 1047"/>
                <a:gd name="T13" fmla="*/ 44658 h 914"/>
                <a:gd name="T14" fmla="*/ 8843 w 1047"/>
                <a:gd name="T15" fmla="*/ 2211 h 914"/>
                <a:gd name="T16" fmla="*/ 4809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4569078E-53C6-4D08-AC1D-A059C65AB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3648 w 993"/>
                <a:gd name="T1" fmla="*/ 55 h 888"/>
                <a:gd name="T2" fmla="*/ 3648 w 993"/>
                <a:gd name="T3" fmla="*/ 6632 h 888"/>
                <a:gd name="T4" fmla="*/ 49024 w 993"/>
                <a:gd name="T5" fmla="*/ 49025 h 888"/>
                <a:gd name="T6" fmla="*/ 54883 w 993"/>
                <a:gd name="T7" fmla="*/ 49025 h 888"/>
                <a:gd name="T8" fmla="*/ 54883 w 993"/>
                <a:gd name="T9" fmla="*/ 43221 h 888"/>
                <a:gd name="T10" fmla="*/ 6577 w 993"/>
                <a:gd name="T11" fmla="*/ 55 h 888"/>
                <a:gd name="T12" fmla="*/ 3648 w 993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D5E5AEC9-727F-4480-864D-358E2406B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55 w 994"/>
                <a:gd name="T1" fmla="*/ 0 h 887"/>
                <a:gd name="T2" fmla="*/ 55 w 994"/>
                <a:gd name="T3" fmla="*/ 6577 h 887"/>
                <a:gd name="T4" fmla="*/ 48306 w 994"/>
                <a:gd name="T5" fmla="*/ 49024 h 887"/>
                <a:gd name="T6" fmla="*/ 54883 w 994"/>
                <a:gd name="T7" fmla="*/ 49024 h 887"/>
                <a:gd name="T8" fmla="*/ 51235 w 994"/>
                <a:gd name="T9" fmla="*/ 43165 h 887"/>
                <a:gd name="T10" fmla="*/ 5914 w 994"/>
                <a:gd name="T11" fmla="*/ 0 h 887"/>
                <a:gd name="T12" fmla="*/ 55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FBD62515-6E6D-4297-AC99-BAF125CF1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266 w 994"/>
                <a:gd name="T1" fmla="*/ 0 h 911"/>
                <a:gd name="T2" fmla="*/ 55 w 994"/>
                <a:gd name="T3" fmla="*/ 2764 h 911"/>
                <a:gd name="T4" fmla="*/ 55 w 994"/>
                <a:gd name="T5" fmla="*/ 5693 h 911"/>
                <a:gd name="T6" fmla="*/ 49079 w 994"/>
                <a:gd name="T7" fmla="*/ 48140 h 911"/>
                <a:gd name="T8" fmla="*/ 50516 w 994"/>
                <a:gd name="T9" fmla="*/ 50296 h 911"/>
                <a:gd name="T10" fmla="*/ 52009 w 994"/>
                <a:gd name="T11" fmla="*/ 48140 h 911"/>
                <a:gd name="T12" fmla="*/ 52009 w 994"/>
                <a:gd name="T13" fmla="*/ 45211 h 911"/>
                <a:gd name="T14" fmla="*/ 6632 w 994"/>
                <a:gd name="T15" fmla="*/ 2764 h 911"/>
                <a:gd name="T16" fmla="*/ 226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3DE3E21B-872B-4ECB-8CB6-90D8FE742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929 w 993"/>
                <a:gd name="T1" fmla="*/ 55 h 875"/>
                <a:gd name="T2" fmla="*/ 2929 w 993"/>
                <a:gd name="T3" fmla="*/ 5914 h 875"/>
                <a:gd name="T4" fmla="*/ 49024 w 993"/>
                <a:gd name="T5" fmla="*/ 48306 h 875"/>
                <a:gd name="T6" fmla="*/ 54883 w 993"/>
                <a:gd name="T7" fmla="*/ 48306 h 875"/>
                <a:gd name="T8" fmla="*/ 54883 w 993"/>
                <a:gd name="T9" fmla="*/ 42447 h 875"/>
                <a:gd name="T10" fmla="*/ 5859 w 993"/>
                <a:gd name="T11" fmla="*/ 55 h 875"/>
                <a:gd name="T12" fmla="*/ 2929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9E8817F3-5537-4CB3-AFE1-01BB3D61D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4883 w 994"/>
                <a:gd name="T7" fmla="*/ 48306 h 874"/>
                <a:gd name="T8" fmla="*/ 54883 w 994"/>
                <a:gd name="T9" fmla="*/ 42447 h 874"/>
                <a:gd name="T10" fmla="*/ 6632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059CD9B1-11DF-48DA-833D-C5F1AAFDD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929 w 993"/>
                <a:gd name="T1" fmla="*/ 55 h 928"/>
                <a:gd name="T2" fmla="*/ 0 w 993"/>
                <a:gd name="T3" fmla="*/ 2266 h 928"/>
                <a:gd name="T4" fmla="*/ 0 w 993"/>
                <a:gd name="T5" fmla="*/ 5195 h 928"/>
                <a:gd name="T6" fmla="*/ 49024 w 993"/>
                <a:gd name="T7" fmla="*/ 48306 h 928"/>
                <a:gd name="T8" fmla="*/ 51954 w 993"/>
                <a:gd name="T9" fmla="*/ 51236 h 928"/>
                <a:gd name="T10" fmla="*/ 51954 w 993"/>
                <a:gd name="T11" fmla="*/ 44659 h 928"/>
                <a:gd name="T12" fmla="*/ 5859 w 993"/>
                <a:gd name="T13" fmla="*/ 2266 h 928"/>
                <a:gd name="T14" fmla="*/ 2929 w 993"/>
                <a:gd name="T15" fmla="*/ 55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5361F54C-A7A5-4FBB-9F17-26DAB6796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4422 w 1377"/>
                <a:gd name="T1" fmla="*/ 55 h 1242"/>
                <a:gd name="T2" fmla="*/ 0 w 1377"/>
                <a:gd name="T3" fmla="*/ 2266 h 1242"/>
                <a:gd name="T4" fmla="*/ 0 w 1377"/>
                <a:gd name="T5" fmla="*/ 8125 h 1242"/>
                <a:gd name="T6" fmla="*/ 66601 w 1377"/>
                <a:gd name="T7" fmla="*/ 65882 h 1242"/>
                <a:gd name="T8" fmla="*/ 68480 w 1377"/>
                <a:gd name="T9" fmla="*/ 68645 h 1242"/>
                <a:gd name="T10" fmla="*/ 73178 w 1377"/>
                <a:gd name="T11" fmla="*/ 65882 h 1242"/>
                <a:gd name="T12" fmla="*/ 73178 w 1377"/>
                <a:gd name="T13" fmla="*/ 60023 h 1242"/>
                <a:gd name="T14" fmla="*/ 8788 w 1377"/>
                <a:gd name="T15" fmla="*/ 2266 h 1242"/>
                <a:gd name="T16" fmla="*/ 4422 w 1377"/>
                <a:gd name="T17" fmla="*/ 55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AF161DC3-E351-409B-8762-5616CEB10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929 w 1377"/>
                <a:gd name="T1" fmla="*/ 0 h 1258"/>
                <a:gd name="T2" fmla="*/ 2929 w 1377"/>
                <a:gd name="T3" fmla="*/ 9562 h 1258"/>
                <a:gd name="T4" fmla="*/ 67319 w 1377"/>
                <a:gd name="T5" fmla="*/ 67319 h 1258"/>
                <a:gd name="T6" fmla="*/ 71354 w 1377"/>
                <a:gd name="T7" fmla="*/ 69530 h 1258"/>
                <a:gd name="T8" fmla="*/ 73178 w 1377"/>
                <a:gd name="T9" fmla="*/ 67319 h 1258"/>
                <a:gd name="T10" fmla="*/ 73178 w 1377"/>
                <a:gd name="T11" fmla="*/ 61461 h 1258"/>
                <a:gd name="T12" fmla="*/ 9506 w 1377"/>
                <a:gd name="T13" fmla="*/ 0 h 1258"/>
                <a:gd name="T14" fmla="*/ 2929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2B1E25D8-3AD5-447A-AFCD-AEDE12AF3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7406 w 1430"/>
                <a:gd name="T1" fmla="*/ 55 h 1245"/>
                <a:gd name="T2" fmla="*/ 2929 w 1430"/>
                <a:gd name="T3" fmla="*/ 2211 h 1245"/>
                <a:gd name="T4" fmla="*/ 2929 w 1430"/>
                <a:gd name="T5" fmla="*/ 8069 h 1245"/>
                <a:gd name="T6" fmla="*/ 70248 w 1430"/>
                <a:gd name="T7" fmla="*/ 68811 h 1245"/>
                <a:gd name="T8" fmla="*/ 76107 w 1430"/>
                <a:gd name="T9" fmla="*/ 68811 h 1245"/>
                <a:gd name="T10" fmla="*/ 76107 w 1430"/>
                <a:gd name="T11" fmla="*/ 60023 h 1245"/>
                <a:gd name="T12" fmla="*/ 12436 w 1430"/>
                <a:gd name="T13" fmla="*/ 2211 h 1245"/>
                <a:gd name="T14" fmla="*/ 7406 w 1430"/>
                <a:gd name="T15" fmla="*/ 55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1CFD9DF8-31BA-4B8A-8351-B17977676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4809 w 1377"/>
                <a:gd name="T1" fmla="*/ 55 h 1245"/>
                <a:gd name="T2" fmla="*/ 2929 w 1377"/>
                <a:gd name="T3" fmla="*/ 2211 h 1245"/>
                <a:gd name="T4" fmla="*/ 2929 w 1377"/>
                <a:gd name="T5" fmla="*/ 8788 h 1245"/>
                <a:gd name="T6" fmla="*/ 66601 w 1377"/>
                <a:gd name="T7" fmla="*/ 66600 h 1245"/>
                <a:gd name="T8" fmla="*/ 71243 w 1377"/>
                <a:gd name="T9" fmla="*/ 68811 h 1245"/>
                <a:gd name="T10" fmla="*/ 73178 w 1377"/>
                <a:gd name="T11" fmla="*/ 66600 h 1245"/>
                <a:gd name="T12" fmla="*/ 73178 w 1377"/>
                <a:gd name="T13" fmla="*/ 60023 h 1245"/>
                <a:gd name="T14" fmla="*/ 8788 w 1377"/>
                <a:gd name="T15" fmla="*/ 2211 h 1245"/>
                <a:gd name="T16" fmla="*/ 4809 w 1377"/>
                <a:gd name="T17" fmla="*/ 55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7469A408-26DC-428B-BD74-90CDE2D3657F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40B56F1C-7F16-45DD-802E-E3D55E9F53F6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07494A5D-A5CB-4709-99A9-93630C9A0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45377 w 18305"/>
                <a:gd name="T1" fmla="*/ 0 h 3310"/>
                <a:gd name="T2" fmla="*/ 55 w 18305"/>
                <a:gd name="T3" fmla="*/ 51954 h 3310"/>
                <a:gd name="T4" fmla="*/ 55 w 18305"/>
                <a:gd name="T5" fmla="*/ 130935 h 3310"/>
                <a:gd name="T6" fmla="*/ 45377 w 18305"/>
                <a:gd name="T7" fmla="*/ 182889 h 3310"/>
                <a:gd name="T8" fmla="*/ 1011717 w 18305"/>
                <a:gd name="T9" fmla="*/ 182889 h 3310"/>
                <a:gd name="T10" fmla="*/ 1011717 w 18305"/>
                <a:gd name="T11" fmla="*/ 0 h 3310"/>
                <a:gd name="T12" fmla="*/ 45377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2B97CECB-E995-4E6C-8980-57D1D9291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55 w 18305"/>
                <a:gd name="T1" fmla="*/ 55 h 1656"/>
                <a:gd name="T2" fmla="*/ 55 w 18305"/>
                <a:gd name="T3" fmla="*/ 39518 h 1656"/>
                <a:gd name="T4" fmla="*/ 45377 w 18305"/>
                <a:gd name="T5" fmla="*/ 91472 h 1656"/>
                <a:gd name="T6" fmla="*/ 1011717 w 18305"/>
                <a:gd name="T7" fmla="*/ 91472 h 1656"/>
                <a:gd name="T8" fmla="*/ 1011717 w 18305"/>
                <a:gd name="T9" fmla="*/ 55 h 1656"/>
                <a:gd name="T10" fmla="*/ 55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91AC19C9-AC26-4BF2-AF70-3EDDA75EF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128005 w 20290"/>
                <a:gd name="T1" fmla="*/ 55 h 5507"/>
                <a:gd name="T2" fmla="*/ 0 w 20290"/>
                <a:gd name="T3" fmla="*/ 115625 h 5507"/>
                <a:gd name="T4" fmla="*/ 0 w 20290"/>
                <a:gd name="T5" fmla="*/ 194606 h 5507"/>
                <a:gd name="T6" fmla="*/ 128005 w 20290"/>
                <a:gd name="T7" fmla="*/ 304372 h 5507"/>
                <a:gd name="T8" fmla="*/ 1121428 w 20290"/>
                <a:gd name="T9" fmla="*/ 304372 h 5507"/>
                <a:gd name="T10" fmla="*/ 1121428 w 20290"/>
                <a:gd name="T11" fmla="*/ 243630 h 5507"/>
                <a:gd name="T12" fmla="*/ 1121428 w 20290"/>
                <a:gd name="T13" fmla="*/ 60742 h 5507"/>
                <a:gd name="T14" fmla="*/ 1121428 w 20290"/>
                <a:gd name="T15" fmla="*/ 55 h 5507"/>
                <a:gd name="T16" fmla="*/ 128005 w 20290"/>
                <a:gd name="T17" fmla="*/ 55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D8E404E1-710E-4FCF-8BBE-6DFD3E690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125076 w 20290"/>
                <a:gd name="T1" fmla="*/ 55 h 5507"/>
                <a:gd name="T2" fmla="*/ 0 w 20290"/>
                <a:gd name="T3" fmla="*/ 115625 h 5507"/>
                <a:gd name="T4" fmla="*/ 0 w 20290"/>
                <a:gd name="T5" fmla="*/ 194606 h 5507"/>
                <a:gd name="T6" fmla="*/ 125076 w 20290"/>
                <a:gd name="T7" fmla="*/ 304372 h 5507"/>
                <a:gd name="T8" fmla="*/ 1121428 w 20290"/>
                <a:gd name="T9" fmla="*/ 304372 h 5507"/>
                <a:gd name="T10" fmla="*/ 1121428 w 20290"/>
                <a:gd name="T11" fmla="*/ 243630 h 5507"/>
                <a:gd name="T12" fmla="*/ 118499 w 20290"/>
                <a:gd name="T13" fmla="*/ 243630 h 5507"/>
                <a:gd name="T14" fmla="*/ 73177 w 20290"/>
                <a:gd name="T15" fmla="*/ 191676 h 5507"/>
                <a:gd name="T16" fmla="*/ 73177 w 20290"/>
                <a:gd name="T17" fmla="*/ 112696 h 5507"/>
                <a:gd name="T18" fmla="*/ 118499 w 20290"/>
                <a:gd name="T19" fmla="*/ 60742 h 5507"/>
                <a:gd name="T20" fmla="*/ 1121428 w 20290"/>
                <a:gd name="T21" fmla="*/ 60742 h 5507"/>
                <a:gd name="T22" fmla="*/ 1121428 w 20290"/>
                <a:gd name="T23" fmla="*/ 55 h 5507"/>
                <a:gd name="T24" fmla="*/ 125076 w 20290"/>
                <a:gd name="T25" fmla="*/ 55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AAB72BA0-EC89-45B2-A247-5D48FA5E2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45377 w 18305"/>
                <a:gd name="T1" fmla="*/ 0 h 3310"/>
                <a:gd name="T2" fmla="*/ 55 w 18305"/>
                <a:gd name="T3" fmla="*/ 51954 h 3310"/>
                <a:gd name="T4" fmla="*/ 55 w 18305"/>
                <a:gd name="T5" fmla="*/ 130935 h 3310"/>
                <a:gd name="T6" fmla="*/ 45377 w 18305"/>
                <a:gd name="T7" fmla="*/ 182889 h 3310"/>
                <a:gd name="T8" fmla="*/ 1011717 w 18305"/>
                <a:gd name="T9" fmla="*/ 182889 h 3310"/>
                <a:gd name="T10" fmla="*/ 1011717 w 18305"/>
                <a:gd name="T11" fmla="*/ 0 h 3310"/>
                <a:gd name="T12" fmla="*/ 45377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69052012-A606-45D5-A2CB-3505F7030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55 w 18305"/>
                <a:gd name="T1" fmla="*/ 55 h 1656"/>
                <a:gd name="T2" fmla="*/ 55 w 18305"/>
                <a:gd name="T3" fmla="*/ 39518 h 1656"/>
                <a:gd name="T4" fmla="*/ 45377 w 18305"/>
                <a:gd name="T5" fmla="*/ 91472 h 1656"/>
                <a:gd name="T6" fmla="*/ 1011717 w 18305"/>
                <a:gd name="T7" fmla="*/ 91472 h 1656"/>
                <a:gd name="T8" fmla="*/ 1011717 w 18305"/>
                <a:gd name="T9" fmla="*/ 55 h 1656"/>
                <a:gd name="T10" fmla="*/ 55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EF8E9BE1-D795-4850-94CB-C506CD72F298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F6683BD1-5668-465F-B77D-511B99FA2F6A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D1662F62-97BF-4AE2-9327-AEE39F2DF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182889 h 3310"/>
                <a:gd name="T4" fmla="*/ 969270 w 18305"/>
                <a:gd name="T5" fmla="*/ 182889 h 3310"/>
                <a:gd name="T6" fmla="*/ 1011717 w 18305"/>
                <a:gd name="T7" fmla="*/ 130935 h 3310"/>
                <a:gd name="T8" fmla="*/ 1011717 w 18305"/>
                <a:gd name="T9" fmla="*/ 51235 h 3310"/>
                <a:gd name="T10" fmla="*/ 969270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4F141289-3F34-43FD-8B0F-3D3F8E982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55 h 1656"/>
                <a:gd name="T2" fmla="*/ 0 w 18305"/>
                <a:gd name="T3" fmla="*/ 91472 h 1656"/>
                <a:gd name="T4" fmla="*/ 969270 w 18305"/>
                <a:gd name="T5" fmla="*/ 91472 h 1656"/>
                <a:gd name="T6" fmla="*/ 1011717 w 18305"/>
                <a:gd name="T7" fmla="*/ 39518 h 1656"/>
                <a:gd name="T8" fmla="*/ 1011717 w 18305"/>
                <a:gd name="T9" fmla="*/ 55 h 1656"/>
                <a:gd name="T10" fmla="*/ 0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1E7B9AA3-19A3-45D0-82E4-CBF43B88B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56375 w 3620"/>
                <a:gd name="T1" fmla="*/ 0 h 3688"/>
                <a:gd name="T2" fmla="*/ 0 w 3620"/>
                <a:gd name="T3" fmla="*/ 26806 h 3688"/>
                <a:gd name="T4" fmla="*/ 63671 w 3620"/>
                <a:gd name="T5" fmla="*/ 203836 h 3688"/>
                <a:gd name="T6" fmla="*/ 191676 w 3620"/>
                <a:gd name="T7" fmla="*/ 72127 h 3688"/>
                <a:gd name="T8" fmla="*/ 56375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8307D41D-7A3B-4496-B46C-8E453C858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19289 w 1166"/>
                <a:gd name="T1" fmla="*/ 0 h 1147"/>
                <a:gd name="T2" fmla="*/ 55 w 1166"/>
                <a:gd name="T3" fmla="*/ 4864 h 1147"/>
                <a:gd name="T4" fmla="*/ 21279 w 1166"/>
                <a:gd name="T5" fmla="*/ 63395 h 1147"/>
                <a:gd name="T6" fmla="*/ 64445 w 1166"/>
                <a:gd name="T7" fmla="*/ 17300 h 1147"/>
                <a:gd name="T8" fmla="*/ 36644 w 1166"/>
                <a:gd name="T9" fmla="*/ 1934 h 1147"/>
                <a:gd name="T10" fmla="*/ 19289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C781FFF3-5392-4771-A7E0-72AC46EE0CEB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B8A9B582-729B-438D-B5B1-688957763031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A5E4217C-C9FB-42BC-874A-CFB8BE966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152159 w 3799"/>
                <a:gd name="T1" fmla="*/ 0 h 12455"/>
                <a:gd name="T2" fmla="*/ 0 w 3799"/>
                <a:gd name="T3" fmla="*/ 637153 h 12455"/>
                <a:gd name="T4" fmla="*/ 48306 w 3799"/>
                <a:gd name="T5" fmla="*/ 688333 h 12455"/>
                <a:gd name="T6" fmla="*/ 209971 w 3799"/>
                <a:gd name="T7" fmla="*/ 15365 h 12455"/>
                <a:gd name="T8" fmla="*/ 152159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AFAE6E11-A649-4642-8C3D-9676AF12D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152214 w 4025"/>
                <a:gd name="T1" fmla="*/ 0 h 12402"/>
                <a:gd name="T2" fmla="*/ 55 w 4025"/>
                <a:gd name="T3" fmla="*/ 634224 h 12402"/>
                <a:gd name="T4" fmla="*/ 24153 w 4025"/>
                <a:gd name="T5" fmla="*/ 685459 h 12402"/>
                <a:gd name="T6" fmla="*/ 70248 w 4025"/>
                <a:gd name="T7" fmla="*/ 652518 h 12402"/>
                <a:gd name="T8" fmla="*/ 222407 w 4025"/>
                <a:gd name="T9" fmla="*/ 15365 h 12402"/>
                <a:gd name="T10" fmla="*/ 152214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C1C1F439-247D-4A3F-B10F-82582C16E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161665 w 4077"/>
                <a:gd name="T1" fmla="*/ 0 h 12190"/>
                <a:gd name="T2" fmla="*/ 0 w 4077"/>
                <a:gd name="T3" fmla="*/ 673741 h 12190"/>
                <a:gd name="T4" fmla="*/ 0 w 4077"/>
                <a:gd name="T5" fmla="*/ 673741 h 12190"/>
                <a:gd name="T6" fmla="*/ 73178 w 4077"/>
                <a:gd name="T7" fmla="*/ 649588 h 12190"/>
                <a:gd name="T8" fmla="*/ 225336 w 4077"/>
                <a:gd name="T9" fmla="*/ 15365 h 12190"/>
                <a:gd name="T10" fmla="*/ 161665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05E4012F-E6F3-4C18-8F4C-1DD7059E9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46095 w 4355"/>
                <a:gd name="T1" fmla="*/ 0 h 2926"/>
                <a:gd name="T2" fmla="*/ 30730 w 4355"/>
                <a:gd name="T3" fmla="*/ 2929 h 2926"/>
                <a:gd name="T4" fmla="*/ 18294 w 4355"/>
                <a:gd name="T5" fmla="*/ 15365 h 2926"/>
                <a:gd name="T6" fmla="*/ 2929 w 4355"/>
                <a:gd name="T7" fmla="*/ 91472 h 2926"/>
                <a:gd name="T8" fmla="*/ 18294 w 4355"/>
                <a:gd name="T9" fmla="*/ 116343 h 2926"/>
                <a:gd name="T10" fmla="*/ 195324 w 4355"/>
                <a:gd name="T11" fmla="*/ 161665 h 2926"/>
                <a:gd name="T12" fmla="*/ 222407 w 4355"/>
                <a:gd name="T13" fmla="*/ 143370 h 2926"/>
                <a:gd name="T14" fmla="*/ 237772 w 4355"/>
                <a:gd name="T15" fmla="*/ 70248 h 2926"/>
                <a:gd name="T16" fmla="*/ 234842 w 4355"/>
                <a:gd name="T17" fmla="*/ 51954 h 2926"/>
                <a:gd name="T18" fmla="*/ 225336 w 4355"/>
                <a:gd name="T19" fmla="*/ 46095 h 2926"/>
                <a:gd name="T20" fmla="*/ 222407 w 4355"/>
                <a:gd name="T21" fmla="*/ 43166 h 2926"/>
                <a:gd name="T22" fmla="*/ 46095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94784F12-85E1-432F-B8CB-1FBE0B687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33659 w 4130"/>
                <a:gd name="T1" fmla="*/ 0 h 1933"/>
                <a:gd name="T2" fmla="*/ 18294 w 4130"/>
                <a:gd name="T3" fmla="*/ 2929 h 1933"/>
                <a:gd name="T4" fmla="*/ 5859 w 4130"/>
                <a:gd name="T5" fmla="*/ 15365 h 1933"/>
                <a:gd name="T6" fmla="*/ 0 w 4130"/>
                <a:gd name="T7" fmla="*/ 51954 h 1933"/>
                <a:gd name="T8" fmla="*/ 216548 w 4130"/>
                <a:gd name="T9" fmla="*/ 106837 h 1933"/>
                <a:gd name="T10" fmla="*/ 225336 w 4130"/>
                <a:gd name="T11" fmla="*/ 70248 h 1933"/>
                <a:gd name="T12" fmla="*/ 222406 w 4130"/>
                <a:gd name="T13" fmla="*/ 51954 h 1933"/>
                <a:gd name="T14" fmla="*/ 212900 w 4130"/>
                <a:gd name="T15" fmla="*/ 46095 h 1933"/>
                <a:gd name="T16" fmla="*/ 209971 w 4130"/>
                <a:gd name="T17" fmla="*/ 43166 h 1933"/>
                <a:gd name="T18" fmla="*/ 33659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3E737E22-B5FC-4512-97FC-105103758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14536 w 4408"/>
                <a:gd name="T1" fmla="*/ 0 h 1458"/>
                <a:gd name="T2" fmla="*/ 2929 w 4408"/>
                <a:gd name="T3" fmla="*/ 9562 h 1458"/>
                <a:gd name="T4" fmla="*/ 11717 w 4408"/>
                <a:gd name="T5" fmla="*/ 27856 h 1458"/>
                <a:gd name="T6" fmla="*/ 225336 w 4408"/>
                <a:gd name="T7" fmla="*/ 79810 h 1458"/>
                <a:gd name="T8" fmla="*/ 229923 w 4408"/>
                <a:gd name="T9" fmla="*/ 80584 h 1458"/>
                <a:gd name="T10" fmla="*/ 243630 w 4408"/>
                <a:gd name="T11" fmla="*/ 71022 h 1458"/>
                <a:gd name="T12" fmla="*/ 231194 w 4408"/>
                <a:gd name="T13" fmla="*/ 52728 h 1458"/>
                <a:gd name="T14" fmla="*/ 18294 w 4408"/>
                <a:gd name="T15" fmla="*/ 829 h 1458"/>
                <a:gd name="T16" fmla="*/ 1453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AC01F220-52E0-4697-9CE5-291016FAC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18294 w 4421"/>
                <a:gd name="T1" fmla="*/ 55 h 1445"/>
                <a:gd name="T2" fmla="*/ 3648 w 4421"/>
                <a:gd name="T3" fmla="*/ 12491 h 1445"/>
                <a:gd name="T4" fmla="*/ 12436 w 4421"/>
                <a:gd name="T5" fmla="*/ 27138 h 1445"/>
                <a:gd name="T6" fmla="*/ 226055 w 4421"/>
                <a:gd name="T7" fmla="*/ 79036 h 1445"/>
                <a:gd name="T8" fmla="*/ 230642 w 4421"/>
                <a:gd name="T9" fmla="*/ 79810 h 1445"/>
                <a:gd name="T10" fmla="*/ 244349 w 4421"/>
                <a:gd name="T11" fmla="*/ 70248 h 1445"/>
                <a:gd name="T12" fmla="*/ 231913 w 4421"/>
                <a:gd name="T13" fmla="*/ 52009 h 1445"/>
                <a:gd name="T14" fmla="*/ 18294 w 4421"/>
                <a:gd name="T15" fmla="*/ 55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11C6C55E-E3DB-415E-92C3-7D4D7AD3A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131598 w 2860"/>
                <a:gd name="T1" fmla="*/ 0 h 4232"/>
                <a:gd name="T2" fmla="*/ 118554 w 2860"/>
                <a:gd name="T3" fmla="*/ 5638 h 4232"/>
                <a:gd name="T4" fmla="*/ 21224 w 2860"/>
                <a:gd name="T5" fmla="*/ 215609 h 4232"/>
                <a:gd name="T6" fmla="*/ 45377 w 2860"/>
                <a:gd name="T7" fmla="*/ 233848 h 4232"/>
                <a:gd name="T8" fmla="*/ 48306 w 2860"/>
                <a:gd name="T9" fmla="*/ 233848 h 4232"/>
                <a:gd name="T10" fmla="*/ 66600 w 2860"/>
                <a:gd name="T11" fmla="*/ 206821 h 4232"/>
                <a:gd name="T12" fmla="*/ 142652 w 2860"/>
                <a:gd name="T13" fmla="*/ 45156 h 4232"/>
                <a:gd name="T14" fmla="*/ 149284 w 2860"/>
                <a:gd name="T15" fmla="*/ 11496 h 4232"/>
                <a:gd name="T16" fmla="*/ 131598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7BB5F1AC-85A8-4757-BE08-C64D934F4C35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7D01FF74-F87E-4F9D-B69F-EAC306C9E247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4FEBEFB8-1E15-4A33-ABE8-7A57A25B6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466755 w 9385"/>
                <a:gd name="T1" fmla="*/ 0 h 7558"/>
                <a:gd name="T2" fmla="*/ 466755 w 9385"/>
                <a:gd name="T3" fmla="*/ 0 h 7558"/>
                <a:gd name="T4" fmla="*/ 475488 w 9385"/>
                <a:gd name="T5" fmla="*/ 70248 h 7558"/>
                <a:gd name="T6" fmla="*/ 213619 w 9385"/>
                <a:gd name="T7" fmla="*/ 332118 h 7558"/>
                <a:gd name="T8" fmla="*/ 55 w 9385"/>
                <a:gd name="T9" fmla="*/ 222407 h 7558"/>
                <a:gd name="T10" fmla="*/ 55 w 9385"/>
                <a:gd name="T11" fmla="*/ 222407 h 7558"/>
                <a:gd name="T12" fmla="*/ 253137 w 9385"/>
                <a:gd name="T13" fmla="*/ 417731 h 7558"/>
                <a:gd name="T14" fmla="*/ 518654 w 9385"/>
                <a:gd name="T15" fmla="*/ 155088 h 7558"/>
                <a:gd name="T16" fmla="*/ 466755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55A2349F-5F52-4A17-84F2-3221D641CDE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3A41F8FE-17B5-4377-950A-0C952835DE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D758F932-36A9-4CE1-A1A6-042A36E38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60742 w 15711"/>
                  <a:gd name="T1" fmla="*/ 55 h 22726"/>
                  <a:gd name="T2" fmla="*/ 55 w 15711"/>
                  <a:gd name="T3" fmla="*/ 60742 h 22726"/>
                  <a:gd name="T4" fmla="*/ 55 w 15711"/>
                  <a:gd name="T5" fmla="*/ 1194606 h 22726"/>
                  <a:gd name="T6" fmla="*/ 60742 w 15711"/>
                  <a:gd name="T7" fmla="*/ 1256066 h 22726"/>
                  <a:gd name="T8" fmla="*/ 807605 w 15711"/>
                  <a:gd name="T9" fmla="*/ 1256066 h 22726"/>
                  <a:gd name="T10" fmla="*/ 868347 w 15711"/>
                  <a:gd name="T11" fmla="*/ 1194606 h 22726"/>
                  <a:gd name="T12" fmla="*/ 868347 w 15711"/>
                  <a:gd name="T13" fmla="*/ 60742 h 22726"/>
                  <a:gd name="T14" fmla="*/ 807605 w 15711"/>
                  <a:gd name="T15" fmla="*/ 55 h 22726"/>
                  <a:gd name="T16" fmla="*/ 60742 w 15711"/>
                  <a:gd name="T17" fmla="*/ 55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27EE5659-4F40-4B34-9502-53FC6C91F1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E8C930FC-A412-4A50-B26B-34650EE9CF36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6175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 dirty="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71B26A8D-F2E2-46ED-A53E-5E0992963D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36589 w 13011"/>
                    <a:gd name="T1" fmla="*/ 0 h 3309"/>
                    <a:gd name="T2" fmla="*/ 0 w 13011"/>
                    <a:gd name="T3" fmla="*/ 36589 h 3309"/>
                    <a:gd name="T4" fmla="*/ 0 w 13011"/>
                    <a:gd name="T5" fmla="*/ 146299 h 3309"/>
                    <a:gd name="T6" fmla="*/ 36589 w 13011"/>
                    <a:gd name="T7" fmla="*/ 182888 h 3309"/>
                    <a:gd name="T8" fmla="*/ 682529 w 13011"/>
                    <a:gd name="T9" fmla="*/ 182888 h 3309"/>
                    <a:gd name="T10" fmla="*/ 719118 w 13011"/>
                    <a:gd name="T11" fmla="*/ 146299 h 3309"/>
                    <a:gd name="T12" fmla="*/ 719118 w 13011"/>
                    <a:gd name="T13" fmla="*/ 36589 h 3309"/>
                    <a:gd name="T14" fmla="*/ 682529 w 13011"/>
                    <a:gd name="T15" fmla="*/ 0 h 3309"/>
                    <a:gd name="T16" fmla="*/ 36589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3C8BAC0B-D5ED-4E69-98CC-41DF0DE63A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30730 w 2648"/>
                    <a:gd name="T1" fmla="*/ 55 h 2595"/>
                    <a:gd name="T2" fmla="*/ 0 w 2648"/>
                    <a:gd name="T3" fmla="*/ 27856 h 2595"/>
                    <a:gd name="T4" fmla="*/ 0 w 2648"/>
                    <a:gd name="T5" fmla="*/ 113414 h 2595"/>
                    <a:gd name="T6" fmla="*/ 30730 w 2648"/>
                    <a:gd name="T7" fmla="*/ 143426 h 2595"/>
                    <a:gd name="T8" fmla="*/ 115570 w 2648"/>
                    <a:gd name="T9" fmla="*/ 143426 h 2595"/>
                    <a:gd name="T10" fmla="*/ 146300 w 2648"/>
                    <a:gd name="T11" fmla="*/ 113414 h 2595"/>
                    <a:gd name="T12" fmla="*/ 146300 w 2648"/>
                    <a:gd name="T13" fmla="*/ 27856 h 2595"/>
                    <a:gd name="T14" fmla="*/ 115570 w 2648"/>
                    <a:gd name="T15" fmla="*/ 55 h 2595"/>
                    <a:gd name="T16" fmla="*/ 30730 w 2648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987095B4-8279-41AA-A874-511F2C2823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30785 w 2595"/>
                    <a:gd name="T1" fmla="*/ 55 h 2595"/>
                    <a:gd name="T2" fmla="*/ 55 w 2595"/>
                    <a:gd name="T3" fmla="*/ 27856 h 2595"/>
                    <a:gd name="T4" fmla="*/ 55 w 2595"/>
                    <a:gd name="T5" fmla="*/ 113414 h 2595"/>
                    <a:gd name="T6" fmla="*/ 30785 w 2595"/>
                    <a:gd name="T7" fmla="*/ 143426 h 2595"/>
                    <a:gd name="T8" fmla="*/ 116344 w 2595"/>
                    <a:gd name="T9" fmla="*/ 143426 h 2595"/>
                    <a:gd name="T10" fmla="*/ 143426 w 2595"/>
                    <a:gd name="T11" fmla="*/ 113414 h 2595"/>
                    <a:gd name="T12" fmla="*/ 143426 w 2595"/>
                    <a:gd name="T13" fmla="*/ 27856 h 2595"/>
                    <a:gd name="T14" fmla="*/ 116344 w 2595"/>
                    <a:gd name="T15" fmla="*/ 55 h 2595"/>
                    <a:gd name="T16" fmla="*/ 30785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870A0D1D-E547-4C25-83D3-E66E0F62F5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7082 w 2595"/>
                    <a:gd name="T1" fmla="*/ 55 h 2595"/>
                    <a:gd name="T2" fmla="*/ 55 w 2595"/>
                    <a:gd name="T3" fmla="*/ 27856 h 2595"/>
                    <a:gd name="T4" fmla="*/ 55 w 2595"/>
                    <a:gd name="T5" fmla="*/ 113414 h 2595"/>
                    <a:gd name="T6" fmla="*/ 27082 w 2595"/>
                    <a:gd name="T7" fmla="*/ 143426 h 2595"/>
                    <a:gd name="T8" fmla="*/ 115625 w 2595"/>
                    <a:gd name="T9" fmla="*/ 143426 h 2595"/>
                    <a:gd name="T10" fmla="*/ 143426 w 2595"/>
                    <a:gd name="T11" fmla="*/ 113414 h 2595"/>
                    <a:gd name="T12" fmla="*/ 143426 w 2595"/>
                    <a:gd name="T13" fmla="*/ 27856 h 2595"/>
                    <a:gd name="T14" fmla="*/ 115625 w 2595"/>
                    <a:gd name="T15" fmla="*/ 55 h 2595"/>
                    <a:gd name="T16" fmla="*/ 27082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23AFBC8E-C4E7-40B0-A4D2-44DBC9D921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30730 w 2648"/>
                    <a:gd name="T1" fmla="*/ 55 h 2595"/>
                    <a:gd name="T2" fmla="*/ 0 w 2648"/>
                    <a:gd name="T3" fmla="*/ 30730 h 2595"/>
                    <a:gd name="T4" fmla="*/ 0 w 2648"/>
                    <a:gd name="T5" fmla="*/ 115625 h 2595"/>
                    <a:gd name="T6" fmla="*/ 30730 w 2648"/>
                    <a:gd name="T7" fmla="*/ 143426 h 2595"/>
                    <a:gd name="T8" fmla="*/ 115570 w 2648"/>
                    <a:gd name="T9" fmla="*/ 143426 h 2595"/>
                    <a:gd name="T10" fmla="*/ 146300 w 2648"/>
                    <a:gd name="T11" fmla="*/ 115625 h 2595"/>
                    <a:gd name="T12" fmla="*/ 146300 w 2648"/>
                    <a:gd name="T13" fmla="*/ 30730 h 2595"/>
                    <a:gd name="T14" fmla="*/ 115570 w 2648"/>
                    <a:gd name="T15" fmla="*/ 55 h 2595"/>
                    <a:gd name="T16" fmla="*/ 30730 w 2648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B4A39721-FBD1-4911-8CD6-01F400EB84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30785 w 2595"/>
                    <a:gd name="T1" fmla="*/ 55 h 2595"/>
                    <a:gd name="T2" fmla="*/ 55 w 2595"/>
                    <a:gd name="T3" fmla="*/ 30730 h 2595"/>
                    <a:gd name="T4" fmla="*/ 55 w 2595"/>
                    <a:gd name="T5" fmla="*/ 115625 h 2595"/>
                    <a:gd name="T6" fmla="*/ 30785 w 2595"/>
                    <a:gd name="T7" fmla="*/ 143426 h 2595"/>
                    <a:gd name="T8" fmla="*/ 116344 w 2595"/>
                    <a:gd name="T9" fmla="*/ 143426 h 2595"/>
                    <a:gd name="T10" fmla="*/ 143426 w 2595"/>
                    <a:gd name="T11" fmla="*/ 115625 h 2595"/>
                    <a:gd name="T12" fmla="*/ 143426 w 2595"/>
                    <a:gd name="T13" fmla="*/ 30730 h 2595"/>
                    <a:gd name="T14" fmla="*/ 116344 w 2595"/>
                    <a:gd name="T15" fmla="*/ 55 h 2595"/>
                    <a:gd name="T16" fmla="*/ 30785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8E3D0E58-376D-473E-95DA-D866079CBE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7082 w 2595"/>
                    <a:gd name="T1" fmla="*/ 55 h 2595"/>
                    <a:gd name="T2" fmla="*/ 55 w 2595"/>
                    <a:gd name="T3" fmla="*/ 30730 h 2595"/>
                    <a:gd name="T4" fmla="*/ 55 w 2595"/>
                    <a:gd name="T5" fmla="*/ 115625 h 2595"/>
                    <a:gd name="T6" fmla="*/ 27082 w 2595"/>
                    <a:gd name="T7" fmla="*/ 143426 h 2595"/>
                    <a:gd name="T8" fmla="*/ 115625 w 2595"/>
                    <a:gd name="T9" fmla="*/ 143426 h 2595"/>
                    <a:gd name="T10" fmla="*/ 143426 w 2595"/>
                    <a:gd name="T11" fmla="*/ 115625 h 2595"/>
                    <a:gd name="T12" fmla="*/ 143426 w 2595"/>
                    <a:gd name="T13" fmla="*/ 30730 h 2595"/>
                    <a:gd name="T14" fmla="*/ 115625 w 2595"/>
                    <a:gd name="T15" fmla="*/ 55 h 2595"/>
                    <a:gd name="T16" fmla="*/ 27082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CDCB1B01-C6DF-418D-A83F-035F16015A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30730 w 2648"/>
                    <a:gd name="T1" fmla="*/ 0 h 2648"/>
                    <a:gd name="T2" fmla="*/ 0 w 2648"/>
                    <a:gd name="T3" fmla="*/ 30730 h 2648"/>
                    <a:gd name="T4" fmla="*/ 0 w 2648"/>
                    <a:gd name="T5" fmla="*/ 116343 h 2648"/>
                    <a:gd name="T6" fmla="*/ 30730 w 2648"/>
                    <a:gd name="T7" fmla="*/ 146300 h 2648"/>
                    <a:gd name="T8" fmla="*/ 115570 w 2648"/>
                    <a:gd name="T9" fmla="*/ 146300 h 2648"/>
                    <a:gd name="T10" fmla="*/ 146300 w 2648"/>
                    <a:gd name="T11" fmla="*/ 116343 h 2648"/>
                    <a:gd name="T12" fmla="*/ 146300 w 2648"/>
                    <a:gd name="T13" fmla="*/ 30730 h 2648"/>
                    <a:gd name="T14" fmla="*/ 115570 w 2648"/>
                    <a:gd name="T15" fmla="*/ 0 h 2648"/>
                    <a:gd name="T16" fmla="*/ 30730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A6D7930B-31CC-444E-AE68-5BCFDB8010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30785 w 2595"/>
                    <a:gd name="T1" fmla="*/ 0 h 2648"/>
                    <a:gd name="T2" fmla="*/ 55 w 2595"/>
                    <a:gd name="T3" fmla="*/ 30730 h 2648"/>
                    <a:gd name="T4" fmla="*/ 55 w 2595"/>
                    <a:gd name="T5" fmla="*/ 116343 h 2648"/>
                    <a:gd name="T6" fmla="*/ 30785 w 2595"/>
                    <a:gd name="T7" fmla="*/ 146300 h 2648"/>
                    <a:gd name="T8" fmla="*/ 116344 w 2595"/>
                    <a:gd name="T9" fmla="*/ 146300 h 2648"/>
                    <a:gd name="T10" fmla="*/ 143426 w 2595"/>
                    <a:gd name="T11" fmla="*/ 116343 h 2648"/>
                    <a:gd name="T12" fmla="*/ 143426 w 2595"/>
                    <a:gd name="T13" fmla="*/ 30730 h 2648"/>
                    <a:gd name="T14" fmla="*/ 116344 w 2595"/>
                    <a:gd name="T15" fmla="*/ 0 h 2648"/>
                    <a:gd name="T16" fmla="*/ 30785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F870F9A9-C6C3-4AFF-9AB3-1A45F3B67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7082 w 2595"/>
                    <a:gd name="T1" fmla="*/ 0 h 2648"/>
                    <a:gd name="T2" fmla="*/ 55 w 2595"/>
                    <a:gd name="T3" fmla="*/ 30730 h 2648"/>
                    <a:gd name="T4" fmla="*/ 55 w 2595"/>
                    <a:gd name="T5" fmla="*/ 116343 h 2648"/>
                    <a:gd name="T6" fmla="*/ 27082 w 2595"/>
                    <a:gd name="T7" fmla="*/ 146300 h 2648"/>
                    <a:gd name="T8" fmla="*/ 115625 w 2595"/>
                    <a:gd name="T9" fmla="*/ 146300 h 2648"/>
                    <a:gd name="T10" fmla="*/ 143426 w 2595"/>
                    <a:gd name="T11" fmla="*/ 116343 h 2648"/>
                    <a:gd name="T12" fmla="*/ 143426 w 2595"/>
                    <a:gd name="T13" fmla="*/ 30730 h 2648"/>
                    <a:gd name="T14" fmla="*/ 115625 w 2595"/>
                    <a:gd name="T15" fmla="*/ 0 h 2648"/>
                    <a:gd name="T16" fmla="*/ 27082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A5342860-068F-4A59-91B0-61DC668304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30730 w 2648"/>
                    <a:gd name="T1" fmla="*/ 0 h 2595"/>
                    <a:gd name="T2" fmla="*/ 0 w 2648"/>
                    <a:gd name="T3" fmla="*/ 27801 h 2595"/>
                    <a:gd name="T4" fmla="*/ 0 w 2648"/>
                    <a:gd name="T5" fmla="*/ 115570 h 2595"/>
                    <a:gd name="T6" fmla="*/ 30730 w 2648"/>
                    <a:gd name="T7" fmla="*/ 143371 h 2595"/>
                    <a:gd name="T8" fmla="*/ 115570 w 2648"/>
                    <a:gd name="T9" fmla="*/ 143371 h 2595"/>
                    <a:gd name="T10" fmla="*/ 146300 w 2648"/>
                    <a:gd name="T11" fmla="*/ 115570 h 2595"/>
                    <a:gd name="T12" fmla="*/ 146300 w 2648"/>
                    <a:gd name="T13" fmla="*/ 27801 h 2595"/>
                    <a:gd name="T14" fmla="*/ 115570 w 2648"/>
                    <a:gd name="T15" fmla="*/ 0 h 2595"/>
                    <a:gd name="T16" fmla="*/ 30730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986D60E6-C049-498C-854B-03CF08B39A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30785 w 2595"/>
                    <a:gd name="T1" fmla="*/ 0 h 2595"/>
                    <a:gd name="T2" fmla="*/ 55 w 2595"/>
                    <a:gd name="T3" fmla="*/ 27801 h 2595"/>
                    <a:gd name="T4" fmla="*/ 55 w 2595"/>
                    <a:gd name="T5" fmla="*/ 115570 h 2595"/>
                    <a:gd name="T6" fmla="*/ 30785 w 2595"/>
                    <a:gd name="T7" fmla="*/ 143371 h 2595"/>
                    <a:gd name="T8" fmla="*/ 116344 w 2595"/>
                    <a:gd name="T9" fmla="*/ 143371 h 2595"/>
                    <a:gd name="T10" fmla="*/ 143426 w 2595"/>
                    <a:gd name="T11" fmla="*/ 115570 h 2595"/>
                    <a:gd name="T12" fmla="*/ 143426 w 2595"/>
                    <a:gd name="T13" fmla="*/ 27801 h 2595"/>
                    <a:gd name="T14" fmla="*/ 116344 w 2595"/>
                    <a:gd name="T15" fmla="*/ 0 h 2595"/>
                    <a:gd name="T16" fmla="*/ 30785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91AA0B1F-AE45-4E6B-83D6-90AE02C99A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7082 w 2595"/>
                    <a:gd name="T1" fmla="*/ 0 h 2595"/>
                    <a:gd name="T2" fmla="*/ 55 w 2595"/>
                    <a:gd name="T3" fmla="*/ 27801 h 2595"/>
                    <a:gd name="T4" fmla="*/ 55 w 2595"/>
                    <a:gd name="T5" fmla="*/ 115570 h 2595"/>
                    <a:gd name="T6" fmla="*/ 27082 w 2595"/>
                    <a:gd name="T7" fmla="*/ 143371 h 2595"/>
                    <a:gd name="T8" fmla="*/ 115625 w 2595"/>
                    <a:gd name="T9" fmla="*/ 143371 h 2595"/>
                    <a:gd name="T10" fmla="*/ 143426 w 2595"/>
                    <a:gd name="T11" fmla="*/ 115570 h 2595"/>
                    <a:gd name="T12" fmla="*/ 143426 w 2595"/>
                    <a:gd name="T13" fmla="*/ 27801 h 2595"/>
                    <a:gd name="T14" fmla="*/ 115625 w 2595"/>
                    <a:gd name="T15" fmla="*/ 0 h 2595"/>
                    <a:gd name="T16" fmla="*/ 27082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C874DCA9-A961-4DCD-835B-C83730F8AD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143425 w 4409"/>
                    <a:gd name="T1" fmla="*/ 76107 h 15671"/>
                    <a:gd name="T2" fmla="*/ 173382 w 4409"/>
                    <a:gd name="T3" fmla="*/ 103908 h 15671"/>
                    <a:gd name="T4" fmla="*/ 173382 w 4409"/>
                    <a:gd name="T5" fmla="*/ 189466 h 15671"/>
                    <a:gd name="T6" fmla="*/ 143425 w 4409"/>
                    <a:gd name="T7" fmla="*/ 219477 h 15671"/>
                    <a:gd name="T8" fmla="*/ 57812 w 4409"/>
                    <a:gd name="T9" fmla="*/ 219477 h 15671"/>
                    <a:gd name="T10" fmla="*/ 30012 w 4409"/>
                    <a:gd name="T11" fmla="*/ 189466 h 15671"/>
                    <a:gd name="T12" fmla="*/ 30012 w 4409"/>
                    <a:gd name="T13" fmla="*/ 103908 h 15671"/>
                    <a:gd name="T14" fmla="*/ 57812 w 4409"/>
                    <a:gd name="T15" fmla="*/ 76107 h 15671"/>
                    <a:gd name="T16" fmla="*/ 143425 w 4409"/>
                    <a:gd name="T17" fmla="*/ 76107 h 15671"/>
                    <a:gd name="T18" fmla="*/ 143425 w 4409"/>
                    <a:gd name="T19" fmla="*/ 268502 h 15671"/>
                    <a:gd name="T20" fmla="*/ 173382 w 4409"/>
                    <a:gd name="T21" fmla="*/ 299176 h 15671"/>
                    <a:gd name="T22" fmla="*/ 173382 w 4409"/>
                    <a:gd name="T23" fmla="*/ 384071 h 15671"/>
                    <a:gd name="T24" fmla="*/ 143425 w 4409"/>
                    <a:gd name="T25" fmla="*/ 411872 h 15671"/>
                    <a:gd name="T26" fmla="*/ 57812 w 4409"/>
                    <a:gd name="T27" fmla="*/ 411872 h 15671"/>
                    <a:gd name="T28" fmla="*/ 30012 w 4409"/>
                    <a:gd name="T29" fmla="*/ 384071 h 15671"/>
                    <a:gd name="T30" fmla="*/ 30012 w 4409"/>
                    <a:gd name="T31" fmla="*/ 299176 h 15671"/>
                    <a:gd name="T32" fmla="*/ 57812 w 4409"/>
                    <a:gd name="T33" fmla="*/ 268502 h 15671"/>
                    <a:gd name="T34" fmla="*/ 143425 w 4409"/>
                    <a:gd name="T35" fmla="*/ 268502 h 15671"/>
                    <a:gd name="T36" fmla="*/ 143425 w 4409"/>
                    <a:gd name="T37" fmla="*/ 460123 h 15671"/>
                    <a:gd name="T38" fmla="*/ 173382 w 4409"/>
                    <a:gd name="T39" fmla="*/ 490853 h 15671"/>
                    <a:gd name="T40" fmla="*/ 173382 w 4409"/>
                    <a:gd name="T41" fmla="*/ 771016 h 15671"/>
                    <a:gd name="T42" fmla="*/ 143425 w 4409"/>
                    <a:gd name="T43" fmla="*/ 798817 h 15671"/>
                    <a:gd name="T44" fmla="*/ 57812 w 4409"/>
                    <a:gd name="T45" fmla="*/ 798817 h 15671"/>
                    <a:gd name="T46" fmla="*/ 30012 w 4409"/>
                    <a:gd name="T47" fmla="*/ 771016 h 15671"/>
                    <a:gd name="T48" fmla="*/ 30012 w 4409"/>
                    <a:gd name="T49" fmla="*/ 490853 h 15671"/>
                    <a:gd name="T50" fmla="*/ 57812 w 4409"/>
                    <a:gd name="T51" fmla="*/ 460123 h 15671"/>
                    <a:gd name="T52" fmla="*/ 143425 w 4409"/>
                    <a:gd name="T53" fmla="*/ 460123 h 15671"/>
                    <a:gd name="T54" fmla="*/ 55 w 4409"/>
                    <a:gd name="T55" fmla="*/ 0 h 15671"/>
                    <a:gd name="T56" fmla="*/ 55 w 4409"/>
                    <a:gd name="T57" fmla="*/ 866136 h 15671"/>
                    <a:gd name="T58" fmla="*/ 188747 w 4409"/>
                    <a:gd name="T59" fmla="*/ 866136 h 15671"/>
                    <a:gd name="T60" fmla="*/ 209970 w 4409"/>
                    <a:gd name="T61" fmla="*/ 862488 h 15671"/>
                    <a:gd name="T62" fmla="*/ 243630 w 4409"/>
                    <a:gd name="T63" fmla="*/ 804676 h 15671"/>
                    <a:gd name="T64" fmla="*/ 243630 w 4409"/>
                    <a:gd name="T65" fmla="*/ 0 h 15671"/>
                    <a:gd name="T66" fmla="*/ 55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43531E4B-C30A-4118-BBDE-F5F6C61F89F3}"/>
                    </a:ext>
                  </a:extLst>
                </p:cNvPr>
                <p:cNvSpPr/>
                <p:nvPr/>
              </p:nvSpPr>
              <p:spPr>
                <a:xfrm>
                  <a:off x="3851980" y="3793899"/>
                  <a:ext cx="243495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 dirty="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F292FEDE-E770-4BC7-8683-7596D44A67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55 w 3085"/>
                    <a:gd name="T1" fmla="*/ 0 h 3309"/>
                    <a:gd name="T2" fmla="*/ 55 w 3085"/>
                    <a:gd name="T3" fmla="*/ 42447 h 3309"/>
                    <a:gd name="T4" fmla="*/ 97330 w 3085"/>
                    <a:gd name="T5" fmla="*/ 42447 h 3309"/>
                    <a:gd name="T6" fmla="*/ 97330 w 3085"/>
                    <a:gd name="T7" fmla="*/ 143370 h 3309"/>
                    <a:gd name="T8" fmla="*/ 55 w 3085"/>
                    <a:gd name="T9" fmla="*/ 143370 h 3309"/>
                    <a:gd name="T10" fmla="*/ 55 w 3085"/>
                    <a:gd name="T11" fmla="*/ 182888 h 3309"/>
                    <a:gd name="T12" fmla="*/ 133919 w 3085"/>
                    <a:gd name="T13" fmla="*/ 182888 h 3309"/>
                    <a:gd name="T14" fmla="*/ 170508 w 3085"/>
                    <a:gd name="T15" fmla="*/ 146299 h 3309"/>
                    <a:gd name="T16" fmla="*/ 170508 w 3085"/>
                    <a:gd name="T17" fmla="*/ 36589 h 3309"/>
                    <a:gd name="T18" fmla="*/ 133919 w 3085"/>
                    <a:gd name="T19" fmla="*/ 0 h 3309"/>
                    <a:gd name="T20" fmla="*/ 55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C94B12DC-8D5B-49C0-B401-8A866CAAB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4422 w 649"/>
                    <a:gd name="T1" fmla="*/ 0 h 1814"/>
                    <a:gd name="T2" fmla="*/ 1492 w 649"/>
                    <a:gd name="T3" fmla="*/ 719 h 1814"/>
                    <a:gd name="T4" fmla="*/ 0 w 649"/>
                    <a:gd name="T5" fmla="*/ 3648 h 1814"/>
                    <a:gd name="T6" fmla="*/ 1492 w 649"/>
                    <a:gd name="T7" fmla="*/ 5859 h 1814"/>
                    <a:gd name="T8" fmla="*/ 4422 w 649"/>
                    <a:gd name="T9" fmla="*/ 6577 h 1814"/>
                    <a:gd name="T10" fmla="*/ 15365 w 649"/>
                    <a:gd name="T11" fmla="*/ 6577 h 1814"/>
                    <a:gd name="T12" fmla="*/ 16139 w 649"/>
                    <a:gd name="T13" fmla="*/ 8069 h 1814"/>
                    <a:gd name="T14" fmla="*/ 16139 w 649"/>
                    <a:gd name="T15" fmla="*/ 9506 h 1814"/>
                    <a:gd name="T16" fmla="*/ 16139 w 649"/>
                    <a:gd name="T17" fmla="*/ 10225 h 1814"/>
                    <a:gd name="T18" fmla="*/ 16139 w 649"/>
                    <a:gd name="T19" fmla="*/ 16857 h 1814"/>
                    <a:gd name="T20" fmla="*/ 16139 w 649"/>
                    <a:gd name="T21" fmla="*/ 23435 h 1814"/>
                    <a:gd name="T22" fmla="*/ 16139 w 649"/>
                    <a:gd name="T23" fmla="*/ 32167 h 1814"/>
                    <a:gd name="T24" fmla="*/ 16139 w 649"/>
                    <a:gd name="T25" fmla="*/ 43884 h 1814"/>
                    <a:gd name="T26" fmla="*/ 15365 w 649"/>
                    <a:gd name="T27" fmla="*/ 59968 h 1814"/>
                    <a:gd name="T28" fmla="*/ 15365 w 649"/>
                    <a:gd name="T29" fmla="*/ 70967 h 1814"/>
                    <a:gd name="T30" fmla="*/ 14646 w 649"/>
                    <a:gd name="T31" fmla="*/ 79755 h 1814"/>
                    <a:gd name="T32" fmla="*/ 14646 w 649"/>
                    <a:gd name="T33" fmla="*/ 88543 h 1814"/>
                    <a:gd name="T34" fmla="*/ 13209 w 649"/>
                    <a:gd name="T35" fmla="*/ 91472 h 1814"/>
                    <a:gd name="T36" fmla="*/ 10280 w 649"/>
                    <a:gd name="T37" fmla="*/ 93628 h 1814"/>
                    <a:gd name="T38" fmla="*/ 7351 w 649"/>
                    <a:gd name="T39" fmla="*/ 93628 h 1814"/>
                    <a:gd name="T40" fmla="*/ 4422 w 649"/>
                    <a:gd name="T41" fmla="*/ 94346 h 1814"/>
                    <a:gd name="T42" fmla="*/ 1492 w 649"/>
                    <a:gd name="T43" fmla="*/ 94346 h 1814"/>
                    <a:gd name="T44" fmla="*/ 0 w 649"/>
                    <a:gd name="T45" fmla="*/ 97275 h 1814"/>
                    <a:gd name="T46" fmla="*/ 1492 w 649"/>
                    <a:gd name="T47" fmla="*/ 99486 h 1814"/>
                    <a:gd name="T48" fmla="*/ 5859 w 649"/>
                    <a:gd name="T49" fmla="*/ 100205 h 1814"/>
                    <a:gd name="T50" fmla="*/ 32941 w 649"/>
                    <a:gd name="T51" fmla="*/ 100205 h 1814"/>
                    <a:gd name="T52" fmla="*/ 34378 w 649"/>
                    <a:gd name="T53" fmla="*/ 99486 h 1814"/>
                    <a:gd name="T54" fmla="*/ 35870 w 649"/>
                    <a:gd name="T55" fmla="*/ 97275 h 1814"/>
                    <a:gd name="T56" fmla="*/ 34378 w 649"/>
                    <a:gd name="T57" fmla="*/ 94346 h 1814"/>
                    <a:gd name="T58" fmla="*/ 31448 w 649"/>
                    <a:gd name="T59" fmla="*/ 93628 h 1814"/>
                    <a:gd name="T60" fmla="*/ 23434 w 649"/>
                    <a:gd name="T61" fmla="*/ 93628 h 1814"/>
                    <a:gd name="T62" fmla="*/ 25645 w 649"/>
                    <a:gd name="T63" fmla="*/ 3648 h 1814"/>
                    <a:gd name="T64" fmla="*/ 24871 w 649"/>
                    <a:gd name="T65" fmla="*/ 719 h 1814"/>
                    <a:gd name="T66" fmla="*/ 22716 w 649"/>
                    <a:gd name="T67" fmla="*/ 0 h 1814"/>
                    <a:gd name="T68" fmla="*/ 4422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78CBDA57-2078-4004-BD20-A9703E469B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32941 w 1152"/>
                    <a:gd name="T1" fmla="*/ 55 h 1854"/>
                    <a:gd name="T2" fmla="*/ 19787 w 1152"/>
                    <a:gd name="T3" fmla="*/ 2985 h 1854"/>
                    <a:gd name="T4" fmla="*/ 10280 w 1152"/>
                    <a:gd name="T5" fmla="*/ 10280 h 1854"/>
                    <a:gd name="T6" fmla="*/ 4422 w 1152"/>
                    <a:gd name="T7" fmla="*/ 19068 h 1854"/>
                    <a:gd name="T8" fmla="*/ 2211 w 1152"/>
                    <a:gd name="T9" fmla="*/ 26364 h 1854"/>
                    <a:gd name="T10" fmla="*/ 2211 w 1152"/>
                    <a:gd name="T11" fmla="*/ 27856 h 1854"/>
                    <a:gd name="T12" fmla="*/ 2929 w 1152"/>
                    <a:gd name="T13" fmla="*/ 30786 h 1854"/>
                    <a:gd name="T14" fmla="*/ 4422 w 1152"/>
                    <a:gd name="T15" fmla="*/ 32941 h 1854"/>
                    <a:gd name="T16" fmla="*/ 8069 w 1152"/>
                    <a:gd name="T17" fmla="*/ 33660 h 1854"/>
                    <a:gd name="T18" fmla="*/ 13210 w 1152"/>
                    <a:gd name="T19" fmla="*/ 32223 h 1854"/>
                    <a:gd name="T20" fmla="*/ 14647 w 1152"/>
                    <a:gd name="T21" fmla="*/ 27856 h 1854"/>
                    <a:gd name="T22" fmla="*/ 13928 w 1152"/>
                    <a:gd name="T23" fmla="*/ 26364 h 1854"/>
                    <a:gd name="T24" fmla="*/ 13210 w 1152"/>
                    <a:gd name="T25" fmla="*/ 24927 h 1854"/>
                    <a:gd name="T26" fmla="*/ 12491 w 1152"/>
                    <a:gd name="T27" fmla="*/ 23435 h 1854"/>
                    <a:gd name="T28" fmla="*/ 11717 w 1152"/>
                    <a:gd name="T29" fmla="*/ 21998 h 1854"/>
                    <a:gd name="T30" fmla="*/ 13210 w 1152"/>
                    <a:gd name="T31" fmla="*/ 19068 h 1854"/>
                    <a:gd name="T32" fmla="*/ 17576 w 1152"/>
                    <a:gd name="T33" fmla="*/ 13928 h 1854"/>
                    <a:gd name="T34" fmla="*/ 23434 w 1152"/>
                    <a:gd name="T35" fmla="*/ 9562 h 1854"/>
                    <a:gd name="T36" fmla="*/ 31504 w 1152"/>
                    <a:gd name="T37" fmla="*/ 7351 h 1854"/>
                    <a:gd name="T38" fmla="*/ 39518 w 1152"/>
                    <a:gd name="T39" fmla="*/ 9562 h 1854"/>
                    <a:gd name="T40" fmla="*/ 45377 w 1152"/>
                    <a:gd name="T41" fmla="*/ 13210 h 1854"/>
                    <a:gd name="T42" fmla="*/ 48306 w 1152"/>
                    <a:gd name="T43" fmla="*/ 19068 h 1854"/>
                    <a:gd name="T44" fmla="*/ 49024 w 1152"/>
                    <a:gd name="T45" fmla="*/ 24927 h 1854"/>
                    <a:gd name="T46" fmla="*/ 46869 w 1152"/>
                    <a:gd name="T47" fmla="*/ 37363 h 1854"/>
                    <a:gd name="T48" fmla="*/ 41010 w 1152"/>
                    <a:gd name="T49" fmla="*/ 51236 h 1854"/>
                    <a:gd name="T50" fmla="*/ 32222 w 1152"/>
                    <a:gd name="T51" fmla="*/ 65164 h 1854"/>
                    <a:gd name="T52" fmla="*/ 21997 w 1152"/>
                    <a:gd name="T53" fmla="*/ 77599 h 1854"/>
                    <a:gd name="T54" fmla="*/ 11717 w 1152"/>
                    <a:gd name="T55" fmla="*/ 88543 h 1854"/>
                    <a:gd name="T56" fmla="*/ 2929 w 1152"/>
                    <a:gd name="T57" fmla="*/ 96612 h 1854"/>
                    <a:gd name="T58" fmla="*/ 774 w 1152"/>
                    <a:gd name="T59" fmla="*/ 98049 h 1854"/>
                    <a:gd name="T60" fmla="*/ 55 w 1152"/>
                    <a:gd name="T61" fmla="*/ 99542 h 1854"/>
                    <a:gd name="T62" fmla="*/ 774 w 1152"/>
                    <a:gd name="T63" fmla="*/ 101697 h 1854"/>
                    <a:gd name="T64" fmla="*/ 3703 w 1152"/>
                    <a:gd name="T65" fmla="*/ 102471 h 1854"/>
                    <a:gd name="T66" fmla="*/ 6632 w 1152"/>
                    <a:gd name="T67" fmla="*/ 101697 h 1854"/>
                    <a:gd name="T68" fmla="*/ 8788 w 1152"/>
                    <a:gd name="T69" fmla="*/ 100979 h 1854"/>
                    <a:gd name="T70" fmla="*/ 37362 w 1152"/>
                    <a:gd name="T71" fmla="*/ 100979 h 1854"/>
                    <a:gd name="T72" fmla="*/ 44658 w 1152"/>
                    <a:gd name="T73" fmla="*/ 101697 h 1854"/>
                    <a:gd name="T74" fmla="*/ 52672 w 1152"/>
                    <a:gd name="T75" fmla="*/ 101697 h 1854"/>
                    <a:gd name="T76" fmla="*/ 54165 w 1152"/>
                    <a:gd name="T77" fmla="*/ 100979 h 1854"/>
                    <a:gd name="T78" fmla="*/ 56375 w 1152"/>
                    <a:gd name="T79" fmla="*/ 98768 h 1854"/>
                    <a:gd name="T80" fmla="*/ 61460 w 1152"/>
                    <a:gd name="T81" fmla="*/ 90035 h 1854"/>
                    <a:gd name="T82" fmla="*/ 63671 w 1152"/>
                    <a:gd name="T83" fmla="*/ 86332 h 1854"/>
                    <a:gd name="T84" fmla="*/ 62234 w 1152"/>
                    <a:gd name="T85" fmla="*/ 84177 h 1854"/>
                    <a:gd name="T86" fmla="*/ 60023 w 1152"/>
                    <a:gd name="T87" fmla="*/ 83403 h 1854"/>
                    <a:gd name="T88" fmla="*/ 57094 w 1152"/>
                    <a:gd name="T89" fmla="*/ 84177 h 1854"/>
                    <a:gd name="T90" fmla="*/ 55602 w 1152"/>
                    <a:gd name="T91" fmla="*/ 86332 h 1854"/>
                    <a:gd name="T92" fmla="*/ 52672 w 1152"/>
                    <a:gd name="T93" fmla="*/ 91472 h 1854"/>
                    <a:gd name="T94" fmla="*/ 50517 w 1152"/>
                    <a:gd name="T95" fmla="*/ 92965 h 1854"/>
                    <a:gd name="T96" fmla="*/ 49024 w 1152"/>
                    <a:gd name="T97" fmla="*/ 93683 h 1854"/>
                    <a:gd name="T98" fmla="*/ 25645 w 1152"/>
                    <a:gd name="T99" fmla="*/ 93683 h 1854"/>
                    <a:gd name="T100" fmla="*/ 16139 w 1152"/>
                    <a:gd name="T101" fmla="*/ 92965 h 1854"/>
                    <a:gd name="T102" fmla="*/ 24153 w 1152"/>
                    <a:gd name="T103" fmla="*/ 84895 h 1854"/>
                    <a:gd name="T104" fmla="*/ 33659 w 1152"/>
                    <a:gd name="T105" fmla="*/ 74670 h 1854"/>
                    <a:gd name="T106" fmla="*/ 42447 w 1152"/>
                    <a:gd name="T107" fmla="*/ 62953 h 1854"/>
                    <a:gd name="T108" fmla="*/ 50517 w 1152"/>
                    <a:gd name="T109" fmla="*/ 50517 h 1854"/>
                    <a:gd name="T110" fmla="*/ 55602 w 1152"/>
                    <a:gd name="T111" fmla="*/ 38081 h 1854"/>
                    <a:gd name="T112" fmla="*/ 57812 w 1152"/>
                    <a:gd name="T113" fmla="*/ 24927 h 1854"/>
                    <a:gd name="T114" fmla="*/ 57094 w 1152"/>
                    <a:gd name="T115" fmla="*/ 15420 h 1854"/>
                    <a:gd name="T116" fmla="*/ 52672 w 1152"/>
                    <a:gd name="T117" fmla="*/ 7351 h 1854"/>
                    <a:gd name="T118" fmla="*/ 44658 w 1152"/>
                    <a:gd name="T119" fmla="*/ 2211 h 1854"/>
                    <a:gd name="T120" fmla="*/ 32941 w 1152"/>
                    <a:gd name="T121" fmla="*/ 55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7391E045-CD44-470F-AA01-E44616A7C1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1492 w 1192"/>
                    <a:gd name="T1" fmla="*/ 774 h 1034"/>
                    <a:gd name="T2" fmla="*/ 1492 w 1192"/>
                    <a:gd name="T3" fmla="*/ 5914 h 1034"/>
                    <a:gd name="T4" fmla="*/ 10999 w 1192"/>
                    <a:gd name="T5" fmla="*/ 8125 h 1034"/>
                    <a:gd name="T6" fmla="*/ 27082 w 1192"/>
                    <a:gd name="T7" fmla="*/ 28575 h 1034"/>
                    <a:gd name="T8" fmla="*/ 23435 w 1192"/>
                    <a:gd name="T9" fmla="*/ 33715 h 1034"/>
                    <a:gd name="T10" fmla="*/ 15365 w 1192"/>
                    <a:gd name="T11" fmla="*/ 43940 h 1034"/>
                    <a:gd name="T12" fmla="*/ 10280 w 1192"/>
                    <a:gd name="T13" fmla="*/ 46869 h 1034"/>
                    <a:gd name="T14" fmla="*/ 2929 w 1192"/>
                    <a:gd name="T15" fmla="*/ 50517 h 1034"/>
                    <a:gd name="T16" fmla="*/ 4422 w 1192"/>
                    <a:gd name="T17" fmla="*/ 53446 h 1034"/>
                    <a:gd name="T18" fmla="*/ 23435 w 1192"/>
                    <a:gd name="T19" fmla="*/ 54164 h 1034"/>
                    <a:gd name="T20" fmla="*/ 29293 w 1192"/>
                    <a:gd name="T21" fmla="*/ 53446 h 1034"/>
                    <a:gd name="T22" fmla="*/ 30730 w 1192"/>
                    <a:gd name="T23" fmla="*/ 49080 h 1034"/>
                    <a:gd name="T24" fmla="*/ 23435 w 1192"/>
                    <a:gd name="T25" fmla="*/ 46869 h 1034"/>
                    <a:gd name="T26" fmla="*/ 24153 w 1192"/>
                    <a:gd name="T27" fmla="*/ 44658 h 1034"/>
                    <a:gd name="T28" fmla="*/ 28575 w 1192"/>
                    <a:gd name="T29" fmla="*/ 38799 h 1034"/>
                    <a:gd name="T30" fmla="*/ 34433 w 1192"/>
                    <a:gd name="T31" fmla="*/ 39573 h 1034"/>
                    <a:gd name="T32" fmla="*/ 40237 w 1192"/>
                    <a:gd name="T33" fmla="*/ 46869 h 1034"/>
                    <a:gd name="T34" fmla="*/ 40237 w 1192"/>
                    <a:gd name="T35" fmla="*/ 50517 h 1034"/>
                    <a:gd name="T36" fmla="*/ 37307 w 1192"/>
                    <a:gd name="T37" fmla="*/ 52009 h 1034"/>
                    <a:gd name="T38" fmla="*/ 38081 w 1192"/>
                    <a:gd name="T39" fmla="*/ 55657 h 1034"/>
                    <a:gd name="T40" fmla="*/ 60023 w 1192"/>
                    <a:gd name="T41" fmla="*/ 57094 h 1034"/>
                    <a:gd name="T42" fmla="*/ 65882 w 1192"/>
                    <a:gd name="T43" fmla="*/ 54164 h 1034"/>
                    <a:gd name="T44" fmla="*/ 60742 w 1192"/>
                    <a:gd name="T45" fmla="*/ 51235 h 1034"/>
                    <a:gd name="T46" fmla="*/ 53446 w 1192"/>
                    <a:gd name="T47" fmla="*/ 49798 h 1034"/>
                    <a:gd name="T48" fmla="*/ 49025 w 1192"/>
                    <a:gd name="T49" fmla="*/ 45432 h 1034"/>
                    <a:gd name="T50" fmla="*/ 35870 w 1192"/>
                    <a:gd name="T51" fmla="*/ 28575 h 1034"/>
                    <a:gd name="T52" fmla="*/ 46095 w 1192"/>
                    <a:gd name="T53" fmla="*/ 14702 h 1034"/>
                    <a:gd name="T54" fmla="*/ 54165 w 1192"/>
                    <a:gd name="T55" fmla="*/ 10999 h 1034"/>
                    <a:gd name="T56" fmla="*/ 64390 w 1192"/>
                    <a:gd name="T57" fmla="*/ 10280 h 1034"/>
                    <a:gd name="T58" fmla="*/ 62179 w 1192"/>
                    <a:gd name="T59" fmla="*/ 4422 h 1034"/>
                    <a:gd name="T60" fmla="*/ 35870 w 1192"/>
                    <a:gd name="T61" fmla="*/ 5195 h 1034"/>
                    <a:gd name="T62" fmla="*/ 35870 w 1192"/>
                    <a:gd name="T63" fmla="*/ 10280 h 1034"/>
                    <a:gd name="T64" fmla="*/ 38081 w 1192"/>
                    <a:gd name="T65" fmla="*/ 11772 h 1034"/>
                    <a:gd name="T66" fmla="*/ 34433 w 1192"/>
                    <a:gd name="T67" fmla="*/ 17631 h 1034"/>
                    <a:gd name="T68" fmla="*/ 27801 w 1192"/>
                    <a:gd name="T69" fmla="*/ 16857 h 1034"/>
                    <a:gd name="T70" fmla="*/ 22716 w 1192"/>
                    <a:gd name="T71" fmla="*/ 9562 h 1034"/>
                    <a:gd name="T72" fmla="*/ 23435 w 1192"/>
                    <a:gd name="T73" fmla="*/ 7351 h 1034"/>
                    <a:gd name="T74" fmla="*/ 29293 w 1192"/>
                    <a:gd name="T75" fmla="*/ 5914 h 1034"/>
                    <a:gd name="T76" fmla="*/ 30012 w 1192"/>
                    <a:gd name="T77" fmla="*/ 2266 h 1034"/>
                    <a:gd name="T78" fmla="*/ 27082 w 1192"/>
                    <a:gd name="T79" fmla="*/ 55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F812A7E0-BAE9-47DC-8FA1-96241BB459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40236 w 1086"/>
                    <a:gd name="T1" fmla="*/ 774 h 1814"/>
                    <a:gd name="T2" fmla="*/ 18294 w 1086"/>
                    <a:gd name="T3" fmla="*/ 1492 h 1814"/>
                    <a:gd name="T4" fmla="*/ 7351 w 1086"/>
                    <a:gd name="T5" fmla="*/ 5140 h 1814"/>
                    <a:gd name="T6" fmla="*/ 5859 w 1086"/>
                    <a:gd name="T7" fmla="*/ 21942 h 1814"/>
                    <a:gd name="T8" fmla="*/ 3703 w 1086"/>
                    <a:gd name="T9" fmla="*/ 37307 h 1814"/>
                    <a:gd name="T10" fmla="*/ 3703 w 1086"/>
                    <a:gd name="T11" fmla="*/ 43166 h 1814"/>
                    <a:gd name="T12" fmla="*/ 8069 w 1086"/>
                    <a:gd name="T13" fmla="*/ 51235 h 1814"/>
                    <a:gd name="T14" fmla="*/ 16857 w 1086"/>
                    <a:gd name="T15" fmla="*/ 49743 h 1814"/>
                    <a:gd name="T16" fmla="*/ 30730 w 1086"/>
                    <a:gd name="T17" fmla="*/ 47588 h 1814"/>
                    <a:gd name="T18" fmla="*/ 46869 w 1086"/>
                    <a:gd name="T19" fmla="*/ 53446 h 1814"/>
                    <a:gd name="T20" fmla="*/ 51235 w 1086"/>
                    <a:gd name="T21" fmla="*/ 65882 h 1814"/>
                    <a:gd name="T22" fmla="*/ 43939 w 1086"/>
                    <a:gd name="T23" fmla="*/ 84121 h 1814"/>
                    <a:gd name="T24" fmla="*/ 20505 w 1086"/>
                    <a:gd name="T25" fmla="*/ 92909 h 1814"/>
                    <a:gd name="T26" fmla="*/ 11717 w 1086"/>
                    <a:gd name="T27" fmla="*/ 91472 h 1814"/>
                    <a:gd name="T28" fmla="*/ 8069 w 1086"/>
                    <a:gd name="T29" fmla="*/ 87824 h 1814"/>
                    <a:gd name="T30" fmla="*/ 11717 w 1086"/>
                    <a:gd name="T31" fmla="*/ 84895 h 1814"/>
                    <a:gd name="T32" fmla="*/ 15365 w 1086"/>
                    <a:gd name="T33" fmla="*/ 80473 h 1814"/>
                    <a:gd name="T34" fmla="*/ 9562 w 1086"/>
                    <a:gd name="T35" fmla="*/ 75388 h 1814"/>
                    <a:gd name="T36" fmla="*/ 2929 w 1086"/>
                    <a:gd name="T37" fmla="*/ 78318 h 1814"/>
                    <a:gd name="T38" fmla="*/ 55 w 1086"/>
                    <a:gd name="T39" fmla="*/ 86332 h 1814"/>
                    <a:gd name="T40" fmla="*/ 8788 w 1086"/>
                    <a:gd name="T41" fmla="*/ 98768 h 1814"/>
                    <a:gd name="T42" fmla="*/ 20505 w 1086"/>
                    <a:gd name="T43" fmla="*/ 100260 h 1814"/>
                    <a:gd name="T44" fmla="*/ 50517 w 1086"/>
                    <a:gd name="T45" fmla="*/ 89261 h 1814"/>
                    <a:gd name="T46" fmla="*/ 60023 w 1086"/>
                    <a:gd name="T47" fmla="*/ 66600 h 1814"/>
                    <a:gd name="T48" fmla="*/ 53446 w 1086"/>
                    <a:gd name="T49" fmla="*/ 48306 h 1814"/>
                    <a:gd name="T50" fmla="*/ 31504 w 1086"/>
                    <a:gd name="T51" fmla="*/ 39518 h 1814"/>
                    <a:gd name="T52" fmla="*/ 19787 w 1086"/>
                    <a:gd name="T53" fmla="*/ 41010 h 1814"/>
                    <a:gd name="T54" fmla="*/ 11717 w 1086"/>
                    <a:gd name="T55" fmla="*/ 42447 h 1814"/>
                    <a:gd name="T56" fmla="*/ 21997 w 1086"/>
                    <a:gd name="T57" fmla="*/ 9506 h 1814"/>
                    <a:gd name="T58" fmla="*/ 48306 w 1086"/>
                    <a:gd name="T59" fmla="*/ 8788 h 1814"/>
                    <a:gd name="T60" fmla="*/ 54164 w 1086"/>
                    <a:gd name="T61" fmla="*/ 4422 h 1814"/>
                    <a:gd name="T62" fmla="*/ 47587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5F221E3A-82C2-4EA7-8B5D-2C2A6097FC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7801 w 2595"/>
                    <a:gd name="T1" fmla="*/ 55 h 2595"/>
                    <a:gd name="T2" fmla="*/ 0 w 2595"/>
                    <a:gd name="T3" fmla="*/ 27856 h 2595"/>
                    <a:gd name="T4" fmla="*/ 0 w 2595"/>
                    <a:gd name="T5" fmla="*/ 113414 h 2595"/>
                    <a:gd name="T6" fmla="*/ 27801 w 2595"/>
                    <a:gd name="T7" fmla="*/ 143426 h 2595"/>
                    <a:gd name="T8" fmla="*/ 113414 w 2595"/>
                    <a:gd name="T9" fmla="*/ 143426 h 2595"/>
                    <a:gd name="T10" fmla="*/ 143371 w 2595"/>
                    <a:gd name="T11" fmla="*/ 113414 h 2595"/>
                    <a:gd name="T12" fmla="*/ 143371 w 2595"/>
                    <a:gd name="T13" fmla="*/ 27856 h 2595"/>
                    <a:gd name="T14" fmla="*/ 113414 w 2595"/>
                    <a:gd name="T15" fmla="*/ 55 h 2595"/>
                    <a:gd name="T16" fmla="*/ 27801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799626DC-5689-4503-9D7B-41A1E34C94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7801 w 2595"/>
                    <a:gd name="T1" fmla="*/ 55 h 2595"/>
                    <a:gd name="T2" fmla="*/ 0 w 2595"/>
                    <a:gd name="T3" fmla="*/ 30730 h 2595"/>
                    <a:gd name="T4" fmla="*/ 0 w 2595"/>
                    <a:gd name="T5" fmla="*/ 115625 h 2595"/>
                    <a:gd name="T6" fmla="*/ 27801 w 2595"/>
                    <a:gd name="T7" fmla="*/ 143426 h 2595"/>
                    <a:gd name="T8" fmla="*/ 113414 w 2595"/>
                    <a:gd name="T9" fmla="*/ 143426 h 2595"/>
                    <a:gd name="T10" fmla="*/ 143371 w 2595"/>
                    <a:gd name="T11" fmla="*/ 115625 h 2595"/>
                    <a:gd name="T12" fmla="*/ 143371 w 2595"/>
                    <a:gd name="T13" fmla="*/ 30730 h 2595"/>
                    <a:gd name="T14" fmla="*/ 113414 w 2595"/>
                    <a:gd name="T15" fmla="*/ 55 h 2595"/>
                    <a:gd name="T16" fmla="*/ 27801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757EEA92-91D6-4EB2-A00A-1793B00C72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7801 w 2595"/>
                    <a:gd name="T1" fmla="*/ 0 h 6129"/>
                    <a:gd name="T2" fmla="*/ 0 w 2595"/>
                    <a:gd name="T3" fmla="*/ 30730 h 6129"/>
                    <a:gd name="T4" fmla="*/ 0 w 2595"/>
                    <a:gd name="T5" fmla="*/ 310894 h 6129"/>
                    <a:gd name="T6" fmla="*/ 27801 w 2595"/>
                    <a:gd name="T7" fmla="*/ 338695 h 6129"/>
                    <a:gd name="T8" fmla="*/ 113414 w 2595"/>
                    <a:gd name="T9" fmla="*/ 338695 h 6129"/>
                    <a:gd name="T10" fmla="*/ 143371 w 2595"/>
                    <a:gd name="T11" fmla="*/ 310894 h 6129"/>
                    <a:gd name="T12" fmla="*/ 143371 w 2595"/>
                    <a:gd name="T13" fmla="*/ 30730 h 6129"/>
                    <a:gd name="T14" fmla="*/ 113414 w 2595"/>
                    <a:gd name="T15" fmla="*/ 0 h 6129"/>
                    <a:gd name="T16" fmla="*/ 27801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B601C0EA-18B6-4536-BF58-7E9A755A6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55 w 5030"/>
                <a:gd name="T1" fmla="*/ 55 h 34360"/>
                <a:gd name="T2" fmla="*/ 55 w 5030"/>
                <a:gd name="T3" fmla="*/ 1899022 h 34360"/>
                <a:gd name="T4" fmla="*/ 278008 w 5030"/>
                <a:gd name="T5" fmla="*/ 1899022 h 34360"/>
                <a:gd name="T6" fmla="*/ 278008 w 5030"/>
                <a:gd name="T7" fmla="*/ 55 h 34360"/>
                <a:gd name="T8" fmla="*/ 55 w 5030"/>
                <a:gd name="T9" fmla="*/ 55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4DC6CBE8-6E7D-46F5-869F-BB1388998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55 h 34360"/>
                <a:gd name="T2" fmla="*/ 0 w 728"/>
                <a:gd name="T3" fmla="*/ 1899022 h 34360"/>
                <a:gd name="T4" fmla="*/ 40237 w 728"/>
                <a:gd name="T5" fmla="*/ 1899022 h 34360"/>
                <a:gd name="T6" fmla="*/ 40237 w 728"/>
                <a:gd name="T7" fmla="*/ 55 h 34360"/>
                <a:gd name="T8" fmla="*/ 0 w 728"/>
                <a:gd name="T9" fmla="*/ 55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D1389885-70F1-4E69-9058-0349546D8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55 h 160"/>
                <a:gd name="T2" fmla="*/ 0 w 3309"/>
                <a:gd name="T3" fmla="*/ 8788 h 160"/>
                <a:gd name="T4" fmla="*/ 182888 w 3309"/>
                <a:gd name="T5" fmla="*/ 8788 h 160"/>
                <a:gd name="T6" fmla="*/ 182888 w 3309"/>
                <a:gd name="T7" fmla="*/ 55 h 160"/>
                <a:gd name="T8" fmla="*/ 0 w 3309"/>
                <a:gd name="T9" fmla="*/ 5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33A38CF2-8441-41DC-8547-7210B8794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F5BC7661-63EA-4228-A385-FF069DE4B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55 w 2211"/>
                <a:gd name="T1" fmla="*/ 0 h 226"/>
                <a:gd name="T2" fmla="*/ 55 w 2211"/>
                <a:gd name="T3" fmla="*/ 12436 h 226"/>
                <a:gd name="T4" fmla="*/ 122202 w 2211"/>
                <a:gd name="T5" fmla="*/ 12436 h 226"/>
                <a:gd name="T6" fmla="*/ 122202 w 2211"/>
                <a:gd name="T7" fmla="*/ 0 h 226"/>
                <a:gd name="T8" fmla="*/ 55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68F84B22-275A-4805-87E0-7CA313912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1AD8115D-9BF0-439D-82FE-CEF391161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55 w 2211"/>
                <a:gd name="T1" fmla="*/ 0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0 h 173"/>
                <a:gd name="T8" fmla="*/ 55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E5919A74-E37D-4BD1-9F90-C0D77BD3E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72E87E7C-3FCA-4CDA-9144-F8105672A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6FF32E8B-0139-41AE-B0B0-F294FB024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D4129C0D-B771-4631-A902-E92069491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55 w 2211"/>
                <a:gd name="T1" fmla="*/ 0 h 226"/>
                <a:gd name="T2" fmla="*/ 55 w 2211"/>
                <a:gd name="T3" fmla="*/ 12436 h 226"/>
                <a:gd name="T4" fmla="*/ 122202 w 2211"/>
                <a:gd name="T5" fmla="*/ 12436 h 226"/>
                <a:gd name="T6" fmla="*/ 122202 w 2211"/>
                <a:gd name="T7" fmla="*/ 0 h 226"/>
                <a:gd name="T8" fmla="*/ 55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742DACE7-CE09-4F15-B337-960745083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0A4E119E-E1E7-4BA0-88E7-C819F4429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55 w 2211"/>
                <a:gd name="T1" fmla="*/ 55 h 226"/>
                <a:gd name="T2" fmla="*/ 55 w 2211"/>
                <a:gd name="T3" fmla="*/ 12491 h 226"/>
                <a:gd name="T4" fmla="*/ 122202 w 2211"/>
                <a:gd name="T5" fmla="*/ 12491 h 226"/>
                <a:gd name="T6" fmla="*/ 122202 w 2211"/>
                <a:gd name="T7" fmla="*/ 55 h 226"/>
                <a:gd name="T8" fmla="*/ 55 w 2211"/>
                <a:gd name="T9" fmla="*/ 55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29AAB42B-FC89-41DE-B9DF-30819D64D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55 w 2211"/>
                <a:gd name="T1" fmla="*/ 55 h 160"/>
                <a:gd name="T2" fmla="*/ 55 w 2211"/>
                <a:gd name="T3" fmla="*/ 8843 h 160"/>
                <a:gd name="T4" fmla="*/ 122202 w 2211"/>
                <a:gd name="T5" fmla="*/ 8843 h 160"/>
                <a:gd name="T6" fmla="*/ 122202 w 2211"/>
                <a:gd name="T7" fmla="*/ 55 h 160"/>
                <a:gd name="T8" fmla="*/ 55 w 2211"/>
                <a:gd name="T9" fmla="*/ 5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6699E866-A9D8-461D-8B53-E4EE91652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55 w 2211"/>
                <a:gd name="T1" fmla="*/ 0 h 160"/>
                <a:gd name="T2" fmla="*/ 55 w 2211"/>
                <a:gd name="T3" fmla="*/ 8788 h 160"/>
                <a:gd name="T4" fmla="*/ 122202 w 2211"/>
                <a:gd name="T5" fmla="*/ 8788 h 160"/>
                <a:gd name="T6" fmla="*/ 122202 w 2211"/>
                <a:gd name="T7" fmla="*/ 0 h 160"/>
                <a:gd name="T8" fmla="*/ 55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B47BE678-E753-499B-B7C0-E30AF5F57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55 w 2211"/>
                <a:gd name="T1" fmla="*/ 0 h 160"/>
                <a:gd name="T2" fmla="*/ 55 w 2211"/>
                <a:gd name="T3" fmla="*/ 8788 h 160"/>
                <a:gd name="T4" fmla="*/ 122202 w 2211"/>
                <a:gd name="T5" fmla="*/ 8788 h 160"/>
                <a:gd name="T6" fmla="*/ 122202 w 2211"/>
                <a:gd name="T7" fmla="*/ 0 h 160"/>
                <a:gd name="T8" fmla="*/ 55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3A111102-D17B-4801-8F8B-7D4C54D31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55 w 2211"/>
                <a:gd name="T1" fmla="*/ 0 h 173"/>
                <a:gd name="T2" fmla="*/ 55 w 2211"/>
                <a:gd name="T3" fmla="*/ 9507 h 173"/>
                <a:gd name="T4" fmla="*/ 122202 w 2211"/>
                <a:gd name="T5" fmla="*/ 9507 h 173"/>
                <a:gd name="T6" fmla="*/ 122202 w 2211"/>
                <a:gd name="T7" fmla="*/ 0 h 173"/>
                <a:gd name="T8" fmla="*/ 55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83FB929D-80F7-454D-AF85-CE21EEC76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55 w 2211"/>
                <a:gd name="T1" fmla="*/ 55 h 226"/>
                <a:gd name="T2" fmla="*/ 55 w 2211"/>
                <a:gd name="T3" fmla="*/ 12491 h 226"/>
                <a:gd name="T4" fmla="*/ 122202 w 2211"/>
                <a:gd name="T5" fmla="*/ 12491 h 226"/>
                <a:gd name="T6" fmla="*/ 122202 w 2211"/>
                <a:gd name="T7" fmla="*/ 55 h 226"/>
                <a:gd name="T8" fmla="*/ 55 w 2211"/>
                <a:gd name="T9" fmla="*/ 55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3D4D566B-D235-430B-9ED6-51BADB8FF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12436 h 226"/>
                <a:gd name="T4" fmla="*/ 182888 w 3309"/>
                <a:gd name="T5" fmla="*/ 12436 h 226"/>
                <a:gd name="T6" fmla="*/ 182888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3BBC47AD-9870-495A-A558-08E1EC64F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9562 h 173"/>
                <a:gd name="T4" fmla="*/ 182888 w 3309"/>
                <a:gd name="T5" fmla="*/ 9562 h 173"/>
                <a:gd name="T6" fmla="*/ 182888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5972687F-1F41-4F02-A91D-54D5AB54C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8788 h 160"/>
                <a:gd name="T4" fmla="*/ 182888 w 3309"/>
                <a:gd name="T5" fmla="*/ 8788 h 160"/>
                <a:gd name="T6" fmla="*/ 182888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299DAB4B-60B9-4DFD-946B-989F7A46D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55 h 173"/>
                <a:gd name="T2" fmla="*/ 0 w 3309"/>
                <a:gd name="T3" fmla="*/ 9562 h 173"/>
                <a:gd name="T4" fmla="*/ 182888 w 3309"/>
                <a:gd name="T5" fmla="*/ 9562 h 173"/>
                <a:gd name="T6" fmla="*/ 182888 w 3309"/>
                <a:gd name="T7" fmla="*/ 55 h 173"/>
                <a:gd name="T8" fmla="*/ 0 w 3309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FFE146D1-07C8-42D3-861F-D0559ED38A99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195466D9-AB12-4FEC-B430-A5420F9F1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12436 w 5189"/>
                <a:gd name="T3" fmla="*/ 182888 h 13466"/>
                <a:gd name="T4" fmla="*/ 203172 w 5189"/>
                <a:gd name="T5" fmla="*/ 744211 h 13466"/>
                <a:gd name="T6" fmla="*/ 207041 w 5189"/>
                <a:gd name="T7" fmla="*/ 743934 h 13466"/>
                <a:gd name="T8" fmla="*/ 286796 w 5189"/>
                <a:gd name="T9" fmla="*/ 414801 h 13466"/>
                <a:gd name="T10" fmla="*/ 286796 w 5189"/>
                <a:gd name="T11" fmla="*/ 414801 h 13466"/>
                <a:gd name="T12" fmla="*/ 210744 w 5189"/>
                <a:gd name="T13" fmla="*/ 453214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1D451220-35F5-4093-A172-C00B141B477D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61A9478D-6B58-44D4-9732-CE21A1904E03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1FE083E6-B96F-45DA-87FC-66BF08A62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182335 w 4461"/>
                <a:gd name="T1" fmla="*/ 0 h 4053"/>
                <a:gd name="T2" fmla="*/ 170508 w 4461"/>
                <a:gd name="T3" fmla="*/ 32333 h 4053"/>
                <a:gd name="T4" fmla="*/ 154314 w 4461"/>
                <a:gd name="T5" fmla="*/ 74835 h 4053"/>
                <a:gd name="T6" fmla="*/ 96114 w 4461"/>
                <a:gd name="T7" fmla="*/ 38855 h 4053"/>
                <a:gd name="T8" fmla="*/ 84895 w 4461"/>
                <a:gd name="T9" fmla="*/ 50627 h 4053"/>
                <a:gd name="T10" fmla="*/ 78428 w 4461"/>
                <a:gd name="T11" fmla="*/ 167855 h 4053"/>
                <a:gd name="T12" fmla="*/ 70248 w 4461"/>
                <a:gd name="T13" fmla="*/ 166197 h 4053"/>
                <a:gd name="T14" fmla="*/ 11662 w 4461"/>
                <a:gd name="T15" fmla="*/ 133256 h 4053"/>
                <a:gd name="T16" fmla="*/ 5914 w 4461"/>
                <a:gd name="T17" fmla="*/ 160338 h 4053"/>
                <a:gd name="T18" fmla="*/ 55 w 4461"/>
                <a:gd name="T19" fmla="*/ 187420 h 4053"/>
                <a:gd name="T20" fmla="*/ 36589 w 4461"/>
                <a:gd name="T21" fmla="*/ 223954 h 4053"/>
                <a:gd name="T22" fmla="*/ 209970 w 4461"/>
                <a:gd name="T23" fmla="*/ 205659 h 4053"/>
                <a:gd name="T24" fmla="*/ 243630 w 4461"/>
                <a:gd name="T25" fmla="*/ 74725 h 4053"/>
                <a:gd name="T26" fmla="*/ 182335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3ADAABED-C60F-4854-AB88-ADCCF2037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199193 w 3919"/>
                <a:gd name="T1" fmla="*/ 55 h 2359"/>
                <a:gd name="T2" fmla="*/ 194606 w 3919"/>
                <a:gd name="T3" fmla="*/ 1216 h 2359"/>
                <a:gd name="T4" fmla="*/ 5859 w 3919"/>
                <a:gd name="T5" fmla="*/ 22384 h 2359"/>
                <a:gd name="T6" fmla="*/ 55 w 3919"/>
                <a:gd name="T7" fmla="*/ 28243 h 2359"/>
                <a:gd name="T8" fmla="*/ 8788 w 3919"/>
                <a:gd name="T9" fmla="*/ 123363 h 2359"/>
                <a:gd name="T10" fmla="*/ 15365 w 3919"/>
                <a:gd name="T11" fmla="*/ 130382 h 2359"/>
                <a:gd name="T12" fmla="*/ 18294 w 3919"/>
                <a:gd name="T13" fmla="*/ 129221 h 2359"/>
                <a:gd name="T14" fmla="*/ 209971 w 3919"/>
                <a:gd name="T15" fmla="*/ 107998 h 2359"/>
                <a:gd name="T16" fmla="*/ 216548 w 3919"/>
                <a:gd name="T17" fmla="*/ 98491 h 2359"/>
                <a:gd name="T18" fmla="*/ 207041 w 3919"/>
                <a:gd name="T19" fmla="*/ 7019 h 2359"/>
                <a:gd name="T20" fmla="*/ 199193 w 3919"/>
                <a:gd name="T21" fmla="*/ 55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D7CC93F2-E5C4-437E-B907-1B1F187C7801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08836 w 3866"/>
                <a:gd name="T1" fmla="*/ 0 h 1398"/>
                <a:gd name="T2" fmla="*/ 56 w 3866"/>
                <a:gd name="T3" fmla="*/ 24155 h 1398"/>
                <a:gd name="T4" fmla="*/ 5909 w 3866"/>
                <a:gd name="T5" fmla="*/ 70253 h 1398"/>
                <a:gd name="T6" fmla="*/ 12544 w 3866"/>
                <a:gd name="T7" fmla="*/ 77273 h 1398"/>
                <a:gd name="T8" fmla="*/ 15498 w 3866"/>
                <a:gd name="T9" fmla="*/ 76112 h 1398"/>
                <a:gd name="T10" fmla="*/ 208836 w 3866"/>
                <a:gd name="T11" fmla="*/ 54887 h 1398"/>
                <a:gd name="T12" fmla="*/ 215470 w 3866"/>
                <a:gd name="T13" fmla="*/ 45380 h 1398"/>
                <a:gd name="T14" fmla="*/ 20883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3714CA80-EE8E-438C-873D-CB87D5093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145636 w 4342"/>
                <a:gd name="T1" fmla="*/ 55 h 4381"/>
                <a:gd name="T2" fmla="*/ 5914 w 4342"/>
                <a:gd name="T3" fmla="*/ 170508 h 4381"/>
                <a:gd name="T4" fmla="*/ 156469 w 4342"/>
                <a:gd name="T5" fmla="*/ 242083 h 4381"/>
                <a:gd name="T6" fmla="*/ 239982 w 4342"/>
                <a:gd name="T7" fmla="*/ 204112 h 4381"/>
                <a:gd name="T8" fmla="*/ 145636 w 4342"/>
                <a:gd name="T9" fmla="*/ 55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A21D53C4-B340-4253-938C-4ACD9AE79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121484 w 6447"/>
                <a:gd name="T1" fmla="*/ 55 h 15447"/>
                <a:gd name="T2" fmla="*/ 55 w 6447"/>
                <a:gd name="T3" fmla="*/ 817167 h 15447"/>
                <a:gd name="T4" fmla="*/ 234124 w 6447"/>
                <a:gd name="T5" fmla="*/ 853701 h 15447"/>
                <a:gd name="T6" fmla="*/ 356271 w 6447"/>
                <a:gd name="T7" fmla="*/ 33715 h 15447"/>
                <a:gd name="T8" fmla="*/ 121484 w 6447"/>
                <a:gd name="T9" fmla="*/ 55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74A75108-CCF1-443C-A8F3-AFBB4B5A1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121483 w 4409"/>
                <a:gd name="T1" fmla="*/ 55 h 15169"/>
                <a:gd name="T2" fmla="*/ 55 w 4409"/>
                <a:gd name="T3" fmla="*/ 820097 h 15169"/>
                <a:gd name="T4" fmla="*/ 121483 w 4409"/>
                <a:gd name="T5" fmla="*/ 838336 h 15169"/>
                <a:gd name="T6" fmla="*/ 243630 w 4409"/>
                <a:gd name="T7" fmla="*/ 18350 h 15169"/>
                <a:gd name="T8" fmla="*/ 121483 w 4409"/>
                <a:gd name="T9" fmla="*/ 55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CC94E8C1-F0D1-4B91-AA5A-D627E857A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142984 w 4348"/>
                <a:gd name="T1" fmla="*/ 0 h 4380"/>
                <a:gd name="T2" fmla="*/ 5472 w 4348"/>
                <a:gd name="T3" fmla="*/ 170453 h 4380"/>
                <a:gd name="T4" fmla="*/ 156414 w 4348"/>
                <a:gd name="T5" fmla="*/ 242083 h 4380"/>
                <a:gd name="T6" fmla="*/ 240259 w 4348"/>
                <a:gd name="T7" fmla="*/ 204112 h 4380"/>
                <a:gd name="T8" fmla="*/ 142984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7E3C5C37-F10E-4E8F-A490-3330948E1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46095 w 1443"/>
                <a:gd name="T1" fmla="*/ 0 h 1398"/>
                <a:gd name="T2" fmla="*/ 0 w 1443"/>
                <a:gd name="T3" fmla="*/ 57812 h 1398"/>
                <a:gd name="T4" fmla="*/ 36589 w 1443"/>
                <a:gd name="T5" fmla="*/ 76106 h 1398"/>
                <a:gd name="T6" fmla="*/ 48859 w 1443"/>
                <a:gd name="T7" fmla="*/ 77212 h 1398"/>
                <a:gd name="T8" fmla="*/ 79755 w 1443"/>
                <a:gd name="T9" fmla="*/ 70248 h 1398"/>
                <a:gd name="T10" fmla="*/ 46095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2C7D7961-1B5C-4D4D-9241-AB12C5E86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55 h 17432"/>
                <a:gd name="T2" fmla="*/ 0 w 14070"/>
                <a:gd name="T3" fmla="*/ 758636 h 17432"/>
                <a:gd name="T4" fmla="*/ 171171 w 14070"/>
                <a:gd name="T5" fmla="*/ 963467 h 17432"/>
                <a:gd name="T6" fmla="*/ 606423 w 14070"/>
                <a:gd name="T7" fmla="*/ 963467 h 17432"/>
                <a:gd name="T8" fmla="*/ 777594 w 14070"/>
                <a:gd name="T9" fmla="*/ 758636 h 17432"/>
                <a:gd name="T10" fmla="*/ 777594 w 14070"/>
                <a:gd name="T11" fmla="*/ 55 h 17432"/>
                <a:gd name="T12" fmla="*/ 0 w 14070"/>
                <a:gd name="T13" fmla="*/ 55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5D77DEBC-C38E-485E-B2EF-502EBA14B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646714 w 13409"/>
                <a:gd name="T1" fmla="*/ 46 h 17432"/>
                <a:gd name="T2" fmla="*/ 646714 w 13409"/>
                <a:gd name="T3" fmla="*/ 575569 h 17432"/>
                <a:gd name="T4" fmla="*/ 472613 w 13409"/>
                <a:gd name="T5" fmla="*/ 745992 h 17432"/>
                <a:gd name="T6" fmla="*/ 39573 w 13409"/>
                <a:gd name="T7" fmla="*/ 745992 h 17432"/>
                <a:gd name="T8" fmla="*/ 55 w 13409"/>
                <a:gd name="T9" fmla="*/ 740499 h 17432"/>
                <a:gd name="T10" fmla="*/ 55 w 13409"/>
                <a:gd name="T11" fmla="*/ 740499 h 17432"/>
                <a:gd name="T12" fmla="*/ 134638 w 13409"/>
                <a:gd name="T13" fmla="*/ 804661 h 17432"/>
                <a:gd name="T14" fmla="*/ 569889 w 13409"/>
                <a:gd name="T15" fmla="*/ 804661 h 17432"/>
                <a:gd name="T16" fmla="*/ 741060 w 13409"/>
                <a:gd name="T17" fmla="*/ 633592 h 17432"/>
                <a:gd name="T18" fmla="*/ 741060 w 13409"/>
                <a:gd name="T19" fmla="*/ 46 h 17432"/>
                <a:gd name="T20" fmla="*/ 646714 w 13409"/>
                <a:gd name="T21" fmla="*/ 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CE9F4C3E-35F4-43B9-BA46-D3E69587DB75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B58F60E4-79E6-41C1-9DF0-C6F06CCDC31D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2844D33A-E060-4537-9997-D29044432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55 w 11913"/>
                <a:gd name="T1" fmla="*/ 0 h 13898"/>
                <a:gd name="T2" fmla="*/ 55 w 11913"/>
                <a:gd name="T3" fmla="*/ 599845 h 13898"/>
                <a:gd name="T4" fmla="*/ 146355 w 11913"/>
                <a:gd name="T5" fmla="*/ 768087 h 13898"/>
                <a:gd name="T6" fmla="*/ 512077 w 11913"/>
                <a:gd name="T7" fmla="*/ 768087 h 13898"/>
                <a:gd name="T8" fmla="*/ 658377 w 11913"/>
                <a:gd name="T9" fmla="*/ 599845 h 13898"/>
                <a:gd name="T10" fmla="*/ 658377 w 11913"/>
                <a:gd name="T11" fmla="*/ 0 h 13898"/>
                <a:gd name="T12" fmla="*/ 55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C0B8BF2F-6896-46C1-8B99-E3E27329C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539878 w 11317"/>
                <a:gd name="T1" fmla="*/ 0 h 13898"/>
                <a:gd name="T2" fmla="*/ 539878 w 11317"/>
                <a:gd name="T3" fmla="*/ 544962 h 13898"/>
                <a:gd name="T4" fmla="*/ 396507 w 11317"/>
                <a:gd name="T5" fmla="*/ 706627 h 13898"/>
                <a:gd name="T6" fmla="*/ 33659 w 11317"/>
                <a:gd name="T7" fmla="*/ 706627 h 13898"/>
                <a:gd name="T8" fmla="*/ 0 w 11317"/>
                <a:gd name="T9" fmla="*/ 703697 h 13898"/>
                <a:gd name="T10" fmla="*/ 0 w 11317"/>
                <a:gd name="T11" fmla="*/ 703697 h 13898"/>
                <a:gd name="T12" fmla="*/ 113414 w 11317"/>
                <a:gd name="T13" fmla="*/ 768087 h 13898"/>
                <a:gd name="T14" fmla="*/ 479136 w 11317"/>
                <a:gd name="T15" fmla="*/ 768087 h 13898"/>
                <a:gd name="T16" fmla="*/ 625436 w 11317"/>
                <a:gd name="T17" fmla="*/ 599845 h 13898"/>
                <a:gd name="T18" fmla="*/ 625436 w 11317"/>
                <a:gd name="T19" fmla="*/ 0 h 13898"/>
                <a:gd name="T20" fmla="*/ 539878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2854C103-78C8-443B-9479-8681BB735C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A8B628F7-8D03-4180-81E3-AEB731E60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3703 w 2040"/>
                  <a:gd name="T1" fmla="*/ 1492 h 1775"/>
                  <a:gd name="T2" fmla="*/ 2985 w 2040"/>
                  <a:gd name="T3" fmla="*/ 10280 h 1775"/>
                  <a:gd name="T4" fmla="*/ 19068 w 2040"/>
                  <a:gd name="T5" fmla="*/ 13928 h 1775"/>
                  <a:gd name="T6" fmla="*/ 46151 w 2040"/>
                  <a:gd name="T7" fmla="*/ 49024 h 1775"/>
                  <a:gd name="T8" fmla="*/ 40292 w 2040"/>
                  <a:gd name="T9" fmla="*/ 57094 h 1775"/>
                  <a:gd name="T10" fmla="*/ 26364 w 2040"/>
                  <a:gd name="T11" fmla="*/ 75388 h 1775"/>
                  <a:gd name="T12" fmla="*/ 17631 w 2040"/>
                  <a:gd name="T13" fmla="*/ 79754 h 1775"/>
                  <a:gd name="T14" fmla="*/ 5195 w 2040"/>
                  <a:gd name="T15" fmla="*/ 86332 h 1775"/>
                  <a:gd name="T16" fmla="*/ 8125 w 2040"/>
                  <a:gd name="T17" fmla="*/ 90753 h 1775"/>
                  <a:gd name="T18" fmla="*/ 21279 w 2040"/>
                  <a:gd name="T19" fmla="*/ 92190 h 1775"/>
                  <a:gd name="T20" fmla="*/ 34433 w 2040"/>
                  <a:gd name="T21" fmla="*/ 92190 h 1775"/>
                  <a:gd name="T22" fmla="*/ 51235 w 2040"/>
                  <a:gd name="T23" fmla="*/ 91472 h 1775"/>
                  <a:gd name="T24" fmla="*/ 52728 w 2040"/>
                  <a:gd name="T25" fmla="*/ 83402 h 1775"/>
                  <a:gd name="T26" fmla="*/ 41010 w 2040"/>
                  <a:gd name="T27" fmla="*/ 80528 h 1775"/>
                  <a:gd name="T28" fmla="*/ 41729 w 2040"/>
                  <a:gd name="T29" fmla="*/ 76107 h 1775"/>
                  <a:gd name="T30" fmla="*/ 49080 w 2040"/>
                  <a:gd name="T31" fmla="*/ 67319 h 1775"/>
                  <a:gd name="T32" fmla="*/ 60023 w 2040"/>
                  <a:gd name="T33" fmla="*/ 67319 h 1775"/>
                  <a:gd name="T34" fmla="*/ 68811 w 2040"/>
                  <a:gd name="T35" fmla="*/ 80528 h 1775"/>
                  <a:gd name="T36" fmla="*/ 69530 w 2040"/>
                  <a:gd name="T37" fmla="*/ 85613 h 1775"/>
                  <a:gd name="T38" fmla="*/ 63671 w 2040"/>
                  <a:gd name="T39" fmla="*/ 88542 h 1775"/>
                  <a:gd name="T40" fmla="*/ 65163 w 2040"/>
                  <a:gd name="T41" fmla="*/ 95838 h 1775"/>
                  <a:gd name="T42" fmla="*/ 79810 w 2040"/>
                  <a:gd name="T43" fmla="*/ 97330 h 1775"/>
                  <a:gd name="T44" fmla="*/ 103189 w 2040"/>
                  <a:gd name="T45" fmla="*/ 98049 h 1775"/>
                  <a:gd name="T46" fmla="*/ 112696 w 2040"/>
                  <a:gd name="T47" fmla="*/ 92190 h 1775"/>
                  <a:gd name="T48" fmla="*/ 103908 w 2040"/>
                  <a:gd name="T49" fmla="*/ 87105 h 1775"/>
                  <a:gd name="T50" fmla="*/ 92246 w 2040"/>
                  <a:gd name="T51" fmla="*/ 85613 h 1775"/>
                  <a:gd name="T52" fmla="*/ 84176 w 2040"/>
                  <a:gd name="T53" fmla="*/ 78317 h 1775"/>
                  <a:gd name="T54" fmla="*/ 62234 w 2040"/>
                  <a:gd name="T55" fmla="*/ 49024 h 1775"/>
                  <a:gd name="T56" fmla="*/ 79036 w 2040"/>
                  <a:gd name="T57" fmla="*/ 25645 h 1775"/>
                  <a:gd name="T58" fmla="*/ 92964 w 2040"/>
                  <a:gd name="T59" fmla="*/ 19068 h 1775"/>
                  <a:gd name="T60" fmla="*/ 110485 w 2040"/>
                  <a:gd name="T61" fmla="*/ 17576 h 1775"/>
                  <a:gd name="T62" fmla="*/ 106837 w 2040"/>
                  <a:gd name="T63" fmla="*/ 7351 h 1775"/>
                  <a:gd name="T64" fmla="*/ 62234 w 2040"/>
                  <a:gd name="T65" fmla="*/ 8788 h 1775"/>
                  <a:gd name="T66" fmla="*/ 60742 w 2040"/>
                  <a:gd name="T67" fmla="*/ 17576 h 1775"/>
                  <a:gd name="T68" fmla="*/ 65163 w 2040"/>
                  <a:gd name="T69" fmla="*/ 19787 h 1775"/>
                  <a:gd name="T70" fmla="*/ 59305 w 2040"/>
                  <a:gd name="T71" fmla="*/ 30012 h 1775"/>
                  <a:gd name="T72" fmla="*/ 47588 w 2040"/>
                  <a:gd name="T73" fmla="*/ 29293 h 1775"/>
                  <a:gd name="T74" fmla="*/ 39573 w 2040"/>
                  <a:gd name="T75" fmla="*/ 16857 h 1775"/>
                  <a:gd name="T76" fmla="*/ 40292 w 2040"/>
                  <a:gd name="T77" fmla="*/ 12491 h 1775"/>
                  <a:gd name="T78" fmla="*/ 49798 w 2040"/>
                  <a:gd name="T79" fmla="*/ 10280 h 1775"/>
                  <a:gd name="T80" fmla="*/ 51235 w 2040"/>
                  <a:gd name="T81" fmla="*/ 4422 h 1775"/>
                  <a:gd name="T82" fmla="*/ 46869 w 2040"/>
                  <a:gd name="T83" fmla="*/ 774 h 1775"/>
                  <a:gd name="T84" fmla="*/ 16139 w 2040"/>
                  <a:gd name="T85" fmla="*/ 55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DD86CC61-AB82-42BD-A6DC-48F057559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32941 w 1192"/>
                  <a:gd name="T1" fmla="*/ 0 h 1205"/>
                  <a:gd name="T2" fmla="*/ 27856 w 1192"/>
                  <a:gd name="T3" fmla="*/ 2211 h 1205"/>
                  <a:gd name="T4" fmla="*/ 26364 w 1192"/>
                  <a:gd name="T5" fmla="*/ 5859 h 1205"/>
                  <a:gd name="T6" fmla="*/ 26364 w 1192"/>
                  <a:gd name="T7" fmla="*/ 15365 h 1205"/>
                  <a:gd name="T8" fmla="*/ 26364 w 1192"/>
                  <a:gd name="T9" fmla="*/ 27082 h 1205"/>
                  <a:gd name="T10" fmla="*/ 5140 w 1192"/>
                  <a:gd name="T11" fmla="*/ 27082 h 1205"/>
                  <a:gd name="T12" fmla="*/ 1492 w 1192"/>
                  <a:gd name="T13" fmla="*/ 28519 h 1205"/>
                  <a:gd name="T14" fmla="*/ 55 w 1192"/>
                  <a:gd name="T15" fmla="*/ 33659 h 1205"/>
                  <a:gd name="T16" fmla="*/ 1492 w 1192"/>
                  <a:gd name="T17" fmla="*/ 38799 h 1205"/>
                  <a:gd name="T18" fmla="*/ 5140 w 1192"/>
                  <a:gd name="T19" fmla="*/ 40236 h 1205"/>
                  <a:gd name="T20" fmla="*/ 13928 w 1192"/>
                  <a:gd name="T21" fmla="*/ 40236 h 1205"/>
                  <a:gd name="T22" fmla="*/ 26364 w 1192"/>
                  <a:gd name="T23" fmla="*/ 39518 h 1205"/>
                  <a:gd name="T24" fmla="*/ 26364 w 1192"/>
                  <a:gd name="T25" fmla="*/ 39518 h 1205"/>
                  <a:gd name="T26" fmla="*/ 25645 w 1192"/>
                  <a:gd name="T27" fmla="*/ 51954 h 1205"/>
                  <a:gd name="T28" fmla="*/ 25645 w 1192"/>
                  <a:gd name="T29" fmla="*/ 61460 h 1205"/>
                  <a:gd name="T30" fmla="*/ 27082 w 1192"/>
                  <a:gd name="T31" fmla="*/ 64389 h 1205"/>
                  <a:gd name="T32" fmla="*/ 32222 w 1192"/>
                  <a:gd name="T33" fmla="*/ 66600 h 1205"/>
                  <a:gd name="T34" fmla="*/ 38081 w 1192"/>
                  <a:gd name="T35" fmla="*/ 64389 h 1205"/>
                  <a:gd name="T36" fmla="*/ 39518 w 1192"/>
                  <a:gd name="T37" fmla="*/ 61460 h 1205"/>
                  <a:gd name="T38" fmla="*/ 39518 w 1192"/>
                  <a:gd name="T39" fmla="*/ 39518 h 1205"/>
                  <a:gd name="T40" fmla="*/ 60023 w 1192"/>
                  <a:gd name="T41" fmla="*/ 39518 h 1205"/>
                  <a:gd name="T42" fmla="*/ 64390 w 1192"/>
                  <a:gd name="T43" fmla="*/ 38026 h 1205"/>
                  <a:gd name="T44" fmla="*/ 65882 w 1192"/>
                  <a:gd name="T45" fmla="*/ 32941 h 1205"/>
                  <a:gd name="T46" fmla="*/ 64390 w 1192"/>
                  <a:gd name="T47" fmla="*/ 27801 h 1205"/>
                  <a:gd name="T48" fmla="*/ 61460 w 1192"/>
                  <a:gd name="T49" fmla="*/ 26364 h 1205"/>
                  <a:gd name="T50" fmla="*/ 51954 w 1192"/>
                  <a:gd name="T51" fmla="*/ 26364 h 1205"/>
                  <a:gd name="T52" fmla="*/ 39518 w 1192"/>
                  <a:gd name="T53" fmla="*/ 27082 h 1205"/>
                  <a:gd name="T54" fmla="*/ 39518 w 1192"/>
                  <a:gd name="T55" fmla="*/ 15365 h 1205"/>
                  <a:gd name="T56" fmla="*/ 40292 w 1192"/>
                  <a:gd name="T57" fmla="*/ 5859 h 1205"/>
                  <a:gd name="T58" fmla="*/ 38081 w 1192"/>
                  <a:gd name="T59" fmla="*/ 2211 h 1205"/>
                  <a:gd name="T60" fmla="*/ 32941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BFF77620-31EA-44C6-80E3-D3A6402C2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12436 w 2303"/>
                  <a:gd name="T1" fmla="*/ 55 h 2304"/>
                  <a:gd name="T2" fmla="*/ 3648 w 2303"/>
                  <a:gd name="T3" fmla="*/ 2211 h 2304"/>
                  <a:gd name="T4" fmla="*/ 0 w 2303"/>
                  <a:gd name="T5" fmla="*/ 7351 h 2304"/>
                  <a:gd name="T6" fmla="*/ 4366 w 2303"/>
                  <a:gd name="T7" fmla="*/ 11717 h 2304"/>
                  <a:gd name="T8" fmla="*/ 16084 w 2303"/>
                  <a:gd name="T9" fmla="*/ 12491 h 2304"/>
                  <a:gd name="T10" fmla="*/ 20505 w 2303"/>
                  <a:gd name="T11" fmla="*/ 12491 h 2304"/>
                  <a:gd name="T12" fmla="*/ 23435 w 2303"/>
                  <a:gd name="T13" fmla="*/ 13210 h 2304"/>
                  <a:gd name="T14" fmla="*/ 24872 w 2303"/>
                  <a:gd name="T15" fmla="*/ 15420 h 2304"/>
                  <a:gd name="T16" fmla="*/ 27082 w 2303"/>
                  <a:gd name="T17" fmla="*/ 18294 h 2304"/>
                  <a:gd name="T18" fmla="*/ 68037 w 2303"/>
                  <a:gd name="T19" fmla="*/ 91472 h 2304"/>
                  <a:gd name="T20" fmla="*/ 62179 w 2303"/>
                  <a:gd name="T21" fmla="*/ 102471 h 2304"/>
                  <a:gd name="T22" fmla="*/ 56320 w 2303"/>
                  <a:gd name="T23" fmla="*/ 109766 h 2304"/>
                  <a:gd name="T24" fmla="*/ 50462 w 2303"/>
                  <a:gd name="T25" fmla="*/ 114132 h 2304"/>
                  <a:gd name="T26" fmla="*/ 43166 w 2303"/>
                  <a:gd name="T27" fmla="*/ 115625 h 2304"/>
                  <a:gd name="T28" fmla="*/ 33659 w 2303"/>
                  <a:gd name="T29" fmla="*/ 112695 h 2304"/>
                  <a:gd name="T30" fmla="*/ 29238 w 2303"/>
                  <a:gd name="T31" fmla="*/ 106837 h 2304"/>
                  <a:gd name="T32" fmla="*/ 30730 w 2303"/>
                  <a:gd name="T33" fmla="*/ 103189 h 2304"/>
                  <a:gd name="T34" fmla="*/ 33659 w 2303"/>
                  <a:gd name="T35" fmla="*/ 101697 h 2304"/>
                  <a:gd name="T36" fmla="*/ 35870 w 2303"/>
                  <a:gd name="T37" fmla="*/ 101697 h 2304"/>
                  <a:gd name="T38" fmla="*/ 38800 w 2303"/>
                  <a:gd name="T39" fmla="*/ 100260 h 2304"/>
                  <a:gd name="T40" fmla="*/ 40237 w 2303"/>
                  <a:gd name="T41" fmla="*/ 98767 h 2304"/>
                  <a:gd name="T42" fmla="*/ 41674 w 2303"/>
                  <a:gd name="T43" fmla="*/ 95120 h 2304"/>
                  <a:gd name="T44" fmla="*/ 38800 w 2303"/>
                  <a:gd name="T45" fmla="*/ 90035 h 2304"/>
                  <a:gd name="T46" fmla="*/ 33659 w 2303"/>
                  <a:gd name="T47" fmla="*/ 88542 h 2304"/>
                  <a:gd name="T48" fmla="*/ 28519 w 2303"/>
                  <a:gd name="T49" fmla="*/ 90035 h 2304"/>
                  <a:gd name="T50" fmla="*/ 23435 w 2303"/>
                  <a:gd name="T51" fmla="*/ 92909 h 2304"/>
                  <a:gd name="T52" fmla="*/ 19731 w 2303"/>
                  <a:gd name="T53" fmla="*/ 98767 h 2304"/>
                  <a:gd name="T54" fmla="*/ 18294 w 2303"/>
                  <a:gd name="T55" fmla="*/ 106837 h 2304"/>
                  <a:gd name="T56" fmla="*/ 20505 w 2303"/>
                  <a:gd name="T57" fmla="*/ 115625 h 2304"/>
                  <a:gd name="T58" fmla="*/ 25590 w 2303"/>
                  <a:gd name="T59" fmla="*/ 121483 h 2304"/>
                  <a:gd name="T60" fmla="*/ 32167 w 2303"/>
                  <a:gd name="T61" fmla="*/ 125850 h 2304"/>
                  <a:gd name="T62" fmla="*/ 40955 w 2303"/>
                  <a:gd name="T63" fmla="*/ 127342 h 2304"/>
                  <a:gd name="T64" fmla="*/ 55602 w 2303"/>
                  <a:gd name="T65" fmla="*/ 123639 h 2304"/>
                  <a:gd name="T66" fmla="*/ 68756 w 2303"/>
                  <a:gd name="T67" fmla="*/ 113414 h 2304"/>
                  <a:gd name="T68" fmla="*/ 77544 w 2303"/>
                  <a:gd name="T69" fmla="*/ 99541 h 2304"/>
                  <a:gd name="T70" fmla="*/ 84840 w 2303"/>
                  <a:gd name="T71" fmla="*/ 79755 h 2304"/>
                  <a:gd name="T72" fmla="*/ 106063 w 2303"/>
                  <a:gd name="T73" fmla="*/ 20505 h 2304"/>
                  <a:gd name="T74" fmla="*/ 108993 w 2303"/>
                  <a:gd name="T75" fmla="*/ 16857 h 2304"/>
                  <a:gd name="T76" fmla="*/ 115570 w 2303"/>
                  <a:gd name="T77" fmla="*/ 15420 h 2304"/>
                  <a:gd name="T78" fmla="*/ 123639 w 2303"/>
                  <a:gd name="T79" fmla="*/ 13928 h 2304"/>
                  <a:gd name="T80" fmla="*/ 127287 w 2303"/>
                  <a:gd name="T81" fmla="*/ 9562 h 2304"/>
                  <a:gd name="T82" fmla="*/ 123639 w 2303"/>
                  <a:gd name="T83" fmla="*/ 5140 h 2304"/>
                  <a:gd name="T84" fmla="*/ 115570 w 2303"/>
                  <a:gd name="T85" fmla="*/ 3703 h 2304"/>
                  <a:gd name="T86" fmla="*/ 81192 w 2303"/>
                  <a:gd name="T87" fmla="*/ 3703 h 2304"/>
                  <a:gd name="T88" fmla="*/ 74615 w 2303"/>
                  <a:gd name="T89" fmla="*/ 5140 h 2304"/>
                  <a:gd name="T90" fmla="*/ 73896 w 2303"/>
                  <a:gd name="T91" fmla="*/ 9562 h 2304"/>
                  <a:gd name="T92" fmla="*/ 75333 w 2303"/>
                  <a:gd name="T93" fmla="*/ 13928 h 2304"/>
                  <a:gd name="T94" fmla="*/ 82684 w 2303"/>
                  <a:gd name="T95" fmla="*/ 15420 h 2304"/>
                  <a:gd name="T96" fmla="*/ 89261 w 2303"/>
                  <a:gd name="T97" fmla="*/ 16857 h 2304"/>
                  <a:gd name="T98" fmla="*/ 90698 w 2303"/>
                  <a:gd name="T99" fmla="*/ 19068 h 2304"/>
                  <a:gd name="T100" fmla="*/ 89261 w 2303"/>
                  <a:gd name="T101" fmla="*/ 27082 h 2304"/>
                  <a:gd name="T102" fmla="*/ 73178 w 2303"/>
                  <a:gd name="T103" fmla="*/ 75388 h 2304"/>
                  <a:gd name="T104" fmla="*/ 44603 w 2303"/>
                  <a:gd name="T105" fmla="*/ 21224 h 2304"/>
                  <a:gd name="T106" fmla="*/ 43166 w 2303"/>
                  <a:gd name="T107" fmla="*/ 17576 h 2304"/>
                  <a:gd name="T108" fmla="*/ 43166 w 2303"/>
                  <a:gd name="T109" fmla="*/ 14647 h 2304"/>
                  <a:gd name="T110" fmla="*/ 43166 w 2303"/>
                  <a:gd name="T111" fmla="*/ 12491 h 2304"/>
                  <a:gd name="T112" fmla="*/ 45377 w 2303"/>
                  <a:gd name="T113" fmla="*/ 11717 h 2304"/>
                  <a:gd name="T114" fmla="*/ 51235 w 2303"/>
                  <a:gd name="T115" fmla="*/ 10280 h 2304"/>
                  <a:gd name="T116" fmla="*/ 52672 w 2303"/>
                  <a:gd name="T117" fmla="*/ 5859 h 2304"/>
                  <a:gd name="T118" fmla="*/ 50462 w 2303"/>
                  <a:gd name="T119" fmla="*/ 2211 h 2304"/>
                  <a:gd name="T120" fmla="*/ 43884 w 2303"/>
                  <a:gd name="T121" fmla="*/ 55 h 2304"/>
                  <a:gd name="T122" fmla="*/ 12436 w 2303"/>
                  <a:gd name="T123" fmla="*/ 55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D479122B-32A5-4D9A-A78E-A0A9DB654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55 w 7056"/>
                <a:gd name="T1" fmla="*/ 0 h 887"/>
                <a:gd name="T2" fmla="*/ 55 w 7056"/>
                <a:gd name="T3" fmla="*/ 49024 h 887"/>
                <a:gd name="T4" fmla="*/ 389930 w 7056"/>
                <a:gd name="T5" fmla="*/ 49024 h 887"/>
                <a:gd name="T6" fmla="*/ 389930 w 7056"/>
                <a:gd name="T7" fmla="*/ 0 h 887"/>
                <a:gd name="T8" fmla="*/ 55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149E3095-61DA-404B-9F1C-D0E3F7338F63}"/>
              </a:ext>
            </a:extLst>
          </p:cNvPr>
          <p:cNvSpPr>
            <a:spLocks/>
          </p:cNvSpPr>
          <p:nvPr/>
        </p:nvSpPr>
        <p:spPr bwMode="auto">
          <a:xfrm>
            <a:off x="3308351" y="6418263"/>
            <a:ext cx="264583" cy="165100"/>
          </a:xfrm>
          <a:custGeom>
            <a:avLst/>
            <a:gdLst>
              <a:gd name="T0" fmla="*/ 41 w 4806"/>
              <a:gd name="T1" fmla="*/ 55 h 2979"/>
              <a:gd name="T2" fmla="*/ 41 w 4806"/>
              <a:gd name="T3" fmla="*/ 165045 h 2979"/>
              <a:gd name="T4" fmla="*/ 198396 w 4806"/>
              <a:gd name="T5" fmla="*/ 165045 h 2979"/>
              <a:gd name="T6" fmla="*/ 198396 w 4806"/>
              <a:gd name="T7" fmla="*/ 55 h 2979"/>
              <a:gd name="T8" fmla="*/ 41 w 4806"/>
              <a:gd name="T9" fmla="*/ 55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F357B6EA-F0C4-4AD3-9C1B-A61E3885AEA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C94482EC-8ADA-4018-99E4-57687C8E7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932"/>
              <a:ext cx="265628" cy="451390"/>
            </a:xfrm>
            <a:custGeom>
              <a:avLst/>
              <a:gdLst>
                <a:gd name="T0" fmla="*/ 55 w 4806"/>
                <a:gd name="T1" fmla="*/ 55 h 8167"/>
                <a:gd name="T2" fmla="*/ 55 w 4806"/>
                <a:gd name="T3" fmla="*/ 451390 h 8167"/>
                <a:gd name="T4" fmla="*/ 265573 w 4806"/>
                <a:gd name="T5" fmla="*/ 451390 h 8167"/>
                <a:gd name="T6" fmla="*/ 265573 w 4806"/>
                <a:gd name="T7" fmla="*/ 55 h 8167"/>
                <a:gd name="T8" fmla="*/ 55 w 4806"/>
                <a:gd name="T9" fmla="*/ 55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7FAA14DA-F4F0-4A69-8F2E-2711F5EA0E86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FB979BF0-8338-4368-92DD-548E3D705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55 w 132354"/>
                  <a:gd name="T1" fmla="*/ 55 h 7612"/>
                  <a:gd name="T2" fmla="*/ 55 w 132354"/>
                  <a:gd name="T3" fmla="*/ 420660 h 7612"/>
                  <a:gd name="T4" fmla="*/ 7315151 w 132354"/>
                  <a:gd name="T5" fmla="*/ 420660 h 7612"/>
                  <a:gd name="T6" fmla="*/ 7315151 w 132354"/>
                  <a:gd name="T7" fmla="*/ 55 h 7612"/>
                  <a:gd name="T8" fmla="*/ 55 w 132354"/>
                  <a:gd name="T9" fmla="*/ 55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BBDFC2C1-FA47-4849-B7E3-B6AB6EF8A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55 w 132354"/>
                  <a:gd name="T1" fmla="*/ 55 h 2423"/>
                  <a:gd name="T2" fmla="*/ 55 w 132354"/>
                  <a:gd name="T3" fmla="*/ 133919 h 2423"/>
                  <a:gd name="T4" fmla="*/ 7315151 w 132354"/>
                  <a:gd name="T5" fmla="*/ 133919 h 2423"/>
                  <a:gd name="T6" fmla="*/ 7315151 w 132354"/>
                  <a:gd name="T7" fmla="*/ 55 h 2423"/>
                  <a:gd name="T8" fmla="*/ 55 w 132354"/>
                  <a:gd name="T9" fmla="*/ 55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17304262-D415-4C62-AF73-8DB6C3680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55 w 4792"/>
                  <a:gd name="T1" fmla="*/ 55 h 8167"/>
                  <a:gd name="T2" fmla="*/ 55 w 4792"/>
                  <a:gd name="T3" fmla="*/ 451390 h 8167"/>
                  <a:gd name="T4" fmla="*/ 264854 w 4792"/>
                  <a:gd name="T5" fmla="*/ 451390 h 8167"/>
                  <a:gd name="T6" fmla="*/ 264854 w 4792"/>
                  <a:gd name="T7" fmla="*/ 55 h 8167"/>
                  <a:gd name="T8" fmla="*/ 55 w 4792"/>
                  <a:gd name="T9" fmla="*/ 55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8597921B-1894-45F0-816D-52DF09730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55 w 4792"/>
                  <a:gd name="T1" fmla="*/ 55 h 2979"/>
                  <a:gd name="T2" fmla="*/ 55 w 4792"/>
                  <a:gd name="T3" fmla="*/ 164594 h 2979"/>
                  <a:gd name="T4" fmla="*/ 264854 w 4792"/>
                  <a:gd name="T5" fmla="*/ 164594 h 2979"/>
                  <a:gd name="T6" fmla="*/ 264854 w 4792"/>
                  <a:gd name="T7" fmla="*/ 55 h 2979"/>
                  <a:gd name="T8" fmla="*/ 55 w 4792"/>
                  <a:gd name="T9" fmla="*/ 55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46510EFA-86D0-40E4-BB3F-1BB5CE762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55 w 106109"/>
                  <a:gd name="T1" fmla="*/ 0 h 6499"/>
                  <a:gd name="T2" fmla="*/ 55 w 106109"/>
                  <a:gd name="T3" fmla="*/ 359200 h 6499"/>
                  <a:gd name="T4" fmla="*/ 5864589 w 106109"/>
                  <a:gd name="T5" fmla="*/ 359200 h 6499"/>
                  <a:gd name="T6" fmla="*/ 5864589 w 106109"/>
                  <a:gd name="T7" fmla="*/ 0 h 6499"/>
                  <a:gd name="T8" fmla="*/ 55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ECD9A792-A217-4C3E-A867-19EC2FC5A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55 w 106109"/>
                  <a:gd name="T1" fmla="*/ 0 h 3190"/>
                  <a:gd name="T2" fmla="*/ 55 w 106109"/>
                  <a:gd name="T3" fmla="*/ 176311 h 3190"/>
                  <a:gd name="T4" fmla="*/ 5864589 w 106109"/>
                  <a:gd name="T5" fmla="*/ 176311 h 3190"/>
                  <a:gd name="T6" fmla="*/ 5864589 w 106109"/>
                  <a:gd name="T7" fmla="*/ 0 h 3190"/>
                  <a:gd name="T8" fmla="*/ 55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67185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915F5264-BEB8-4372-B200-C1536EF214A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BE12C2B0-F255-4323-A0AD-9D28961F5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7D45FF8C-1263-4977-96F4-F6F7F63B28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7B780F96-E19D-4E0E-BD00-4EE45C487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C179D37C-AD8C-4B93-A75B-0EBCE4CB6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CCA750C2-77F9-4E10-80FA-4BDB0B63A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AA68CA76-5FAA-4B8E-ADCC-E37DA7DDD9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26B9712C-13ED-4143-B0E7-39DC75DFB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E8E1128D-D316-42CA-BDDC-FAF7E65AD304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9ECE3479-7726-439E-BA78-830617746B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3997EE52-6C73-4F93-A749-FCAD3DB1F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ACFC81F0-B1BF-4690-8C9C-F33635778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849F8775-C355-4340-985B-609C90481F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EEE919AB-D97D-447B-A624-183508154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DA18D70B-D95E-4650-B8AD-61D1D1ACD840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0151012B-E65D-4534-8B71-E7A1EBABA3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AC536467-65E0-43FF-AB59-03701DDA8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0E783CF5-FB47-4F0A-A00B-9A5E1FD53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F6F37249-738B-4177-B7DF-771A2C5B50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7FCCEE37-1C34-40EB-B498-BCB7C0060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613D766F-B0C0-4C7F-BBA9-F7FE8AC04F80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30E96FCD-AB93-4A4A-B897-7EFD7FB7FD88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0E19CE61-3206-4B9F-94A3-3455886C3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711B3CD9-6131-423F-B0C2-BE62962584CB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358615C2-87FF-4276-94CA-9D6C984E4B5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6C98196F-12C9-4EE7-8666-C9D3B2FEF12E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B50E771B-9485-470C-B506-93E0172BA5F3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C734940C-9C65-4D64-8B33-51742374A6A6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3447E31C-6DCA-4E10-AE26-E58D4CC5BF62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C08A1F96-9A0D-412A-8D5F-3B1E67FFD12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4E490655-6F43-4054-BA86-D997FFCA27DE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586778B3-CE58-4F06-A632-EDEC2FD90154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37B1EC2D-0ABD-4458-B360-4251553196A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F5ECFEA5-64CC-410C-B503-7512BEF1B0E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3E135856-5B01-417C-A854-AC03E097415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DB78E0C0-32E0-4C0A-8015-3614BBAED912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5FB75616-99F8-4F84-A68B-66E1CF008017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CF9AF161-57BE-4A61-8BC1-120AF0F0AC1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DC2040CF-18CB-4727-A3E6-06027362A9B7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373ADF0E-B2F9-4255-BC46-2D850351D72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679D3B4D-F337-43D9-BC25-77C3B9781C7D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BD1F5701-8003-418D-80CF-CFF6D19C91D3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B059A1FC-EAA0-4ACB-8B62-51027D6BBAA4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7A132B71-1516-4798-8ACC-58EA8E205F49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51289511-4637-4440-9F68-6A5ADBCF5FCF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CB657511-E586-45EB-AD8E-49984123FCEB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7D8D8437-14D9-4EB5-808D-4EA60685EE34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D9000F24-5D88-4C1D-8FEC-D8737433904E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1E0C2701-E22A-4D75-9C3E-CA764259DC5C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47968D2D-4143-4ADD-9F3D-C4F57CE44987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99622343-831A-447C-ADAC-FABE8489C1D1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BE62BC9D-98D3-4499-B1CD-22904998122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B930E3B6-FC82-4BAC-B186-7552616B622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57E90CD6-8942-4E98-A85A-15ABFB7E1DC3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C36DE80F-9509-4170-A6A9-8F0633F269D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DA4C6F8C-E447-4B96-AD03-62FD46AFA4D2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1C306F6F-A415-4E84-BC08-F1BA0BE8D96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7B56FD9-2161-4BB6-93C3-90D2C72E7DF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523F485F-7B22-42BD-AEB0-87C06EA9FFD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817B32F7-A2A7-4153-88CB-FDDE5A97A63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5C377481-6BDE-4ED5-98D2-18BA46576ECA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8B9333AF-B89B-4809-B402-13F5CC999384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4A09B10F-82D2-4EA7-8D97-63761B2F342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7888126B-16DA-43FB-BD02-7DEF41AF4F20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4F6741F2-464A-4686-AB7E-81547A8298D3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92876D88-AA4D-4488-BC2D-C13D35237D54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EF46C6B7-3702-49F5-B1C4-1D57CA61A0A3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96BA300C-437C-45B8-989D-B53B27BCC610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D4B6DE20-5070-46C5-AFD9-AAF9AE4731F4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13E18F5C-5102-40EA-8FB2-266A4D0F2B07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4CC6EEBD-C5A8-461A-AA20-CCB3FFEA3376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84355600-22E5-465F-8A92-23A90878E7D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DC5FF061-B03C-4F83-804E-9E00D0EF3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0D650A99-0F33-41CD-9F88-70064687FBAF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A26011EA-914D-4D7C-A83D-0D847076A6D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B4D38304-6619-4EAF-8A74-A70966932E26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26B635C8-953B-4D49-8026-57F3A7128F23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6BEF8619-20BB-48D4-B7E2-FDFD57FC07FD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6D3D7BAE-E342-44AA-BB09-E48CBFC59B39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E5720CA9-8F74-404E-9318-670977A95AE7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A8262881-FEB1-4CAF-8EBB-FDA091CA28D0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096B3823-5970-4E0F-A119-FCEC612966B6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704EFEA2-92B5-429B-8C51-7C25848375BA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36E1F4D8-1C8B-4E5E-97A1-E4238B293F01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B746DB61-4E00-4701-81A3-ED08AA202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CBC3C373-426A-457A-8E90-3BED321AB69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9A33C58D-4512-4144-B65A-B9A2E6152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12D03BE0-5749-4BDC-A50A-A64CB3A2C359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8128529D-B82C-4D4B-962E-14583BABB3D4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5B1C8F54-3D18-4D60-90C4-E6A5A58AF441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534FBCF9-35AF-4BAC-9B5C-0B95E4817EA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9FBA80E5-0D5C-4443-8727-E4026271BC89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0CD6545B-83AE-43F8-834D-059BC23218E5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19EE32C6-3894-41AB-A3E5-18592279310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140BAFDE-3D4A-4196-8C8A-F9B23FE0E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1178380 w 38516"/>
                <a:gd name="T1" fmla="*/ 61 h 5883"/>
                <a:gd name="T2" fmla="*/ 0 w 38516"/>
                <a:gd name="T3" fmla="*/ 179603 h 5883"/>
                <a:gd name="T4" fmla="*/ 1178380 w 38516"/>
                <a:gd name="T5" fmla="*/ 361171 h 5883"/>
                <a:gd name="T6" fmla="*/ 2364987 w 38516"/>
                <a:gd name="T7" fmla="*/ 179603 h 5883"/>
                <a:gd name="T8" fmla="*/ 1178380 w 38516"/>
                <a:gd name="T9" fmla="*/ 61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F6CBACA7-BF89-49E4-86EB-0C5E75B8D2E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6A5F3A28-4F47-4464-9042-489FC86C6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55 w 2437"/>
                  <a:gd name="T1" fmla="*/ 55 h 2211"/>
                  <a:gd name="T2" fmla="*/ 55 w 2437"/>
                  <a:gd name="T3" fmla="*/ 39518 h 2211"/>
                  <a:gd name="T4" fmla="*/ 55 w 2437"/>
                  <a:gd name="T5" fmla="*/ 70248 h 2211"/>
                  <a:gd name="T6" fmla="*/ 55 w 2437"/>
                  <a:gd name="T7" fmla="*/ 122202 h 2211"/>
                  <a:gd name="T8" fmla="*/ 134638 w 2437"/>
                  <a:gd name="T9" fmla="*/ 61460 h 2211"/>
                  <a:gd name="T10" fmla="*/ 55 w 2437"/>
                  <a:gd name="T11" fmla="*/ 55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3684D31A-F235-4B4F-BE61-6DA2F7240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55 w 1656"/>
                  <a:gd name="T1" fmla="*/ 55 h 1431"/>
                  <a:gd name="T2" fmla="*/ 55 w 1656"/>
                  <a:gd name="T3" fmla="*/ 79036 h 1431"/>
                  <a:gd name="T4" fmla="*/ 91472 w 1656"/>
                  <a:gd name="T5" fmla="*/ 79036 h 1431"/>
                  <a:gd name="T6" fmla="*/ 91472 w 1656"/>
                  <a:gd name="T7" fmla="*/ 55 h 1431"/>
                  <a:gd name="T8" fmla="*/ 55 w 1656"/>
                  <a:gd name="T9" fmla="*/ 55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53FEB04B-5F5C-45E0-97E1-A732DCDD1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929 w 1669"/>
                  <a:gd name="T1" fmla="*/ 1492 h 1457"/>
                  <a:gd name="T2" fmla="*/ 2211 w 1669"/>
                  <a:gd name="T3" fmla="*/ 8843 h 1457"/>
                  <a:gd name="T4" fmla="*/ 16139 w 1669"/>
                  <a:gd name="T5" fmla="*/ 10999 h 1457"/>
                  <a:gd name="T6" fmla="*/ 38081 w 1669"/>
                  <a:gd name="T7" fmla="*/ 40292 h 1457"/>
                  <a:gd name="T8" fmla="*/ 32941 w 1669"/>
                  <a:gd name="T9" fmla="*/ 47587 h 1457"/>
                  <a:gd name="T10" fmla="*/ 21998 w 1669"/>
                  <a:gd name="T11" fmla="*/ 62234 h 1457"/>
                  <a:gd name="T12" fmla="*/ 14647 w 1669"/>
                  <a:gd name="T13" fmla="*/ 65882 h 1457"/>
                  <a:gd name="T14" fmla="*/ 4422 w 1669"/>
                  <a:gd name="T15" fmla="*/ 71022 h 1457"/>
                  <a:gd name="T16" fmla="*/ 6632 w 1669"/>
                  <a:gd name="T17" fmla="*/ 74669 h 1457"/>
                  <a:gd name="T18" fmla="*/ 30730 w 1669"/>
                  <a:gd name="T19" fmla="*/ 75388 h 1457"/>
                  <a:gd name="T20" fmla="*/ 37307 w 1669"/>
                  <a:gd name="T21" fmla="*/ 76106 h 1457"/>
                  <a:gd name="T22" fmla="*/ 44658 w 1669"/>
                  <a:gd name="T23" fmla="*/ 71740 h 1457"/>
                  <a:gd name="T24" fmla="*/ 36589 w 1669"/>
                  <a:gd name="T25" fmla="*/ 67319 h 1457"/>
                  <a:gd name="T26" fmla="*/ 32941 w 1669"/>
                  <a:gd name="T27" fmla="*/ 65163 h 1457"/>
                  <a:gd name="T28" fmla="*/ 36589 w 1669"/>
                  <a:gd name="T29" fmla="*/ 60023 h 1457"/>
                  <a:gd name="T30" fmla="*/ 44658 w 1669"/>
                  <a:gd name="T31" fmla="*/ 49024 h 1457"/>
                  <a:gd name="T32" fmla="*/ 53446 w 1669"/>
                  <a:gd name="T33" fmla="*/ 61460 h 1457"/>
                  <a:gd name="T34" fmla="*/ 57813 w 1669"/>
                  <a:gd name="T35" fmla="*/ 68811 h 1457"/>
                  <a:gd name="T36" fmla="*/ 54883 w 1669"/>
                  <a:gd name="T37" fmla="*/ 71022 h 1457"/>
                  <a:gd name="T38" fmla="*/ 51954 w 1669"/>
                  <a:gd name="T39" fmla="*/ 75388 h 1457"/>
                  <a:gd name="T40" fmla="*/ 60023 w 1669"/>
                  <a:gd name="T41" fmla="*/ 80528 h 1457"/>
                  <a:gd name="T42" fmla="*/ 89980 w 1669"/>
                  <a:gd name="T43" fmla="*/ 79754 h 1457"/>
                  <a:gd name="T44" fmla="*/ 89980 w 1669"/>
                  <a:gd name="T45" fmla="*/ 73177 h 1457"/>
                  <a:gd name="T46" fmla="*/ 80473 w 1669"/>
                  <a:gd name="T47" fmla="*/ 71740 h 1457"/>
                  <a:gd name="T48" fmla="*/ 73178 w 1669"/>
                  <a:gd name="T49" fmla="*/ 68811 h 1457"/>
                  <a:gd name="T50" fmla="*/ 62179 w 1669"/>
                  <a:gd name="T51" fmla="*/ 55657 h 1457"/>
                  <a:gd name="T52" fmla="*/ 57813 w 1669"/>
                  <a:gd name="T53" fmla="*/ 30785 h 1457"/>
                  <a:gd name="T54" fmla="*/ 70248 w 1669"/>
                  <a:gd name="T55" fmla="*/ 16857 h 1457"/>
                  <a:gd name="T56" fmla="*/ 87824 w 1669"/>
                  <a:gd name="T57" fmla="*/ 15420 h 1457"/>
                  <a:gd name="T58" fmla="*/ 91472 w 1669"/>
                  <a:gd name="T59" fmla="*/ 11717 h 1457"/>
                  <a:gd name="T60" fmla="*/ 56376 w 1669"/>
                  <a:gd name="T61" fmla="*/ 6632 h 1457"/>
                  <a:gd name="T62" fmla="*/ 49025 w 1669"/>
                  <a:gd name="T63" fmla="*/ 11717 h 1457"/>
                  <a:gd name="T64" fmla="*/ 52673 w 1669"/>
                  <a:gd name="T65" fmla="*/ 15420 h 1457"/>
                  <a:gd name="T66" fmla="*/ 51954 w 1669"/>
                  <a:gd name="T67" fmla="*/ 19787 h 1457"/>
                  <a:gd name="T68" fmla="*/ 44658 w 1669"/>
                  <a:gd name="T69" fmla="*/ 31504 h 1457"/>
                  <a:gd name="T70" fmla="*/ 35152 w 1669"/>
                  <a:gd name="T71" fmla="*/ 18350 h 1457"/>
                  <a:gd name="T72" fmla="*/ 31504 w 1669"/>
                  <a:gd name="T73" fmla="*/ 11717 h 1457"/>
                  <a:gd name="T74" fmla="*/ 36589 w 1669"/>
                  <a:gd name="T75" fmla="*/ 10280 h 1457"/>
                  <a:gd name="T76" fmla="*/ 42448 w 1669"/>
                  <a:gd name="T77" fmla="*/ 5914 h 1457"/>
                  <a:gd name="T78" fmla="*/ 41011 w 1669"/>
                  <a:gd name="T79" fmla="*/ 2211 h 1457"/>
                  <a:gd name="T80" fmla="*/ 32941 w 1669"/>
                  <a:gd name="T81" fmla="*/ 55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1F74EE6F-B5DF-4EBB-BADF-6F938A409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36589 w 1814"/>
                  <a:gd name="T1" fmla="*/ 8843 h 1536"/>
                  <a:gd name="T2" fmla="*/ 36589 w 1814"/>
                  <a:gd name="T3" fmla="*/ 21279 h 1536"/>
                  <a:gd name="T4" fmla="*/ 49025 w 1814"/>
                  <a:gd name="T5" fmla="*/ 39518 h 1536"/>
                  <a:gd name="T6" fmla="*/ 60742 w 1814"/>
                  <a:gd name="T7" fmla="*/ 18350 h 1536"/>
                  <a:gd name="T8" fmla="*/ 54883 w 1814"/>
                  <a:gd name="T9" fmla="*/ 11717 h 1536"/>
                  <a:gd name="T10" fmla="*/ 73178 w 1814"/>
                  <a:gd name="T11" fmla="*/ 14647 h 1536"/>
                  <a:gd name="T12" fmla="*/ 51954 w 1814"/>
                  <a:gd name="T13" fmla="*/ 39518 h 1536"/>
                  <a:gd name="T14" fmla="*/ 63616 w 1814"/>
                  <a:gd name="T15" fmla="*/ 60742 h 1536"/>
                  <a:gd name="T16" fmla="*/ 78981 w 1814"/>
                  <a:gd name="T17" fmla="*/ 76107 h 1536"/>
                  <a:gd name="T18" fmla="*/ 60742 w 1814"/>
                  <a:gd name="T19" fmla="*/ 79036 h 1536"/>
                  <a:gd name="T20" fmla="*/ 63616 w 1814"/>
                  <a:gd name="T21" fmla="*/ 69530 h 1536"/>
                  <a:gd name="T22" fmla="*/ 54883 w 1814"/>
                  <a:gd name="T23" fmla="*/ 54883 h 1536"/>
                  <a:gd name="T24" fmla="*/ 45377 w 1814"/>
                  <a:gd name="T25" fmla="*/ 48306 h 1536"/>
                  <a:gd name="T26" fmla="*/ 36589 w 1814"/>
                  <a:gd name="T27" fmla="*/ 63671 h 1536"/>
                  <a:gd name="T28" fmla="*/ 39518 w 1814"/>
                  <a:gd name="T29" fmla="*/ 73178 h 1536"/>
                  <a:gd name="T30" fmla="*/ 36589 w 1814"/>
                  <a:gd name="T31" fmla="*/ 76107 h 1536"/>
                  <a:gd name="T32" fmla="*/ 18294 w 1814"/>
                  <a:gd name="T33" fmla="*/ 69530 h 1536"/>
                  <a:gd name="T34" fmla="*/ 33660 w 1814"/>
                  <a:gd name="T35" fmla="*/ 57813 h 1536"/>
                  <a:gd name="T36" fmla="*/ 42447 w 1814"/>
                  <a:gd name="T37" fmla="*/ 45377 h 1536"/>
                  <a:gd name="T38" fmla="*/ 21224 w 1814"/>
                  <a:gd name="T39" fmla="*/ 8843 h 1536"/>
                  <a:gd name="T40" fmla="*/ 42447 w 1814"/>
                  <a:gd name="T41" fmla="*/ 5914 h 1536"/>
                  <a:gd name="T42" fmla="*/ 2929 w 1814"/>
                  <a:gd name="T43" fmla="*/ 14647 h 1536"/>
                  <a:gd name="T44" fmla="*/ 36589 w 1814"/>
                  <a:gd name="T45" fmla="*/ 42448 h 1536"/>
                  <a:gd name="T46" fmla="*/ 30730 w 1814"/>
                  <a:gd name="T47" fmla="*/ 51235 h 1536"/>
                  <a:gd name="T48" fmla="*/ 18294 w 1814"/>
                  <a:gd name="T49" fmla="*/ 63671 h 1536"/>
                  <a:gd name="T50" fmla="*/ 5859 w 1814"/>
                  <a:gd name="T51" fmla="*/ 79036 h 1536"/>
                  <a:gd name="T52" fmla="*/ 39518 w 1814"/>
                  <a:gd name="T53" fmla="*/ 81966 h 1536"/>
                  <a:gd name="T54" fmla="*/ 49025 w 1814"/>
                  <a:gd name="T55" fmla="*/ 69530 h 1536"/>
                  <a:gd name="T56" fmla="*/ 45377 w 1814"/>
                  <a:gd name="T57" fmla="*/ 60742 h 1536"/>
                  <a:gd name="T58" fmla="*/ 54883 w 1814"/>
                  <a:gd name="T59" fmla="*/ 63671 h 1536"/>
                  <a:gd name="T60" fmla="*/ 51954 w 1814"/>
                  <a:gd name="T61" fmla="*/ 79036 h 1536"/>
                  <a:gd name="T62" fmla="*/ 94346 w 1814"/>
                  <a:gd name="T63" fmla="*/ 84895 h 1536"/>
                  <a:gd name="T64" fmla="*/ 88487 w 1814"/>
                  <a:gd name="T65" fmla="*/ 69530 h 1536"/>
                  <a:gd name="T66" fmla="*/ 67319 w 1814"/>
                  <a:gd name="T67" fmla="*/ 54883 h 1536"/>
                  <a:gd name="T68" fmla="*/ 70248 w 1814"/>
                  <a:gd name="T69" fmla="*/ 27082 h 1536"/>
                  <a:gd name="T70" fmla="*/ 94346 w 1814"/>
                  <a:gd name="T71" fmla="*/ 18350 h 1536"/>
                  <a:gd name="T72" fmla="*/ 97275 w 1814"/>
                  <a:gd name="T73" fmla="*/ 8843 h 1536"/>
                  <a:gd name="T74" fmla="*/ 49025 w 1814"/>
                  <a:gd name="T75" fmla="*/ 14647 h 1536"/>
                  <a:gd name="T76" fmla="*/ 49025 w 1814"/>
                  <a:gd name="T77" fmla="*/ 24153 h 1536"/>
                  <a:gd name="T78" fmla="*/ 42447 w 1814"/>
                  <a:gd name="T79" fmla="*/ 18350 h 1536"/>
                  <a:gd name="T80" fmla="*/ 49025 w 1814"/>
                  <a:gd name="T81" fmla="*/ 8843 h 1536"/>
                  <a:gd name="T82" fmla="*/ 45377 w 1814"/>
                  <a:gd name="T83" fmla="*/ 2985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9123410D-224D-47EE-B936-98BE27BAE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950700 w 22395"/>
                  <a:gd name="T1" fmla="*/ 477422 h 21477"/>
                  <a:gd name="T2" fmla="*/ 994142 w 22395"/>
                  <a:gd name="T3" fmla="*/ 516222 h 21477"/>
                  <a:gd name="T4" fmla="*/ 1012436 w 22395"/>
                  <a:gd name="T5" fmla="*/ 921462 h 21477"/>
                  <a:gd name="T6" fmla="*/ 954679 w 22395"/>
                  <a:gd name="T7" fmla="*/ 979274 h 21477"/>
                  <a:gd name="T8" fmla="*/ 542807 w 22395"/>
                  <a:gd name="T9" fmla="*/ 973415 h 21477"/>
                  <a:gd name="T10" fmla="*/ 515725 w 22395"/>
                  <a:gd name="T11" fmla="*/ 909026 h 21477"/>
                  <a:gd name="T12" fmla="*/ 923949 w 22395"/>
                  <a:gd name="T13" fmla="*/ 488421 h 21477"/>
                  <a:gd name="T14" fmla="*/ 950700 w 22395"/>
                  <a:gd name="T15" fmla="*/ 477422 h 21477"/>
                  <a:gd name="T16" fmla="*/ 1112309 w 22395"/>
                  <a:gd name="T17" fmla="*/ 55 h 21477"/>
                  <a:gd name="T18" fmla="*/ 1046096 w 22395"/>
                  <a:gd name="T19" fmla="*/ 28298 h 21477"/>
                  <a:gd name="T20" fmla="*/ 54883 w 22395"/>
                  <a:gd name="T21" fmla="*/ 1034157 h 21477"/>
                  <a:gd name="T22" fmla="*/ 125131 w 22395"/>
                  <a:gd name="T23" fmla="*/ 1187034 h 21477"/>
                  <a:gd name="T24" fmla="*/ 1122147 w 22395"/>
                  <a:gd name="T25" fmla="*/ 1187034 h 21477"/>
                  <a:gd name="T26" fmla="*/ 1237772 w 22395"/>
                  <a:gd name="T27" fmla="*/ 1073620 h 21477"/>
                  <a:gd name="T28" fmla="*/ 1204113 w 22395"/>
                  <a:gd name="T29" fmla="*/ 86111 h 21477"/>
                  <a:gd name="T30" fmla="*/ 1112309 w 22395"/>
                  <a:gd name="T31" fmla="*/ 55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6C510EE5-D49E-43D0-972C-960908505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1021223 w 18583"/>
                  <a:gd name="T1" fmla="*/ 0 h 18937"/>
                  <a:gd name="T2" fmla="*/ 1000000 w 18583"/>
                  <a:gd name="T3" fmla="*/ 18294 h 18937"/>
                  <a:gd name="T4" fmla="*/ 8788 w 18583"/>
                  <a:gd name="T5" fmla="*/ 1024153 h 18937"/>
                  <a:gd name="T6" fmla="*/ 0 w 18583"/>
                  <a:gd name="T7" fmla="*/ 1036589 h 18937"/>
                  <a:gd name="T8" fmla="*/ 0 w 18583"/>
                  <a:gd name="T9" fmla="*/ 1039518 h 18937"/>
                  <a:gd name="T10" fmla="*/ 16194 w 18583"/>
                  <a:gd name="T11" fmla="*/ 1046648 h 18937"/>
                  <a:gd name="T12" fmla="*/ 30730 w 18583"/>
                  <a:gd name="T13" fmla="*/ 1039518 h 18937"/>
                  <a:gd name="T14" fmla="*/ 1021223 w 18583"/>
                  <a:gd name="T15" fmla="*/ 30730 h 18937"/>
                  <a:gd name="T16" fmla="*/ 1021223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E3F4F3E2-07B3-4AAD-83CF-B982EA409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55 h 1219"/>
                  <a:gd name="T2" fmla="*/ 0 w 1377"/>
                  <a:gd name="T3" fmla="*/ 8843 h 1219"/>
                  <a:gd name="T4" fmla="*/ 67319 w 1377"/>
                  <a:gd name="T5" fmla="*/ 67374 h 1219"/>
                  <a:gd name="T6" fmla="*/ 73178 w 1377"/>
                  <a:gd name="T7" fmla="*/ 67374 h 1219"/>
                  <a:gd name="T8" fmla="*/ 73178 w 1377"/>
                  <a:gd name="T9" fmla="*/ 57868 h 1219"/>
                  <a:gd name="T10" fmla="*/ 9506 w 1377"/>
                  <a:gd name="T11" fmla="*/ 55 h 1219"/>
                  <a:gd name="T12" fmla="*/ 0 w 1377"/>
                  <a:gd name="T13" fmla="*/ 55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37FD137A-9250-49D6-AC82-DE52A89CC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4753 w 1377"/>
                  <a:gd name="T1" fmla="*/ 55 h 1259"/>
                  <a:gd name="T2" fmla="*/ 2929 w 1377"/>
                  <a:gd name="T3" fmla="*/ 2266 h 1259"/>
                  <a:gd name="T4" fmla="*/ 2929 w 1377"/>
                  <a:gd name="T5" fmla="*/ 8843 h 1259"/>
                  <a:gd name="T6" fmla="*/ 66601 w 1377"/>
                  <a:gd name="T7" fmla="*/ 69530 h 1259"/>
                  <a:gd name="T8" fmla="*/ 76107 w 1377"/>
                  <a:gd name="T9" fmla="*/ 69530 h 1259"/>
                  <a:gd name="T10" fmla="*/ 73178 w 1377"/>
                  <a:gd name="T11" fmla="*/ 60797 h 1259"/>
                  <a:gd name="T12" fmla="*/ 8788 w 1377"/>
                  <a:gd name="T13" fmla="*/ 2266 h 1259"/>
                  <a:gd name="T14" fmla="*/ 4753 w 1377"/>
                  <a:gd name="T15" fmla="*/ 55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45D60EA9-8105-4E16-B41E-232CEF701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929 w 993"/>
                  <a:gd name="T1" fmla="*/ 55 h 888"/>
                  <a:gd name="T2" fmla="*/ 2929 w 993"/>
                  <a:gd name="T3" fmla="*/ 6632 h 888"/>
                  <a:gd name="T4" fmla="*/ 48306 w 993"/>
                  <a:gd name="T5" fmla="*/ 49025 h 888"/>
                  <a:gd name="T6" fmla="*/ 54883 w 993"/>
                  <a:gd name="T7" fmla="*/ 49025 h 888"/>
                  <a:gd name="T8" fmla="*/ 54883 w 993"/>
                  <a:gd name="T9" fmla="*/ 43166 h 888"/>
                  <a:gd name="T10" fmla="*/ 5859 w 993"/>
                  <a:gd name="T11" fmla="*/ 55 h 888"/>
                  <a:gd name="T12" fmla="*/ 2929 w 993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81632335-FE49-44F0-ABAB-A2022671D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4035 w 994"/>
                  <a:gd name="T1" fmla="*/ 55 h 911"/>
                  <a:gd name="T2" fmla="*/ 55 w 994"/>
                  <a:gd name="T3" fmla="*/ 2764 h 911"/>
                  <a:gd name="T4" fmla="*/ 55 w 994"/>
                  <a:gd name="T5" fmla="*/ 5693 h 911"/>
                  <a:gd name="T6" fmla="*/ 48306 w 994"/>
                  <a:gd name="T7" fmla="*/ 48140 h 911"/>
                  <a:gd name="T8" fmla="*/ 51345 w 994"/>
                  <a:gd name="T9" fmla="*/ 50351 h 911"/>
                  <a:gd name="T10" fmla="*/ 54883 w 994"/>
                  <a:gd name="T11" fmla="*/ 48140 h 911"/>
                  <a:gd name="T12" fmla="*/ 54883 w 994"/>
                  <a:gd name="T13" fmla="*/ 45211 h 911"/>
                  <a:gd name="T14" fmla="*/ 5914 w 994"/>
                  <a:gd name="T15" fmla="*/ 2764 h 911"/>
                  <a:gd name="T16" fmla="*/ 4035 w 994"/>
                  <a:gd name="T17" fmla="*/ 55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20B03090-7002-4345-83EC-130F931B1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1953 w 994"/>
                  <a:gd name="T7" fmla="*/ 48306 h 874"/>
                  <a:gd name="T8" fmla="*/ 51953 w 994"/>
                  <a:gd name="T9" fmla="*/ 42447 h 874"/>
                  <a:gd name="T10" fmla="*/ 6632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D0A390FE-E118-4307-B4CC-117B58415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3648 w 993"/>
                  <a:gd name="T1" fmla="*/ 55 h 875"/>
                  <a:gd name="T2" fmla="*/ 3648 w 993"/>
                  <a:gd name="T3" fmla="*/ 5859 h 875"/>
                  <a:gd name="T4" fmla="*/ 49024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447 h 875"/>
                  <a:gd name="T10" fmla="*/ 6577 w 993"/>
                  <a:gd name="T11" fmla="*/ 55 h 875"/>
                  <a:gd name="T12" fmla="*/ 3648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4BFB9B41-1634-4E0C-B7FF-F19FD59D3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4808 w 994"/>
                  <a:gd name="T1" fmla="*/ 55 h 914"/>
                  <a:gd name="T2" fmla="*/ 2985 w 994"/>
                  <a:gd name="T3" fmla="*/ 2211 h 914"/>
                  <a:gd name="T4" fmla="*/ 2985 w 994"/>
                  <a:gd name="T5" fmla="*/ 5140 h 914"/>
                  <a:gd name="T6" fmla="*/ 49024 w 994"/>
                  <a:gd name="T7" fmla="*/ 48306 h 914"/>
                  <a:gd name="T8" fmla="*/ 51953 w 994"/>
                  <a:gd name="T9" fmla="*/ 50517 h 914"/>
                  <a:gd name="T10" fmla="*/ 54883 w 994"/>
                  <a:gd name="T11" fmla="*/ 48306 h 914"/>
                  <a:gd name="T12" fmla="*/ 54883 w 994"/>
                  <a:gd name="T13" fmla="*/ 44658 h 914"/>
                  <a:gd name="T14" fmla="*/ 6632 w 994"/>
                  <a:gd name="T15" fmla="*/ 2211 h 914"/>
                  <a:gd name="T16" fmla="*/ 4808 w 994"/>
                  <a:gd name="T17" fmla="*/ 55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CCF7E405-47F2-4BFC-99C4-BA215FF1C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55 w 994"/>
                  <a:gd name="T1" fmla="*/ 55 h 888"/>
                  <a:gd name="T2" fmla="*/ 55 w 994"/>
                  <a:gd name="T3" fmla="*/ 6632 h 888"/>
                  <a:gd name="T4" fmla="*/ 49079 w 994"/>
                  <a:gd name="T5" fmla="*/ 49080 h 888"/>
                  <a:gd name="T6" fmla="*/ 54938 w 994"/>
                  <a:gd name="T7" fmla="*/ 49080 h 888"/>
                  <a:gd name="T8" fmla="*/ 52009 w 994"/>
                  <a:gd name="T9" fmla="*/ 43221 h 888"/>
                  <a:gd name="T10" fmla="*/ 5914 w 994"/>
                  <a:gd name="T11" fmla="*/ 55 h 888"/>
                  <a:gd name="T12" fmla="*/ 55 w 994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04722A17-487A-42C9-9F69-9B08A5C0D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929 w 1047"/>
                  <a:gd name="T1" fmla="*/ 0 h 888"/>
                  <a:gd name="T2" fmla="*/ 2929 w 1047"/>
                  <a:gd name="T3" fmla="*/ 6577 h 888"/>
                  <a:gd name="T4" fmla="*/ 51954 w 1047"/>
                  <a:gd name="T5" fmla="*/ 49025 h 888"/>
                  <a:gd name="T6" fmla="*/ 54883 w 1047"/>
                  <a:gd name="T7" fmla="*/ 49025 h 888"/>
                  <a:gd name="T8" fmla="*/ 54883 w 1047"/>
                  <a:gd name="T9" fmla="*/ 43166 h 888"/>
                  <a:gd name="T10" fmla="*/ 9562 w 1047"/>
                  <a:gd name="T11" fmla="*/ 0 h 888"/>
                  <a:gd name="T12" fmla="*/ 2929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526215E8-9540-4D46-9BA7-147C106A1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4422 w 994"/>
                  <a:gd name="T1" fmla="*/ 55 h 911"/>
                  <a:gd name="T2" fmla="*/ 2985 w 994"/>
                  <a:gd name="T3" fmla="*/ 2764 h 911"/>
                  <a:gd name="T4" fmla="*/ 2985 w 994"/>
                  <a:gd name="T5" fmla="*/ 5693 h 911"/>
                  <a:gd name="T6" fmla="*/ 49079 w 994"/>
                  <a:gd name="T7" fmla="*/ 48140 h 911"/>
                  <a:gd name="T8" fmla="*/ 53059 w 994"/>
                  <a:gd name="T9" fmla="*/ 50296 h 911"/>
                  <a:gd name="T10" fmla="*/ 54883 w 994"/>
                  <a:gd name="T11" fmla="*/ 48140 h 911"/>
                  <a:gd name="T12" fmla="*/ 54883 w 994"/>
                  <a:gd name="T13" fmla="*/ 45211 h 911"/>
                  <a:gd name="T14" fmla="*/ 5914 w 994"/>
                  <a:gd name="T15" fmla="*/ 2764 h 911"/>
                  <a:gd name="T16" fmla="*/ 4422 w 994"/>
                  <a:gd name="T17" fmla="*/ 55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09463948-598A-4F44-8517-2D69945D9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55 h 875"/>
                  <a:gd name="T2" fmla="*/ 2929 w 993"/>
                  <a:gd name="T3" fmla="*/ 5914 h 875"/>
                  <a:gd name="T4" fmla="*/ 48306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502 h 875"/>
                  <a:gd name="T10" fmla="*/ 5859 w 993"/>
                  <a:gd name="T11" fmla="*/ 55 h 875"/>
                  <a:gd name="T12" fmla="*/ 0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2921B09E-D1DE-4DFB-A8EB-F56EA34D1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1953 w 994"/>
                  <a:gd name="T7" fmla="*/ 48306 h 874"/>
                  <a:gd name="T8" fmla="*/ 51953 w 994"/>
                  <a:gd name="T9" fmla="*/ 42447 h 874"/>
                  <a:gd name="T10" fmla="*/ 5859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106EBE8B-819F-4278-901C-7B3CA33D4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4809 w 1047"/>
                  <a:gd name="T1" fmla="*/ 0 h 914"/>
                  <a:gd name="T2" fmla="*/ 2985 w 1047"/>
                  <a:gd name="T3" fmla="*/ 2211 h 914"/>
                  <a:gd name="T4" fmla="*/ 2985 w 1047"/>
                  <a:gd name="T5" fmla="*/ 5140 h 914"/>
                  <a:gd name="T6" fmla="*/ 48306 w 1047"/>
                  <a:gd name="T7" fmla="*/ 48306 h 914"/>
                  <a:gd name="T8" fmla="*/ 52728 w 1047"/>
                  <a:gd name="T9" fmla="*/ 50462 h 914"/>
                  <a:gd name="T10" fmla="*/ 54939 w 1047"/>
                  <a:gd name="T11" fmla="*/ 48306 h 914"/>
                  <a:gd name="T12" fmla="*/ 54939 w 1047"/>
                  <a:gd name="T13" fmla="*/ 44658 h 914"/>
                  <a:gd name="T14" fmla="*/ 8843 w 1047"/>
                  <a:gd name="T15" fmla="*/ 2211 h 914"/>
                  <a:gd name="T16" fmla="*/ 4809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440065BC-ED57-4E53-A70E-41082B87F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3648 w 993"/>
                  <a:gd name="T1" fmla="*/ 55 h 888"/>
                  <a:gd name="T2" fmla="*/ 3648 w 993"/>
                  <a:gd name="T3" fmla="*/ 6632 h 888"/>
                  <a:gd name="T4" fmla="*/ 49024 w 993"/>
                  <a:gd name="T5" fmla="*/ 49025 h 888"/>
                  <a:gd name="T6" fmla="*/ 54883 w 993"/>
                  <a:gd name="T7" fmla="*/ 49025 h 888"/>
                  <a:gd name="T8" fmla="*/ 54883 w 993"/>
                  <a:gd name="T9" fmla="*/ 43221 h 888"/>
                  <a:gd name="T10" fmla="*/ 6577 w 993"/>
                  <a:gd name="T11" fmla="*/ 55 h 888"/>
                  <a:gd name="T12" fmla="*/ 3648 w 993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76EFD706-92B4-4550-9EBB-C44D2038E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55 w 994"/>
                  <a:gd name="T1" fmla="*/ 0 h 887"/>
                  <a:gd name="T2" fmla="*/ 55 w 994"/>
                  <a:gd name="T3" fmla="*/ 6577 h 887"/>
                  <a:gd name="T4" fmla="*/ 48306 w 994"/>
                  <a:gd name="T5" fmla="*/ 49024 h 887"/>
                  <a:gd name="T6" fmla="*/ 54883 w 994"/>
                  <a:gd name="T7" fmla="*/ 49024 h 887"/>
                  <a:gd name="T8" fmla="*/ 51235 w 994"/>
                  <a:gd name="T9" fmla="*/ 43165 h 887"/>
                  <a:gd name="T10" fmla="*/ 5914 w 994"/>
                  <a:gd name="T11" fmla="*/ 0 h 887"/>
                  <a:gd name="T12" fmla="*/ 55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3B6E79D9-C3D6-4DAF-810A-4F6D57B19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266 w 994"/>
                  <a:gd name="T1" fmla="*/ 0 h 911"/>
                  <a:gd name="T2" fmla="*/ 55 w 994"/>
                  <a:gd name="T3" fmla="*/ 2764 h 911"/>
                  <a:gd name="T4" fmla="*/ 55 w 994"/>
                  <a:gd name="T5" fmla="*/ 5693 h 911"/>
                  <a:gd name="T6" fmla="*/ 49079 w 994"/>
                  <a:gd name="T7" fmla="*/ 48140 h 911"/>
                  <a:gd name="T8" fmla="*/ 50516 w 994"/>
                  <a:gd name="T9" fmla="*/ 50296 h 911"/>
                  <a:gd name="T10" fmla="*/ 52009 w 994"/>
                  <a:gd name="T11" fmla="*/ 48140 h 911"/>
                  <a:gd name="T12" fmla="*/ 52009 w 994"/>
                  <a:gd name="T13" fmla="*/ 45211 h 911"/>
                  <a:gd name="T14" fmla="*/ 6632 w 994"/>
                  <a:gd name="T15" fmla="*/ 2764 h 911"/>
                  <a:gd name="T16" fmla="*/ 226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9470C1FD-BF54-4FAB-9DB5-EEFBACACB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929 w 993"/>
                  <a:gd name="T1" fmla="*/ 55 h 875"/>
                  <a:gd name="T2" fmla="*/ 2929 w 993"/>
                  <a:gd name="T3" fmla="*/ 5914 h 875"/>
                  <a:gd name="T4" fmla="*/ 49024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447 h 875"/>
                  <a:gd name="T10" fmla="*/ 5859 w 993"/>
                  <a:gd name="T11" fmla="*/ 55 h 875"/>
                  <a:gd name="T12" fmla="*/ 2929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EC417677-A74D-45B5-A430-FFB5723BE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4883 w 994"/>
                  <a:gd name="T7" fmla="*/ 48306 h 874"/>
                  <a:gd name="T8" fmla="*/ 54883 w 994"/>
                  <a:gd name="T9" fmla="*/ 42447 h 874"/>
                  <a:gd name="T10" fmla="*/ 6632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7394BF45-C349-44AC-A21C-7C91D5BB6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929 w 993"/>
                  <a:gd name="T1" fmla="*/ 55 h 928"/>
                  <a:gd name="T2" fmla="*/ 0 w 993"/>
                  <a:gd name="T3" fmla="*/ 2266 h 928"/>
                  <a:gd name="T4" fmla="*/ 0 w 993"/>
                  <a:gd name="T5" fmla="*/ 5195 h 928"/>
                  <a:gd name="T6" fmla="*/ 49024 w 993"/>
                  <a:gd name="T7" fmla="*/ 48306 h 928"/>
                  <a:gd name="T8" fmla="*/ 51954 w 993"/>
                  <a:gd name="T9" fmla="*/ 51236 h 928"/>
                  <a:gd name="T10" fmla="*/ 51954 w 993"/>
                  <a:gd name="T11" fmla="*/ 44659 h 928"/>
                  <a:gd name="T12" fmla="*/ 5859 w 993"/>
                  <a:gd name="T13" fmla="*/ 2266 h 928"/>
                  <a:gd name="T14" fmla="*/ 2929 w 993"/>
                  <a:gd name="T15" fmla="*/ 55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97B4D55A-D3C9-4E60-AD52-B4F979D2E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4422 w 1377"/>
                  <a:gd name="T1" fmla="*/ 55 h 1242"/>
                  <a:gd name="T2" fmla="*/ 0 w 1377"/>
                  <a:gd name="T3" fmla="*/ 2266 h 1242"/>
                  <a:gd name="T4" fmla="*/ 0 w 1377"/>
                  <a:gd name="T5" fmla="*/ 8125 h 1242"/>
                  <a:gd name="T6" fmla="*/ 66601 w 1377"/>
                  <a:gd name="T7" fmla="*/ 65882 h 1242"/>
                  <a:gd name="T8" fmla="*/ 68480 w 1377"/>
                  <a:gd name="T9" fmla="*/ 68645 h 1242"/>
                  <a:gd name="T10" fmla="*/ 73178 w 1377"/>
                  <a:gd name="T11" fmla="*/ 65882 h 1242"/>
                  <a:gd name="T12" fmla="*/ 73178 w 1377"/>
                  <a:gd name="T13" fmla="*/ 60023 h 1242"/>
                  <a:gd name="T14" fmla="*/ 8788 w 1377"/>
                  <a:gd name="T15" fmla="*/ 2266 h 1242"/>
                  <a:gd name="T16" fmla="*/ 4422 w 1377"/>
                  <a:gd name="T17" fmla="*/ 55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5092CDCD-C247-456A-A30E-97BA309A6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929 w 1377"/>
                  <a:gd name="T1" fmla="*/ 0 h 1258"/>
                  <a:gd name="T2" fmla="*/ 2929 w 1377"/>
                  <a:gd name="T3" fmla="*/ 9562 h 1258"/>
                  <a:gd name="T4" fmla="*/ 67319 w 1377"/>
                  <a:gd name="T5" fmla="*/ 67319 h 1258"/>
                  <a:gd name="T6" fmla="*/ 71354 w 1377"/>
                  <a:gd name="T7" fmla="*/ 69530 h 1258"/>
                  <a:gd name="T8" fmla="*/ 73178 w 1377"/>
                  <a:gd name="T9" fmla="*/ 67319 h 1258"/>
                  <a:gd name="T10" fmla="*/ 73178 w 1377"/>
                  <a:gd name="T11" fmla="*/ 61461 h 1258"/>
                  <a:gd name="T12" fmla="*/ 9506 w 1377"/>
                  <a:gd name="T13" fmla="*/ 0 h 1258"/>
                  <a:gd name="T14" fmla="*/ 2929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123F533A-09AB-497C-A980-FBCC9AD5F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7406 w 1430"/>
                  <a:gd name="T1" fmla="*/ 55 h 1245"/>
                  <a:gd name="T2" fmla="*/ 2929 w 1430"/>
                  <a:gd name="T3" fmla="*/ 2211 h 1245"/>
                  <a:gd name="T4" fmla="*/ 2929 w 1430"/>
                  <a:gd name="T5" fmla="*/ 8069 h 1245"/>
                  <a:gd name="T6" fmla="*/ 70248 w 1430"/>
                  <a:gd name="T7" fmla="*/ 68811 h 1245"/>
                  <a:gd name="T8" fmla="*/ 76107 w 1430"/>
                  <a:gd name="T9" fmla="*/ 68811 h 1245"/>
                  <a:gd name="T10" fmla="*/ 76107 w 1430"/>
                  <a:gd name="T11" fmla="*/ 60023 h 1245"/>
                  <a:gd name="T12" fmla="*/ 12436 w 1430"/>
                  <a:gd name="T13" fmla="*/ 2211 h 1245"/>
                  <a:gd name="T14" fmla="*/ 7406 w 1430"/>
                  <a:gd name="T15" fmla="*/ 55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248417B3-AC02-4230-A264-F36183FB1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4809 w 1377"/>
                  <a:gd name="T1" fmla="*/ 55 h 1245"/>
                  <a:gd name="T2" fmla="*/ 2929 w 1377"/>
                  <a:gd name="T3" fmla="*/ 2211 h 1245"/>
                  <a:gd name="T4" fmla="*/ 2929 w 1377"/>
                  <a:gd name="T5" fmla="*/ 8788 h 1245"/>
                  <a:gd name="T6" fmla="*/ 66601 w 1377"/>
                  <a:gd name="T7" fmla="*/ 66600 h 1245"/>
                  <a:gd name="T8" fmla="*/ 71243 w 1377"/>
                  <a:gd name="T9" fmla="*/ 68811 h 1245"/>
                  <a:gd name="T10" fmla="*/ 73178 w 1377"/>
                  <a:gd name="T11" fmla="*/ 66600 h 1245"/>
                  <a:gd name="T12" fmla="*/ 73178 w 1377"/>
                  <a:gd name="T13" fmla="*/ 60023 h 1245"/>
                  <a:gd name="T14" fmla="*/ 8788 w 1377"/>
                  <a:gd name="T15" fmla="*/ 2211 h 1245"/>
                  <a:gd name="T16" fmla="*/ 4809 w 1377"/>
                  <a:gd name="T17" fmla="*/ 55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76B936ED-E4EE-48FD-9A64-73556D922DD3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2B8EE694-4DE8-4728-A1EC-13E8DD83ACA6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272E1CDE-6E58-426A-8CD6-12CEC1161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45377 w 18305"/>
                  <a:gd name="T1" fmla="*/ 0 h 3310"/>
                  <a:gd name="T2" fmla="*/ 55 w 18305"/>
                  <a:gd name="T3" fmla="*/ 51954 h 3310"/>
                  <a:gd name="T4" fmla="*/ 55 w 18305"/>
                  <a:gd name="T5" fmla="*/ 130935 h 3310"/>
                  <a:gd name="T6" fmla="*/ 45377 w 18305"/>
                  <a:gd name="T7" fmla="*/ 182889 h 3310"/>
                  <a:gd name="T8" fmla="*/ 1011717 w 18305"/>
                  <a:gd name="T9" fmla="*/ 182889 h 3310"/>
                  <a:gd name="T10" fmla="*/ 1011717 w 18305"/>
                  <a:gd name="T11" fmla="*/ 0 h 3310"/>
                  <a:gd name="T12" fmla="*/ 45377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C6B207FE-22D8-413C-BA25-F471B75A7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55 w 18305"/>
                  <a:gd name="T1" fmla="*/ 55 h 1656"/>
                  <a:gd name="T2" fmla="*/ 55 w 18305"/>
                  <a:gd name="T3" fmla="*/ 39518 h 1656"/>
                  <a:gd name="T4" fmla="*/ 45377 w 18305"/>
                  <a:gd name="T5" fmla="*/ 91472 h 1656"/>
                  <a:gd name="T6" fmla="*/ 1011717 w 18305"/>
                  <a:gd name="T7" fmla="*/ 91472 h 1656"/>
                  <a:gd name="T8" fmla="*/ 1011717 w 18305"/>
                  <a:gd name="T9" fmla="*/ 55 h 1656"/>
                  <a:gd name="T10" fmla="*/ 55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F0988C7F-5E6B-4D2A-B90E-C37BB89EA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128005 w 20290"/>
                  <a:gd name="T1" fmla="*/ 55 h 5507"/>
                  <a:gd name="T2" fmla="*/ 0 w 20290"/>
                  <a:gd name="T3" fmla="*/ 115625 h 5507"/>
                  <a:gd name="T4" fmla="*/ 0 w 20290"/>
                  <a:gd name="T5" fmla="*/ 194606 h 5507"/>
                  <a:gd name="T6" fmla="*/ 128005 w 20290"/>
                  <a:gd name="T7" fmla="*/ 304372 h 5507"/>
                  <a:gd name="T8" fmla="*/ 1121428 w 20290"/>
                  <a:gd name="T9" fmla="*/ 304372 h 5507"/>
                  <a:gd name="T10" fmla="*/ 1121428 w 20290"/>
                  <a:gd name="T11" fmla="*/ 243630 h 5507"/>
                  <a:gd name="T12" fmla="*/ 1121428 w 20290"/>
                  <a:gd name="T13" fmla="*/ 60742 h 5507"/>
                  <a:gd name="T14" fmla="*/ 1121428 w 20290"/>
                  <a:gd name="T15" fmla="*/ 55 h 5507"/>
                  <a:gd name="T16" fmla="*/ 128005 w 20290"/>
                  <a:gd name="T17" fmla="*/ 55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60D53489-9C2F-45D5-BD3C-3C772957C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125076 w 20290"/>
                  <a:gd name="T1" fmla="*/ 55 h 5507"/>
                  <a:gd name="T2" fmla="*/ 0 w 20290"/>
                  <a:gd name="T3" fmla="*/ 115625 h 5507"/>
                  <a:gd name="T4" fmla="*/ 0 w 20290"/>
                  <a:gd name="T5" fmla="*/ 194606 h 5507"/>
                  <a:gd name="T6" fmla="*/ 125076 w 20290"/>
                  <a:gd name="T7" fmla="*/ 304372 h 5507"/>
                  <a:gd name="T8" fmla="*/ 1121428 w 20290"/>
                  <a:gd name="T9" fmla="*/ 304372 h 5507"/>
                  <a:gd name="T10" fmla="*/ 1121428 w 20290"/>
                  <a:gd name="T11" fmla="*/ 243630 h 5507"/>
                  <a:gd name="T12" fmla="*/ 118499 w 20290"/>
                  <a:gd name="T13" fmla="*/ 243630 h 5507"/>
                  <a:gd name="T14" fmla="*/ 73177 w 20290"/>
                  <a:gd name="T15" fmla="*/ 191676 h 5507"/>
                  <a:gd name="T16" fmla="*/ 73177 w 20290"/>
                  <a:gd name="T17" fmla="*/ 112696 h 5507"/>
                  <a:gd name="T18" fmla="*/ 118499 w 20290"/>
                  <a:gd name="T19" fmla="*/ 60742 h 5507"/>
                  <a:gd name="T20" fmla="*/ 1121428 w 20290"/>
                  <a:gd name="T21" fmla="*/ 60742 h 5507"/>
                  <a:gd name="T22" fmla="*/ 1121428 w 20290"/>
                  <a:gd name="T23" fmla="*/ 55 h 5507"/>
                  <a:gd name="T24" fmla="*/ 125076 w 20290"/>
                  <a:gd name="T25" fmla="*/ 55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C85CDEEA-31D1-4A97-A886-D0A62F82F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45377 w 18305"/>
                  <a:gd name="T1" fmla="*/ 0 h 3310"/>
                  <a:gd name="T2" fmla="*/ 55 w 18305"/>
                  <a:gd name="T3" fmla="*/ 51954 h 3310"/>
                  <a:gd name="T4" fmla="*/ 55 w 18305"/>
                  <a:gd name="T5" fmla="*/ 130935 h 3310"/>
                  <a:gd name="T6" fmla="*/ 45377 w 18305"/>
                  <a:gd name="T7" fmla="*/ 182889 h 3310"/>
                  <a:gd name="T8" fmla="*/ 1011717 w 18305"/>
                  <a:gd name="T9" fmla="*/ 182889 h 3310"/>
                  <a:gd name="T10" fmla="*/ 1011717 w 18305"/>
                  <a:gd name="T11" fmla="*/ 0 h 3310"/>
                  <a:gd name="T12" fmla="*/ 45377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AC07265A-18BB-4927-9DB0-E101F70AE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55 w 18305"/>
                  <a:gd name="T1" fmla="*/ 55 h 1656"/>
                  <a:gd name="T2" fmla="*/ 55 w 18305"/>
                  <a:gd name="T3" fmla="*/ 39518 h 1656"/>
                  <a:gd name="T4" fmla="*/ 45377 w 18305"/>
                  <a:gd name="T5" fmla="*/ 91472 h 1656"/>
                  <a:gd name="T6" fmla="*/ 1011717 w 18305"/>
                  <a:gd name="T7" fmla="*/ 91472 h 1656"/>
                  <a:gd name="T8" fmla="*/ 1011717 w 18305"/>
                  <a:gd name="T9" fmla="*/ 55 h 1656"/>
                  <a:gd name="T10" fmla="*/ 55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6BF4D6E6-36EB-4C7D-88EF-F8F668A49DEA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69E22321-F481-4A26-9C9A-AD003211B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55 w 20291"/>
                  <a:gd name="T1" fmla="*/ 55 h 5520"/>
                  <a:gd name="T2" fmla="*/ 55 w 20291"/>
                  <a:gd name="T3" fmla="*/ 61460 h 5520"/>
                  <a:gd name="T4" fmla="*/ 1005859 w 20291"/>
                  <a:gd name="T5" fmla="*/ 61460 h 5520"/>
                  <a:gd name="T6" fmla="*/ 1048306 w 20291"/>
                  <a:gd name="T7" fmla="*/ 112695 h 5520"/>
                  <a:gd name="T8" fmla="*/ 1048306 w 20291"/>
                  <a:gd name="T9" fmla="*/ 192395 h 5520"/>
                  <a:gd name="T10" fmla="*/ 1005859 w 20291"/>
                  <a:gd name="T11" fmla="*/ 244348 h 5520"/>
                  <a:gd name="T12" fmla="*/ 55 w 20291"/>
                  <a:gd name="T13" fmla="*/ 244348 h 5520"/>
                  <a:gd name="T14" fmla="*/ 55 w 20291"/>
                  <a:gd name="T15" fmla="*/ 305090 h 5520"/>
                  <a:gd name="T16" fmla="*/ 1000000 w 20291"/>
                  <a:gd name="T17" fmla="*/ 305090 h 5520"/>
                  <a:gd name="T18" fmla="*/ 1121429 w 20291"/>
                  <a:gd name="T19" fmla="*/ 195324 h 5520"/>
                  <a:gd name="T20" fmla="*/ 1121429 w 20291"/>
                  <a:gd name="T21" fmla="*/ 116343 h 5520"/>
                  <a:gd name="T22" fmla="*/ 1000000 w 20291"/>
                  <a:gd name="T23" fmla="*/ 55 h 5520"/>
                  <a:gd name="T24" fmla="*/ 55 w 20291"/>
                  <a:gd name="T25" fmla="*/ 55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94C79194-10E1-47CF-941C-13AE9D0DF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182889 h 3310"/>
                  <a:gd name="T4" fmla="*/ 969270 w 18305"/>
                  <a:gd name="T5" fmla="*/ 182889 h 3310"/>
                  <a:gd name="T6" fmla="*/ 1011717 w 18305"/>
                  <a:gd name="T7" fmla="*/ 130935 h 3310"/>
                  <a:gd name="T8" fmla="*/ 1011717 w 18305"/>
                  <a:gd name="T9" fmla="*/ 51235 h 3310"/>
                  <a:gd name="T10" fmla="*/ 969270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121E3A03-4A69-45BE-870F-48DA55685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55 h 1656"/>
                  <a:gd name="T2" fmla="*/ 0 w 18305"/>
                  <a:gd name="T3" fmla="*/ 91472 h 1656"/>
                  <a:gd name="T4" fmla="*/ 969270 w 18305"/>
                  <a:gd name="T5" fmla="*/ 91472 h 1656"/>
                  <a:gd name="T6" fmla="*/ 1011717 w 18305"/>
                  <a:gd name="T7" fmla="*/ 39518 h 1656"/>
                  <a:gd name="T8" fmla="*/ 1011717 w 18305"/>
                  <a:gd name="T9" fmla="*/ 55 h 1656"/>
                  <a:gd name="T10" fmla="*/ 0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E1F9DFD4-05C0-44B4-B53C-005F42946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56375 w 3620"/>
                  <a:gd name="T1" fmla="*/ 0 h 3688"/>
                  <a:gd name="T2" fmla="*/ 0 w 3620"/>
                  <a:gd name="T3" fmla="*/ 26806 h 3688"/>
                  <a:gd name="T4" fmla="*/ 63671 w 3620"/>
                  <a:gd name="T5" fmla="*/ 203836 h 3688"/>
                  <a:gd name="T6" fmla="*/ 191676 w 3620"/>
                  <a:gd name="T7" fmla="*/ 72127 h 3688"/>
                  <a:gd name="T8" fmla="*/ 56375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40C54A18-1327-4EA2-9C24-1B365BDF1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19289 w 1166"/>
                  <a:gd name="T1" fmla="*/ 0 h 1147"/>
                  <a:gd name="T2" fmla="*/ 55 w 1166"/>
                  <a:gd name="T3" fmla="*/ 4864 h 1147"/>
                  <a:gd name="T4" fmla="*/ 21279 w 1166"/>
                  <a:gd name="T5" fmla="*/ 63395 h 1147"/>
                  <a:gd name="T6" fmla="*/ 64445 w 1166"/>
                  <a:gd name="T7" fmla="*/ 17300 h 1147"/>
                  <a:gd name="T8" fmla="*/ 36644 w 1166"/>
                  <a:gd name="T9" fmla="*/ 1934 h 1147"/>
                  <a:gd name="T10" fmla="*/ 19289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BE0E5CC4-B9BF-4C5A-B192-33D484C1B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42447 w 4130"/>
                  <a:gd name="T1" fmla="*/ 0 h 2753"/>
                  <a:gd name="T2" fmla="*/ 18294 w 4130"/>
                  <a:gd name="T3" fmla="*/ 15365 h 2753"/>
                  <a:gd name="T4" fmla="*/ 2929 w 4130"/>
                  <a:gd name="T5" fmla="*/ 88542 h 2753"/>
                  <a:gd name="T6" fmla="*/ 2929 w 4130"/>
                  <a:gd name="T7" fmla="*/ 103134 h 2753"/>
                  <a:gd name="T8" fmla="*/ 14647 w 4130"/>
                  <a:gd name="T9" fmla="*/ 112640 h 2753"/>
                  <a:gd name="T10" fmla="*/ 18294 w 4130"/>
                  <a:gd name="T11" fmla="*/ 112640 h 2753"/>
                  <a:gd name="T12" fmla="*/ 185818 w 4130"/>
                  <a:gd name="T13" fmla="*/ 152158 h 2753"/>
                  <a:gd name="T14" fmla="*/ 201183 w 4130"/>
                  <a:gd name="T15" fmla="*/ 149229 h 2753"/>
                  <a:gd name="T16" fmla="*/ 209971 w 4130"/>
                  <a:gd name="T17" fmla="*/ 136793 h 2753"/>
                  <a:gd name="T18" fmla="*/ 225336 w 4130"/>
                  <a:gd name="T19" fmla="*/ 66545 h 2753"/>
                  <a:gd name="T20" fmla="*/ 209971 w 4130"/>
                  <a:gd name="T21" fmla="*/ 42447 h 2753"/>
                  <a:gd name="T22" fmla="*/ 42447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DBDB3C8B-8A74-474B-8798-5E65AB58B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8788 w 3905"/>
                  <a:gd name="T1" fmla="*/ 55 h 1814"/>
                  <a:gd name="T2" fmla="*/ 2929 w 3905"/>
                  <a:gd name="T3" fmla="*/ 36644 h 1814"/>
                  <a:gd name="T4" fmla="*/ 2929 w 3905"/>
                  <a:gd name="T5" fmla="*/ 51235 h 1814"/>
                  <a:gd name="T6" fmla="*/ 14647 w 3905"/>
                  <a:gd name="T7" fmla="*/ 60742 h 1814"/>
                  <a:gd name="T8" fmla="*/ 18294 w 3905"/>
                  <a:gd name="T9" fmla="*/ 60742 h 1814"/>
                  <a:gd name="T10" fmla="*/ 185817 w 3905"/>
                  <a:gd name="T11" fmla="*/ 100260 h 1814"/>
                  <a:gd name="T12" fmla="*/ 201182 w 3905"/>
                  <a:gd name="T13" fmla="*/ 97331 h 1814"/>
                  <a:gd name="T14" fmla="*/ 209970 w 3905"/>
                  <a:gd name="T15" fmla="*/ 84895 h 1814"/>
                  <a:gd name="T16" fmla="*/ 215829 w 3905"/>
                  <a:gd name="T17" fmla="*/ 51235 h 1814"/>
                  <a:gd name="T18" fmla="*/ 8788 w 3905"/>
                  <a:gd name="T19" fmla="*/ 55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66772E8F-B4B5-4A82-B40B-0028A7295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152159 w 3799"/>
                  <a:gd name="T1" fmla="*/ 0 h 12455"/>
                  <a:gd name="T2" fmla="*/ 0 w 3799"/>
                  <a:gd name="T3" fmla="*/ 637153 h 12455"/>
                  <a:gd name="T4" fmla="*/ 48306 w 3799"/>
                  <a:gd name="T5" fmla="*/ 688333 h 12455"/>
                  <a:gd name="T6" fmla="*/ 209971 w 3799"/>
                  <a:gd name="T7" fmla="*/ 15365 h 12455"/>
                  <a:gd name="T8" fmla="*/ 152159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5EAF3D6C-5317-42E4-86E7-D61B23CB2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152214 w 4025"/>
                  <a:gd name="T1" fmla="*/ 0 h 12402"/>
                  <a:gd name="T2" fmla="*/ 55 w 4025"/>
                  <a:gd name="T3" fmla="*/ 634224 h 12402"/>
                  <a:gd name="T4" fmla="*/ 24153 w 4025"/>
                  <a:gd name="T5" fmla="*/ 685459 h 12402"/>
                  <a:gd name="T6" fmla="*/ 70248 w 4025"/>
                  <a:gd name="T7" fmla="*/ 652518 h 12402"/>
                  <a:gd name="T8" fmla="*/ 222407 w 4025"/>
                  <a:gd name="T9" fmla="*/ 15365 h 12402"/>
                  <a:gd name="T10" fmla="*/ 152214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413E0106-C866-4CBB-B1A1-517DC1F2A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161665 w 4077"/>
                  <a:gd name="T1" fmla="*/ 0 h 12190"/>
                  <a:gd name="T2" fmla="*/ 0 w 4077"/>
                  <a:gd name="T3" fmla="*/ 673741 h 12190"/>
                  <a:gd name="T4" fmla="*/ 0 w 4077"/>
                  <a:gd name="T5" fmla="*/ 673741 h 12190"/>
                  <a:gd name="T6" fmla="*/ 73178 w 4077"/>
                  <a:gd name="T7" fmla="*/ 649588 h 12190"/>
                  <a:gd name="T8" fmla="*/ 225336 w 4077"/>
                  <a:gd name="T9" fmla="*/ 15365 h 12190"/>
                  <a:gd name="T10" fmla="*/ 161665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9F2B3623-450C-4828-A2EF-5CA7028B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46095 w 4355"/>
                  <a:gd name="T1" fmla="*/ 0 h 2926"/>
                  <a:gd name="T2" fmla="*/ 30730 w 4355"/>
                  <a:gd name="T3" fmla="*/ 2929 h 2926"/>
                  <a:gd name="T4" fmla="*/ 18294 w 4355"/>
                  <a:gd name="T5" fmla="*/ 15365 h 2926"/>
                  <a:gd name="T6" fmla="*/ 2929 w 4355"/>
                  <a:gd name="T7" fmla="*/ 91472 h 2926"/>
                  <a:gd name="T8" fmla="*/ 18294 w 4355"/>
                  <a:gd name="T9" fmla="*/ 116343 h 2926"/>
                  <a:gd name="T10" fmla="*/ 195324 w 4355"/>
                  <a:gd name="T11" fmla="*/ 161665 h 2926"/>
                  <a:gd name="T12" fmla="*/ 222407 w 4355"/>
                  <a:gd name="T13" fmla="*/ 143370 h 2926"/>
                  <a:gd name="T14" fmla="*/ 237772 w 4355"/>
                  <a:gd name="T15" fmla="*/ 70248 h 2926"/>
                  <a:gd name="T16" fmla="*/ 234842 w 4355"/>
                  <a:gd name="T17" fmla="*/ 51954 h 2926"/>
                  <a:gd name="T18" fmla="*/ 225336 w 4355"/>
                  <a:gd name="T19" fmla="*/ 46095 h 2926"/>
                  <a:gd name="T20" fmla="*/ 222407 w 4355"/>
                  <a:gd name="T21" fmla="*/ 43166 h 2926"/>
                  <a:gd name="T22" fmla="*/ 46095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186C2380-A22D-4AB5-8DD2-2C70A42ED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33659 w 4130"/>
                  <a:gd name="T1" fmla="*/ 0 h 1933"/>
                  <a:gd name="T2" fmla="*/ 18294 w 4130"/>
                  <a:gd name="T3" fmla="*/ 2929 h 1933"/>
                  <a:gd name="T4" fmla="*/ 5859 w 4130"/>
                  <a:gd name="T5" fmla="*/ 15365 h 1933"/>
                  <a:gd name="T6" fmla="*/ 0 w 4130"/>
                  <a:gd name="T7" fmla="*/ 51954 h 1933"/>
                  <a:gd name="T8" fmla="*/ 216548 w 4130"/>
                  <a:gd name="T9" fmla="*/ 106837 h 1933"/>
                  <a:gd name="T10" fmla="*/ 225336 w 4130"/>
                  <a:gd name="T11" fmla="*/ 70248 h 1933"/>
                  <a:gd name="T12" fmla="*/ 222406 w 4130"/>
                  <a:gd name="T13" fmla="*/ 51954 h 1933"/>
                  <a:gd name="T14" fmla="*/ 212900 w 4130"/>
                  <a:gd name="T15" fmla="*/ 46095 h 1933"/>
                  <a:gd name="T16" fmla="*/ 209971 w 4130"/>
                  <a:gd name="T17" fmla="*/ 43166 h 1933"/>
                  <a:gd name="T18" fmla="*/ 33659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FF9F1DE9-0A05-4297-B237-B6B5052A8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14536 w 4408"/>
                  <a:gd name="T1" fmla="*/ 0 h 1458"/>
                  <a:gd name="T2" fmla="*/ 2929 w 4408"/>
                  <a:gd name="T3" fmla="*/ 9562 h 1458"/>
                  <a:gd name="T4" fmla="*/ 11717 w 4408"/>
                  <a:gd name="T5" fmla="*/ 27856 h 1458"/>
                  <a:gd name="T6" fmla="*/ 225336 w 4408"/>
                  <a:gd name="T7" fmla="*/ 79810 h 1458"/>
                  <a:gd name="T8" fmla="*/ 229923 w 4408"/>
                  <a:gd name="T9" fmla="*/ 80584 h 1458"/>
                  <a:gd name="T10" fmla="*/ 243630 w 4408"/>
                  <a:gd name="T11" fmla="*/ 71022 h 1458"/>
                  <a:gd name="T12" fmla="*/ 231194 w 4408"/>
                  <a:gd name="T13" fmla="*/ 52728 h 1458"/>
                  <a:gd name="T14" fmla="*/ 18294 w 4408"/>
                  <a:gd name="T15" fmla="*/ 829 h 1458"/>
                  <a:gd name="T16" fmla="*/ 1453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A1FF0EBA-02D3-4199-96E4-5824F01EF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18294 w 4421"/>
                  <a:gd name="T1" fmla="*/ 55 h 1445"/>
                  <a:gd name="T2" fmla="*/ 3648 w 4421"/>
                  <a:gd name="T3" fmla="*/ 12491 h 1445"/>
                  <a:gd name="T4" fmla="*/ 12436 w 4421"/>
                  <a:gd name="T5" fmla="*/ 27138 h 1445"/>
                  <a:gd name="T6" fmla="*/ 226055 w 4421"/>
                  <a:gd name="T7" fmla="*/ 79036 h 1445"/>
                  <a:gd name="T8" fmla="*/ 230642 w 4421"/>
                  <a:gd name="T9" fmla="*/ 79810 h 1445"/>
                  <a:gd name="T10" fmla="*/ 244349 w 4421"/>
                  <a:gd name="T11" fmla="*/ 70248 h 1445"/>
                  <a:gd name="T12" fmla="*/ 231913 w 4421"/>
                  <a:gd name="T13" fmla="*/ 52009 h 1445"/>
                  <a:gd name="T14" fmla="*/ 18294 w 4421"/>
                  <a:gd name="T15" fmla="*/ 55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8D078459-C8DC-4A76-83B7-A55C44CA5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131598 w 2860"/>
                  <a:gd name="T1" fmla="*/ 0 h 4232"/>
                  <a:gd name="T2" fmla="*/ 118554 w 2860"/>
                  <a:gd name="T3" fmla="*/ 5638 h 4232"/>
                  <a:gd name="T4" fmla="*/ 21224 w 2860"/>
                  <a:gd name="T5" fmla="*/ 215609 h 4232"/>
                  <a:gd name="T6" fmla="*/ 45377 w 2860"/>
                  <a:gd name="T7" fmla="*/ 233848 h 4232"/>
                  <a:gd name="T8" fmla="*/ 48306 w 2860"/>
                  <a:gd name="T9" fmla="*/ 233848 h 4232"/>
                  <a:gd name="T10" fmla="*/ 66600 w 2860"/>
                  <a:gd name="T11" fmla="*/ 206821 h 4232"/>
                  <a:gd name="T12" fmla="*/ 142652 w 2860"/>
                  <a:gd name="T13" fmla="*/ 45156 h 4232"/>
                  <a:gd name="T14" fmla="*/ 149284 w 2860"/>
                  <a:gd name="T15" fmla="*/ 11496 h 4232"/>
                  <a:gd name="T16" fmla="*/ 131598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A7C7F3BA-B987-45C4-857C-3F89B3BD04E5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AFDB9783-D569-44C1-92D6-B4AC78582D5C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37EFAA34-6BD4-4F96-8BCB-79CE86A53982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6D01C3CD-74F8-444A-9019-21C21DECC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126321 w 6588"/>
                <a:gd name="T1" fmla="*/ 31 h 4903"/>
                <a:gd name="T2" fmla="*/ 86658 w 6588"/>
                <a:gd name="T3" fmla="*/ 86658 h 4903"/>
                <a:gd name="T4" fmla="*/ 12548 w 6588"/>
                <a:gd name="T5" fmla="*/ 95013 h 4903"/>
                <a:gd name="T6" fmla="*/ 8355 w 6588"/>
                <a:gd name="T7" fmla="*/ 112748 h 4903"/>
                <a:gd name="T8" fmla="*/ 90820 w 6588"/>
                <a:gd name="T9" fmla="*/ 147194 h 4903"/>
                <a:gd name="T10" fmla="*/ 110108 w 6588"/>
                <a:gd name="T11" fmla="*/ 152288 h 4903"/>
                <a:gd name="T12" fmla="*/ 138839 w 6588"/>
                <a:gd name="T13" fmla="*/ 138870 h 4903"/>
                <a:gd name="T14" fmla="*/ 204624 w 6588"/>
                <a:gd name="T15" fmla="*/ 48050 h 4903"/>
                <a:gd name="T16" fmla="*/ 126321 w 6588"/>
                <a:gd name="T17" fmla="*/ 31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AD1403CC-1356-4EB1-A262-7B4E2F057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517896 w 20032"/>
                <a:gd name="T1" fmla="*/ 31 h 16500"/>
                <a:gd name="T2" fmla="*/ 456211 w 20032"/>
                <a:gd name="T3" fmla="*/ 16648 h 16500"/>
                <a:gd name="T4" fmla="*/ 116941 w 20032"/>
                <a:gd name="T5" fmla="*/ 229596 h 16500"/>
                <a:gd name="T6" fmla="*/ 90851 w 20032"/>
                <a:gd name="T7" fmla="*/ 259849 h 16500"/>
                <a:gd name="T8" fmla="*/ 31 w 20032"/>
                <a:gd name="T9" fmla="*/ 464473 h 16500"/>
                <a:gd name="T10" fmla="*/ 78334 w 20032"/>
                <a:gd name="T11" fmla="*/ 512492 h 16500"/>
                <a:gd name="T12" fmla="*/ 204624 w 20032"/>
                <a:gd name="T13" fmla="*/ 342314 h 16500"/>
                <a:gd name="T14" fmla="*/ 309017 w 20032"/>
                <a:gd name="T15" fmla="*/ 320416 h 16500"/>
                <a:gd name="T16" fmla="*/ 482301 w 20032"/>
                <a:gd name="T17" fmla="*/ 277615 h 16500"/>
                <a:gd name="T18" fmla="*/ 578339 w 20032"/>
                <a:gd name="T19" fmla="*/ 220185 h 16500"/>
                <a:gd name="T20" fmla="*/ 608623 w 20032"/>
                <a:gd name="T21" fmla="*/ 173222 h 16500"/>
                <a:gd name="T22" fmla="*/ 622196 w 20032"/>
                <a:gd name="T23" fmla="*/ 121010 h 16500"/>
                <a:gd name="T24" fmla="*/ 622196 w 20032"/>
                <a:gd name="T25" fmla="*/ 107468 h 16500"/>
                <a:gd name="T26" fmla="*/ 556411 w 20032"/>
                <a:gd name="T27" fmla="*/ 7237 h 16500"/>
                <a:gd name="T28" fmla="*/ 517896 w 20032"/>
                <a:gd name="T29" fmla="*/ 31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C922E018-4F09-46F3-BD06-0EB796815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517896 w 20032"/>
                <a:gd name="T1" fmla="*/ 31 h 16500"/>
                <a:gd name="T2" fmla="*/ 456211 w 20032"/>
                <a:gd name="T3" fmla="*/ 16648 h 16500"/>
                <a:gd name="T4" fmla="*/ 116941 w 20032"/>
                <a:gd name="T5" fmla="*/ 229596 h 16500"/>
                <a:gd name="T6" fmla="*/ 90851 w 20032"/>
                <a:gd name="T7" fmla="*/ 259849 h 16500"/>
                <a:gd name="T8" fmla="*/ 31 w 20032"/>
                <a:gd name="T9" fmla="*/ 464473 h 16500"/>
                <a:gd name="T10" fmla="*/ 34477 w 20032"/>
                <a:gd name="T11" fmla="*/ 486370 h 16500"/>
                <a:gd name="T12" fmla="*/ 78334 w 20032"/>
                <a:gd name="T13" fmla="*/ 512492 h 16500"/>
                <a:gd name="T14" fmla="*/ 204624 w 20032"/>
                <a:gd name="T15" fmla="*/ 342314 h 16500"/>
                <a:gd name="T16" fmla="*/ 309017 w 20032"/>
                <a:gd name="T17" fmla="*/ 320416 h 16500"/>
                <a:gd name="T18" fmla="*/ 482301 w 20032"/>
                <a:gd name="T19" fmla="*/ 277615 h 16500"/>
                <a:gd name="T20" fmla="*/ 560604 w 20032"/>
                <a:gd name="T21" fmla="*/ 237952 h 16500"/>
                <a:gd name="T22" fmla="*/ 578339 w 20032"/>
                <a:gd name="T23" fmla="*/ 220185 h 16500"/>
                <a:gd name="T24" fmla="*/ 608623 w 20032"/>
                <a:gd name="T25" fmla="*/ 173222 h 16500"/>
                <a:gd name="T26" fmla="*/ 622196 w 20032"/>
                <a:gd name="T27" fmla="*/ 121010 h 16500"/>
                <a:gd name="T28" fmla="*/ 622196 w 20032"/>
                <a:gd name="T29" fmla="*/ 107468 h 16500"/>
                <a:gd name="T30" fmla="*/ 556411 w 20032"/>
                <a:gd name="T31" fmla="*/ 7237 h 16500"/>
                <a:gd name="T32" fmla="*/ 517896 w 20032"/>
                <a:gd name="T33" fmla="*/ 31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39710447-876F-4E98-86C1-999862FDD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361229 w 14016"/>
                <a:gd name="T1" fmla="*/ 0 h 10789"/>
                <a:gd name="T2" fmla="*/ 170178 w 14016"/>
                <a:gd name="T3" fmla="*/ 78302 h 10789"/>
                <a:gd name="T4" fmla="*/ 91876 w 14016"/>
                <a:gd name="T5" fmla="*/ 147194 h 10789"/>
                <a:gd name="T6" fmla="*/ 31 w 14016"/>
                <a:gd name="T7" fmla="*/ 308985 h 10789"/>
                <a:gd name="T8" fmla="*/ 43888 w 14016"/>
                <a:gd name="T9" fmla="*/ 335107 h 10789"/>
                <a:gd name="T10" fmla="*/ 170178 w 14016"/>
                <a:gd name="T11" fmla="*/ 164929 h 10789"/>
                <a:gd name="T12" fmla="*/ 274571 w 14016"/>
                <a:gd name="T13" fmla="*/ 143032 h 10789"/>
                <a:gd name="T14" fmla="*/ 278733 w 14016"/>
                <a:gd name="T15" fmla="*/ 138838 h 10789"/>
                <a:gd name="T16" fmla="*/ 304855 w 14016"/>
                <a:gd name="T17" fmla="*/ 112748 h 10789"/>
                <a:gd name="T18" fmla="*/ 435338 w 14016"/>
                <a:gd name="T19" fmla="*/ 56374 h 10789"/>
                <a:gd name="T20" fmla="*/ 361229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CE5A903F-9BDB-4991-AAD0-3D3B033CB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346506 w 14016"/>
                <a:gd name="T1" fmla="*/ 0 h 10487"/>
                <a:gd name="T2" fmla="*/ 278733 w 14016"/>
                <a:gd name="T3" fmla="*/ 35036 h 10487"/>
                <a:gd name="T4" fmla="*/ 187913 w 14016"/>
                <a:gd name="T5" fmla="*/ 173874 h 10487"/>
                <a:gd name="T6" fmla="*/ 57430 w 14016"/>
                <a:gd name="T7" fmla="*/ 91410 h 10487"/>
                <a:gd name="T8" fmla="*/ 0 w 14016"/>
                <a:gd name="T9" fmla="*/ 173874 h 10487"/>
                <a:gd name="T10" fmla="*/ 165985 w 14016"/>
                <a:gd name="T11" fmla="*/ 313769 h 10487"/>
                <a:gd name="T12" fmla="*/ 203940 w 14016"/>
                <a:gd name="T13" fmla="*/ 325696 h 10487"/>
                <a:gd name="T14" fmla="*/ 244287 w 14016"/>
                <a:gd name="T15" fmla="*/ 308551 h 10487"/>
                <a:gd name="T16" fmla="*/ 405023 w 14016"/>
                <a:gd name="T17" fmla="*/ 139429 h 10487"/>
                <a:gd name="T18" fmla="*/ 417572 w 14016"/>
                <a:gd name="T19" fmla="*/ 43391 h 10487"/>
                <a:gd name="T20" fmla="*/ 34650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F428EA6A-6A94-48FF-9E3C-40BE3F4FF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178533 w 5748"/>
                <a:gd name="T1" fmla="*/ 0 h 9814"/>
                <a:gd name="T2" fmla="*/ 178533 w 5748"/>
                <a:gd name="T3" fmla="*/ 0 h 9814"/>
                <a:gd name="T4" fmla="*/ 164960 w 5748"/>
                <a:gd name="T5" fmla="*/ 13573 h 9814"/>
                <a:gd name="T6" fmla="*/ 74140 w 5748"/>
                <a:gd name="T7" fmla="*/ 152412 h 9814"/>
                <a:gd name="T8" fmla="*/ 31 w 5748"/>
                <a:gd name="T9" fmla="*/ 109611 h 9814"/>
                <a:gd name="T10" fmla="*/ 31 w 5748"/>
                <a:gd name="T11" fmla="*/ 248450 h 9814"/>
                <a:gd name="T12" fmla="*/ 52212 w 5748"/>
                <a:gd name="T13" fmla="*/ 292307 h 9814"/>
                <a:gd name="T14" fmla="*/ 74140 w 5748"/>
                <a:gd name="T15" fmla="*/ 304824 h 9814"/>
                <a:gd name="T16" fmla="*/ 126321 w 5748"/>
                <a:gd name="T17" fmla="*/ 122128 h 9814"/>
                <a:gd name="T18" fmla="*/ 178533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209F1A49-7A38-48B1-BB21-C850C60FA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82927 w 14151"/>
                <a:gd name="T1" fmla="*/ 0 h 16292"/>
                <a:gd name="T2" fmla="*/ 156605 w 14151"/>
                <a:gd name="T3" fmla="*/ 17766 h 16292"/>
                <a:gd name="T4" fmla="*/ 57430 w 14151"/>
                <a:gd name="T5" fmla="*/ 212948 h 16292"/>
                <a:gd name="T6" fmla="*/ 31 w 14151"/>
                <a:gd name="T7" fmla="*/ 417572 h 16292"/>
                <a:gd name="T8" fmla="*/ 260160 w 14151"/>
                <a:gd name="T9" fmla="*/ 506031 h 16292"/>
                <a:gd name="T10" fmla="*/ 296500 w 14151"/>
                <a:gd name="T11" fmla="*/ 504198 h 16292"/>
                <a:gd name="T12" fmla="*/ 435339 w 14151"/>
                <a:gd name="T13" fmla="*/ 465591 h 16292"/>
                <a:gd name="T14" fmla="*/ 439501 w 14151"/>
                <a:gd name="T15" fmla="*/ 243232 h 16292"/>
                <a:gd name="T16" fmla="*/ 352874 w 14151"/>
                <a:gd name="T17" fmla="*/ 43857 h 16292"/>
                <a:gd name="T18" fmla="*/ 282927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5D855676-E2E6-4F39-A549-D9D8730FC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82495 w 5446"/>
                <a:gd name="T1" fmla="*/ 31 h 14823"/>
                <a:gd name="T2" fmla="*/ 12548 w 5446"/>
                <a:gd name="T3" fmla="*/ 108586 h 14823"/>
                <a:gd name="T4" fmla="*/ 21928 w 5446"/>
                <a:gd name="T5" fmla="*/ 351818 h 14823"/>
                <a:gd name="T6" fmla="*/ 26121 w 5446"/>
                <a:gd name="T7" fmla="*/ 460373 h 14823"/>
                <a:gd name="T8" fmla="*/ 164960 w 5446"/>
                <a:gd name="T9" fmla="*/ 421765 h 14823"/>
                <a:gd name="T10" fmla="*/ 169122 w 5446"/>
                <a:gd name="T11" fmla="*/ 199406 h 14823"/>
                <a:gd name="T12" fmla="*/ 169122 w 5446"/>
                <a:gd name="T13" fmla="*/ 195244 h 14823"/>
                <a:gd name="T14" fmla="*/ 82495 w 5446"/>
                <a:gd name="T15" fmla="*/ 31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B83869EE-4924-4584-B62B-FD2DA2D19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52212 w 16133"/>
                <a:gd name="T1" fmla="*/ 31 h 11630"/>
                <a:gd name="T2" fmla="*/ 9411 w 16133"/>
                <a:gd name="T3" fmla="*/ 160798 h 11630"/>
                <a:gd name="T4" fmla="*/ 21928 w 16133"/>
                <a:gd name="T5" fmla="*/ 217141 h 11630"/>
                <a:gd name="T6" fmla="*/ 113804 w 16133"/>
                <a:gd name="T7" fmla="*/ 287089 h 11630"/>
                <a:gd name="T8" fmla="*/ 330915 w 16133"/>
                <a:gd name="T9" fmla="*/ 361198 h 11630"/>
                <a:gd name="T10" fmla="*/ 465591 w 16133"/>
                <a:gd name="T11" fmla="*/ 335107 h 11630"/>
                <a:gd name="T12" fmla="*/ 501093 w 16133"/>
                <a:gd name="T13" fmla="*/ 282926 h 11630"/>
                <a:gd name="T14" fmla="*/ 501093 w 16133"/>
                <a:gd name="T15" fmla="*/ 265160 h 11630"/>
                <a:gd name="T16" fmla="*/ 487520 w 16133"/>
                <a:gd name="T17" fmla="*/ 48050 h 11630"/>
                <a:gd name="T18" fmla="*/ 348681 w 16133"/>
                <a:gd name="T19" fmla="*/ 86658 h 11630"/>
                <a:gd name="T20" fmla="*/ 312341 w 16133"/>
                <a:gd name="T21" fmla="*/ 88490 h 11630"/>
                <a:gd name="T22" fmla="*/ 52212 w 16133"/>
                <a:gd name="T23" fmla="*/ 31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7B070B96-80E6-46F3-A041-60257E5C0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126322 w 4606"/>
                <a:gd name="T1" fmla="*/ 0 h 8148"/>
                <a:gd name="T2" fmla="*/ 31 w 4606"/>
                <a:gd name="T3" fmla="*/ 8355 h 8148"/>
                <a:gd name="T4" fmla="*/ 12548 w 4606"/>
                <a:gd name="T5" fmla="*/ 182696 h 8148"/>
                <a:gd name="T6" fmla="*/ 12548 w 4606"/>
                <a:gd name="T7" fmla="*/ 195213 h 8148"/>
                <a:gd name="T8" fmla="*/ 75259 w 4606"/>
                <a:gd name="T9" fmla="*/ 253047 h 8148"/>
                <a:gd name="T10" fmla="*/ 82496 w 4606"/>
                <a:gd name="T11" fmla="*/ 252612 h 8148"/>
                <a:gd name="T12" fmla="*/ 138870 w 4606"/>
                <a:gd name="T13" fmla="*/ 182696 h 8148"/>
                <a:gd name="T14" fmla="*/ 138870 w 4606"/>
                <a:gd name="T15" fmla="*/ 174341 h 8148"/>
                <a:gd name="T16" fmla="*/ 126322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3CAC2DE1-742F-4AB5-95AD-708CC96E0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153723 w 6420"/>
                <a:gd name="T1" fmla="*/ 32 h 4389"/>
                <a:gd name="T2" fmla="*/ 102091 w 6420"/>
                <a:gd name="T3" fmla="*/ 65940 h 4389"/>
                <a:gd name="T4" fmla="*/ 14783 w 6420"/>
                <a:gd name="T5" fmla="*/ 65940 h 4389"/>
                <a:gd name="T6" fmla="*/ 9843 w 6420"/>
                <a:gd name="T7" fmla="*/ 79767 h 4389"/>
                <a:gd name="T8" fmla="*/ 97151 w 6420"/>
                <a:gd name="T9" fmla="*/ 132955 h 4389"/>
                <a:gd name="T10" fmla="*/ 124376 w 6420"/>
                <a:gd name="T11" fmla="*/ 138872 h 4389"/>
                <a:gd name="T12" fmla="*/ 153723 w 6420"/>
                <a:gd name="T13" fmla="*/ 128684 h 4389"/>
                <a:gd name="T14" fmla="*/ 234920 w 6420"/>
                <a:gd name="T15" fmla="*/ 57428 h 4389"/>
                <a:gd name="T16" fmla="*/ 153723 w 6420"/>
                <a:gd name="T17" fmla="*/ 32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A1BA9DF3-D3EE-4779-8C35-DCF1C5860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569860 w 21712"/>
                <a:gd name="T1" fmla="*/ 31 h 14732"/>
                <a:gd name="T2" fmla="*/ 521965 w 21712"/>
                <a:gd name="T3" fmla="*/ 9722 h 14732"/>
                <a:gd name="T4" fmla="*/ 425927 w 21712"/>
                <a:gd name="T5" fmla="*/ 53579 h 14732"/>
                <a:gd name="T6" fmla="*/ 156605 w 21712"/>
                <a:gd name="T7" fmla="*/ 170489 h 14732"/>
                <a:gd name="T8" fmla="*/ 130484 w 21712"/>
                <a:gd name="T9" fmla="*/ 196580 h 14732"/>
                <a:gd name="T10" fmla="*/ 126321 w 21712"/>
                <a:gd name="T11" fmla="*/ 200773 h 14732"/>
                <a:gd name="T12" fmla="*/ 0 w 21712"/>
                <a:gd name="T13" fmla="*/ 401204 h 14732"/>
                <a:gd name="T14" fmla="*/ 68922 w 21712"/>
                <a:gd name="T15" fmla="*/ 457547 h 14732"/>
                <a:gd name="T16" fmla="*/ 225496 w 21712"/>
                <a:gd name="T17" fmla="*/ 296811 h 14732"/>
                <a:gd name="T18" fmla="*/ 508392 w 21712"/>
                <a:gd name="T19" fmla="*/ 270689 h 14732"/>
                <a:gd name="T20" fmla="*/ 612785 w 21712"/>
                <a:gd name="T21" fmla="*/ 231025 h 14732"/>
                <a:gd name="T22" fmla="*/ 674377 w 21712"/>
                <a:gd name="T23" fmla="*/ 136043 h 14732"/>
                <a:gd name="T24" fmla="*/ 674377 w 21712"/>
                <a:gd name="T25" fmla="*/ 109953 h 14732"/>
                <a:gd name="T26" fmla="*/ 622165 w 21712"/>
                <a:gd name="T27" fmla="*/ 13915 h 14732"/>
                <a:gd name="T28" fmla="*/ 569860 w 21712"/>
                <a:gd name="T29" fmla="*/ 31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EBB58C92-80B7-405D-ACC6-8F95295D6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86658 w 6319"/>
                <a:gd name="T1" fmla="*/ 0 h 8806"/>
                <a:gd name="T2" fmla="*/ 48019 w 6319"/>
                <a:gd name="T3" fmla="*/ 8355 h 8806"/>
                <a:gd name="T4" fmla="*/ 26091 w 6319"/>
                <a:gd name="T5" fmla="*/ 186857 h 8806"/>
                <a:gd name="T6" fmla="*/ 4193 w 6319"/>
                <a:gd name="T7" fmla="*/ 265160 h 8806"/>
                <a:gd name="T8" fmla="*/ 0 w 6319"/>
                <a:gd name="T9" fmla="*/ 273515 h 8806"/>
                <a:gd name="T10" fmla="*/ 0 w 6319"/>
                <a:gd name="T11" fmla="*/ 273515 h 8806"/>
                <a:gd name="T12" fmla="*/ 30284 w 6319"/>
                <a:gd name="T13" fmla="*/ 269322 h 8806"/>
                <a:gd name="T14" fmla="*/ 134677 w 6319"/>
                <a:gd name="T15" fmla="*/ 229658 h 8806"/>
                <a:gd name="T16" fmla="*/ 196269 w 6319"/>
                <a:gd name="T17" fmla="*/ 134676 h 8806"/>
                <a:gd name="T18" fmla="*/ 196269 w 6319"/>
                <a:gd name="T19" fmla="*/ 108586 h 8806"/>
                <a:gd name="T20" fmla="*/ 196269 w 6319"/>
                <a:gd name="T21" fmla="*/ 90820 h 8806"/>
                <a:gd name="T22" fmla="*/ 144057 w 6319"/>
                <a:gd name="T23" fmla="*/ 12548 h 8806"/>
                <a:gd name="T24" fmla="*/ 91876 w 6319"/>
                <a:gd name="T25" fmla="*/ 0 h 8806"/>
                <a:gd name="T26" fmla="*/ 86658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FDB90C76-7AD4-4B43-8489-A16E2D5B8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84483 w 7294"/>
                <a:gd name="T1" fmla="*/ 0 h 17402"/>
                <a:gd name="T2" fmla="*/ 26090 w 7294"/>
                <a:gd name="T3" fmla="*/ 27954 h 17402"/>
                <a:gd name="T4" fmla="*/ 12517 w 7294"/>
                <a:gd name="T5" fmla="*/ 122936 h 17402"/>
                <a:gd name="T6" fmla="*/ 169122 w 7294"/>
                <a:gd name="T7" fmla="*/ 536315 h 17402"/>
                <a:gd name="T8" fmla="*/ 169122 w 7294"/>
                <a:gd name="T9" fmla="*/ 540477 h 17402"/>
                <a:gd name="T10" fmla="*/ 226521 w 7294"/>
                <a:gd name="T11" fmla="*/ 527960 h 17402"/>
                <a:gd name="T12" fmla="*/ 152412 w 7294"/>
                <a:gd name="T13" fmla="*/ 48826 h 17402"/>
                <a:gd name="T14" fmla="*/ 84483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3963A120-A80D-4C82-AD58-4AF27C31B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57430 w 4774"/>
                <a:gd name="T1" fmla="*/ 0 h 3059"/>
                <a:gd name="T2" fmla="*/ 31 w 4774"/>
                <a:gd name="T3" fmla="*/ 12517 h 3059"/>
                <a:gd name="T4" fmla="*/ 9411 w 4774"/>
                <a:gd name="T5" fmla="*/ 48019 h 3059"/>
                <a:gd name="T6" fmla="*/ 69947 w 4774"/>
                <a:gd name="T7" fmla="*/ 94982 h 3059"/>
                <a:gd name="T8" fmla="*/ 130515 w 4774"/>
                <a:gd name="T9" fmla="*/ 74110 h 3059"/>
                <a:gd name="T10" fmla="*/ 130515 w 4774"/>
                <a:gd name="T11" fmla="*/ 38639 h 3059"/>
                <a:gd name="T12" fmla="*/ 61623 w 4774"/>
                <a:gd name="T13" fmla="*/ 16710 h 3059"/>
                <a:gd name="T14" fmla="*/ 57430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2FE1FB59-8983-470A-AEF3-EF68807BC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4193 w 135"/>
                <a:gd name="T5" fmla="*/ 26091 h 841"/>
                <a:gd name="T6" fmla="*/ 4193 w 135"/>
                <a:gd name="T7" fmla="*/ 26091 h 841"/>
                <a:gd name="T8" fmla="*/ 4193 w 135"/>
                <a:gd name="T9" fmla="*/ 26091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290E0F04-7EF1-4F22-8846-3F7AF85D1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31 w 1"/>
                <a:gd name="T1" fmla="*/ 0 h 1"/>
                <a:gd name="T2" fmla="*/ 31 w 1"/>
                <a:gd name="T3" fmla="*/ 0 h 1"/>
                <a:gd name="T4" fmla="*/ 3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0AB9F2F1-B10C-48F2-82B7-6C69C1521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31 w 136"/>
                <a:gd name="T1" fmla="*/ 31 h 707"/>
                <a:gd name="T2" fmla="*/ 4193 w 136"/>
                <a:gd name="T3" fmla="*/ 21959 h 707"/>
                <a:gd name="T4" fmla="*/ 4193 w 136"/>
                <a:gd name="T5" fmla="*/ 21959 h 707"/>
                <a:gd name="T6" fmla="*/ 31 w 136"/>
                <a:gd name="T7" fmla="*/ 31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0502996D-AED5-47F2-9DFE-88F4A7438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126322 w 4202"/>
                <a:gd name="T1" fmla="*/ 0 h 1815"/>
                <a:gd name="T2" fmla="*/ 9411 w 4202"/>
                <a:gd name="T3" fmla="*/ 8355 h 1815"/>
                <a:gd name="T4" fmla="*/ 31 w 4202"/>
                <a:gd name="T5" fmla="*/ 8355 h 1815"/>
                <a:gd name="T6" fmla="*/ 4193 w 4202"/>
                <a:gd name="T7" fmla="*/ 30284 h 1815"/>
                <a:gd name="T8" fmla="*/ 61623 w 4202"/>
                <a:gd name="T9" fmla="*/ 56374 h 1815"/>
                <a:gd name="T10" fmla="*/ 130515 w 4202"/>
                <a:gd name="T11" fmla="*/ 26090 h 1815"/>
                <a:gd name="T12" fmla="*/ 126322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8877ABCD-31CF-485D-B34E-F9F95858C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608592 w 39491"/>
                <a:gd name="T1" fmla="*/ 0 h 40034"/>
                <a:gd name="T2" fmla="*/ 17766 w 39491"/>
                <a:gd name="T3" fmla="*/ 512554 h 40034"/>
                <a:gd name="T4" fmla="*/ 60567 w 39491"/>
                <a:gd name="T5" fmla="*/ 835113 h 40034"/>
                <a:gd name="T6" fmla="*/ 82496 w 39491"/>
                <a:gd name="T7" fmla="*/ 947861 h 40034"/>
                <a:gd name="T8" fmla="*/ 82496 w 39491"/>
                <a:gd name="T9" fmla="*/ 1021970 h 40034"/>
                <a:gd name="T10" fmla="*/ 82496 w 39491"/>
                <a:gd name="T11" fmla="*/ 1030326 h 40034"/>
                <a:gd name="T12" fmla="*/ 82496 w 39491"/>
                <a:gd name="T13" fmla="*/ 1052254 h 40034"/>
                <a:gd name="T14" fmla="*/ 521965 w 39491"/>
                <a:gd name="T15" fmla="*/ 1243274 h 40034"/>
                <a:gd name="T16" fmla="*/ 538738 w 39491"/>
                <a:gd name="T17" fmla="*/ 1243460 h 40034"/>
                <a:gd name="T18" fmla="*/ 969790 w 39491"/>
                <a:gd name="T19" fmla="*/ 1082507 h 40034"/>
                <a:gd name="T20" fmla="*/ 1009454 w 39491"/>
                <a:gd name="T21" fmla="*/ 1086700 h 40034"/>
                <a:gd name="T22" fmla="*/ 1178576 w 39491"/>
                <a:gd name="T23" fmla="*/ 917577 h 40034"/>
                <a:gd name="T24" fmla="*/ 1152455 w 39491"/>
                <a:gd name="T25" fmla="*/ 825702 h 40034"/>
                <a:gd name="T26" fmla="*/ 1200473 w 39491"/>
                <a:gd name="T27" fmla="*/ 638875 h 40034"/>
                <a:gd name="T28" fmla="*/ 608592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8820D904-635B-4951-8B29-1FBD5208A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1026164 w 33038"/>
                <a:gd name="T1" fmla="*/ 240125 h 10655"/>
                <a:gd name="T2" fmla="*/ 953080 w 33038"/>
                <a:gd name="T3" fmla="*/ 256836 h 10655"/>
                <a:gd name="T4" fmla="*/ 913416 w 33038"/>
                <a:gd name="T5" fmla="*/ 252643 h 10655"/>
                <a:gd name="T6" fmla="*/ 809023 w 33038"/>
                <a:gd name="T7" fmla="*/ 330945 h 10655"/>
                <a:gd name="T8" fmla="*/ 809023 w 33038"/>
                <a:gd name="T9" fmla="*/ 330945 h 10655"/>
                <a:gd name="T10" fmla="*/ 913416 w 33038"/>
                <a:gd name="T11" fmla="*/ 252643 h 10655"/>
                <a:gd name="T12" fmla="*/ 953080 w 33038"/>
                <a:gd name="T13" fmla="*/ 256836 h 10655"/>
                <a:gd name="T14" fmla="*/ 1026164 w 33038"/>
                <a:gd name="T15" fmla="*/ 240125 h 10655"/>
                <a:gd name="T16" fmla="*/ 0 w 33038"/>
                <a:gd name="T17" fmla="*/ 31 h 10655"/>
                <a:gd name="T18" fmla="*/ 0 w 33038"/>
                <a:gd name="T19" fmla="*/ 31 h 10655"/>
                <a:gd name="T20" fmla="*/ 4193 w 33038"/>
                <a:gd name="T21" fmla="*/ 5249 h 10655"/>
                <a:gd name="T22" fmla="*/ 4193 w 33038"/>
                <a:gd name="T23" fmla="*/ 9411 h 10655"/>
                <a:gd name="T24" fmla="*/ 4193 w 33038"/>
                <a:gd name="T25" fmla="*/ 5249 h 10655"/>
                <a:gd name="T26" fmla="*/ 0 w 33038"/>
                <a:gd name="T27" fmla="*/ 31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AEC8DB0E-70DF-454C-90A5-4383DD570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191051 w 36130"/>
                <a:gd name="T1" fmla="*/ 48050 h 17780"/>
                <a:gd name="T2" fmla="*/ 74140 w 36130"/>
                <a:gd name="T3" fmla="*/ 156605 h 17780"/>
                <a:gd name="T4" fmla="*/ 43857 w 36130"/>
                <a:gd name="T5" fmla="*/ 148250 h 17780"/>
                <a:gd name="T6" fmla="*/ 0 w 36130"/>
                <a:gd name="T7" fmla="*/ 221334 h 17780"/>
                <a:gd name="T8" fmla="*/ 4193 w 36130"/>
                <a:gd name="T9" fmla="*/ 226553 h 17780"/>
                <a:gd name="T10" fmla="*/ 4193 w 36130"/>
                <a:gd name="T11" fmla="*/ 230715 h 17780"/>
                <a:gd name="T12" fmla="*/ 222359 w 36130"/>
                <a:gd name="T13" fmla="*/ 108586 h 17780"/>
                <a:gd name="T14" fmla="*/ 191051 w 36130"/>
                <a:gd name="T15" fmla="*/ 48050 h 17780"/>
                <a:gd name="T16" fmla="*/ 626358 w 36130"/>
                <a:gd name="T17" fmla="*/ 31 h 17780"/>
                <a:gd name="T18" fmla="*/ 565791 w 36130"/>
                <a:gd name="T19" fmla="*/ 69978 h 17780"/>
                <a:gd name="T20" fmla="*/ 613810 w 36130"/>
                <a:gd name="T21" fmla="*/ 82496 h 17780"/>
                <a:gd name="T22" fmla="*/ 822596 w 36130"/>
                <a:gd name="T23" fmla="*/ 335108 h 17780"/>
                <a:gd name="T24" fmla="*/ 809023 w 36130"/>
                <a:gd name="T25" fmla="*/ 552249 h 17780"/>
                <a:gd name="T26" fmla="*/ 913416 w 36130"/>
                <a:gd name="T27" fmla="*/ 473946 h 17780"/>
                <a:gd name="T28" fmla="*/ 953080 w 36130"/>
                <a:gd name="T29" fmla="*/ 478140 h 17780"/>
                <a:gd name="T30" fmla="*/ 1026164 w 36130"/>
                <a:gd name="T31" fmla="*/ 461429 h 17780"/>
                <a:gd name="T32" fmla="*/ 1122202 w 36130"/>
                <a:gd name="T33" fmla="*/ 309017 h 17780"/>
                <a:gd name="T34" fmla="*/ 1113847 w 36130"/>
                <a:gd name="T35" fmla="*/ 256836 h 17780"/>
                <a:gd name="T36" fmla="*/ 1026164 w 36130"/>
                <a:gd name="T37" fmla="*/ 186889 h 17780"/>
                <a:gd name="T38" fmla="*/ 1000043 w 36130"/>
                <a:gd name="T39" fmla="*/ 182696 h 17780"/>
                <a:gd name="T40" fmla="*/ 913416 w 36130"/>
                <a:gd name="T41" fmla="*/ 212979 h 17780"/>
                <a:gd name="T42" fmla="*/ 865397 w 36130"/>
                <a:gd name="T43" fmla="*/ 226553 h 17780"/>
                <a:gd name="T44" fmla="*/ 796506 w 36130"/>
                <a:gd name="T45" fmla="*/ 186889 h 17780"/>
                <a:gd name="T46" fmla="*/ 778739 w 36130"/>
                <a:gd name="T47" fmla="*/ 90851 h 17780"/>
                <a:gd name="T48" fmla="*/ 787094 w 36130"/>
                <a:gd name="T49" fmla="*/ 43857 h 17780"/>
                <a:gd name="T50" fmla="*/ 787094 w 36130"/>
                <a:gd name="T51" fmla="*/ 43857 h 17780"/>
                <a:gd name="T52" fmla="*/ 726558 w 36130"/>
                <a:gd name="T53" fmla="*/ 78334 h 17780"/>
                <a:gd name="T54" fmla="*/ 626358 w 36130"/>
                <a:gd name="T55" fmla="*/ 8386 h 17780"/>
                <a:gd name="T56" fmla="*/ 626358 w 36130"/>
                <a:gd name="T57" fmla="*/ 31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56165E71-744E-4FAB-B414-9192D0593DF4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AFD7F056-5949-4CB2-B964-6E1CD0CF3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8355 w 270"/>
                <a:gd name="T1" fmla="*/ 31 h 169"/>
                <a:gd name="T2" fmla="*/ 0 w 270"/>
                <a:gd name="T3" fmla="*/ 5249 h 169"/>
                <a:gd name="T4" fmla="*/ 8355 w 270"/>
                <a:gd name="T5" fmla="*/ 31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45B35461-6C38-41EE-B31B-38943BAB4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96038 w 3093"/>
                <a:gd name="T1" fmla="*/ 31 h 1682"/>
                <a:gd name="T2" fmla="*/ 96038 w 3093"/>
                <a:gd name="T3" fmla="*/ 31 h 1682"/>
                <a:gd name="T4" fmla="*/ 0 w 3093"/>
                <a:gd name="T5" fmla="*/ 52212 h 1682"/>
                <a:gd name="T6" fmla="*/ 96038 w 3093"/>
                <a:gd name="T7" fmla="*/ 31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94ED6719-57BE-4261-948A-EF023DC1C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60567 w 7126"/>
                <a:gd name="T1" fmla="*/ 8386 h 2522"/>
                <a:gd name="T2" fmla="*/ 160767 w 7126"/>
                <a:gd name="T3" fmla="*/ 78334 h 2522"/>
                <a:gd name="T4" fmla="*/ 221303 w 7126"/>
                <a:gd name="T5" fmla="*/ 43857 h 2522"/>
                <a:gd name="T6" fmla="*/ 221303 w 7126"/>
                <a:gd name="T7" fmla="*/ 43857 h 2522"/>
                <a:gd name="T8" fmla="*/ 160767 w 7126"/>
                <a:gd name="T9" fmla="*/ 78334 h 2522"/>
                <a:gd name="T10" fmla="*/ 60567 w 7126"/>
                <a:gd name="T11" fmla="*/ 8386 h 2522"/>
                <a:gd name="T12" fmla="*/ 60567 w 7126"/>
                <a:gd name="T13" fmla="*/ 31 h 2522"/>
                <a:gd name="T14" fmla="*/ 0 w 7126"/>
                <a:gd name="T15" fmla="*/ 69979 h 2522"/>
                <a:gd name="T16" fmla="*/ 0 w 7126"/>
                <a:gd name="T17" fmla="*/ 69979 h 2522"/>
                <a:gd name="T18" fmla="*/ 60567 w 7126"/>
                <a:gd name="T19" fmla="*/ 31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B2F36A12-83D2-49AA-93D0-C4CF0018C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122160 w 4068"/>
                <a:gd name="T1" fmla="*/ 0 h 1984"/>
                <a:gd name="T2" fmla="*/ 31 w 4068"/>
                <a:gd name="T3" fmla="*/ 61592 h 1984"/>
                <a:gd name="T4" fmla="*/ 126353 w 4068"/>
                <a:gd name="T5" fmla="*/ 0 h 1984"/>
                <a:gd name="T6" fmla="*/ 122160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348F74E8-6F6E-4526-B959-199A69212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4193 h 135"/>
                <a:gd name="T6" fmla="*/ 0 w 1"/>
                <a:gd name="T7" fmla="*/ 4193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A2960DBE-8F4F-4647-A465-A9D28ED3F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43639 w 1405"/>
                <a:gd name="T1" fmla="*/ 31 h 2334"/>
                <a:gd name="T2" fmla="*/ 43639 w 1405"/>
                <a:gd name="T3" fmla="*/ 31 h 2334"/>
                <a:gd name="T4" fmla="*/ 0 w 1405"/>
                <a:gd name="T5" fmla="*/ 68301 h 2334"/>
                <a:gd name="T6" fmla="*/ 0 w 1405"/>
                <a:gd name="T7" fmla="*/ 72494 h 2334"/>
                <a:gd name="T8" fmla="*/ 43639 w 1405"/>
                <a:gd name="T9" fmla="*/ 31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1457B6F5-E710-4C97-9D12-99F135B01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1409259 w 47188"/>
                <a:gd name="T1" fmla="*/ 138839 h 6723"/>
                <a:gd name="T2" fmla="*/ 1335149 w 47188"/>
                <a:gd name="T3" fmla="*/ 208786 h 6723"/>
                <a:gd name="T4" fmla="*/ 1325738 w 47188"/>
                <a:gd name="T5" fmla="*/ 208786 h 6723"/>
                <a:gd name="T6" fmla="*/ 1309059 w 47188"/>
                <a:gd name="T7" fmla="*/ 204624 h 6723"/>
                <a:gd name="T8" fmla="*/ 1309059 w 47188"/>
                <a:gd name="T9" fmla="*/ 204624 h 6723"/>
                <a:gd name="T10" fmla="*/ 1325738 w 47188"/>
                <a:gd name="T11" fmla="*/ 208786 h 6723"/>
                <a:gd name="T12" fmla="*/ 1335149 w 47188"/>
                <a:gd name="T13" fmla="*/ 208786 h 6723"/>
                <a:gd name="T14" fmla="*/ 1409259 w 47188"/>
                <a:gd name="T15" fmla="*/ 138839 h 6723"/>
                <a:gd name="T16" fmla="*/ 31 w 47188"/>
                <a:gd name="T17" fmla="*/ 4193 h 6723"/>
                <a:gd name="T18" fmla="*/ 4193 w 47188"/>
                <a:gd name="T19" fmla="*/ 48019 h 6723"/>
                <a:gd name="T20" fmla="*/ 78303 w 47188"/>
                <a:gd name="T21" fmla="*/ 96038 h 6723"/>
                <a:gd name="T22" fmla="*/ 82496 w 47188"/>
                <a:gd name="T23" fmla="*/ 96038 h 6723"/>
                <a:gd name="T24" fmla="*/ 125296 w 47188"/>
                <a:gd name="T25" fmla="*/ 86658 h 6723"/>
                <a:gd name="T26" fmla="*/ 125296 w 47188"/>
                <a:gd name="T27" fmla="*/ 86658 h 6723"/>
                <a:gd name="T28" fmla="*/ 82496 w 47188"/>
                <a:gd name="T29" fmla="*/ 96038 h 6723"/>
                <a:gd name="T30" fmla="*/ 78303 w 47188"/>
                <a:gd name="T31" fmla="*/ 96038 h 6723"/>
                <a:gd name="T32" fmla="*/ 4193 w 47188"/>
                <a:gd name="T33" fmla="*/ 48019 h 6723"/>
                <a:gd name="T34" fmla="*/ 31 w 47188"/>
                <a:gd name="T35" fmla="*/ 4193 h 6723"/>
                <a:gd name="T36" fmla="*/ 1465633 w 47188"/>
                <a:gd name="T37" fmla="*/ 0 h 6723"/>
                <a:gd name="T38" fmla="*/ 1395686 w 47188"/>
                <a:gd name="T39" fmla="*/ 100231 h 6723"/>
                <a:gd name="T40" fmla="*/ 1395686 w 47188"/>
                <a:gd name="T41" fmla="*/ 100231 h 6723"/>
                <a:gd name="T42" fmla="*/ 1465633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E98626D8-7789-4BA3-94BE-AE5E91430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31 w 1"/>
                <a:gd name="T1" fmla="*/ 31 h 1"/>
                <a:gd name="T2" fmla="*/ 31 w 1"/>
                <a:gd name="T3" fmla="*/ 31 h 1"/>
                <a:gd name="T4" fmla="*/ 31 w 1"/>
                <a:gd name="T5" fmla="*/ 31 h 1"/>
                <a:gd name="T6" fmla="*/ 31 w 1"/>
                <a:gd name="T7" fmla="*/ 3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52CD204A-31B0-4786-8D83-73C52A3BF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31 h 2253"/>
                <a:gd name="T2" fmla="*/ 87683 w 2823"/>
                <a:gd name="T3" fmla="*/ 69978 h 2253"/>
                <a:gd name="T4" fmla="*/ 0 w 2823"/>
                <a:gd name="T5" fmla="*/ 31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608DE70E-0A83-4949-9BED-775DEEECEDBF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B87CB9C8-E263-4873-95F0-60C84AA68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164960 w 5748"/>
                <a:gd name="T1" fmla="*/ 31 h 3934"/>
                <a:gd name="T2" fmla="*/ 147224 w 5748"/>
                <a:gd name="T3" fmla="*/ 17766 h 3934"/>
                <a:gd name="T4" fmla="*/ 78333 w 5748"/>
                <a:gd name="T5" fmla="*/ 90850 h 3934"/>
                <a:gd name="T6" fmla="*/ 67680 w 5748"/>
                <a:gd name="T7" fmla="*/ 92341 h 3934"/>
                <a:gd name="T8" fmla="*/ 26121 w 5748"/>
                <a:gd name="T9" fmla="*/ 78333 h 3934"/>
                <a:gd name="T10" fmla="*/ 20500 w 5748"/>
                <a:gd name="T11" fmla="*/ 76594 h 3934"/>
                <a:gd name="T12" fmla="*/ 4193 w 5748"/>
                <a:gd name="T13" fmla="*/ 82495 h 3934"/>
                <a:gd name="T14" fmla="*/ 8386 w 5748"/>
                <a:gd name="T15" fmla="*/ 104424 h 3934"/>
                <a:gd name="T16" fmla="*/ 68922 w 5748"/>
                <a:gd name="T17" fmla="*/ 122159 h 3934"/>
                <a:gd name="T18" fmla="*/ 82495 w 5748"/>
                <a:gd name="T19" fmla="*/ 122159 h 3934"/>
                <a:gd name="T20" fmla="*/ 178533 w 5748"/>
                <a:gd name="T21" fmla="*/ 17766 h 3934"/>
                <a:gd name="T22" fmla="*/ 164960 w 5748"/>
                <a:gd name="T23" fmla="*/ 31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AA708B06-A2DB-45DE-817F-F309F4F43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117314 w 7563"/>
                <a:gd name="T1" fmla="*/ 0 h 6741"/>
                <a:gd name="T2" fmla="*/ 34446 w 7563"/>
                <a:gd name="T3" fmla="*/ 39850 h 6741"/>
                <a:gd name="T4" fmla="*/ 52212 w 7563"/>
                <a:gd name="T5" fmla="*/ 188069 h 6741"/>
                <a:gd name="T6" fmla="*/ 117190 w 7563"/>
                <a:gd name="T7" fmla="*/ 209376 h 6741"/>
                <a:gd name="T8" fmla="*/ 199375 w 7563"/>
                <a:gd name="T9" fmla="*/ 170333 h 6741"/>
                <a:gd name="T10" fmla="*/ 182696 w 7563"/>
                <a:gd name="T11" fmla="*/ 23140 h 6741"/>
                <a:gd name="T12" fmla="*/ 117314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765C3CC0-553B-4E6C-B1A6-FF7FDE0A6FE4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5CE5F225-75E5-4001-9B09-73BC3B9CF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106008 w 6992"/>
                <a:gd name="T1" fmla="*/ 31 h 6211"/>
                <a:gd name="T2" fmla="*/ 46994 w 6992"/>
                <a:gd name="T3" fmla="*/ 21711 h 6211"/>
                <a:gd name="T4" fmla="*/ 30284 w 6992"/>
                <a:gd name="T5" fmla="*/ 156387 h 6211"/>
                <a:gd name="T6" fmla="*/ 104703 w 6992"/>
                <a:gd name="T7" fmla="*/ 192914 h 6211"/>
                <a:gd name="T8" fmla="*/ 169122 w 6992"/>
                <a:gd name="T9" fmla="*/ 169961 h 6211"/>
                <a:gd name="T10" fmla="*/ 182695 w 6992"/>
                <a:gd name="T11" fmla="*/ 34259 h 6211"/>
                <a:gd name="T12" fmla="*/ 106008 w 6992"/>
                <a:gd name="T13" fmla="*/ 31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8A47EEF4-E8CB-447A-A249-22B1D8855CD2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02E70577-8DB4-4F13-9D27-975E966A2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31 w 8000"/>
                <a:gd name="T1" fmla="*/ 31 h 11551"/>
                <a:gd name="T2" fmla="*/ 31 w 8000"/>
                <a:gd name="T3" fmla="*/ 304855 h 11551"/>
                <a:gd name="T4" fmla="*/ 13604 w 8000"/>
                <a:gd name="T5" fmla="*/ 330945 h 11551"/>
                <a:gd name="T6" fmla="*/ 116382 w 8000"/>
                <a:gd name="T7" fmla="*/ 358775 h 11551"/>
                <a:gd name="T8" fmla="*/ 230715 w 8000"/>
                <a:gd name="T9" fmla="*/ 330945 h 11551"/>
                <a:gd name="T10" fmla="*/ 248481 w 8000"/>
                <a:gd name="T11" fmla="*/ 304855 h 11551"/>
                <a:gd name="T12" fmla="*/ 248481 w 8000"/>
                <a:gd name="T13" fmla="*/ 31 h 11551"/>
                <a:gd name="T14" fmla="*/ 126322 w 8000"/>
                <a:gd name="T15" fmla="*/ 35533 h 11551"/>
                <a:gd name="T16" fmla="*/ 31 w 8000"/>
                <a:gd name="T17" fmla="*/ 31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309E805D-822B-48A7-9D2F-0FF023DA8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48481 w 8000"/>
                <a:gd name="T1" fmla="*/ 31 h 11495"/>
                <a:gd name="T2" fmla="*/ 248481 w 8000"/>
                <a:gd name="T3" fmla="*/ 31 h 11495"/>
                <a:gd name="T4" fmla="*/ 248481 w 8000"/>
                <a:gd name="T5" fmla="*/ 161823 h 11495"/>
                <a:gd name="T6" fmla="*/ 248481 w 8000"/>
                <a:gd name="T7" fmla="*/ 161823 h 11495"/>
                <a:gd name="T8" fmla="*/ 248481 w 8000"/>
                <a:gd name="T9" fmla="*/ 31 h 11495"/>
                <a:gd name="T10" fmla="*/ 31 w 8000"/>
                <a:gd name="T11" fmla="*/ 31 h 11495"/>
                <a:gd name="T12" fmla="*/ 31 w 8000"/>
                <a:gd name="T13" fmla="*/ 304855 h 11495"/>
                <a:gd name="T14" fmla="*/ 13604 w 8000"/>
                <a:gd name="T15" fmla="*/ 330946 h 11495"/>
                <a:gd name="T16" fmla="*/ 117997 w 8000"/>
                <a:gd name="T17" fmla="*/ 357036 h 11495"/>
                <a:gd name="T18" fmla="*/ 230715 w 8000"/>
                <a:gd name="T19" fmla="*/ 330946 h 11495"/>
                <a:gd name="T20" fmla="*/ 248481 w 8000"/>
                <a:gd name="T21" fmla="*/ 304855 h 11495"/>
                <a:gd name="T22" fmla="*/ 248481 w 8000"/>
                <a:gd name="T23" fmla="*/ 300662 h 11495"/>
                <a:gd name="T24" fmla="*/ 248481 w 8000"/>
                <a:gd name="T25" fmla="*/ 300662 h 11495"/>
                <a:gd name="T26" fmla="*/ 248481 w 8000"/>
                <a:gd name="T27" fmla="*/ 304855 h 11495"/>
                <a:gd name="T28" fmla="*/ 230715 w 8000"/>
                <a:gd name="T29" fmla="*/ 330946 h 11495"/>
                <a:gd name="T30" fmla="*/ 117997 w 8000"/>
                <a:gd name="T31" fmla="*/ 357036 h 11495"/>
                <a:gd name="T32" fmla="*/ 13604 w 8000"/>
                <a:gd name="T33" fmla="*/ 330946 h 11495"/>
                <a:gd name="T34" fmla="*/ 31 w 8000"/>
                <a:gd name="T35" fmla="*/ 304855 h 11495"/>
                <a:gd name="T36" fmla="*/ 31 w 8000"/>
                <a:gd name="T37" fmla="*/ 31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4A016C26-4654-44E1-8643-94DC5C0B8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31 w 1"/>
                <a:gd name="T1" fmla="*/ 0 h 4471"/>
                <a:gd name="T2" fmla="*/ 31 w 1"/>
                <a:gd name="T3" fmla="*/ 138839 h 4471"/>
                <a:gd name="T4" fmla="*/ 31 w 1"/>
                <a:gd name="T5" fmla="*/ 138839 h 4471"/>
                <a:gd name="T6" fmla="*/ 31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29C20E4E-AF7D-4AB1-BDA5-748614689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6122 w 841"/>
                <a:gd name="T1" fmla="*/ 0 h 404"/>
                <a:gd name="T2" fmla="*/ 22022 w 841"/>
                <a:gd name="T3" fmla="*/ 3137 h 404"/>
                <a:gd name="T4" fmla="*/ 22022 w 841"/>
                <a:gd name="T5" fmla="*/ 3137 h 404"/>
                <a:gd name="T6" fmla="*/ 26122 w 841"/>
                <a:gd name="T7" fmla="*/ 0 h 404"/>
                <a:gd name="T8" fmla="*/ 22022 w 841"/>
                <a:gd name="T9" fmla="*/ 3137 h 404"/>
                <a:gd name="T10" fmla="*/ 22022 w 841"/>
                <a:gd name="T11" fmla="*/ 3137 h 404"/>
                <a:gd name="T12" fmla="*/ 9846 w 841"/>
                <a:gd name="T13" fmla="*/ 8976 h 404"/>
                <a:gd name="T14" fmla="*/ 9846 w 841"/>
                <a:gd name="T15" fmla="*/ 8976 h 404"/>
                <a:gd name="T16" fmla="*/ 21929 w 841"/>
                <a:gd name="T17" fmla="*/ 4193 h 404"/>
                <a:gd name="T18" fmla="*/ 22022 w 841"/>
                <a:gd name="T19" fmla="*/ 3137 h 404"/>
                <a:gd name="T20" fmla="*/ 9846 w 841"/>
                <a:gd name="T21" fmla="*/ 8976 h 404"/>
                <a:gd name="T22" fmla="*/ 0 w 841"/>
                <a:gd name="T23" fmla="*/ 12548 h 404"/>
                <a:gd name="T24" fmla="*/ 9846 w 841"/>
                <a:gd name="T25" fmla="*/ 897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C08FD627-3EF8-4293-B6E2-1F2B31561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31 w 8000"/>
                <a:gd name="T1" fmla="*/ 0 h 11192"/>
                <a:gd name="T2" fmla="*/ 31 w 8000"/>
                <a:gd name="T3" fmla="*/ 295444 h 11192"/>
                <a:gd name="T4" fmla="*/ 13604 w 8000"/>
                <a:gd name="T5" fmla="*/ 321534 h 11192"/>
                <a:gd name="T6" fmla="*/ 117997 w 8000"/>
                <a:gd name="T7" fmla="*/ 347625 h 11192"/>
                <a:gd name="T8" fmla="*/ 230715 w 8000"/>
                <a:gd name="T9" fmla="*/ 321534 h 11192"/>
                <a:gd name="T10" fmla="*/ 248481 w 8000"/>
                <a:gd name="T11" fmla="*/ 295444 h 11192"/>
                <a:gd name="T12" fmla="*/ 248481 w 8000"/>
                <a:gd name="T13" fmla="*/ 291251 h 11192"/>
                <a:gd name="T14" fmla="*/ 248481 w 8000"/>
                <a:gd name="T15" fmla="*/ 152412 h 11192"/>
                <a:gd name="T16" fmla="*/ 248481 w 8000"/>
                <a:gd name="T17" fmla="*/ 0 h 11192"/>
                <a:gd name="T18" fmla="*/ 222359 w 8000"/>
                <a:gd name="T19" fmla="*/ 12548 h 11192"/>
                <a:gd name="T20" fmla="*/ 218197 w 8000"/>
                <a:gd name="T21" fmla="*/ 12548 h 11192"/>
                <a:gd name="T22" fmla="*/ 218197 w 8000"/>
                <a:gd name="T23" fmla="*/ 16710 h 11192"/>
                <a:gd name="T24" fmla="*/ 218197 w 8000"/>
                <a:gd name="T25" fmla="*/ 243232 h 11192"/>
                <a:gd name="T26" fmla="*/ 204624 w 8000"/>
                <a:gd name="T27" fmla="*/ 269322 h 11192"/>
                <a:gd name="T28" fmla="*/ 117997 w 8000"/>
                <a:gd name="T29" fmla="*/ 299606 h 11192"/>
                <a:gd name="T30" fmla="*/ 43857 w 8000"/>
                <a:gd name="T31" fmla="*/ 273516 h 11192"/>
                <a:gd name="T32" fmla="*/ 30284 w 8000"/>
                <a:gd name="T33" fmla="*/ 243232 h 11192"/>
                <a:gd name="T34" fmla="*/ 30284 w 8000"/>
                <a:gd name="T35" fmla="*/ 16710 h 11192"/>
                <a:gd name="T36" fmla="*/ 30284 w 8000"/>
                <a:gd name="T37" fmla="*/ 12548 h 11192"/>
                <a:gd name="T38" fmla="*/ 21960 w 8000"/>
                <a:gd name="T39" fmla="*/ 12548 h 11192"/>
                <a:gd name="T40" fmla="*/ 31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1275C8C4-0FD7-4EA4-8F77-F6B5310AA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126322 w 8000"/>
                <a:gd name="T1" fmla="*/ 31 h 2253"/>
                <a:gd name="T2" fmla="*/ 31 w 8000"/>
                <a:gd name="T3" fmla="*/ 34477 h 2253"/>
                <a:gd name="T4" fmla="*/ 13604 w 8000"/>
                <a:gd name="T5" fmla="*/ 52212 h 2253"/>
                <a:gd name="T6" fmla="*/ 30284 w 8000"/>
                <a:gd name="T7" fmla="*/ 56405 h 2253"/>
                <a:gd name="T8" fmla="*/ 30284 w 8000"/>
                <a:gd name="T9" fmla="*/ 60567 h 2253"/>
                <a:gd name="T10" fmla="*/ 126322 w 8000"/>
                <a:gd name="T11" fmla="*/ 69978 h 2253"/>
                <a:gd name="T12" fmla="*/ 218197 w 8000"/>
                <a:gd name="T13" fmla="*/ 60567 h 2253"/>
                <a:gd name="T14" fmla="*/ 218197 w 8000"/>
                <a:gd name="T15" fmla="*/ 56405 h 2253"/>
                <a:gd name="T16" fmla="*/ 234908 w 8000"/>
                <a:gd name="T17" fmla="*/ 52212 h 2253"/>
                <a:gd name="T18" fmla="*/ 248481 w 8000"/>
                <a:gd name="T19" fmla="*/ 34477 h 2253"/>
                <a:gd name="T20" fmla="*/ 126322 w 8000"/>
                <a:gd name="T21" fmla="*/ 31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C938DEF6-C9D7-4158-8A99-6CBD48205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112748 w 7126"/>
                <a:gd name="T1" fmla="*/ 31 h 1379"/>
                <a:gd name="T2" fmla="*/ 31 w 7126"/>
                <a:gd name="T3" fmla="*/ 38639 h 1379"/>
                <a:gd name="T4" fmla="*/ 16710 w 7126"/>
                <a:gd name="T5" fmla="*/ 42832 h 1379"/>
                <a:gd name="T6" fmla="*/ 112748 w 7126"/>
                <a:gd name="T7" fmla="*/ 16710 h 1379"/>
                <a:gd name="T8" fmla="*/ 130514 w 7126"/>
                <a:gd name="T9" fmla="*/ 31 h 1379"/>
                <a:gd name="T10" fmla="*/ 112748 w 7126"/>
                <a:gd name="T11" fmla="*/ 31 h 1379"/>
                <a:gd name="T12" fmla="*/ 143032 w 7126"/>
                <a:gd name="T13" fmla="*/ 31 h 1379"/>
                <a:gd name="T14" fmla="*/ 112748 w 7126"/>
                <a:gd name="T15" fmla="*/ 16710 h 1379"/>
                <a:gd name="T16" fmla="*/ 204624 w 7126"/>
                <a:gd name="T17" fmla="*/ 42832 h 1379"/>
                <a:gd name="T18" fmla="*/ 221334 w 7126"/>
                <a:gd name="T19" fmla="*/ 38639 h 1379"/>
                <a:gd name="T20" fmla="*/ 143032 w 7126"/>
                <a:gd name="T21" fmla="*/ 31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CFA149B7-4C76-4447-8636-C1E8797F6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96038 w 6050"/>
                <a:gd name="T1" fmla="*/ 0 h 1278"/>
                <a:gd name="T2" fmla="*/ 0 w 6050"/>
                <a:gd name="T3" fmla="*/ 26122 h 1278"/>
                <a:gd name="T4" fmla="*/ 0 w 6050"/>
                <a:gd name="T5" fmla="*/ 30284 h 1278"/>
                <a:gd name="T6" fmla="*/ 96038 w 6050"/>
                <a:gd name="T7" fmla="*/ 39695 h 1278"/>
                <a:gd name="T8" fmla="*/ 187914 w 6050"/>
                <a:gd name="T9" fmla="*/ 30284 h 1278"/>
                <a:gd name="T10" fmla="*/ 187914 w 6050"/>
                <a:gd name="T11" fmla="*/ 26122 h 1278"/>
                <a:gd name="T12" fmla="*/ 96038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1DE4BAD4-24D4-4096-AD93-DEB93B23E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85105 w 6991"/>
                <a:gd name="T1" fmla="*/ 31 h 10038"/>
                <a:gd name="T2" fmla="*/ 56374 w 6991"/>
                <a:gd name="T3" fmla="*/ 2764 h 10038"/>
                <a:gd name="T4" fmla="*/ 12548 w 6991"/>
                <a:gd name="T5" fmla="*/ 6957 h 10038"/>
                <a:gd name="T6" fmla="*/ 86658 w 6991"/>
                <a:gd name="T7" fmla="*/ 50783 h 10038"/>
                <a:gd name="T8" fmla="*/ 64729 w 6991"/>
                <a:gd name="T9" fmla="*/ 115512 h 10038"/>
                <a:gd name="T10" fmla="*/ 34446 w 6991"/>
                <a:gd name="T11" fmla="*/ 137441 h 10038"/>
                <a:gd name="T12" fmla="*/ 34446 w 6991"/>
                <a:gd name="T13" fmla="*/ 237641 h 10038"/>
                <a:gd name="T14" fmla="*/ 90820 w 6991"/>
                <a:gd name="T15" fmla="*/ 257581 h 10038"/>
                <a:gd name="T16" fmla="*/ 134676 w 6991"/>
                <a:gd name="T17" fmla="*/ 251214 h 10038"/>
                <a:gd name="T18" fmla="*/ 145206 w 6991"/>
                <a:gd name="T19" fmla="*/ 250096 h 10038"/>
                <a:gd name="T20" fmla="*/ 177477 w 6991"/>
                <a:gd name="T21" fmla="*/ 285659 h 10038"/>
                <a:gd name="T22" fmla="*/ 177477 w 6991"/>
                <a:gd name="T23" fmla="*/ 311750 h 10038"/>
                <a:gd name="T24" fmla="*/ 199375 w 6991"/>
                <a:gd name="T25" fmla="*/ 285659 h 10038"/>
                <a:gd name="T26" fmla="*/ 208786 w 6991"/>
                <a:gd name="T27" fmla="*/ 233479 h 10038"/>
                <a:gd name="T28" fmla="*/ 147194 w 6991"/>
                <a:gd name="T29" fmla="*/ 189622 h 10038"/>
                <a:gd name="T30" fmla="*/ 173284 w 6991"/>
                <a:gd name="T31" fmla="*/ 124893 h 10038"/>
                <a:gd name="T32" fmla="*/ 173284 w 6991"/>
                <a:gd name="T33" fmla="*/ 63300 h 10038"/>
                <a:gd name="T34" fmla="*/ 125265 w 6991"/>
                <a:gd name="T35" fmla="*/ 6957 h 10038"/>
                <a:gd name="T36" fmla="*/ 85105 w 6991"/>
                <a:gd name="T37" fmla="*/ 31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C1364D8C-F0D3-4D38-9264-BBC0F61A6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56374 w 4605"/>
                <a:gd name="T1" fmla="*/ 13573 h 1413"/>
                <a:gd name="T2" fmla="*/ 56374 w 4605"/>
                <a:gd name="T3" fmla="*/ 13573 h 1413"/>
                <a:gd name="T4" fmla="*/ 56374 w 4605"/>
                <a:gd name="T5" fmla="*/ 13573 h 1413"/>
                <a:gd name="T6" fmla="*/ 56374 w 4605"/>
                <a:gd name="T7" fmla="*/ 13573 h 1413"/>
                <a:gd name="T8" fmla="*/ 100231 w 4605"/>
                <a:gd name="T9" fmla="*/ 9411 h 1413"/>
                <a:gd name="T10" fmla="*/ 100231 w 4605"/>
                <a:gd name="T11" fmla="*/ 9411 h 1413"/>
                <a:gd name="T12" fmla="*/ 100231 w 4605"/>
                <a:gd name="T13" fmla="*/ 9411 h 1413"/>
                <a:gd name="T14" fmla="*/ 100231 w 4605"/>
                <a:gd name="T15" fmla="*/ 9411 h 1413"/>
                <a:gd name="T16" fmla="*/ 100231 w 4605"/>
                <a:gd name="T17" fmla="*/ 9411 h 1413"/>
                <a:gd name="T18" fmla="*/ 100231 w 4605"/>
                <a:gd name="T19" fmla="*/ 9411 h 1413"/>
                <a:gd name="T20" fmla="*/ 112748 w 4605"/>
                <a:gd name="T21" fmla="*/ 9411 h 1413"/>
                <a:gd name="T22" fmla="*/ 143032 w 4605"/>
                <a:gd name="T23" fmla="*/ 43857 h 1413"/>
                <a:gd name="T24" fmla="*/ 112748 w 4605"/>
                <a:gd name="T25" fmla="*/ 9411 h 1413"/>
                <a:gd name="T26" fmla="*/ 112748 w 4605"/>
                <a:gd name="T27" fmla="*/ 9411 h 1413"/>
                <a:gd name="T28" fmla="*/ 112748 w 4605"/>
                <a:gd name="T29" fmla="*/ 9411 h 1413"/>
                <a:gd name="T30" fmla="*/ 112748 w 4605"/>
                <a:gd name="T31" fmla="*/ 9411 h 1413"/>
                <a:gd name="T32" fmla="*/ 112748 w 4605"/>
                <a:gd name="T33" fmla="*/ 9411 h 1413"/>
                <a:gd name="T34" fmla="*/ 0 w 4605"/>
                <a:gd name="T35" fmla="*/ 31 h 1413"/>
                <a:gd name="T36" fmla="*/ 56374 w 4605"/>
                <a:gd name="T37" fmla="*/ 13573 h 1413"/>
                <a:gd name="T38" fmla="*/ 0 w 4605"/>
                <a:gd name="T39" fmla="*/ 31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2088E1A4-86F2-4877-A6F8-F49BC2C1E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52212 w 6151"/>
                <a:gd name="T1" fmla="*/ 31 h 6320"/>
                <a:gd name="T2" fmla="*/ 52212 w 6151"/>
                <a:gd name="T3" fmla="*/ 31 h 6320"/>
                <a:gd name="T4" fmla="*/ 21928 w 6151"/>
                <a:gd name="T5" fmla="*/ 21960 h 6320"/>
                <a:gd name="T6" fmla="*/ 31 w 6151"/>
                <a:gd name="T7" fmla="*/ 74141 h 6320"/>
                <a:gd name="T8" fmla="*/ 21928 w 6151"/>
                <a:gd name="T9" fmla="*/ 122159 h 6320"/>
                <a:gd name="T10" fmla="*/ 21928 w 6151"/>
                <a:gd name="T11" fmla="*/ 126353 h 6320"/>
                <a:gd name="T12" fmla="*/ 78303 w 6151"/>
                <a:gd name="T13" fmla="*/ 139895 h 6320"/>
                <a:gd name="T14" fmla="*/ 122160 w 6151"/>
                <a:gd name="T15" fmla="*/ 135733 h 6320"/>
                <a:gd name="T16" fmla="*/ 134677 w 6151"/>
                <a:gd name="T17" fmla="*/ 135733 h 6320"/>
                <a:gd name="T18" fmla="*/ 164960 w 6151"/>
                <a:gd name="T19" fmla="*/ 170178 h 6320"/>
                <a:gd name="T20" fmla="*/ 164960 w 6151"/>
                <a:gd name="T21" fmla="*/ 174372 h 6320"/>
                <a:gd name="T22" fmla="*/ 164960 w 6151"/>
                <a:gd name="T23" fmla="*/ 196269 h 6320"/>
                <a:gd name="T24" fmla="*/ 186858 w 6151"/>
                <a:gd name="T25" fmla="*/ 170178 h 6320"/>
                <a:gd name="T26" fmla="*/ 144057 w 6151"/>
                <a:gd name="T27" fmla="*/ 113804 h 6320"/>
                <a:gd name="T28" fmla="*/ 52212 w 6151"/>
                <a:gd name="T29" fmla="*/ 31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DCE6F2BE-7D36-4539-8768-AB6DC1C8E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60567 w 2958"/>
                <a:gd name="T1" fmla="*/ 0 h 6420"/>
                <a:gd name="T2" fmla="*/ 56374 w 2958"/>
                <a:gd name="T3" fmla="*/ 4193 h 6420"/>
                <a:gd name="T4" fmla="*/ 17766 w 2958"/>
                <a:gd name="T5" fmla="*/ 30284 h 6420"/>
                <a:gd name="T6" fmla="*/ 13573 w 2958"/>
                <a:gd name="T7" fmla="*/ 42801 h 6420"/>
                <a:gd name="T8" fmla="*/ 4193 w 2958"/>
                <a:gd name="T9" fmla="*/ 86658 h 6420"/>
                <a:gd name="T10" fmla="*/ 30284 w 2958"/>
                <a:gd name="T11" fmla="*/ 143032 h 6420"/>
                <a:gd name="T12" fmla="*/ 0 w 2958"/>
                <a:gd name="T13" fmla="*/ 199375 h 6420"/>
                <a:gd name="T14" fmla="*/ 48019 w 2958"/>
                <a:gd name="T15" fmla="*/ 177478 h 6420"/>
                <a:gd name="T16" fmla="*/ 65785 w 2958"/>
                <a:gd name="T17" fmla="*/ 164929 h 6420"/>
                <a:gd name="T18" fmla="*/ 86658 w 2958"/>
                <a:gd name="T19" fmla="*/ 130484 h 6420"/>
                <a:gd name="T20" fmla="*/ 56374 w 2958"/>
                <a:gd name="T21" fmla="*/ 82465 h 6420"/>
                <a:gd name="T22" fmla="*/ 60567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62054B21-462F-4A3F-8D19-564A88378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17766 w 2387"/>
                <a:gd name="T1" fmla="*/ 31 h 5446"/>
                <a:gd name="T2" fmla="*/ 17766 w 2387"/>
                <a:gd name="T3" fmla="*/ 31 h 5446"/>
                <a:gd name="T4" fmla="*/ 17425 w 2387"/>
                <a:gd name="T5" fmla="*/ 2174 h 5446"/>
                <a:gd name="T6" fmla="*/ 17425 w 2387"/>
                <a:gd name="T7" fmla="*/ 2174 h 5446"/>
                <a:gd name="T8" fmla="*/ 17766 w 2387"/>
                <a:gd name="T9" fmla="*/ 31 h 5446"/>
                <a:gd name="T10" fmla="*/ 17425 w 2387"/>
                <a:gd name="T11" fmla="*/ 2174 h 5446"/>
                <a:gd name="T12" fmla="*/ 17425 w 2387"/>
                <a:gd name="T13" fmla="*/ 2174 h 5446"/>
                <a:gd name="T14" fmla="*/ 13573 w 2387"/>
                <a:gd name="T15" fmla="*/ 12548 h 5446"/>
                <a:gd name="T16" fmla="*/ 4193 w 2387"/>
                <a:gd name="T17" fmla="*/ 42832 h 5446"/>
                <a:gd name="T18" fmla="*/ 4193 w 2387"/>
                <a:gd name="T19" fmla="*/ 56405 h 5446"/>
                <a:gd name="T20" fmla="*/ 30283 w 2387"/>
                <a:gd name="T21" fmla="*/ 112779 h 5446"/>
                <a:gd name="T22" fmla="*/ 30283 w 2387"/>
                <a:gd name="T23" fmla="*/ 121103 h 5446"/>
                <a:gd name="T24" fmla="*/ 17766 w 2387"/>
                <a:gd name="T25" fmla="*/ 152443 h 5446"/>
                <a:gd name="T26" fmla="*/ 0 w 2387"/>
                <a:gd name="T27" fmla="*/ 169122 h 5446"/>
                <a:gd name="T28" fmla="*/ 48019 w 2387"/>
                <a:gd name="T29" fmla="*/ 147225 h 5446"/>
                <a:gd name="T30" fmla="*/ 65785 w 2387"/>
                <a:gd name="T31" fmla="*/ 134676 h 5446"/>
                <a:gd name="T32" fmla="*/ 43857 w 2387"/>
                <a:gd name="T33" fmla="*/ 74140 h 5446"/>
                <a:gd name="T34" fmla="*/ 17425 w 2387"/>
                <a:gd name="T35" fmla="*/ 2174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8FAFF352-FAF0-468E-9D1F-EBEA754AB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38639 w 2353"/>
                <a:gd name="T1" fmla="*/ 31 h 2522"/>
                <a:gd name="T2" fmla="*/ 0 w 2353"/>
                <a:gd name="T3" fmla="*/ 39695 h 2522"/>
                <a:gd name="T4" fmla="*/ 38639 w 2353"/>
                <a:gd name="T5" fmla="*/ 78303 h 2522"/>
                <a:gd name="T6" fmla="*/ 73084 w 2353"/>
                <a:gd name="T7" fmla="*/ 39695 h 2522"/>
                <a:gd name="T8" fmla="*/ 38639 w 2353"/>
                <a:gd name="T9" fmla="*/ 31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14F272D4-2549-4552-94EA-485C846F7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34476 w 2387"/>
                <a:gd name="T1" fmla="*/ 31 h 2354"/>
                <a:gd name="T2" fmla="*/ 0 w 2387"/>
                <a:gd name="T3" fmla="*/ 34476 h 2354"/>
                <a:gd name="T4" fmla="*/ 34476 w 2387"/>
                <a:gd name="T5" fmla="*/ 73115 h 2354"/>
                <a:gd name="T6" fmla="*/ 74140 w 2387"/>
                <a:gd name="T7" fmla="*/ 34476 h 2354"/>
                <a:gd name="T8" fmla="*/ 34476 w 2387"/>
                <a:gd name="T9" fmla="*/ 31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D7D0A9AF-067D-4DAB-84E3-3008EAD38BEC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2F05677A-CF9D-4AE7-964F-146AC14D7215}"/>
              </a:ext>
            </a:extLst>
          </p:cNvPr>
          <p:cNvSpPr txBox="1"/>
          <p:nvPr userDrawn="1"/>
        </p:nvSpPr>
        <p:spPr>
          <a:xfrm>
            <a:off x="4334934" y="1571626"/>
            <a:ext cx="3725333" cy="2747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01582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64436280-AEE1-445F-A716-4483403C2E5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F3762AE5-4D62-472B-A48C-FA9FC806B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CD7279F5-294F-4332-AB75-EA7A81295B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45F8E7F-60F4-42A4-8870-8EEC99B38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75E0401D-27A5-41CD-A2A3-0AEAE3369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B9162F7D-DC9C-4CCB-9800-3C608EFD0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3618E261-9F1A-4780-9F9E-63047FC9BC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31961536-78DC-48C2-8E58-2E465EA3C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04EB6C63-BA78-4AD7-A8C0-CB57E22B5048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9E37EFC-B200-4114-A46C-6D210F8659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9339844F-98F5-424F-98DB-C3010BC28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D59BE2E7-1303-4289-9CE9-52D95CCCE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5FFDC639-2AB5-47C9-BF42-BCAC337665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35BE3B91-D116-45F7-BA38-14DD9FB8D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3029041F-E4BB-48CD-837D-D011360340DB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7F6EB451-81BF-4B25-9E64-37F05995B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0C133D56-1A86-424D-BD89-7749F6B81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149C871E-3BD4-4DE9-A07C-721CDE4F7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FD0CB1AB-CAB5-49D7-A220-49E26B5C26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016DDB2D-D249-4110-B7A2-C645F9F7B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CCC39D80-FA79-4FE1-99A4-0D3EEE752A9E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F5973E86-1E35-4B4A-95A1-5CBB88AE11FA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1534F406-CD9F-4AF5-8B9C-C8D88F60A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7CBEC0DC-921E-4A65-A483-A387E22C061E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21792491-EE3C-4638-8C5F-74E5CF26AE7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22550F8F-1228-431B-B24D-1DB4A02976EA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FF0A21DE-A95E-4584-8ED9-3A0D516E8810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F9A7F285-778B-4EE2-80D9-DDA06AA9522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2FAFCCF4-E0CB-45C2-8D1F-76243A67DE2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B36B7565-BF75-4A4D-88F4-B3654E8B3295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7B6D428F-E4A6-4889-BD85-AF78502BB42F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91864B0A-A694-462B-920D-957677EC135B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2DB61FEE-4B83-4204-80AE-0A52B40E5C36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A3E399AD-8D54-415F-B082-D76FB1EF78E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B5805B31-492A-427D-B90A-3F833D273E02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7405650B-232E-401B-B472-5D1A5295053B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BBBBB8ED-AEA3-4066-B52C-AE84122673A5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640C111F-9874-44B0-A2C7-0F91159399C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3AA605AD-77C5-4727-A8C6-E9B681EC1876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B5307896-C67C-4F92-BBFC-2C166987D455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FFB4574E-61EB-48C3-8A48-63A2119FE6DD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249A9B1A-AEAE-4BEC-B2F3-4327EBBBB3F2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879DF7EF-F37D-4260-AA30-C141CA9096A3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09F98447-1397-4182-9C84-6DF8DB0A2414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B4FDC4A7-6B5C-4278-951C-D7801136AA27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734A7473-9235-4BC3-AA01-F136EC780291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64B51773-CA3A-47CC-98CD-95348D0A8649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D352315B-5980-4E8A-875D-C6178096A95D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9F23EC5A-2965-4CD1-8178-AB6E11B4C1B2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BDA77944-C6FC-4A1E-9309-ABE9D1166DD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ED98A21E-156B-4DF3-B5FD-9CEE83B4ED03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2D14FD3B-4BF2-447D-88CD-FCDDE3E55DD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18A7492D-960C-4989-B775-E4FB8E48C7B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BCE903B6-42C9-4C0C-BB14-1297D1081DFE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D95B5D55-DFD8-4A72-A713-0790D08331A1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1DBB2956-CC72-4039-A5B6-4F8944E61E05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E47DF803-28CE-4FD0-9F45-DF31924EFA4F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187A6E31-A5D4-43AA-AA02-5DBFFE961C8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26276CFD-207D-41C4-8A17-EB9EEBAE825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C38E26EB-44D9-4441-86F5-46F3CF90395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63C33191-4C25-438B-917B-CC0E40EAD08E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D8E1182F-9A4F-4FFD-ADF9-02C3E866BC47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C2CBF937-1A50-468D-A353-1CCCAEBC9EF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4998164B-5C11-42B7-B6B3-B87BA21DE10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25B7A94B-C19E-4C5D-8D6D-A5C5D81BDE88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40AAC935-75DB-42D4-94A2-9134FCC65AD8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92A112AD-5F77-485A-913A-616E8DDC41CB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2B0F4163-0D2B-41E1-937F-C7E3F833DE86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79B97DD4-7074-4E53-A79F-422E88390D5A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BF18C41C-E09B-4170-BD87-93F06317BF1E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4684DC58-22FB-4E84-B147-8B5012FAD898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75923B60-1131-414B-9E69-1B12AC550022}"/>
              </a:ext>
            </a:extLst>
          </p:cNvPr>
          <p:cNvSpPr txBox="1"/>
          <p:nvPr userDrawn="1"/>
        </p:nvSpPr>
        <p:spPr>
          <a:xfrm>
            <a:off x="3558117" y="1522414"/>
            <a:ext cx="451908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74" name="Google Shape;631;p30">
            <a:extLst>
              <a:ext uri="{FF2B5EF4-FFF2-40B4-BE49-F238E27FC236}">
                <a16:creationId xmlns:a16="http://schemas.microsoft.com/office/drawing/2014/main" id="{EA5487AA-5AAE-4FAE-851D-0D4E36BD5A8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5" name="Google Shape;632;p30">
              <a:extLst>
                <a:ext uri="{FF2B5EF4-FFF2-40B4-BE49-F238E27FC236}">
                  <a16:creationId xmlns:a16="http://schemas.microsoft.com/office/drawing/2014/main" id="{8EF20C9F-83C4-4BCC-9D43-2C04BB356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58825 w 7563"/>
                <a:gd name="T1" fmla="*/ 0 h 9646"/>
                <a:gd name="T2" fmla="*/ 3375 w 7563"/>
                <a:gd name="T3" fmla="*/ 42025 h 9646"/>
                <a:gd name="T4" fmla="*/ 6725 w 7563"/>
                <a:gd name="T5" fmla="*/ 84025 h 9646"/>
                <a:gd name="T6" fmla="*/ 87400 w 7563"/>
                <a:gd name="T7" fmla="*/ 241150 h 9646"/>
                <a:gd name="T8" fmla="*/ 189050 w 7563"/>
                <a:gd name="T9" fmla="*/ 189050 h 9646"/>
                <a:gd name="T10" fmla="*/ 171425 w 7563"/>
                <a:gd name="T11" fmla="*/ 122675 h 9646"/>
                <a:gd name="T12" fmla="*/ 139500 w 7563"/>
                <a:gd name="T13" fmla="*/ 56300 h 9646"/>
                <a:gd name="T14" fmla="*/ 87400 w 7563"/>
                <a:gd name="T15" fmla="*/ 6725 h 9646"/>
                <a:gd name="T16" fmla="*/ 58825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633;p30">
              <a:extLst>
                <a:ext uri="{FF2B5EF4-FFF2-40B4-BE49-F238E27FC236}">
                  <a16:creationId xmlns:a16="http://schemas.microsoft.com/office/drawing/2014/main" id="{FC31CE98-75FB-4783-9000-63690EF33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84025 w 8269"/>
                <a:gd name="T1" fmla="*/ 25 h 10096"/>
                <a:gd name="T2" fmla="*/ 0 w 8269"/>
                <a:gd name="T3" fmla="*/ 45400 h 10096"/>
                <a:gd name="T4" fmla="*/ 91600 w 8269"/>
                <a:gd name="T5" fmla="*/ 221000 h 10096"/>
                <a:gd name="T6" fmla="*/ 126050 w 8269"/>
                <a:gd name="T7" fmla="*/ 248725 h 10096"/>
                <a:gd name="T8" fmla="*/ 151200 w 8269"/>
                <a:gd name="T9" fmla="*/ 252375 h 10096"/>
                <a:gd name="T10" fmla="*/ 192425 w 8269"/>
                <a:gd name="T11" fmla="*/ 245350 h 10096"/>
                <a:gd name="T12" fmla="*/ 196625 w 8269"/>
                <a:gd name="T13" fmla="*/ 224350 h 10096"/>
                <a:gd name="T14" fmla="*/ 129400 w 8269"/>
                <a:gd name="T15" fmla="*/ 192425 h 10096"/>
                <a:gd name="T16" fmla="*/ 84025 w 8269"/>
                <a:gd name="T17" fmla="*/ 25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634;p30">
              <a:extLst>
                <a:ext uri="{FF2B5EF4-FFF2-40B4-BE49-F238E27FC236}">
                  <a16:creationId xmlns:a16="http://schemas.microsoft.com/office/drawing/2014/main" id="{A3B6D7AA-253C-4FC8-BC79-0B4A7415B88E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8" name="Google Shape;635;p30">
              <a:extLst>
                <a:ext uri="{FF2B5EF4-FFF2-40B4-BE49-F238E27FC236}">
                  <a16:creationId xmlns:a16="http://schemas.microsoft.com/office/drawing/2014/main" id="{963672B3-418E-4923-B5B3-C9158AB87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7875 w 15696"/>
                <a:gd name="T1" fmla="*/ 0 h 16828"/>
                <a:gd name="T2" fmla="*/ 174775 w 15696"/>
                <a:gd name="T3" fmla="*/ 5800 h 16828"/>
                <a:gd name="T4" fmla="*/ 21000 w 15696"/>
                <a:gd name="T5" fmla="*/ 236875 h 16828"/>
                <a:gd name="T6" fmla="*/ 0 w 15696"/>
                <a:gd name="T7" fmla="*/ 362900 h 16828"/>
                <a:gd name="T8" fmla="*/ 0 w 15696"/>
                <a:gd name="T9" fmla="*/ 377175 h 16828"/>
                <a:gd name="T10" fmla="*/ 172175 w 15696"/>
                <a:gd name="T11" fmla="*/ 420700 h 16828"/>
                <a:gd name="T12" fmla="*/ 384825 w 15696"/>
                <a:gd name="T13" fmla="*/ 380550 h 16828"/>
                <a:gd name="T14" fmla="*/ 381475 w 15696"/>
                <a:gd name="T15" fmla="*/ 310800 h 16828"/>
                <a:gd name="T16" fmla="*/ 311725 w 15696"/>
                <a:gd name="T17" fmla="*/ 34375 h 16828"/>
                <a:gd name="T18" fmla="*/ 217875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636;p30">
              <a:extLst>
                <a:ext uri="{FF2B5EF4-FFF2-40B4-BE49-F238E27FC236}">
                  <a16:creationId xmlns:a16="http://schemas.microsoft.com/office/drawing/2014/main" id="{48891A7E-4788-467F-ABCE-F9A4BE1B7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4225 w 169"/>
                <a:gd name="T1" fmla="*/ 25 h 1"/>
                <a:gd name="T2" fmla="*/ 25 w 169"/>
                <a:gd name="T3" fmla="*/ 25 h 1"/>
                <a:gd name="T4" fmla="*/ 25 w 169"/>
                <a:gd name="T5" fmla="*/ 25 h 1"/>
                <a:gd name="T6" fmla="*/ 4225 w 169"/>
                <a:gd name="T7" fmla="*/ 25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637;p30">
              <a:extLst>
                <a:ext uri="{FF2B5EF4-FFF2-40B4-BE49-F238E27FC236}">
                  <a16:creationId xmlns:a16="http://schemas.microsoft.com/office/drawing/2014/main" id="{E69F7D10-FE78-43AC-BD0C-4537D6016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7575 w 304"/>
                <a:gd name="T1" fmla="*/ 25 h 13142"/>
                <a:gd name="T2" fmla="*/ 7525 w 304"/>
                <a:gd name="T3" fmla="*/ 6025 h 13142"/>
                <a:gd name="T4" fmla="*/ 7575 w 304"/>
                <a:gd name="T5" fmla="*/ 3375 h 13142"/>
                <a:gd name="T6" fmla="*/ 7575 w 304"/>
                <a:gd name="T7" fmla="*/ 25 h 13142"/>
                <a:gd name="T8" fmla="*/ 7525 w 304"/>
                <a:gd name="T9" fmla="*/ 6025 h 13142"/>
                <a:gd name="T10" fmla="*/ 25 w 304"/>
                <a:gd name="T11" fmla="*/ 328550 h 13142"/>
                <a:gd name="T12" fmla="*/ 4225 w 304"/>
                <a:gd name="T13" fmla="*/ 328550 h 13142"/>
                <a:gd name="T14" fmla="*/ 7525 w 304"/>
                <a:gd name="T15" fmla="*/ 6025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1" name="Google Shape;638;p30">
              <a:extLst>
                <a:ext uri="{FF2B5EF4-FFF2-40B4-BE49-F238E27FC236}">
                  <a16:creationId xmlns:a16="http://schemas.microsoft.com/office/drawing/2014/main" id="{88752E48-9B95-46E0-870E-EF2559890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5 w 1984"/>
                <a:gd name="T1" fmla="*/ 3375 h 136"/>
                <a:gd name="T2" fmla="*/ 25 w 1984"/>
                <a:gd name="T3" fmla="*/ 3375 h 136"/>
                <a:gd name="T4" fmla="*/ 25 w 1984"/>
                <a:gd name="T5" fmla="*/ 3375 h 136"/>
                <a:gd name="T6" fmla="*/ 25 w 1984"/>
                <a:gd name="T7" fmla="*/ 3375 h 136"/>
                <a:gd name="T8" fmla="*/ 49600 w 1984"/>
                <a:gd name="T9" fmla="*/ 25 h 136"/>
                <a:gd name="T10" fmla="*/ 25 w 1984"/>
                <a:gd name="T11" fmla="*/ 3375 h 136"/>
                <a:gd name="T12" fmla="*/ 49600 w 1984"/>
                <a:gd name="T13" fmla="*/ 25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2" name="Google Shape;639;p30">
              <a:extLst>
                <a:ext uri="{FF2B5EF4-FFF2-40B4-BE49-F238E27FC236}">
                  <a16:creationId xmlns:a16="http://schemas.microsoft.com/office/drawing/2014/main" id="{207F2989-7890-48F8-AB40-7B84B4207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42025 w 2959"/>
                <a:gd name="T1" fmla="*/ 25 h 15394"/>
                <a:gd name="T2" fmla="*/ 35300 w 2959"/>
                <a:gd name="T3" fmla="*/ 31100 h 15394"/>
                <a:gd name="T4" fmla="*/ 25 w 2959"/>
                <a:gd name="T5" fmla="*/ 384825 h 15394"/>
                <a:gd name="T6" fmla="*/ 49600 w 2959"/>
                <a:gd name="T7" fmla="*/ 381475 h 15394"/>
                <a:gd name="T8" fmla="*/ 73950 w 2959"/>
                <a:gd name="T9" fmla="*/ 45375 h 15394"/>
                <a:gd name="T10" fmla="*/ 42025 w 2959"/>
                <a:gd name="T11" fmla="*/ 25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640;p30">
              <a:extLst>
                <a:ext uri="{FF2B5EF4-FFF2-40B4-BE49-F238E27FC236}">
                  <a16:creationId xmlns:a16="http://schemas.microsoft.com/office/drawing/2014/main" id="{7EDEA972-2E9A-4761-8052-05FDB560A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3375 w 135"/>
                <a:gd name="T1" fmla="*/ 0 h 572"/>
                <a:gd name="T2" fmla="*/ 0 w 135"/>
                <a:gd name="T3" fmla="*/ 14300 h 572"/>
                <a:gd name="T4" fmla="*/ 3375 w 135"/>
                <a:gd name="T5" fmla="*/ 14300 h 572"/>
                <a:gd name="T6" fmla="*/ 3375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641;p30">
              <a:extLst>
                <a:ext uri="{FF2B5EF4-FFF2-40B4-BE49-F238E27FC236}">
                  <a16:creationId xmlns:a16="http://schemas.microsoft.com/office/drawing/2014/main" id="{A480A6F7-F658-441D-B0A0-7247A5548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31100 w 1379"/>
                <a:gd name="T1" fmla="*/ 25 h 14822"/>
                <a:gd name="T2" fmla="*/ 3375 w 1379"/>
                <a:gd name="T3" fmla="*/ 42025 h 14822"/>
                <a:gd name="T4" fmla="*/ 25 w 1379"/>
                <a:gd name="T5" fmla="*/ 370550 h 14822"/>
                <a:gd name="T6" fmla="*/ 34475 w 1379"/>
                <a:gd name="T7" fmla="*/ 363825 h 14822"/>
                <a:gd name="T8" fmla="*/ 34475 w 1379"/>
                <a:gd name="T9" fmla="*/ 25 h 14822"/>
                <a:gd name="T10" fmla="*/ 31100 w 1379"/>
                <a:gd name="T11" fmla="*/ 25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5" name="Google Shape;642;p30">
              <a:extLst>
                <a:ext uri="{FF2B5EF4-FFF2-40B4-BE49-F238E27FC236}">
                  <a16:creationId xmlns:a16="http://schemas.microsoft.com/office/drawing/2014/main" id="{CAD15E33-1E06-4F59-9224-9501C628C283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643;p30">
              <a:extLst>
                <a:ext uri="{FF2B5EF4-FFF2-40B4-BE49-F238E27FC236}">
                  <a16:creationId xmlns:a16="http://schemas.microsoft.com/office/drawing/2014/main" id="{89C4C350-2A8C-4092-8287-CDCE68E9DEB3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7" name="Google Shape;644;p30">
              <a:extLst>
                <a:ext uri="{FF2B5EF4-FFF2-40B4-BE49-F238E27FC236}">
                  <a16:creationId xmlns:a16="http://schemas.microsoft.com/office/drawing/2014/main" id="{27AC51A9-7395-4195-ACF6-71D596916D54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8" name="Google Shape;645;p30">
              <a:extLst>
                <a:ext uri="{FF2B5EF4-FFF2-40B4-BE49-F238E27FC236}">
                  <a16:creationId xmlns:a16="http://schemas.microsoft.com/office/drawing/2014/main" id="{8D68B785-76D8-4700-AD19-F7E84FD99158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9" name="Google Shape;646;p30">
              <a:extLst>
                <a:ext uri="{FF2B5EF4-FFF2-40B4-BE49-F238E27FC236}">
                  <a16:creationId xmlns:a16="http://schemas.microsoft.com/office/drawing/2014/main" id="{86CBEA09-432B-4142-88DC-A2A624202577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0" name="Google Shape;647;p30">
              <a:extLst>
                <a:ext uri="{FF2B5EF4-FFF2-40B4-BE49-F238E27FC236}">
                  <a16:creationId xmlns:a16="http://schemas.microsoft.com/office/drawing/2014/main" id="{249FD50A-867B-452B-80F3-A1438639CACD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1" name="Google Shape;648;p30">
              <a:extLst>
                <a:ext uri="{FF2B5EF4-FFF2-40B4-BE49-F238E27FC236}">
                  <a16:creationId xmlns:a16="http://schemas.microsoft.com/office/drawing/2014/main" id="{989FA9F1-064B-4B89-B033-542049E39D27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2" name="Google Shape;649;p30">
              <a:extLst>
                <a:ext uri="{FF2B5EF4-FFF2-40B4-BE49-F238E27FC236}">
                  <a16:creationId xmlns:a16="http://schemas.microsoft.com/office/drawing/2014/main" id="{E22D2DB2-B816-43E7-A16F-5E799DA7C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14300 w 4505"/>
                <a:gd name="T1" fmla="*/ 25 h 8134"/>
                <a:gd name="T2" fmla="*/ 7575 w 4505"/>
                <a:gd name="T3" fmla="*/ 98325 h 8134"/>
                <a:gd name="T4" fmla="*/ 3375 w 4505"/>
                <a:gd name="T5" fmla="*/ 147050 h 8134"/>
                <a:gd name="T6" fmla="*/ 49600 w 4505"/>
                <a:gd name="T7" fmla="*/ 203350 h 8134"/>
                <a:gd name="T8" fmla="*/ 101675 w 4505"/>
                <a:gd name="T9" fmla="*/ 154625 h 8134"/>
                <a:gd name="T10" fmla="*/ 105050 w 4505"/>
                <a:gd name="T11" fmla="*/ 126050 h 8134"/>
                <a:gd name="T12" fmla="*/ 112600 w 4505"/>
                <a:gd name="T13" fmla="*/ 7575 h 8134"/>
                <a:gd name="T14" fmla="*/ 14300 w 4505"/>
                <a:gd name="T15" fmla="*/ 25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650;p30">
              <a:extLst>
                <a:ext uri="{FF2B5EF4-FFF2-40B4-BE49-F238E27FC236}">
                  <a16:creationId xmlns:a16="http://schemas.microsoft.com/office/drawing/2014/main" id="{09B4B79F-0746-4BF3-91B8-6EE821A55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509625 w 40634"/>
                <a:gd name="T1" fmla="*/ 25 h 42724"/>
                <a:gd name="T2" fmla="*/ 497425 w 40634"/>
                <a:gd name="T3" fmla="*/ 175 h 42724"/>
                <a:gd name="T4" fmla="*/ 10925 w 40634"/>
                <a:gd name="T5" fmla="*/ 479925 h 42724"/>
                <a:gd name="T6" fmla="*/ 31925 w 40634"/>
                <a:gd name="T7" fmla="*/ 714350 h 42724"/>
                <a:gd name="T8" fmla="*/ 21025 w 40634"/>
                <a:gd name="T9" fmla="*/ 788300 h 42724"/>
                <a:gd name="T10" fmla="*/ 136950 w 40634"/>
                <a:gd name="T11" fmla="*/ 893325 h 42724"/>
                <a:gd name="T12" fmla="*/ 602450 w 40634"/>
                <a:gd name="T13" fmla="*/ 1068075 h 42724"/>
                <a:gd name="T14" fmla="*/ 920875 w 40634"/>
                <a:gd name="T15" fmla="*/ 900050 h 42724"/>
                <a:gd name="T16" fmla="*/ 931800 w 40634"/>
                <a:gd name="T17" fmla="*/ 854675 h 42724"/>
                <a:gd name="T18" fmla="*/ 931800 w 40634"/>
                <a:gd name="T19" fmla="*/ 816025 h 42724"/>
                <a:gd name="T20" fmla="*/ 959525 w 40634"/>
                <a:gd name="T21" fmla="*/ 732000 h 42724"/>
                <a:gd name="T22" fmla="*/ 1015825 w 40634"/>
                <a:gd name="T23" fmla="*/ 500925 h 42724"/>
                <a:gd name="T24" fmla="*/ 509625 w 40634"/>
                <a:gd name="T25" fmla="*/ 25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651;p30">
              <a:extLst>
                <a:ext uri="{FF2B5EF4-FFF2-40B4-BE49-F238E27FC236}">
                  <a16:creationId xmlns:a16="http://schemas.microsoft.com/office/drawing/2014/main" id="{E1FA573C-C7AE-45B5-B592-C067733C6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651175 w 26047"/>
                <a:gd name="T1" fmla="*/ 294100 h 11899"/>
                <a:gd name="T2" fmla="*/ 584800 w 26047"/>
                <a:gd name="T3" fmla="*/ 297450 h 11899"/>
                <a:gd name="T4" fmla="*/ 531850 w 26047"/>
                <a:gd name="T5" fmla="*/ 294100 h 11899"/>
                <a:gd name="T6" fmla="*/ 531850 w 26047"/>
                <a:gd name="T7" fmla="*/ 294100 h 11899"/>
                <a:gd name="T8" fmla="*/ 584800 w 26047"/>
                <a:gd name="T9" fmla="*/ 297450 h 11899"/>
                <a:gd name="T10" fmla="*/ 651175 w 26047"/>
                <a:gd name="T11" fmla="*/ 294100 h 11899"/>
                <a:gd name="T12" fmla="*/ 651175 w 26047"/>
                <a:gd name="T13" fmla="*/ 294100 h 11899"/>
                <a:gd name="T14" fmla="*/ 0 w 26047"/>
                <a:gd name="T15" fmla="*/ 25 h 11899"/>
                <a:gd name="T16" fmla="*/ 3375 w 26047"/>
                <a:gd name="T17" fmla="*/ 17675 h 11899"/>
                <a:gd name="T18" fmla="*/ 59650 w 26047"/>
                <a:gd name="T19" fmla="*/ 101700 h 11899"/>
                <a:gd name="T20" fmla="*/ 3375 w 26047"/>
                <a:gd name="T21" fmla="*/ 17675 h 11899"/>
                <a:gd name="T22" fmla="*/ 0 w 26047"/>
                <a:gd name="T23" fmla="*/ 25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652;p30">
              <a:extLst>
                <a:ext uri="{FF2B5EF4-FFF2-40B4-BE49-F238E27FC236}">
                  <a16:creationId xmlns:a16="http://schemas.microsoft.com/office/drawing/2014/main" id="{4D99ED6A-1F36-4117-9C0B-F0B1073F5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48725 w 1950"/>
                <a:gd name="T3" fmla="*/ 3375 h 135"/>
                <a:gd name="T4" fmla="*/ 48725 w 1950"/>
                <a:gd name="T5" fmla="*/ 3375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653;p30">
              <a:extLst>
                <a:ext uri="{FF2B5EF4-FFF2-40B4-BE49-F238E27FC236}">
                  <a16:creationId xmlns:a16="http://schemas.microsoft.com/office/drawing/2014/main" id="{3D93CEC9-2070-4A9C-95BC-46ED21738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94950 w 26047"/>
                <a:gd name="T1" fmla="*/ 25 h 15831"/>
                <a:gd name="T2" fmla="*/ 27725 w 26047"/>
                <a:gd name="T3" fmla="*/ 31950 h 15831"/>
                <a:gd name="T4" fmla="*/ 0 w 26047"/>
                <a:gd name="T5" fmla="*/ 94950 h 15831"/>
                <a:gd name="T6" fmla="*/ 0 w 26047"/>
                <a:gd name="T7" fmla="*/ 98325 h 15831"/>
                <a:gd name="T8" fmla="*/ 3375 w 26047"/>
                <a:gd name="T9" fmla="*/ 115975 h 15831"/>
                <a:gd name="T10" fmla="*/ 59650 w 26047"/>
                <a:gd name="T11" fmla="*/ 200000 h 15831"/>
                <a:gd name="T12" fmla="*/ 119300 w 26047"/>
                <a:gd name="T13" fmla="*/ 221000 h 15831"/>
                <a:gd name="T14" fmla="*/ 483125 w 26047"/>
                <a:gd name="T15" fmla="*/ 389025 h 15831"/>
                <a:gd name="T16" fmla="*/ 531850 w 26047"/>
                <a:gd name="T17" fmla="*/ 392400 h 15831"/>
                <a:gd name="T18" fmla="*/ 584800 w 26047"/>
                <a:gd name="T19" fmla="*/ 395750 h 15831"/>
                <a:gd name="T20" fmla="*/ 651175 w 26047"/>
                <a:gd name="T21" fmla="*/ 392400 h 15831"/>
                <a:gd name="T22" fmla="*/ 647800 w 26047"/>
                <a:gd name="T23" fmla="*/ 389025 h 15831"/>
                <a:gd name="T24" fmla="*/ 234425 w 26047"/>
                <a:gd name="T25" fmla="*/ 115975 h 15831"/>
                <a:gd name="T26" fmla="*/ 210050 w 26047"/>
                <a:gd name="T27" fmla="*/ 73950 h 15831"/>
                <a:gd name="T28" fmla="*/ 210050 w 26047"/>
                <a:gd name="T29" fmla="*/ 105050 h 15831"/>
                <a:gd name="T30" fmla="*/ 108400 w 26047"/>
                <a:gd name="T31" fmla="*/ 25 h 15831"/>
                <a:gd name="T32" fmla="*/ 94950 w 26047"/>
                <a:gd name="T33" fmla="*/ 25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7" name="Google Shape;654;p30">
              <a:extLst>
                <a:ext uri="{FF2B5EF4-FFF2-40B4-BE49-F238E27FC236}">
                  <a16:creationId xmlns:a16="http://schemas.microsoft.com/office/drawing/2014/main" id="{5AAA2829-7B7F-4D64-AE89-DD3A205222C6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8" name="Google Shape;655;p30">
              <a:extLst>
                <a:ext uri="{FF2B5EF4-FFF2-40B4-BE49-F238E27FC236}">
                  <a16:creationId xmlns:a16="http://schemas.microsoft.com/office/drawing/2014/main" id="{E08FAC97-E82C-4A9E-AEE6-7FEF11B93127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9" name="Google Shape;656;p30">
              <a:extLst>
                <a:ext uri="{FF2B5EF4-FFF2-40B4-BE49-F238E27FC236}">
                  <a16:creationId xmlns:a16="http://schemas.microsoft.com/office/drawing/2014/main" id="{D6CA4257-D371-4B45-8B10-9B37318207A7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0" name="Google Shape;657;p30">
              <a:extLst>
                <a:ext uri="{FF2B5EF4-FFF2-40B4-BE49-F238E27FC236}">
                  <a16:creationId xmlns:a16="http://schemas.microsoft.com/office/drawing/2014/main" id="{3B918B86-D18F-4B98-B4ED-B5D1B6D9E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5 h 2253"/>
                <a:gd name="T2" fmla="*/ 0 w 1"/>
                <a:gd name="T3" fmla="*/ 56325 h 2253"/>
                <a:gd name="T4" fmla="*/ 0 w 1"/>
                <a:gd name="T5" fmla="*/ 56325 h 2253"/>
                <a:gd name="T6" fmla="*/ 0 w 1"/>
                <a:gd name="T7" fmla="*/ 25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658;p30">
              <a:extLst>
                <a:ext uri="{FF2B5EF4-FFF2-40B4-BE49-F238E27FC236}">
                  <a16:creationId xmlns:a16="http://schemas.microsoft.com/office/drawing/2014/main" id="{1067DAE9-CCBF-4A39-8BD0-DF7CE392B095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2" name="Google Shape;659;p30">
              <a:extLst>
                <a:ext uri="{FF2B5EF4-FFF2-40B4-BE49-F238E27FC236}">
                  <a16:creationId xmlns:a16="http://schemas.microsoft.com/office/drawing/2014/main" id="{70227A8E-7DEE-47BF-8875-237878E67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2750 w 5345"/>
                <a:gd name="T1" fmla="*/ 0 h 4826"/>
                <a:gd name="T2" fmla="*/ 10950 w 5345"/>
                <a:gd name="T3" fmla="*/ 8050 h 4826"/>
                <a:gd name="T4" fmla="*/ 63050 w 5345"/>
                <a:gd name="T5" fmla="*/ 113075 h 4826"/>
                <a:gd name="T6" fmla="*/ 94975 w 5345"/>
                <a:gd name="T7" fmla="*/ 120625 h 4826"/>
                <a:gd name="T8" fmla="*/ 122700 w 5345"/>
                <a:gd name="T9" fmla="*/ 117275 h 4826"/>
                <a:gd name="T10" fmla="*/ 130250 w 5345"/>
                <a:gd name="T11" fmla="*/ 99625 h 4826"/>
                <a:gd name="T12" fmla="*/ 118025 w 5345"/>
                <a:gd name="T13" fmla="*/ 91225 h 4826"/>
                <a:gd name="T14" fmla="*/ 115975 w 5345"/>
                <a:gd name="T15" fmla="*/ 92075 h 4826"/>
                <a:gd name="T16" fmla="*/ 92975 w 5345"/>
                <a:gd name="T17" fmla="*/ 95225 h 4826"/>
                <a:gd name="T18" fmla="*/ 70600 w 5345"/>
                <a:gd name="T19" fmla="*/ 92075 h 4826"/>
                <a:gd name="T20" fmla="*/ 35325 w 5345"/>
                <a:gd name="T21" fmla="*/ 15600 h 4826"/>
                <a:gd name="T22" fmla="*/ 28600 w 5345"/>
                <a:gd name="T23" fmla="*/ 1325 h 4826"/>
                <a:gd name="T24" fmla="*/ 22750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660;p30">
              <a:extLst>
                <a:ext uri="{FF2B5EF4-FFF2-40B4-BE49-F238E27FC236}">
                  <a16:creationId xmlns:a16="http://schemas.microsoft.com/office/drawing/2014/main" id="{6109DCA4-8757-4C6F-82F4-2D1DB2A15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94125 w 7563"/>
                <a:gd name="T1" fmla="*/ 0 h 6785"/>
                <a:gd name="T2" fmla="*/ 63025 w 7563"/>
                <a:gd name="T3" fmla="*/ 6275 h 6785"/>
                <a:gd name="T4" fmla="*/ 17650 w 7563"/>
                <a:gd name="T5" fmla="*/ 114650 h 6785"/>
                <a:gd name="T6" fmla="*/ 95200 w 7563"/>
                <a:gd name="T7" fmla="*/ 169625 h 6785"/>
                <a:gd name="T8" fmla="*/ 126050 w 7563"/>
                <a:gd name="T9" fmla="*/ 163400 h 6785"/>
                <a:gd name="T10" fmla="*/ 171425 w 7563"/>
                <a:gd name="T11" fmla="*/ 51650 h 6785"/>
                <a:gd name="T12" fmla="*/ 94125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661;p30">
              <a:extLst>
                <a:ext uri="{FF2B5EF4-FFF2-40B4-BE49-F238E27FC236}">
                  <a16:creationId xmlns:a16="http://schemas.microsoft.com/office/drawing/2014/main" id="{4E4E8FAB-BC2C-4C68-AD10-F5E274BE03EF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5" name="Google Shape;662;p30">
              <a:extLst>
                <a:ext uri="{FF2B5EF4-FFF2-40B4-BE49-F238E27FC236}">
                  <a16:creationId xmlns:a16="http://schemas.microsoft.com/office/drawing/2014/main" id="{15E1901D-68B9-4315-8B14-DD60C50FA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81575 w 6454"/>
                <a:gd name="T1" fmla="*/ 0 h 5755"/>
                <a:gd name="T2" fmla="*/ 35300 w 6454"/>
                <a:gd name="T3" fmla="*/ 16050 h 5755"/>
                <a:gd name="T4" fmla="*/ 24375 w 6454"/>
                <a:gd name="T5" fmla="*/ 117725 h 5755"/>
                <a:gd name="T6" fmla="*/ 81925 w 6454"/>
                <a:gd name="T7" fmla="*/ 143875 h 5755"/>
                <a:gd name="T8" fmla="*/ 126050 w 6454"/>
                <a:gd name="T9" fmla="*/ 127800 h 5755"/>
                <a:gd name="T10" fmla="*/ 136125 w 6454"/>
                <a:gd name="T11" fmla="*/ 26150 h 5755"/>
                <a:gd name="T12" fmla="*/ 81575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663;p30">
              <a:extLst>
                <a:ext uri="{FF2B5EF4-FFF2-40B4-BE49-F238E27FC236}">
                  <a16:creationId xmlns:a16="http://schemas.microsoft.com/office/drawing/2014/main" id="{05914F44-1111-4BC4-B1AC-C816BAC01918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7" name="Google Shape;664;p30">
              <a:extLst>
                <a:ext uri="{FF2B5EF4-FFF2-40B4-BE49-F238E27FC236}">
                  <a16:creationId xmlns:a16="http://schemas.microsoft.com/office/drawing/2014/main" id="{3D44F9CE-0406-4324-8BD8-479C6C456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35725 w 2824"/>
                <a:gd name="T1" fmla="*/ 0 h 2440"/>
                <a:gd name="T2" fmla="*/ 21025 w 2824"/>
                <a:gd name="T3" fmla="*/ 4825 h 2440"/>
                <a:gd name="T4" fmla="*/ 7575 w 2824"/>
                <a:gd name="T5" fmla="*/ 43475 h 2440"/>
                <a:gd name="T6" fmla="*/ 35525 w 2824"/>
                <a:gd name="T7" fmla="*/ 60975 h 2440"/>
                <a:gd name="T8" fmla="*/ 49575 w 2824"/>
                <a:gd name="T9" fmla="*/ 57750 h 2440"/>
                <a:gd name="T10" fmla="*/ 59675 w 2824"/>
                <a:gd name="T11" fmla="*/ 15750 h 2440"/>
                <a:gd name="T12" fmla="*/ 35725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665;p30">
              <a:extLst>
                <a:ext uri="{FF2B5EF4-FFF2-40B4-BE49-F238E27FC236}">
                  <a16:creationId xmlns:a16="http://schemas.microsoft.com/office/drawing/2014/main" id="{2D539979-435B-4B8B-A08D-E8E021056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35800 w 2824"/>
                <a:gd name="T1" fmla="*/ 25 h 2445"/>
                <a:gd name="T2" fmla="*/ 21000 w 2824"/>
                <a:gd name="T3" fmla="*/ 3350 h 2445"/>
                <a:gd name="T4" fmla="*/ 10925 w 2824"/>
                <a:gd name="T5" fmla="*/ 45350 h 2445"/>
                <a:gd name="T6" fmla="*/ 37350 w 2824"/>
                <a:gd name="T7" fmla="*/ 61100 h 2445"/>
                <a:gd name="T8" fmla="*/ 52925 w 2824"/>
                <a:gd name="T9" fmla="*/ 56275 h 2445"/>
                <a:gd name="T10" fmla="*/ 63025 w 2824"/>
                <a:gd name="T11" fmla="*/ 14275 h 2445"/>
                <a:gd name="T12" fmla="*/ 35800 w 2824"/>
                <a:gd name="T13" fmla="*/ 25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666;p30">
              <a:extLst>
                <a:ext uri="{FF2B5EF4-FFF2-40B4-BE49-F238E27FC236}">
                  <a16:creationId xmlns:a16="http://schemas.microsoft.com/office/drawing/2014/main" id="{ACE67E91-A09F-437D-BE2E-F15A60BF2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561225 w 48901"/>
                <a:gd name="T1" fmla="*/ 0 h 37862"/>
                <a:gd name="T2" fmla="*/ 389025 w 48901"/>
                <a:gd name="T3" fmla="*/ 33225 h 37862"/>
                <a:gd name="T4" fmla="*/ 241975 w 48901"/>
                <a:gd name="T5" fmla="*/ 130700 h 37862"/>
                <a:gd name="T6" fmla="*/ 185700 w 48901"/>
                <a:gd name="T7" fmla="*/ 187000 h 37862"/>
                <a:gd name="T8" fmla="*/ 185700 w 48901"/>
                <a:gd name="T9" fmla="*/ 190350 h 37862"/>
                <a:gd name="T10" fmla="*/ 105875 w 48901"/>
                <a:gd name="T11" fmla="*/ 295375 h 37862"/>
                <a:gd name="T12" fmla="*/ 77300 w 48901"/>
                <a:gd name="T13" fmla="*/ 355025 h 37862"/>
                <a:gd name="T14" fmla="*/ 126875 w 48901"/>
                <a:gd name="T15" fmla="*/ 323100 h 37862"/>
                <a:gd name="T16" fmla="*/ 126875 w 48901"/>
                <a:gd name="T17" fmla="*/ 323100 h 37862"/>
                <a:gd name="T18" fmla="*/ 31925 w 48901"/>
                <a:gd name="T19" fmla="*/ 596175 h 37862"/>
                <a:gd name="T20" fmla="*/ 115950 w 48901"/>
                <a:gd name="T21" fmla="*/ 939825 h 37862"/>
                <a:gd name="T22" fmla="*/ 115950 w 48901"/>
                <a:gd name="T23" fmla="*/ 936450 h 37862"/>
                <a:gd name="T24" fmla="*/ 143675 w 48901"/>
                <a:gd name="T25" fmla="*/ 873450 h 37862"/>
                <a:gd name="T26" fmla="*/ 208175 w 48901"/>
                <a:gd name="T27" fmla="*/ 840075 h 37862"/>
                <a:gd name="T28" fmla="*/ 224350 w 48901"/>
                <a:gd name="T29" fmla="*/ 841525 h 37862"/>
                <a:gd name="T30" fmla="*/ 326000 w 48901"/>
                <a:gd name="T31" fmla="*/ 946550 h 37862"/>
                <a:gd name="T32" fmla="*/ 357925 w 48901"/>
                <a:gd name="T33" fmla="*/ 729775 h 37862"/>
                <a:gd name="T34" fmla="*/ 413400 w 48901"/>
                <a:gd name="T35" fmla="*/ 628100 h 37862"/>
                <a:gd name="T36" fmla="*/ 500775 w 48901"/>
                <a:gd name="T37" fmla="*/ 550800 h 37862"/>
                <a:gd name="T38" fmla="*/ 500775 w 48901"/>
                <a:gd name="T39" fmla="*/ 550800 h 37862"/>
                <a:gd name="T40" fmla="*/ 490700 w 48901"/>
                <a:gd name="T41" fmla="*/ 596175 h 37862"/>
                <a:gd name="T42" fmla="*/ 487325 w 48901"/>
                <a:gd name="T43" fmla="*/ 649100 h 37862"/>
                <a:gd name="T44" fmla="*/ 497400 w 48901"/>
                <a:gd name="T45" fmla="*/ 747400 h 37862"/>
                <a:gd name="T46" fmla="*/ 686450 w 48901"/>
                <a:gd name="T47" fmla="*/ 659200 h 37862"/>
                <a:gd name="T48" fmla="*/ 809125 w 48901"/>
                <a:gd name="T49" fmla="*/ 498700 h 37862"/>
                <a:gd name="T50" fmla="*/ 809125 w 48901"/>
                <a:gd name="T51" fmla="*/ 498700 h 37862"/>
                <a:gd name="T52" fmla="*/ 799050 w 48901"/>
                <a:gd name="T53" fmla="*/ 659200 h 37862"/>
                <a:gd name="T54" fmla="*/ 742750 w 48901"/>
                <a:gd name="T55" fmla="*/ 778500 h 37862"/>
                <a:gd name="T56" fmla="*/ 774525 w 48901"/>
                <a:gd name="T57" fmla="*/ 783100 h 37862"/>
                <a:gd name="T58" fmla="*/ 893150 w 48901"/>
                <a:gd name="T59" fmla="*/ 743200 h 37862"/>
                <a:gd name="T60" fmla="*/ 983900 w 48901"/>
                <a:gd name="T61" fmla="*/ 613825 h 37862"/>
                <a:gd name="T62" fmla="*/ 983900 w 48901"/>
                <a:gd name="T63" fmla="*/ 613825 h 37862"/>
                <a:gd name="T64" fmla="*/ 941875 w 48901"/>
                <a:gd name="T65" fmla="*/ 764225 h 37862"/>
                <a:gd name="T66" fmla="*/ 820050 w 48901"/>
                <a:gd name="T67" fmla="*/ 873450 h 37862"/>
                <a:gd name="T68" fmla="*/ 840075 w 48901"/>
                <a:gd name="T69" fmla="*/ 874075 h 37862"/>
                <a:gd name="T70" fmla="*/ 983900 w 48901"/>
                <a:gd name="T71" fmla="*/ 855800 h 37862"/>
                <a:gd name="T72" fmla="*/ 1141850 w 48901"/>
                <a:gd name="T73" fmla="*/ 785225 h 37862"/>
                <a:gd name="T74" fmla="*/ 1211600 w 48901"/>
                <a:gd name="T75" fmla="*/ 652475 h 37862"/>
                <a:gd name="T76" fmla="*/ 1201500 w 48901"/>
                <a:gd name="T77" fmla="*/ 519725 h 37862"/>
                <a:gd name="T78" fmla="*/ 1141850 w 48901"/>
                <a:gd name="T79" fmla="*/ 379400 h 37862"/>
                <a:gd name="T80" fmla="*/ 1141850 w 48901"/>
                <a:gd name="T81" fmla="*/ 379400 h 37862"/>
                <a:gd name="T82" fmla="*/ 1145225 w 48901"/>
                <a:gd name="T83" fmla="*/ 382750 h 37862"/>
                <a:gd name="T84" fmla="*/ 1183875 w 48901"/>
                <a:gd name="T85" fmla="*/ 403775 h 37862"/>
                <a:gd name="T86" fmla="*/ 1222525 w 48901"/>
                <a:gd name="T87" fmla="*/ 442425 h 37862"/>
                <a:gd name="T88" fmla="*/ 1222525 w 48901"/>
                <a:gd name="T89" fmla="*/ 439050 h 37862"/>
                <a:gd name="T90" fmla="*/ 1190575 w 48901"/>
                <a:gd name="T91" fmla="*/ 340750 h 37862"/>
                <a:gd name="T92" fmla="*/ 1117500 w 48901"/>
                <a:gd name="T93" fmla="*/ 246650 h 37862"/>
                <a:gd name="T94" fmla="*/ 899525 w 48901"/>
                <a:gd name="T95" fmla="*/ 117050 h 37862"/>
                <a:gd name="T96" fmla="*/ 889800 w 48901"/>
                <a:gd name="T97" fmla="*/ 117250 h 37862"/>
                <a:gd name="T98" fmla="*/ 841050 w 48901"/>
                <a:gd name="T99" fmla="*/ 109700 h 37862"/>
                <a:gd name="T100" fmla="*/ 788125 w 48901"/>
                <a:gd name="T101" fmla="*/ 67675 h 37862"/>
                <a:gd name="T102" fmla="*/ 679725 w 48901"/>
                <a:gd name="T103" fmla="*/ 18950 h 37862"/>
                <a:gd name="T104" fmla="*/ 561225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667;p30">
              <a:extLst>
                <a:ext uri="{FF2B5EF4-FFF2-40B4-BE49-F238E27FC236}">
                  <a16:creationId xmlns:a16="http://schemas.microsoft.com/office/drawing/2014/main" id="{47561FA0-8F22-49E3-9668-DF49D17A9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535225 w 47759"/>
                <a:gd name="T1" fmla="*/ 25 h 28249"/>
                <a:gd name="T2" fmla="*/ 401975 w 47759"/>
                <a:gd name="T3" fmla="*/ 22200 h 28249"/>
                <a:gd name="T4" fmla="*/ 401975 w 47759"/>
                <a:gd name="T5" fmla="*/ 22200 h 28249"/>
                <a:gd name="T6" fmla="*/ 535225 w 47759"/>
                <a:gd name="T7" fmla="*/ 3375 h 28249"/>
                <a:gd name="T8" fmla="*/ 651175 w 47759"/>
                <a:gd name="T9" fmla="*/ 21025 h 28249"/>
                <a:gd name="T10" fmla="*/ 535225 w 47759"/>
                <a:gd name="T11" fmla="*/ 25 h 28249"/>
                <a:gd name="T12" fmla="*/ 651200 w 47759"/>
                <a:gd name="T13" fmla="*/ 21025 h 28249"/>
                <a:gd name="T14" fmla="*/ 759575 w 47759"/>
                <a:gd name="T15" fmla="*/ 69750 h 28249"/>
                <a:gd name="T16" fmla="*/ 651200 w 47759"/>
                <a:gd name="T17" fmla="*/ 21025 h 28249"/>
                <a:gd name="T18" fmla="*/ 401975 w 47759"/>
                <a:gd name="T19" fmla="*/ 22200 h 28249"/>
                <a:gd name="T20" fmla="*/ 360475 w 47759"/>
                <a:gd name="T21" fmla="*/ 35300 h 28249"/>
                <a:gd name="T22" fmla="*/ 281600 w 47759"/>
                <a:gd name="T23" fmla="*/ 76150 h 28249"/>
                <a:gd name="T24" fmla="*/ 281600 w 47759"/>
                <a:gd name="T25" fmla="*/ 76150 h 28249"/>
                <a:gd name="T26" fmla="*/ 363825 w 47759"/>
                <a:gd name="T27" fmla="*/ 35300 h 28249"/>
                <a:gd name="T28" fmla="*/ 401975 w 47759"/>
                <a:gd name="T29" fmla="*/ 22200 h 28249"/>
                <a:gd name="T30" fmla="*/ 759575 w 47759"/>
                <a:gd name="T31" fmla="*/ 69750 h 28249"/>
                <a:gd name="T32" fmla="*/ 759575 w 47759"/>
                <a:gd name="T33" fmla="*/ 69750 h 28249"/>
                <a:gd name="T34" fmla="*/ 812500 w 47759"/>
                <a:gd name="T35" fmla="*/ 111775 h 28249"/>
                <a:gd name="T36" fmla="*/ 759575 w 47759"/>
                <a:gd name="T37" fmla="*/ 69750 h 28249"/>
                <a:gd name="T38" fmla="*/ 281600 w 47759"/>
                <a:gd name="T39" fmla="*/ 76150 h 28249"/>
                <a:gd name="T40" fmla="*/ 281600 w 47759"/>
                <a:gd name="T41" fmla="*/ 76150 h 28249"/>
                <a:gd name="T42" fmla="*/ 210075 w 47759"/>
                <a:gd name="T43" fmla="*/ 132775 h 28249"/>
                <a:gd name="T44" fmla="*/ 191000 w 47759"/>
                <a:gd name="T45" fmla="*/ 152850 h 28249"/>
                <a:gd name="T46" fmla="*/ 191000 w 47759"/>
                <a:gd name="T47" fmla="*/ 152850 h 28249"/>
                <a:gd name="T48" fmla="*/ 213425 w 47759"/>
                <a:gd name="T49" fmla="*/ 132775 h 28249"/>
                <a:gd name="T50" fmla="*/ 281600 w 47759"/>
                <a:gd name="T51" fmla="*/ 76150 h 28249"/>
                <a:gd name="T52" fmla="*/ 191000 w 47759"/>
                <a:gd name="T53" fmla="*/ 152850 h 28249"/>
                <a:gd name="T54" fmla="*/ 157150 w 47759"/>
                <a:gd name="T55" fmla="*/ 189075 h 28249"/>
                <a:gd name="T56" fmla="*/ 191000 w 47759"/>
                <a:gd name="T57" fmla="*/ 152850 h 28249"/>
                <a:gd name="T58" fmla="*/ 812500 w 47759"/>
                <a:gd name="T59" fmla="*/ 111775 h 28249"/>
                <a:gd name="T60" fmla="*/ 812500 w 47759"/>
                <a:gd name="T61" fmla="*/ 111775 h 28249"/>
                <a:gd name="T62" fmla="*/ 843600 w 47759"/>
                <a:gd name="T63" fmla="*/ 119325 h 28249"/>
                <a:gd name="T64" fmla="*/ 864600 w 47759"/>
                <a:gd name="T65" fmla="*/ 119325 h 28249"/>
                <a:gd name="T66" fmla="*/ 1088950 w 47759"/>
                <a:gd name="T67" fmla="*/ 248725 h 28249"/>
                <a:gd name="T68" fmla="*/ 864600 w 47759"/>
                <a:gd name="T69" fmla="*/ 115125 h 28249"/>
                <a:gd name="T70" fmla="*/ 843600 w 47759"/>
                <a:gd name="T71" fmla="*/ 115125 h 28249"/>
                <a:gd name="T72" fmla="*/ 812500 w 47759"/>
                <a:gd name="T73" fmla="*/ 111775 h 28249"/>
                <a:gd name="T74" fmla="*/ 157150 w 47759"/>
                <a:gd name="T75" fmla="*/ 189075 h 28249"/>
                <a:gd name="T76" fmla="*/ 77325 w 47759"/>
                <a:gd name="T77" fmla="*/ 297450 h 28249"/>
                <a:gd name="T78" fmla="*/ 157150 w 47759"/>
                <a:gd name="T79" fmla="*/ 192425 h 28249"/>
                <a:gd name="T80" fmla="*/ 157150 w 47759"/>
                <a:gd name="T81" fmla="*/ 189075 h 28249"/>
                <a:gd name="T82" fmla="*/ 1162050 w 47759"/>
                <a:gd name="T83" fmla="*/ 342850 h 28249"/>
                <a:gd name="T84" fmla="*/ 1162050 w 47759"/>
                <a:gd name="T85" fmla="*/ 342850 h 28249"/>
                <a:gd name="T86" fmla="*/ 1193975 w 47759"/>
                <a:gd name="T87" fmla="*/ 444500 h 28249"/>
                <a:gd name="T88" fmla="*/ 1193975 w 47759"/>
                <a:gd name="T89" fmla="*/ 441125 h 28249"/>
                <a:gd name="T90" fmla="*/ 1162050 w 47759"/>
                <a:gd name="T91" fmla="*/ 342850 h 28249"/>
                <a:gd name="T92" fmla="*/ 97725 w 47759"/>
                <a:gd name="T93" fmla="*/ 326000 h 28249"/>
                <a:gd name="T94" fmla="*/ 97725 w 47759"/>
                <a:gd name="T95" fmla="*/ 326000 h 28249"/>
                <a:gd name="T96" fmla="*/ 3375 w 47759"/>
                <a:gd name="T97" fmla="*/ 594875 h 28249"/>
                <a:gd name="T98" fmla="*/ 25 w 47759"/>
                <a:gd name="T99" fmla="*/ 706200 h 28249"/>
                <a:gd name="T100" fmla="*/ 25 w 47759"/>
                <a:gd name="T101" fmla="*/ 706200 h 28249"/>
                <a:gd name="T102" fmla="*/ 3375 w 47759"/>
                <a:gd name="T103" fmla="*/ 598250 h 28249"/>
                <a:gd name="T104" fmla="*/ 97725 w 47759"/>
                <a:gd name="T105" fmla="*/ 326000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668;p30">
              <a:extLst>
                <a:ext uri="{FF2B5EF4-FFF2-40B4-BE49-F238E27FC236}">
                  <a16:creationId xmlns:a16="http://schemas.microsoft.com/office/drawing/2014/main" id="{4CBDF00C-044A-41D7-AE6B-B5448A909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535225 w 47759"/>
                <a:gd name="T1" fmla="*/ 0 h 37407"/>
                <a:gd name="T2" fmla="*/ 360475 w 47759"/>
                <a:gd name="T3" fmla="*/ 31925 h 37407"/>
                <a:gd name="T4" fmla="*/ 213425 w 47759"/>
                <a:gd name="T5" fmla="*/ 129400 h 37407"/>
                <a:gd name="T6" fmla="*/ 157150 w 47759"/>
                <a:gd name="T7" fmla="*/ 185700 h 37407"/>
                <a:gd name="T8" fmla="*/ 157150 w 47759"/>
                <a:gd name="T9" fmla="*/ 189050 h 37407"/>
                <a:gd name="T10" fmla="*/ 77325 w 47759"/>
                <a:gd name="T11" fmla="*/ 294075 h 37407"/>
                <a:gd name="T12" fmla="*/ 48750 w 47759"/>
                <a:gd name="T13" fmla="*/ 353725 h 37407"/>
                <a:gd name="T14" fmla="*/ 98325 w 47759"/>
                <a:gd name="T15" fmla="*/ 321800 h 37407"/>
                <a:gd name="T16" fmla="*/ 98325 w 47759"/>
                <a:gd name="T17" fmla="*/ 321800 h 37407"/>
                <a:gd name="T18" fmla="*/ 3375 w 47759"/>
                <a:gd name="T19" fmla="*/ 594875 h 37407"/>
                <a:gd name="T20" fmla="*/ 25 w 47759"/>
                <a:gd name="T21" fmla="*/ 704100 h 37407"/>
                <a:gd name="T22" fmla="*/ 87400 w 47759"/>
                <a:gd name="T23" fmla="*/ 935150 h 37407"/>
                <a:gd name="T24" fmla="*/ 111775 w 47759"/>
                <a:gd name="T25" fmla="*/ 875500 h 37407"/>
                <a:gd name="T26" fmla="*/ 111775 w 47759"/>
                <a:gd name="T27" fmla="*/ 720900 h 37407"/>
                <a:gd name="T28" fmla="*/ 203350 w 47759"/>
                <a:gd name="T29" fmla="*/ 465475 h 37407"/>
                <a:gd name="T30" fmla="*/ 203350 w 47759"/>
                <a:gd name="T31" fmla="*/ 465475 h 37407"/>
                <a:gd name="T32" fmla="*/ 153775 w 47759"/>
                <a:gd name="T33" fmla="*/ 497400 h 37407"/>
                <a:gd name="T34" fmla="*/ 178150 w 47759"/>
                <a:gd name="T35" fmla="*/ 437750 h 37407"/>
                <a:gd name="T36" fmla="*/ 255450 w 47759"/>
                <a:gd name="T37" fmla="*/ 336075 h 37407"/>
                <a:gd name="T38" fmla="*/ 451225 w 47759"/>
                <a:gd name="T39" fmla="*/ 189050 h 37407"/>
                <a:gd name="T40" fmla="*/ 615900 w 47759"/>
                <a:gd name="T41" fmla="*/ 157950 h 37407"/>
                <a:gd name="T42" fmla="*/ 724275 w 47759"/>
                <a:gd name="T43" fmla="*/ 174775 h 37407"/>
                <a:gd name="T44" fmla="*/ 829300 w 47759"/>
                <a:gd name="T45" fmla="*/ 220975 h 37407"/>
                <a:gd name="T46" fmla="*/ 878875 w 47759"/>
                <a:gd name="T47" fmla="*/ 263000 h 37407"/>
                <a:gd name="T48" fmla="*/ 906600 w 47759"/>
                <a:gd name="T49" fmla="*/ 266350 h 37407"/>
                <a:gd name="T50" fmla="*/ 927625 w 47759"/>
                <a:gd name="T51" fmla="*/ 266350 h 37407"/>
                <a:gd name="T52" fmla="*/ 1067925 w 47759"/>
                <a:gd name="T53" fmla="*/ 329375 h 37407"/>
                <a:gd name="T54" fmla="*/ 1141025 w 47759"/>
                <a:gd name="T55" fmla="*/ 392375 h 37407"/>
                <a:gd name="T56" fmla="*/ 1190600 w 47759"/>
                <a:gd name="T57" fmla="*/ 437750 h 37407"/>
                <a:gd name="T58" fmla="*/ 1193975 w 47759"/>
                <a:gd name="T59" fmla="*/ 441125 h 37407"/>
                <a:gd name="T60" fmla="*/ 1193975 w 47759"/>
                <a:gd name="T61" fmla="*/ 437750 h 37407"/>
                <a:gd name="T62" fmla="*/ 1162025 w 47759"/>
                <a:gd name="T63" fmla="*/ 339450 h 37407"/>
                <a:gd name="T64" fmla="*/ 1088950 w 47759"/>
                <a:gd name="T65" fmla="*/ 245350 h 37407"/>
                <a:gd name="T66" fmla="*/ 864600 w 47759"/>
                <a:gd name="T67" fmla="*/ 115950 h 37407"/>
                <a:gd name="T68" fmla="*/ 843600 w 47759"/>
                <a:gd name="T69" fmla="*/ 115950 h 37407"/>
                <a:gd name="T70" fmla="*/ 812500 w 47759"/>
                <a:gd name="T71" fmla="*/ 108400 h 37407"/>
                <a:gd name="T72" fmla="*/ 759575 w 47759"/>
                <a:gd name="T73" fmla="*/ 66375 h 37407"/>
                <a:gd name="T74" fmla="*/ 651175 w 47759"/>
                <a:gd name="T75" fmla="*/ 17650 h 37407"/>
                <a:gd name="T76" fmla="*/ 535225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669;p30">
              <a:extLst>
                <a:ext uri="{FF2B5EF4-FFF2-40B4-BE49-F238E27FC236}">
                  <a16:creationId xmlns:a16="http://schemas.microsoft.com/office/drawing/2014/main" id="{B0D69E64-36E5-4E3A-87DB-5364792CD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171400 w 9781"/>
                <a:gd name="T1" fmla="*/ 0 h 10083"/>
                <a:gd name="T2" fmla="*/ 80675 w 9781"/>
                <a:gd name="T3" fmla="*/ 196625 h 10083"/>
                <a:gd name="T4" fmla="*/ 10100 w 9781"/>
                <a:gd name="T5" fmla="*/ 214250 h 10083"/>
                <a:gd name="T6" fmla="*/ 6725 w 9781"/>
                <a:gd name="T7" fmla="*/ 235275 h 10083"/>
                <a:gd name="T8" fmla="*/ 76475 w 9781"/>
                <a:gd name="T9" fmla="*/ 252075 h 10083"/>
                <a:gd name="T10" fmla="*/ 115125 w 9781"/>
                <a:gd name="T11" fmla="*/ 235275 h 10083"/>
                <a:gd name="T12" fmla="*/ 244500 w 9781"/>
                <a:gd name="T13" fmla="*/ 70575 h 10083"/>
                <a:gd name="T14" fmla="*/ 171400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670;p30">
              <a:extLst>
                <a:ext uri="{FF2B5EF4-FFF2-40B4-BE49-F238E27FC236}">
                  <a16:creationId xmlns:a16="http://schemas.microsoft.com/office/drawing/2014/main" id="{B720076F-0110-427E-B836-06CE53056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143700 w 8135"/>
                <a:gd name="T1" fmla="*/ 0 h 8974"/>
                <a:gd name="T2" fmla="*/ 126050 w 8135"/>
                <a:gd name="T3" fmla="*/ 4200 h 8974"/>
                <a:gd name="T4" fmla="*/ 63050 w 8135"/>
                <a:gd name="T5" fmla="*/ 42025 h 8974"/>
                <a:gd name="T6" fmla="*/ 21025 w 8135"/>
                <a:gd name="T7" fmla="*/ 101675 h 8974"/>
                <a:gd name="T8" fmla="*/ 25 w 8135"/>
                <a:gd name="T9" fmla="*/ 143675 h 8974"/>
                <a:gd name="T10" fmla="*/ 84050 w 8135"/>
                <a:gd name="T11" fmla="*/ 224350 h 8974"/>
                <a:gd name="T12" fmla="*/ 189075 w 8135"/>
                <a:gd name="T13" fmla="*/ 94950 h 8974"/>
                <a:gd name="T14" fmla="*/ 200000 w 8135"/>
                <a:gd name="T15" fmla="*/ 52925 h 8974"/>
                <a:gd name="T16" fmla="*/ 143700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671;p30">
              <a:extLst>
                <a:ext uri="{FF2B5EF4-FFF2-40B4-BE49-F238E27FC236}">
                  <a16:creationId xmlns:a16="http://schemas.microsoft.com/office/drawing/2014/main" id="{201C2F4A-A794-464D-AEC1-148A75B03866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15" name="Google Shape;672;p30">
              <a:extLst>
                <a:ext uri="{FF2B5EF4-FFF2-40B4-BE49-F238E27FC236}">
                  <a16:creationId xmlns:a16="http://schemas.microsoft.com/office/drawing/2014/main" id="{18F17242-64FC-4493-A2F9-F5434DAFC09C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16" name="Google Shape;211;p3">
            <a:extLst>
              <a:ext uri="{FF2B5EF4-FFF2-40B4-BE49-F238E27FC236}">
                <a16:creationId xmlns:a16="http://schemas.microsoft.com/office/drawing/2014/main" id="{13119B11-F0CB-4D74-AD16-517AE171C57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7" name="Google Shape;212;p3">
              <a:extLst>
                <a:ext uri="{FF2B5EF4-FFF2-40B4-BE49-F238E27FC236}">
                  <a16:creationId xmlns:a16="http://schemas.microsoft.com/office/drawing/2014/main" id="{43FFBF7B-3054-45CC-9609-15C40BE57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213;p3">
              <a:extLst>
                <a:ext uri="{FF2B5EF4-FFF2-40B4-BE49-F238E27FC236}">
                  <a16:creationId xmlns:a16="http://schemas.microsoft.com/office/drawing/2014/main" id="{2CC51F00-F2FA-4C62-873B-8EC96E2E87E1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19" name="Google Shape;214;p3">
            <a:extLst>
              <a:ext uri="{FF2B5EF4-FFF2-40B4-BE49-F238E27FC236}">
                <a16:creationId xmlns:a16="http://schemas.microsoft.com/office/drawing/2014/main" id="{C5357C41-0380-435F-992E-9BF293E9DD6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20" name="Google Shape;215;p3">
              <a:extLst>
                <a:ext uri="{FF2B5EF4-FFF2-40B4-BE49-F238E27FC236}">
                  <a16:creationId xmlns:a16="http://schemas.microsoft.com/office/drawing/2014/main" id="{E1D92C9B-AB2D-4525-B388-9B1A5E70CA01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1" name="Google Shape;216;p3">
              <a:extLst>
                <a:ext uri="{FF2B5EF4-FFF2-40B4-BE49-F238E27FC236}">
                  <a16:creationId xmlns:a16="http://schemas.microsoft.com/office/drawing/2014/main" id="{ABD76AE3-1F57-4C8F-B774-EE13B953190D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2" name="Google Shape;217;p3">
              <a:extLst>
                <a:ext uri="{FF2B5EF4-FFF2-40B4-BE49-F238E27FC236}">
                  <a16:creationId xmlns:a16="http://schemas.microsoft.com/office/drawing/2014/main" id="{122886C9-38A7-4E61-B00B-7692C0D6F197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3" name="Google Shape;218;p3">
              <a:extLst>
                <a:ext uri="{FF2B5EF4-FFF2-40B4-BE49-F238E27FC236}">
                  <a16:creationId xmlns:a16="http://schemas.microsoft.com/office/drawing/2014/main" id="{18D907FB-E5F6-4014-94B3-D93E8C90A469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4" name="Google Shape;219;p3">
              <a:extLst>
                <a:ext uri="{FF2B5EF4-FFF2-40B4-BE49-F238E27FC236}">
                  <a16:creationId xmlns:a16="http://schemas.microsoft.com/office/drawing/2014/main" id="{A2D1D0F4-1AF6-4E67-8F1D-E441A25ACDD2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5" name="Google Shape;220;p3">
              <a:extLst>
                <a:ext uri="{FF2B5EF4-FFF2-40B4-BE49-F238E27FC236}">
                  <a16:creationId xmlns:a16="http://schemas.microsoft.com/office/drawing/2014/main" id="{D6496197-8834-4A2D-A38B-AB1CBDD7DB46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6" name="Google Shape;221;p3">
              <a:extLst>
                <a:ext uri="{FF2B5EF4-FFF2-40B4-BE49-F238E27FC236}">
                  <a16:creationId xmlns:a16="http://schemas.microsoft.com/office/drawing/2014/main" id="{8BC9178E-CC70-4C0D-A1CB-875E038D2C95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7" name="Google Shape;222;p3">
              <a:extLst>
                <a:ext uri="{FF2B5EF4-FFF2-40B4-BE49-F238E27FC236}">
                  <a16:creationId xmlns:a16="http://schemas.microsoft.com/office/drawing/2014/main" id="{084C48FB-E537-4F7A-9108-AEDFA365EA7C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8" name="Google Shape;223;p3">
              <a:extLst>
                <a:ext uri="{FF2B5EF4-FFF2-40B4-BE49-F238E27FC236}">
                  <a16:creationId xmlns:a16="http://schemas.microsoft.com/office/drawing/2014/main" id="{12AD9364-7836-446A-811F-4ED5C88CA4E3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9" name="Google Shape;224;p3">
              <a:extLst>
                <a:ext uri="{FF2B5EF4-FFF2-40B4-BE49-F238E27FC236}">
                  <a16:creationId xmlns:a16="http://schemas.microsoft.com/office/drawing/2014/main" id="{F038D65A-7547-4890-B44C-0E53C1681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0" name="Google Shape;225;p3">
            <a:extLst>
              <a:ext uri="{FF2B5EF4-FFF2-40B4-BE49-F238E27FC236}">
                <a16:creationId xmlns:a16="http://schemas.microsoft.com/office/drawing/2014/main" id="{22CCFB27-A933-4FEF-9227-6DF9AE30697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1" name="Google Shape;226;p3">
              <a:extLst>
                <a:ext uri="{FF2B5EF4-FFF2-40B4-BE49-F238E27FC236}">
                  <a16:creationId xmlns:a16="http://schemas.microsoft.com/office/drawing/2014/main" id="{818ABB8A-159E-43D0-A83D-D52BAD564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227;p3">
              <a:extLst>
                <a:ext uri="{FF2B5EF4-FFF2-40B4-BE49-F238E27FC236}">
                  <a16:creationId xmlns:a16="http://schemas.microsoft.com/office/drawing/2014/main" id="{C8A15B28-1F98-427B-8A74-C1B9CC38B049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33" name="Google Shape;228;p3">
            <a:extLst>
              <a:ext uri="{FF2B5EF4-FFF2-40B4-BE49-F238E27FC236}">
                <a16:creationId xmlns:a16="http://schemas.microsoft.com/office/drawing/2014/main" id="{D46EF9FB-F145-4E43-A80F-8930FE8030B9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34" name="Google Shape;229;p3">
            <a:extLst>
              <a:ext uri="{FF2B5EF4-FFF2-40B4-BE49-F238E27FC236}">
                <a16:creationId xmlns:a16="http://schemas.microsoft.com/office/drawing/2014/main" id="{43060878-5412-4FD1-B60E-6AFD05A3DB4D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135" name="Google Shape;230;p3">
            <a:extLst>
              <a:ext uri="{FF2B5EF4-FFF2-40B4-BE49-F238E27FC236}">
                <a16:creationId xmlns:a16="http://schemas.microsoft.com/office/drawing/2014/main" id="{C7186DF2-7801-4F9E-8A5C-3BC9EEFF320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6" name="Google Shape;231;p3">
              <a:extLst>
                <a:ext uri="{FF2B5EF4-FFF2-40B4-BE49-F238E27FC236}">
                  <a16:creationId xmlns:a16="http://schemas.microsoft.com/office/drawing/2014/main" id="{761B8166-9C21-4C53-AF56-B1804808F72B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7" name="Google Shape;232;p3">
              <a:extLst>
                <a:ext uri="{FF2B5EF4-FFF2-40B4-BE49-F238E27FC236}">
                  <a16:creationId xmlns:a16="http://schemas.microsoft.com/office/drawing/2014/main" id="{435F0282-D22B-4D6A-95C2-F96020066C1A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</p:spTree>
    <p:extLst>
      <p:ext uri="{BB962C8B-B14F-4D97-AF65-F5344CB8AC3E}">
        <p14:creationId xmlns:p14="http://schemas.microsoft.com/office/powerpoint/2010/main" val="3022623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Blank">
  <p:cSld name="37_Blank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3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3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" name="Google Shape;81;p3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71040741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799ACFCA-201A-4E4D-9DFD-2E701667E16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0DBB34F9-1318-48E6-8D51-5D768EB20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AFDBEE9B-9AD1-4FF7-8F46-6069AA1BFD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C886938C-3DD9-455D-B097-3E3218BE0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98FC7FCD-88E5-4DFE-9B39-AFD7372DB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F0553174-6E2D-4537-B08E-1DD601127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45B9AA2D-5EF9-41DA-9230-8B5405141E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8BF457EB-57BE-4797-9687-DA60D8241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7002ABF0-2A98-4126-8C00-F0B40981412B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D67F1A22-6535-4ECC-A1F1-FF774DBFCC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A78AF84A-8DF0-4F5D-974E-C2826896A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B271B8BC-1D0E-49C4-A1B7-FFAD90863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0BA7E4E0-D83A-4D3A-9378-12CB8F8113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C558A4BA-5F4D-405F-9A62-12B52008E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D46E47BA-6D2C-400E-B985-71FB820AA6C3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0862F26E-89E7-4AE2-B52D-E1A5BD9835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B2FE7A36-14A5-4595-B17A-EB6AF808A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087684A5-2E2B-4113-B35D-9E71CB457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A0ADA64-E6F6-4623-88D4-C3D9270CD0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B4E65CA8-229D-4AE9-833F-9ADA7F3E1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F74EF49C-E63B-401A-95E4-82A3100FFAC1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A822B58A-BF74-421B-84B9-6793EB7A1BCB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02EE8BA3-F585-4BD9-88F5-D704C0D30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2888A6CD-0184-4CC1-8016-A0B21364DF22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FC520659-BB02-4E1B-8FA0-128E45607DF6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082390F2-7954-4B1C-BCCA-F15C860BAE62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98BBA50B-AC75-4D8F-AFFF-5F1339CCB621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0C890EC6-1186-4542-B78E-CD820A5C60F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B4D4CC21-11BF-405F-9771-05ADE01B053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09A57729-1BF1-4D5C-9DB3-F1B9D6B55B0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3F624C7E-7AB6-4550-8CA3-67522B694834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CA736500-4B75-4000-8EDC-00121BD655C2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3350C4D2-AD7A-4CAD-801B-CF23D813747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4007C806-6FED-4710-9EFC-6D96CA6B29C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C082C2D2-2F4B-4E2D-8F7F-2F4B997FC6D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7488221E-7E8D-41BD-981E-4F316843F96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D4375369-361A-4AA8-AEB3-D65A2B7D13CA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F94BACBA-27FA-4195-91BD-2D57F49F84C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B6B543D1-1CDC-4150-9278-DD1EB240EC4D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9F0189FE-A370-46C8-9227-DCA02A036595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33A5391F-6B85-4216-A203-6CB28C90C3DC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39C625E8-42E4-4B53-9173-C6F9D89075C4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720F8061-4F81-4F7B-AA28-DEA6654F31EB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3613052F-50B9-417D-8F1A-4F7B6AF3B4F5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055712B4-54E5-45EB-BD0A-28BE9F238062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558735AD-3475-45C3-93DA-586D66BDF13C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F2CBECAB-4F91-480C-A3C8-D2697DD5E217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F909C968-B8FF-482D-8DF1-439DFBCB876E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236FACA3-4B2E-455B-AA30-A4678BD8911C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F362F90F-C076-496D-80F7-6F4A41A2F41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DBC6F18E-7547-41E4-8658-FE080A466C2E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325CB9C3-84ED-4967-9948-2992EAAB5F61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BF2B8873-EC19-48F8-ABC9-9D5AF802C5C7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FEAF13D4-41CC-48D6-A85E-C37DD7B95F44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E4D3FE3D-ADC6-4731-8F81-B799FDBF04A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08A343F1-0701-48ED-936E-F779671C21EC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214B965F-EB14-4138-B34C-7C03076C6A07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69B11F72-E888-4F8A-8112-29A574B2825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EC887336-26A5-4B85-B1C5-35DF5FFC2303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D3E45BCF-6B74-44C4-8311-49AC6ECD3538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58E10324-E68C-4CB9-B7EE-1DB745DFF3D2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E603F99F-0D3F-4972-8D33-9CA8D955F7F1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8D3EED5B-3E5A-45F3-A66D-0C56E6E72BB1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BC155197-0B88-4E98-9B2A-93393FD883C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96F9E2F2-3180-43CA-BC97-6AECB6220EA0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D0A67E81-E159-4660-92AF-7199CA7E9CE0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77F8E461-FDD2-423C-A92F-43B53A63581C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DD4C3090-A77E-48DA-9A95-3C9F3CE69369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A61FD1FA-64C4-47BE-AB3C-B0A778AEAA12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B2AE6A3D-AAB9-48C2-AC42-2FE378255F73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5D7C8732-6AC6-44AE-B2D6-8D099E31573C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94872772-1963-490D-943A-F8BB612ACE42}"/>
              </a:ext>
            </a:extLst>
          </p:cNvPr>
          <p:cNvSpPr txBox="1"/>
          <p:nvPr userDrawn="1"/>
        </p:nvSpPr>
        <p:spPr>
          <a:xfrm>
            <a:off x="3615267" y="1557339"/>
            <a:ext cx="475191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B377427E-AC37-4479-B81B-9D86E5B4839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CF6D24A8-90DC-49A5-877E-E9EB31A81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483150 w 38517"/>
                <a:gd name="T1" fmla="*/ 25 h 5748"/>
                <a:gd name="T2" fmla="*/ 25 w 38517"/>
                <a:gd name="T3" fmla="*/ 73125 h 5748"/>
                <a:gd name="T4" fmla="*/ 483150 w 38517"/>
                <a:gd name="T5" fmla="*/ 143700 h 5748"/>
                <a:gd name="T6" fmla="*/ 962900 w 38517"/>
                <a:gd name="T7" fmla="*/ 73125 h 5748"/>
                <a:gd name="T8" fmla="*/ 483150 w 38517"/>
                <a:gd name="T9" fmla="*/ 25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75B7E27F-6E4C-492A-A6AE-FFDE57C0C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124075 w 15260"/>
                <a:gd name="T1" fmla="*/ 25 h 14672"/>
                <a:gd name="T2" fmla="*/ 115975 w 15260"/>
                <a:gd name="T3" fmla="*/ 650 h 14672"/>
                <a:gd name="T4" fmla="*/ 42025 w 15260"/>
                <a:gd name="T5" fmla="*/ 35950 h 14672"/>
                <a:gd name="T6" fmla="*/ 7575 w 15260"/>
                <a:gd name="T7" fmla="*/ 95600 h 14672"/>
                <a:gd name="T8" fmla="*/ 28600 w 15260"/>
                <a:gd name="T9" fmla="*/ 158625 h 14672"/>
                <a:gd name="T10" fmla="*/ 269725 w 15260"/>
                <a:gd name="T11" fmla="*/ 343450 h 14672"/>
                <a:gd name="T12" fmla="*/ 290725 w 15260"/>
                <a:gd name="T13" fmla="*/ 361100 h 14672"/>
                <a:gd name="T14" fmla="*/ 302925 w 15260"/>
                <a:gd name="T15" fmla="*/ 366775 h 14672"/>
                <a:gd name="T16" fmla="*/ 315100 w 15260"/>
                <a:gd name="T17" fmla="*/ 361100 h 14672"/>
                <a:gd name="T18" fmla="*/ 318475 w 15260"/>
                <a:gd name="T19" fmla="*/ 357750 h 14672"/>
                <a:gd name="T20" fmla="*/ 378125 w 15260"/>
                <a:gd name="T21" fmla="*/ 312375 h 14672"/>
                <a:gd name="T22" fmla="*/ 374750 w 15260"/>
                <a:gd name="T23" fmla="*/ 298100 h 14672"/>
                <a:gd name="T24" fmla="*/ 329375 w 15260"/>
                <a:gd name="T25" fmla="*/ 291375 h 14672"/>
                <a:gd name="T26" fmla="*/ 326025 w 15260"/>
                <a:gd name="T27" fmla="*/ 291375 h 14672"/>
                <a:gd name="T28" fmla="*/ 171425 w 15260"/>
                <a:gd name="T29" fmla="*/ 28375 h 14672"/>
                <a:gd name="T30" fmla="*/ 124075 w 15260"/>
                <a:gd name="T31" fmla="*/ 25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973A05C5-6C2D-4049-9320-6BF0B2BC6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45400 w 7832"/>
                <a:gd name="T1" fmla="*/ 0 h 7260"/>
                <a:gd name="T2" fmla="*/ 27750 w 7832"/>
                <a:gd name="T3" fmla="*/ 13450 h 7260"/>
                <a:gd name="T4" fmla="*/ 6750 w 7832"/>
                <a:gd name="T5" fmla="*/ 42025 h 7260"/>
                <a:gd name="T6" fmla="*/ 25 w 7832"/>
                <a:gd name="T7" fmla="*/ 48750 h 7260"/>
                <a:gd name="T8" fmla="*/ 147050 w 7832"/>
                <a:gd name="T9" fmla="*/ 160475 h 7260"/>
                <a:gd name="T10" fmla="*/ 168050 w 7832"/>
                <a:gd name="T11" fmla="*/ 178125 h 7260"/>
                <a:gd name="T12" fmla="*/ 178975 w 7832"/>
                <a:gd name="T13" fmla="*/ 181500 h 7260"/>
                <a:gd name="T14" fmla="*/ 192425 w 7832"/>
                <a:gd name="T15" fmla="*/ 178125 h 7260"/>
                <a:gd name="T16" fmla="*/ 195800 w 7832"/>
                <a:gd name="T17" fmla="*/ 174775 h 7260"/>
                <a:gd name="T18" fmla="*/ 45400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C3FFF1AF-A21F-4DFB-B36A-92A473061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58250 w 15259"/>
                <a:gd name="T1" fmla="*/ 25 h 14672"/>
                <a:gd name="T2" fmla="*/ 210075 w 15259"/>
                <a:gd name="T3" fmla="*/ 28375 h 14672"/>
                <a:gd name="T4" fmla="*/ 56300 w 15259"/>
                <a:gd name="T5" fmla="*/ 291375 h 14672"/>
                <a:gd name="T6" fmla="*/ 52950 w 15259"/>
                <a:gd name="T7" fmla="*/ 291375 h 14672"/>
                <a:gd name="T8" fmla="*/ 6725 w 15259"/>
                <a:gd name="T9" fmla="*/ 298100 h 14672"/>
                <a:gd name="T10" fmla="*/ 3375 w 15259"/>
                <a:gd name="T11" fmla="*/ 312375 h 14672"/>
                <a:gd name="T12" fmla="*/ 59675 w 15259"/>
                <a:gd name="T13" fmla="*/ 354375 h 14672"/>
                <a:gd name="T14" fmla="*/ 66400 w 15259"/>
                <a:gd name="T15" fmla="*/ 361100 h 14672"/>
                <a:gd name="T16" fmla="*/ 78875 w 15259"/>
                <a:gd name="T17" fmla="*/ 366775 h 14672"/>
                <a:gd name="T18" fmla="*/ 90750 w 15259"/>
                <a:gd name="T19" fmla="*/ 361100 h 14672"/>
                <a:gd name="T20" fmla="*/ 111750 w 15259"/>
                <a:gd name="T21" fmla="*/ 343450 h 14672"/>
                <a:gd name="T22" fmla="*/ 357100 w 15259"/>
                <a:gd name="T23" fmla="*/ 158625 h 14672"/>
                <a:gd name="T24" fmla="*/ 374750 w 15259"/>
                <a:gd name="T25" fmla="*/ 95600 h 14672"/>
                <a:gd name="T26" fmla="*/ 347025 w 15259"/>
                <a:gd name="T27" fmla="*/ 42675 h 14672"/>
                <a:gd name="T28" fmla="*/ 266350 w 15259"/>
                <a:gd name="T29" fmla="*/ 650 h 14672"/>
                <a:gd name="T30" fmla="*/ 258250 w 15259"/>
                <a:gd name="T31" fmla="*/ 25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FA64EC94-20D4-4CE4-B3F9-01DA82DE0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153775 w 7966"/>
                <a:gd name="T1" fmla="*/ 25 h 7126"/>
                <a:gd name="T2" fmla="*/ 25 w 7966"/>
                <a:gd name="T3" fmla="*/ 168050 h 7126"/>
                <a:gd name="T4" fmla="*/ 6750 w 7966"/>
                <a:gd name="T5" fmla="*/ 174775 h 7126"/>
                <a:gd name="T6" fmla="*/ 21025 w 7966"/>
                <a:gd name="T7" fmla="*/ 178150 h 7126"/>
                <a:gd name="T8" fmla="*/ 31100 w 7966"/>
                <a:gd name="T9" fmla="*/ 174775 h 7126"/>
                <a:gd name="T10" fmla="*/ 52100 w 7966"/>
                <a:gd name="T11" fmla="*/ 157125 h 7126"/>
                <a:gd name="T12" fmla="*/ 199150 w 7966"/>
                <a:gd name="T13" fmla="*/ 45400 h 7126"/>
                <a:gd name="T14" fmla="*/ 185700 w 7966"/>
                <a:gd name="T15" fmla="*/ 27750 h 7126"/>
                <a:gd name="T16" fmla="*/ 174775 w 7966"/>
                <a:gd name="T17" fmla="*/ 17650 h 7126"/>
                <a:gd name="T18" fmla="*/ 153775 w 7966"/>
                <a:gd name="T19" fmla="*/ 25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FE421406-75CF-4EE2-8AB3-EA6722EA49A5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C796D69E-10AE-4D42-AEC6-5F9EE4C949C6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C6623B2C-BBCF-4776-9D2E-B12E7B8C5FEA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D0D4D6F3-8DD2-4F56-9F8D-D338A2F0B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14300 w 573"/>
                <a:gd name="T1" fmla="*/ 25 h 4471"/>
                <a:gd name="T2" fmla="*/ 25 w 573"/>
                <a:gd name="T3" fmla="*/ 111775 h 4471"/>
                <a:gd name="T4" fmla="*/ 25 w 573"/>
                <a:gd name="T5" fmla="*/ 111775 h 4471"/>
                <a:gd name="T6" fmla="*/ 14300 w 573"/>
                <a:gd name="T7" fmla="*/ 25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79D9996A-8C34-435E-8B31-9C5E6094769D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436F49DF-651E-4DE0-9767-556E3371D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7725 w 1244"/>
                <a:gd name="T3" fmla="*/ 143675 h 5882"/>
                <a:gd name="T4" fmla="*/ 27725 w 1244"/>
                <a:gd name="T5" fmla="*/ 143675 h 5882"/>
                <a:gd name="T6" fmla="*/ 31100 w 1244"/>
                <a:gd name="T7" fmla="*/ 147050 h 5882"/>
                <a:gd name="T8" fmla="*/ 27725 w 1244"/>
                <a:gd name="T9" fmla="*/ 143675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7C6D4B66-2B14-48C4-B60F-E0489D36A4BE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B3E3E80D-638C-49E8-A5F4-3F3D5CD5D595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544D467C-3986-4F58-A145-DC4EF89EE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108400 w 4471"/>
                <a:gd name="T1" fmla="*/ 25 h 8975"/>
                <a:gd name="T2" fmla="*/ 25 w 4471"/>
                <a:gd name="T3" fmla="*/ 224350 h 8975"/>
                <a:gd name="T4" fmla="*/ 25 w 4471"/>
                <a:gd name="T5" fmla="*/ 224350 h 8975"/>
                <a:gd name="T6" fmla="*/ 108400 w 4471"/>
                <a:gd name="T7" fmla="*/ 25 h 8975"/>
                <a:gd name="T8" fmla="*/ 111775 w 4471"/>
                <a:gd name="T9" fmla="*/ 25 h 8975"/>
                <a:gd name="T10" fmla="*/ 111775 w 4471"/>
                <a:gd name="T11" fmla="*/ 25 h 8975"/>
                <a:gd name="T12" fmla="*/ 108400 w 4471"/>
                <a:gd name="T13" fmla="*/ 25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A16E28F6-83C5-456C-A519-03798D6BC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5 w 1"/>
                <a:gd name="T1" fmla="*/ 25 h 1"/>
                <a:gd name="T2" fmla="*/ 25 w 1"/>
                <a:gd name="T3" fmla="*/ 25 h 1"/>
                <a:gd name="T4" fmla="*/ 25 w 1"/>
                <a:gd name="T5" fmla="*/ 25 h 1"/>
                <a:gd name="T6" fmla="*/ 25 w 1"/>
                <a:gd name="T7" fmla="*/ 25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8D7B93C1-024C-496C-A31B-CBAB396820B2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7D4BE3A0-CEFF-47AA-81C1-EDD3957C3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5 w 4471"/>
                <a:gd name="T1" fmla="*/ 25 h 8975"/>
                <a:gd name="T2" fmla="*/ 25 w 4471"/>
                <a:gd name="T3" fmla="*/ 25 h 8975"/>
                <a:gd name="T4" fmla="*/ 111775 w 4471"/>
                <a:gd name="T5" fmla="*/ 224350 h 8975"/>
                <a:gd name="T6" fmla="*/ 111775 w 4471"/>
                <a:gd name="T7" fmla="*/ 224350 h 8975"/>
                <a:gd name="T8" fmla="*/ 25 w 4471"/>
                <a:gd name="T9" fmla="*/ 25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86267945-D7CD-4A0F-93DA-54228BFF2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3375 h 135"/>
                <a:gd name="T4" fmla="*/ 3375 w 135"/>
                <a:gd name="T5" fmla="*/ 3375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32C40702-C4B4-4F82-A0D4-C48697EFB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59650 w 2387"/>
                <a:gd name="T1" fmla="*/ 0 h 976"/>
                <a:gd name="T2" fmla="*/ 59650 w 2387"/>
                <a:gd name="T3" fmla="*/ 0 h 976"/>
                <a:gd name="T4" fmla="*/ 55000 w 2387"/>
                <a:gd name="T5" fmla="*/ 2375 h 976"/>
                <a:gd name="T6" fmla="*/ 55000 w 2387"/>
                <a:gd name="T7" fmla="*/ 2375 h 976"/>
                <a:gd name="T8" fmla="*/ 59650 w 2387"/>
                <a:gd name="T9" fmla="*/ 0 h 976"/>
                <a:gd name="T10" fmla="*/ 55000 w 2387"/>
                <a:gd name="T11" fmla="*/ 2375 h 976"/>
                <a:gd name="T12" fmla="*/ 55000 w 2387"/>
                <a:gd name="T13" fmla="*/ 2375 h 976"/>
                <a:gd name="T14" fmla="*/ 0 w 2387"/>
                <a:gd name="T15" fmla="*/ 24375 h 976"/>
                <a:gd name="T16" fmla="*/ 55000 w 2387"/>
                <a:gd name="T17" fmla="*/ 2375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CF7FC6A4-11F3-4039-BC01-F0BFB920F30B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2F4BB6F1-5F90-4D79-966A-4EE8BE481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108400 w 4336"/>
                <a:gd name="T1" fmla="*/ 25 h 9546"/>
                <a:gd name="T2" fmla="*/ 10075 w 4336"/>
                <a:gd name="T3" fmla="*/ 4225 h 9546"/>
                <a:gd name="T4" fmla="*/ 0 w 4336"/>
                <a:gd name="T5" fmla="*/ 193275 h 9546"/>
                <a:gd name="T6" fmla="*/ 10075 w 4336"/>
                <a:gd name="T7" fmla="*/ 217650 h 9546"/>
                <a:gd name="T8" fmla="*/ 84025 w 4336"/>
                <a:gd name="T9" fmla="*/ 238650 h 9546"/>
                <a:gd name="T10" fmla="*/ 97475 w 4336"/>
                <a:gd name="T11" fmla="*/ 210075 h 9546"/>
                <a:gd name="T12" fmla="*/ 52100 w 4336"/>
                <a:gd name="T13" fmla="*/ 175625 h 9546"/>
                <a:gd name="T14" fmla="*/ 108400 w 4336"/>
                <a:gd name="T15" fmla="*/ 25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3B720BC2-6A96-46F5-B36C-2C70E35F0194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9AFE4178-645C-4C06-8D99-AD6783687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140350 w 5614"/>
                <a:gd name="T1" fmla="*/ 25 h 2118"/>
                <a:gd name="T2" fmla="*/ 3375 w 5614"/>
                <a:gd name="T3" fmla="*/ 3375 h 2118"/>
                <a:gd name="T4" fmla="*/ 25 w 5614"/>
                <a:gd name="T5" fmla="*/ 52950 h 2118"/>
                <a:gd name="T6" fmla="*/ 108400 w 5614"/>
                <a:gd name="T7" fmla="*/ 48750 h 2118"/>
                <a:gd name="T8" fmla="*/ 140350 w 5614"/>
                <a:gd name="T9" fmla="*/ 25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6DE161E7-2225-47E3-9318-BD6EBC49A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5 h 1950"/>
                <a:gd name="T2" fmla="*/ 35300 w 5748"/>
                <a:gd name="T3" fmla="*/ 48750 h 1950"/>
                <a:gd name="T4" fmla="*/ 143675 w 5748"/>
                <a:gd name="T5" fmla="*/ 48750 h 1950"/>
                <a:gd name="T6" fmla="*/ 136950 w 5748"/>
                <a:gd name="T7" fmla="*/ 25 h 1950"/>
                <a:gd name="T8" fmla="*/ 0 w 5748"/>
                <a:gd name="T9" fmla="*/ 25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38D4845A-1B4D-4419-AA67-059AE436DA41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9274846C-378F-44BE-B1EA-D604229C8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6725 w 4202"/>
                <a:gd name="T1" fmla="*/ 25 h 9546"/>
                <a:gd name="T2" fmla="*/ 52100 w 4202"/>
                <a:gd name="T3" fmla="*/ 175625 h 9546"/>
                <a:gd name="T4" fmla="*/ 6725 w 4202"/>
                <a:gd name="T5" fmla="*/ 210075 h 9546"/>
                <a:gd name="T6" fmla="*/ 21025 w 4202"/>
                <a:gd name="T7" fmla="*/ 238650 h 9546"/>
                <a:gd name="T8" fmla="*/ 94125 w 4202"/>
                <a:gd name="T9" fmla="*/ 221000 h 9546"/>
                <a:gd name="T10" fmla="*/ 105050 w 4202"/>
                <a:gd name="T11" fmla="*/ 193275 h 9546"/>
                <a:gd name="T12" fmla="*/ 101675 w 4202"/>
                <a:gd name="T13" fmla="*/ 25 h 9546"/>
                <a:gd name="T14" fmla="*/ 6725 w 4202"/>
                <a:gd name="T15" fmla="*/ 25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D276236A-5647-475F-9F16-13DA12532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98325 w 4773"/>
                <a:gd name="T1" fmla="*/ 0 h 8134"/>
                <a:gd name="T2" fmla="*/ 0 w 4773"/>
                <a:gd name="T3" fmla="*/ 10925 h 8134"/>
                <a:gd name="T4" fmla="*/ 0 w 4773"/>
                <a:gd name="T5" fmla="*/ 31925 h 8134"/>
                <a:gd name="T6" fmla="*/ 14300 w 4773"/>
                <a:gd name="T7" fmla="*/ 130250 h 8134"/>
                <a:gd name="T8" fmla="*/ 14300 w 4773"/>
                <a:gd name="T9" fmla="*/ 157975 h 8134"/>
                <a:gd name="T10" fmla="*/ 70575 w 4773"/>
                <a:gd name="T11" fmla="*/ 203325 h 8134"/>
                <a:gd name="T12" fmla="*/ 115950 w 4773"/>
                <a:gd name="T13" fmla="*/ 147050 h 8134"/>
                <a:gd name="T14" fmla="*/ 112600 w 4773"/>
                <a:gd name="T15" fmla="*/ 122675 h 8134"/>
                <a:gd name="T16" fmla="*/ 101675 w 4773"/>
                <a:gd name="T17" fmla="*/ 21000 h 8134"/>
                <a:gd name="T18" fmla="*/ 98325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EC324A1A-CF80-4ED0-8E41-EB943F49D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101675 w 4067"/>
                <a:gd name="T1" fmla="*/ 0 h 1681"/>
                <a:gd name="T2" fmla="*/ 17650 w 4067"/>
                <a:gd name="T3" fmla="*/ 3375 h 1681"/>
                <a:gd name="T4" fmla="*/ 0 w 4067"/>
                <a:gd name="T5" fmla="*/ 3375 h 1681"/>
                <a:gd name="T6" fmla="*/ 3375 w 4067"/>
                <a:gd name="T7" fmla="*/ 31950 h 1681"/>
                <a:gd name="T8" fmla="*/ 48750 w 4067"/>
                <a:gd name="T9" fmla="*/ 42025 h 1681"/>
                <a:gd name="T10" fmla="*/ 101675 w 4067"/>
                <a:gd name="T11" fmla="*/ 24375 h 1681"/>
                <a:gd name="T12" fmla="*/ 101675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810A9E4E-CF86-4290-81CB-D84BECF6F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457875 w 33610"/>
                <a:gd name="T1" fmla="*/ 25 h 56383"/>
                <a:gd name="T2" fmla="*/ 263000 w 33610"/>
                <a:gd name="T3" fmla="*/ 45875 h 56383"/>
                <a:gd name="T4" fmla="*/ 252075 w 33610"/>
                <a:gd name="T5" fmla="*/ 53425 h 56383"/>
                <a:gd name="T6" fmla="*/ 84050 w 33610"/>
                <a:gd name="T7" fmla="*/ 242475 h 56383"/>
                <a:gd name="T8" fmla="*/ 52950 w 33610"/>
                <a:gd name="T9" fmla="*/ 785275 h 56383"/>
                <a:gd name="T10" fmla="*/ 279825 w 33610"/>
                <a:gd name="T11" fmla="*/ 1218825 h 56383"/>
                <a:gd name="T12" fmla="*/ 381475 w 33610"/>
                <a:gd name="T13" fmla="*/ 1327200 h 56383"/>
                <a:gd name="T14" fmla="*/ 552875 w 33610"/>
                <a:gd name="T15" fmla="*/ 1407875 h 56383"/>
                <a:gd name="T16" fmla="*/ 578625 w 33610"/>
                <a:gd name="T17" fmla="*/ 1409575 h 56383"/>
                <a:gd name="T18" fmla="*/ 710850 w 33610"/>
                <a:gd name="T19" fmla="*/ 1355775 h 56383"/>
                <a:gd name="T20" fmla="*/ 710850 w 33610"/>
                <a:gd name="T21" fmla="*/ 1355775 h 56383"/>
                <a:gd name="T22" fmla="*/ 701500 w 33610"/>
                <a:gd name="T23" fmla="*/ 1356750 h 56383"/>
                <a:gd name="T24" fmla="*/ 641100 w 33610"/>
                <a:gd name="T25" fmla="*/ 1254100 h 56383"/>
                <a:gd name="T26" fmla="*/ 741925 w 33610"/>
                <a:gd name="T27" fmla="*/ 1103700 h 56383"/>
                <a:gd name="T28" fmla="*/ 798225 w 33610"/>
                <a:gd name="T29" fmla="*/ 928100 h 56383"/>
                <a:gd name="T30" fmla="*/ 749500 w 33610"/>
                <a:gd name="T31" fmla="*/ 795350 h 56383"/>
                <a:gd name="T32" fmla="*/ 735200 w 33610"/>
                <a:gd name="T33" fmla="*/ 686950 h 56383"/>
                <a:gd name="T34" fmla="*/ 735200 w 33610"/>
                <a:gd name="T35" fmla="*/ 686950 h 56383"/>
                <a:gd name="T36" fmla="*/ 823275 w 33610"/>
                <a:gd name="T37" fmla="*/ 759100 h 56383"/>
                <a:gd name="T38" fmla="*/ 840225 w 33610"/>
                <a:gd name="T39" fmla="*/ 756700 h 56383"/>
                <a:gd name="T40" fmla="*/ 840225 w 33610"/>
                <a:gd name="T41" fmla="*/ 756700 h 56383"/>
                <a:gd name="T42" fmla="*/ 839400 w 33610"/>
                <a:gd name="T43" fmla="*/ 756800 h 56383"/>
                <a:gd name="T44" fmla="*/ 791500 w 33610"/>
                <a:gd name="T45" fmla="*/ 662600 h 56383"/>
                <a:gd name="T46" fmla="*/ 780575 w 33610"/>
                <a:gd name="T47" fmla="*/ 473550 h 56383"/>
                <a:gd name="T48" fmla="*/ 780575 w 33610"/>
                <a:gd name="T49" fmla="*/ 287850 h 56383"/>
                <a:gd name="T50" fmla="*/ 665475 w 33610"/>
                <a:gd name="T51" fmla="*/ 66875 h 56383"/>
                <a:gd name="T52" fmla="*/ 479775 w 33610"/>
                <a:gd name="T53" fmla="*/ 500 h 56383"/>
                <a:gd name="T54" fmla="*/ 457875 w 33610"/>
                <a:gd name="T55" fmla="*/ 25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0769A2A9-0ED1-4310-A28C-BE681B30F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98300 w 12167"/>
                <a:gd name="T1" fmla="*/ 25 h 46919"/>
                <a:gd name="T2" fmla="*/ 87375 w 12167"/>
                <a:gd name="T3" fmla="*/ 7575 h 46919"/>
                <a:gd name="T4" fmla="*/ 0 w 12167"/>
                <a:gd name="T5" fmla="*/ 77325 h 46919"/>
                <a:gd name="T6" fmla="*/ 136125 w 12167"/>
                <a:gd name="T7" fmla="*/ 168075 h 46919"/>
                <a:gd name="T8" fmla="*/ 56300 w 12167"/>
                <a:gd name="T9" fmla="*/ 140350 h 46919"/>
                <a:gd name="T10" fmla="*/ 48725 w 12167"/>
                <a:gd name="T11" fmla="*/ 140350 h 46919"/>
                <a:gd name="T12" fmla="*/ 206700 w 12167"/>
                <a:gd name="T13" fmla="*/ 238650 h 46919"/>
                <a:gd name="T14" fmla="*/ 248700 w 12167"/>
                <a:gd name="T15" fmla="*/ 280650 h 46919"/>
                <a:gd name="T16" fmla="*/ 245350 w 12167"/>
                <a:gd name="T17" fmla="*/ 242000 h 46919"/>
                <a:gd name="T18" fmla="*/ 126025 w 12167"/>
                <a:gd name="T19" fmla="*/ 21025 h 46919"/>
                <a:gd name="T20" fmla="*/ 98300 w 12167"/>
                <a:gd name="T21" fmla="*/ 25 h 46919"/>
                <a:gd name="T22" fmla="*/ 255425 w 12167"/>
                <a:gd name="T23" fmla="*/ 626825 h 46919"/>
                <a:gd name="T24" fmla="*/ 231050 w 12167"/>
                <a:gd name="T25" fmla="*/ 672200 h 46919"/>
                <a:gd name="T26" fmla="*/ 227700 w 12167"/>
                <a:gd name="T27" fmla="*/ 676400 h 46919"/>
                <a:gd name="T28" fmla="*/ 287350 w 12167"/>
                <a:gd name="T29" fmla="*/ 714200 h 46919"/>
                <a:gd name="T30" fmla="*/ 304150 w 12167"/>
                <a:gd name="T31" fmla="*/ 710850 h 46919"/>
                <a:gd name="T32" fmla="*/ 255425 w 12167"/>
                <a:gd name="T33" fmla="*/ 626825 h 46919"/>
                <a:gd name="T34" fmla="*/ 255425 w 12167"/>
                <a:gd name="T35" fmla="*/ 865450 h 46919"/>
                <a:gd name="T36" fmla="*/ 206700 w 12167"/>
                <a:gd name="T37" fmla="*/ 924250 h 46919"/>
                <a:gd name="T38" fmla="*/ 153750 w 12167"/>
                <a:gd name="T39" fmla="*/ 935175 h 46919"/>
                <a:gd name="T40" fmla="*/ 136125 w 12167"/>
                <a:gd name="T41" fmla="*/ 935175 h 46919"/>
                <a:gd name="T42" fmla="*/ 35300 w 12167"/>
                <a:gd name="T43" fmla="*/ 1061225 h 46919"/>
                <a:gd name="T44" fmla="*/ 115125 w 12167"/>
                <a:gd name="T45" fmla="*/ 1172975 h 46919"/>
                <a:gd name="T46" fmla="*/ 206700 w 12167"/>
                <a:gd name="T47" fmla="*/ 1057850 h 46919"/>
                <a:gd name="T48" fmla="*/ 258800 w 12167"/>
                <a:gd name="T49" fmla="*/ 882250 h 46919"/>
                <a:gd name="T50" fmla="*/ 255425 w 12167"/>
                <a:gd name="T51" fmla="*/ 865450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CA1EA5B7-70B5-416A-AA0D-0E2412AA0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724275 h 55868"/>
                <a:gd name="T2" fmla="*/ 0 w 34450"/>
                <a:gd name="T3" fmla="*/ 724275 h 55868"/>
                <a:gd name="T4" fmla="*/ 1150 w 34450"/>
                <a:gd name="T5" fmla="*/ 724675 h 55868"/>
                <a:gd name="T6" fmla="*/ 1150 w 34450"/>
                <a:gd name="T7" fmla="*/ 724675 h 55868"/>
                <a:gd name="T8" fmla="*/ 0 w 34450"/>
                <a:gd name="T9" fmla="*/ 724275 h 55868"/>
                <a:gd name="T10" fmla="*/ 420125 w 34450"/>
                <a:gd name="T11" fmla="*/ 0 h 55868"/>
                <a:gd name="T12" fmla="*/ 231075 w 34450"/>
                <a:gd name="T13" fmla="*/ 48725 h 55868"/>
                <a:gd name="T14" fmla="*/ 98300 w 34450"/>
                <a:gd name="T15" fmla="*/ 262150 h 55868"/>
                <a:gd name="T16" fmla="*/ 80675 w 34450"/>
                <a:gd name="T17" fmla="*/ 444475 h 55868"/>
                <a:gd name="T18" fmla="*/ 56300 w 34450"/>
                <a:gd name="T19" fmla="*/ 633525 h 55868"/>
                <a:gd name="T20" fmla="*/ 1875 w 34450"/>
                <a:gd name="T21" fmla="*/ 724725 h 55868"/>
                <a:gd name="T22" fmla="*/ 1150 w 34450"/>
                <a:gd name="T23" fmla="*/ 724675 h 55868"/>
                <a:gd name="T24" fmla="*/ 1150 w 34450"/>
                <a:gd name="T25" fmla="*/ 724675 h 55868"/>
                <a:gd name="T26" fmla="*/ 20625 w 34450"/>
                <a:gd name="T27" fmla="*/ 728000 h 55868"/>
                <a:gd name="T28" fmla="*/ 108400 w 34450"/>
                <a:gd name="T29" fmla="*/ 661250 h 55868"/>
                <a:gd name="T30" fmla="*/ 108400 w 34450"/>
                <a:gd name="T31" fmla="*/ 661250 h 55868"/>
                <a:gd name="T32" fmla="*/ 87400 w 34450"/>
                <a:gd name="T33" fmla="*/ 769650 h 55868"/>
                <a:gd name="T34" fmla="*/ 31925 w 34450"/>
                <a:gd name="T35" fmla="*/ 895675 h 55868"/>
                <a:gd name="T36" fmla="*/ 70575 w 34450"/>
                <a:gd name="T37" fmla="*/ 1078000 h 55868"/>
                <a:gd name="T38" fmla="*/ 157975 w 34450"/>
                <a:gd name="T39" fmla="*/ 1235950 h 55868"/>
                <a:gd name="T40" fmla="*/ 92050 w 34450"/>
                <a:gd name="T41" fmla="*/ 1334625 h 55868"/>
                <a:gd name="T42" fmla="*/ 80675 w 34450"/>
                <a:gd name="T43" fmla="*/ 1333425 h 55868"/>
                <a:gd name="T44" fmla="*/ 80675 w 34450"/>
                <a:gd name="T45" fmla="*/ 1333425 h 55868"/>
                <a:gd name="T46" fmla="*/ 234425 w 34450"/>
                <a:gd name="T47" fmla="*/ 1396450 h 55868"/>
                <a:gd name="T48" fmla="*/ 244800 w 34450"/>
                <a:gd name="T49" fmla="*/ 1396700 h 55868"/>
                <a:gd name="T50" fmla="*/ 413400 w 34450"/>
                <a:gd name="T51" fmla="*/ 1326700 h 55868"/>
                <a:gd name="T52" fmla="*/ 574725 w 34450"/>
                <a:gd name="T53" fmla="*/ 1168750 h 55868"/>
                <a:gd name="T54" fmla="*/ 784775 w 34450"/>
                <a:gd name="T55" fmla="*/ 815850 h 55868"/>
                <a:gd name="T56" fmla="*/ 794850 w 34450"/>
                <a:gd name="T57" fmla="*/ 273075 h 55868"/>
                <a:gd name="T58" fmla="*/ 644450 w 34450"/>
                <a:gd name="T59" fmla="*/ 66375 h 55868"/>
                <a:gd name="T60" fmla="*/ 602450 w 34450"/>
                <a:gd name="T61" fmla="*/ 42025 h 55868"/>
                <a:gd name="T62" fmla="*/ 420125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FDFFD150-4B85-4F75-AF56-2FED3471E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4375 w 12604"/>
                <a:gd name="T1" fmla="*/ 0 h 20569"/>
                <a:gd name="T2" fmla="*/ 3375 w 12604"/>
                <a:gd name="T3" fmla="*/ 21000 h 20569"/>
                <a:gd name="T4" fmla="*/ 0 w 12604"/>
                <a:gd name="T5" fmla="*/ 21000 h 20569"/>
                <a:gd name="T6" fmla="*/ 21000 w 12604"/>
                <a:gd name="T7" fmla="*/ 27725 h 20569"/>
                <a:gd name="T8" fmla="*/ 48725 w 12604"/>
                <a:gd name="T9" fmla="*/ 21000 h 20569"/>
                <a:gd name="T10" fmla="*/ 24375 w 12604"/>
                <a:gd name="T11" fmla="*/ 0 h 20569"/>
                <a:gd name="T12" fmla="*/ 98300 w 12604"/>
                <a:gd name="T13" fmla="*/ 48750 h 20569"/>
                <a:gd name="T14" fmla="*/ 90750 w 12604"/>
                <a:gd name="T15" fmla="*/ 66375 h 20569"/>
                <a:gd name="T16" fmla="*/ 84025 w 12604"/>
                <a:gd name="T17" fmla="*/ 77300 h 20569"/>
                <a:gd name="T18" fmla="*/ 105025 w 12604"/>
                <a:gd name="T19" fmla="*/ 52100 h 20569"/>
                <a:gd name="T20" fmla="*/ 98300 w 12604"/>
                <a:gd name="T21" fmla="*/ 48750 h 20569"/>
                <a:gd name="T22" fmla="*/ 73950 w 12604"/>
                <a:gd name="T23" fmla="*/ 98300 h 20569"/>
                <a:gd name="T24" fmla="*/ 73950 w 12604"/>
                <a:gd name="T25" fmla="*/ 98300 h 20569"/>
                <a:gd name="T26" fmla="*/ 31925 w 12604"/>
                <a:gd name="T27" fmla="*/ 195775 h 20569"/>
                <a:gd name="T28" fmla="*/ 73950 w 12604"/>
                <a:gd name="T29" fmla="*/ 374750 h 20569"/>
                <a:gd name="T30" fmla="*/ 157975 w 12604"/>
                <a:gd name="T31" fmla="*/ 514225 h 20569"/>
                <a:gd name="T32" fmla="*/ 315075 w 12604"/>
                <a:gd name="T33" fmla="*/ 283150 h 20569"/>
                <a:gd name="T34" fmla="*/ 241975 w 12604"/>
                <a:gd name="T35" fmla="*/ 231075 h 20569"/>
                <a:gd name="T36" fmla="*/ 231050 w 12604"/>
                <a:gd name="T37" fmla="*/ 237800 h 20569"/>
                <a:gd name="T38" fmla="*/ 178975 w 12604"/>
                <a:gd name="T39" fmla="*/ 248700 h 20569"/>
                <a:gd name="T40" fmla="*/ 66375 w 12604"/>
                <a:gd name="T41" fmla="*/ 136125 h 20569"/>
                <a:gd name="T42" fmla="*/ 73950 w 12604"/>
                <a:gd name="T43" fmla="*/ 98300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4A166742-D9AE-4150-BF4E-E2E7AF62F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536075 w 44970"/>
                <a:gd name="T1" fmla="*/ 25 h 42852"/>
                <a:gd name="T2" fmla="*/ 25 w 44970"/>
                <a:gd name="T3" fmla="*/ 536075 h 42852"/>
                <a:gd name="T4" fmla="*/ 45400 w 44970"/>
                <a:gd name="T5" fmla="*/ 759575 h 42852"/>
                <a:gd name="T6" fmla="*/ 3375 w 44970"/>
                <a:gd name="T7" fmla="*/ 843600 h 42852"/>
                <a:gd name="T8" fmla="*/ 115975 w 44970"/>
                <a:gd name="T9" fmla="*/ 956175 h 42852"/>
                <a:gd name="T10" fmla="*/ 178975 w 44970"/>
                <a:gd name="T11" fmla="*/ 938550 h 42852"/>
                <a:gd name="T12" fmla="*/ 536075 w 44970"/>
                <a:gd name="T13" fmla="*/ 1071300 h 42852"/>
                <a:gd name="T14" fmla="*/ 994000 w 44970"/>
                <a:gd name="T15" fmla="*/ 812500 h 42852"/>
                <a:gd name="T16" fmla="*/ 1011625 w 44970"/>
                <a:gd name="T17" fmla="*/ 812500 h 42852"/>
                <a:gd name="T18" fmla="*/ 1124225 w 44970"/>
                <a:gd name="T19" fmla="*/ 700750 h 42852"/>
                <a:gd name="T20" fmla="*/ 1067925 w 44970"/>
                <a:gd name="T21" fmla="*/ 605825 h 42852"/>
                <a:gd name="T22" fmla="*/ 1071300 w 44970"/>
                <a:gd name="T23" fmla="*/ 536075 h 42852"/>
                <a:gd name="T24" fmla="*/ 536075 w 44970"/>
                <a:gd name="T25" fmla="*/ 25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F8C9BFEF-2200-4846-A53F-E8522B5B9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542775 w 33206"/>
                <a:gd name="T1" fmla="*/ 0 h 10386"/>
                <a:gd name="T2" fmla="*/ 476400 w 33206"/>
                <a:gd name="T3" fmla="*/ 70575 h 10386"/>
                <a:gd name="T4" fmla="*/ 571350 w 33206"/>
                <a:gd name="T5" fmla="*/ 80675 h 10386"/>
                <a:gd name="T6" fmla="*/ 560425 w 33206"/>
                <a:gd name="T7" fmla="*/ 35300 h 10386"/>
                <a:gd name="T8" fmla="*/ 542775 w 33206"/>
                <a:gd name="T9" fmla="*/ 0 h 10386"/>
                <a:gd name="T10" fmla="*/ 0 w 33206"/>
                <a:gd name="T11" fmla="*/ 154600 h 10386"/>
                <a:gd name="T12" fmla="*/ 25200 w 33206"/>
                <a:gd name="T13" fmla="*/ 220975 h 10386"/>
                <a:gd name="T14" fmla="*/ 56300 w 33206"/>
                <a:gd name="T15" fmla="*/ 193250 h 10386"/>
                <a:gd name="T16" fmla="*/ 0 w 33206"/>
                <a:gd name="T17" fmla="*/ 154600 h 10386"/>
                <a:gd name="T18" fmla="*/ 735200 w 33206"/>
                <a:gd name="T19" fmla="*/ 10925 h 10386"/>
                <a:gd name="T20" fmla="*/ 651175 w 33206"/>
                <a:gd name="T21" fmla="*/ 101675 h 10386"/>
                <a:gd name="T22" fmla="*/ 647800 w 33206"/>
                <a:gd name="T23" fmla="*/ 101675 h 10386"/>
                <a:gd name="T24" fmla="*/ 830125 w 33206"/>
                <a:gd name="T25" fmla="*/ 259625 h 10386"/>
                <a:gd name="T26" fmla="*/ 830125 w 33206"/>
                <a:gd name="T27" fmla="*/ 242000 h 10386"/>
                <a:gd name="T28" fmla="*/ 809125 w 33206"/>
                <a:gd name="T29" fmla="*/ 157975 h 10386"/>
                <a:gd name="T30" fmla="*/ 735200 w 33206"/>
                <a:gd name="T31" fmla="*/ 10925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E24156F1-F81F-4A59-BCD0-270E381F9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5 w 2253"/>
                <a:gd name="T1" fmla="*/ 25 h 3799"/>
                <a:gd name="T2" fmla="*/ 56300 w 2253"/>
                <a:gd name="T3" fmla="*/ 94950 h 3799"/>
                <a:gd name="T4" fmla="*/ 25 w 2253"/>
                <a:gd name="T5" fmla="*/ 25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6272C6DA-2C1A-4CEB-BF13-DCED4D63B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52925 w 2118"/>
                <a:gd name="T1" fmla="*/ 25 h 438"/>
                <a:gd name="T2" fmla="*/ 52925 w 2118"/>
                <a:gd name="T3" fmla="*/ 25 h 438"/>
                <a:gd name="T4" fmla="*/ 0 w 2118"/>
                <a:gd name="T5" fmla="*/ 10925 h 438"/>
                <a:gd name="T6" fmla="*/ 52925 w 2118"/>
                <a:gd name="T7" fmla="*/ 25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B089EE5C-10F1-47AC-88DB-80EE1DEAE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73950 w 5211"/>
                <a:gd name="T1" fmla="*/ 25 h 9244"/>
                <a:gd name="T2" fmla="*/ 25 w 5211"/>
                <a:gd name="T3" fmla="*/ 108400 h 9244"/>
                <a:gd name="T4" fmla="*/ 25 w 5211"/>
                <a:gd name="T5" fmla="*/ 231075 h 9244"/>
                <a:gd name="T6" fmla="*/ 17650 w 5211"/>
                <a:gd name="T7" fmla="*/ 231075 h 9244"/>
                <a:gd name="T8" fmla="*/ 70600 w 5211"/>
                <a:gd name="T9" fmla="*/ 220150 h 9244"/>
                <a:gd name="T10" fmla="*/ 130250 w 5211"/>
                <a:gd name="T11" fmla="*/ 129425 h 9244"/>
                <a:gd name="T12" fmla="*/ 130250 w 5211"/>
                <a:gd name="T13" fmla="*/ 119325 h 9244"/>
                <a:gd name="T14" fmla="*/ 73950 w 5211"/>
                <a:gd name="T15" fmla="*/ 24400 h 9244"/>
                <a:gd name="T16" fmla="*/ 73950 w 5211"/>
                <a:gd name="T17" fmla="*/ 25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EDB1948E-2BC7-4AF2-A1A1-456CED271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10100 w 404"/>
                <a:gd name="T1" fmla="*/ 0 h 841"/>
                <a:gd name="T2" fmla="*/ 25 w 404"/>
                <a:gd name="T3" fmla="*/ 21000 h 841"/>
                <a:gd name="T4" fmla="*/ 3375 w 404"/>
                <a:gd name="T5" fmla="*/ 21000 h 841"/>
                <a:gd name="T6" fmla="*/ 10100 w 404"/>
                <a:gd name="T7" fmla="*/ 3375 h 841"/>
                <a:gd name="T8" fmla="*/ 10100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0CCEAD59-BAF3-453D-891B-ABE23D0D5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38650 w 1547"/>
                <a:gd name="T1" fmla="*/ 25 h 3359"/>
                <a:gd name="T2" fmla="*/ 17650 w 1547"/>
                <a:gd name="T3" fmla="*/ 25225 h 3359"/>
                <a:gd name="T4" fmla="*/ 17650 w 1547"/>
                <a:gd name="T5" fmla="*/ 28600 h 3359"/>
                <a:gd name="T6" fmla="*/ 38650 w 1547"/>
                <a:gd name="T7" fmla="*/ 4225 h 3359"/>
                <a:gd name="T8" fmla="*/ 38650 w 1547"/>
                <a:gd name="T9" fmla="*/ 25 h 3359"/>
                <a:gd name="T10" fmla="*/ 7575 w 1547"/>
                <a:gd name="T11" fmla="*/ 46225 h 3359"/>
                <a:gd name="T12" fmla="*/ 1075 w 1547"/>
                <a:gd name="T13" fmla="*/ 70975 h 3359"/>
                <a:gd name="T14" fmla="*/ 1075 w 1547"/>
                <a:gd name="T15" fmla="*/ 70975 h 3359"/>
                <a:gd name="T16" fmla="*/ 10925 w 1547"/>
                <a:gd name="T17" fmla="*/ 46225 h 3359"/>
                <a:gd name="T18" fmla="*/ 7575 w 1547"/>
                <a:gd name="T19" fmla="*/ 46225 h 3359"/>
                <a:gd name="T20" fmla="*/ 1075 w 1547"/>
                <a:gd name="T21" fmla="*/ 70975 h 3359"/>
                <a:gd name="T22" fmla="*/ 0 w 1547"/>
                <a:gd name="T23" fmla="*/ 83950 h 3359"/>
                <a:gd name="T24" fmla="*/ 0 w 1547"/>
                <a:gd name="T25" fmla="*/ 83950 h 3359"/>
                <a:gd name="T26" fmla="*/ 1075 w 1547"/>
                <a:gd name="T27" fmla="*/ 70975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1FEAE935-16F8-4188-BBED-8F190A717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66375 w 7025"/>
                <a:gd name="T1" fmla="*/ 25 h 11899"/>
                <a:gd name="T2" fmla="*/ 63025 w 7025"/>
                <a:gd name="T3" fmla="*/ 45400 h 11899"/>
                <a:gd name="T4" fmla="*/ 87375 w 7025"/>
                <a:gd name="T5" fmla="*/ 108400 h 11899"/>
                <a:gd name="T6" fmla="*/ 87375 w 7025"/>
                <a:gd name="T7" fmla="*/ 111775 h 11899"/>
                <a:gd name="T8" fmla="*/ 77300 w 7025"/>
                <a:gd name="T9" fmla="*/ 111775 h 11899"/>
                <a:gd name="T10" fmla="*/ 38650 w 7025"/>
                <a:gd name="T11" fmla="*/ 105050 h 11899"/>
                <a:gd name="T12" fmla="*/ 17650 w 7025"/>
                <a:gd name="T13" fmla="*/ 129425 h 11899"/>
                <a:gd name="T14" fmla="*/ 10925 w 7025"/>
                <a:gd name="T15" fmla="*/ 147050 h 11899"/>
                <a:gd name="T16" fmla="*/ 0 w 7025"/>
                <a:gd name="T17" fmla="*/ 184875 h 11899"/>
                <a:gd name="T18" fmla="*/ 112600 w 7025"/>
                <a:gd name="T19" fmla="*/ 297450 h 11899"/>
                <a:gd name="T20" fmla="*/ 164675 w 7025"/>
                <a:gd name="T21" fmla="*/ 286550 h 11899"/>
                <a:gd name="T22" fmla="*/ 175600 w 7025"/>
                <a:gd name="T23" fmla="*/ 279825 h 11899"/>
                <a:gd name="T24" fmla="*/ 143675 w 7025"/>
                <a:gd name="T25" fmla="*/ 3375 h 11899"/>
                <a:gd name="T26" fmla="*/ 147050 w 7025"/>
                <a:gd name="T27" fmla="*/ 25 h 11899"/>
                <a:gd name="T28" fmla="*/ 108400 w 7025"/>
                <a:gd name="T29" fmla="*/ 3375 h 11899"/>
                <a:gd name="T30" fmla="*/ 66375 w 7025"/>
                <a:gd name="T31" fmla="*/ 25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35C6CA67-78C8-4EA1-AF11-EC7949258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697550 w 52800"/>
                <a:gd name="T1" fmla="*/ 0 h 35952"/>
                <a:gd name="T2" fmla="*/ 662100 w 52800"/>
                <a:gd name="T3" fmla="*/ 1250 h 35952"/>
                <a:gd name="T4" fmla="*/ 602425 w 52800"/>
                <a:gd name="T5" fmla="*/ 12175 h 35952"/>
                <a:gd name="T6" fmla="*/ 546150 w 52800"/>
                <a:gd name="T7" fmla="*/ 57550 h 35952"/>
                <a:gd name="T8" fmla="*/ 530900 w 52800"/>
                <a:gd name="T9" fmla="*/ 60425 h 35952"/>
                <a:gd name="T10" fmla="*/ 487325 w 52800"/>
                <a:gd name="T11" fmla="*/ 54175 h 35952"/>
                <a:gd name="T12" fmla="*/ 416750 w 52800"/>
                <a:gd name="T13" fmla="*/ 57550 h 35952"/>
                <a:gd name="T14" fmla="*/ 287350 w 52800"/>
                <a:gd name="T15" fmla="*/ 113000 h 35952"/>
                <a:gd name="T16" fmla="*/ 235275 w 52800"/>
                <a:gd name="T17" fmla="*/ 180225 h 35952"/>
                <a:gd name="T18" fmla="*/ 193250 w 52800"/>
                <a:gd name="T19" fmla="*/ 232300 h 35952"/>
                <a:gd name="T20" fmla="*/ 147050 w 52800"/>
                <a:gd name="T21" fmla="*/ 372625 h 35952"/>
                <a:gd name="T22" fmla="*/ 77300 w 52800"/>
                <a:gd name="T23" fmla="*/ 547400 h 35952"/>
                <a:gd name="T24" fmla="*/ 0 w 52800"/>
                <a:gd name="T25" fmla="*/ 680150 h 35952"/>
                <a:gd name="T26" fmla="*/ 56300 w 52800"/>
                <a:gd name="T27" fmla="*/ 659150 h 35952"/>
                <a:gd name="T28" fmla="*/ 56300 w 52800"/>
                <a:gd name="T29" fmla="*/ 659150 h 35952"/>
                <a:gd name="T30" fmla="*/ 70575 w 52800"/>
                <a:gd name="T31" fmla="*/ 802825 h 35952"/>
                <a:gd name="T32" fmla="*/ 219825 w 52800"/>
                <a:gd name="T33" fmla="*/ 898800 h 35952"/>
                <a:gd name="T34" fmla="*/ 231050 w 52800"/>
                <a:gd name="T35" fmla="*/ 897750 h 35952"/>
                <a:gd name="T36" fmla="*/ 210050 w 52800"/>
                <a:gd name="T37" fmla="*/ 789375 h 35952"/>
                <a:gd name="T38" fmla="*/ 210050 w 52800"/>
                <a:gd name="T39" fmla="*/ 789375 h 35952"/>
                <a:gd name="T40" fmla="*/ 244725 w 52800"/>
                <a:gd name="T41" fmla="*/ 790400 h 35952"/>
                <a:gd name="T42" fmla="*/ 332725 w 52800"/>
                <a:gd name="T43" fmla="*/ 775100 h 35952"/>
                <a:gd name="T44" fmla="*/ 294075 w 52800"/>
                <a:gd name="T45" fmla="*/ 687700 h 35952"/>
                <a:gd name="T46" fmla="*/ 294075 w 52800"/>
                <a:gd name="T47" fmla="*/ 687700 h 35952"/>
                <a:gd name="T48" fmla="*/ 413200 w 52800"/>
                <a:gd name="T49" fmla="*/ 735525 h 35952"/>
                <a:gd name="T50" fmla="*/ 515050 w 52800"/>
                <a:gd name="T51" fmla="*/ 722150 h 35952"/>
                <a:gd name="T52" fmla="*/ 615925 w 52800"/>
                <a:gd name="T53" fmla="*/ 708075 h 35952"/>
                <a:gd name="T54" fmla="*/ 700750 w 52800"/>
                <a:gd name="T55" fmla="*/ 733075 h 35952"/>
                <a:gd name="T56" fmla="*/ 836375 w 52800"/>
                <a:gd name="T57" fmla="*/ 534800 h 35952"/>
                <a:gd name="T58" fmla="*/ 836375 w 52800"/>
                <a:gd name="T59" fmla="*/ 534800 h 35952"/>
                <a:gd name="T60" fmla="*/ 854500 w 52800"/>
                <a:gd name="T61" fmla="*/ 568400 h 35952"/>
                <a:gd name="T62" fmla="*/ 868775 w 52800"/>
                <a:gd name="T63" fmla="*/ 617125 h 35952"/>
                <a:gd name="T64" fmla="*/ 847775 w 52800"/>
                <a:gd name="T65" fmla="*/ 694425 h 35952"/>
                <a:gd name="T66" fmla="*/ 945250 w 52800"/>
                <a:gd name="T67" fmla="*/ 631425 h 35952"/>
                <a:gd name="T68" fmla="*/ 1029275 w 52800"/>
                <a:gd name="T69" fmla="*/ 544025 h 35952"/>
                <a:gd name="T70" fmla="*/ 1103200 w 52800"/>
                <a:gd name="T71" fmla="*/ 691075 h 35952"/>
                <a:gd name="T72" fmla="*/ 1117500 w 52800"/>
                <a:gd name="T73" fmla="*/ 841475 h 35952"/>
                <a:gd name="T74" fmla="*/ 1229225 w 52800"/>
                <a:gd name="T75" fmla="*/ 680150 h 35952"/>
                <a:gd name="T76" fmla="*/ 1288900 w 52800"/>
                <a:gd name="T77" fmla="*/ 460000 h 35952"/>
                <a:gd name="T78" fmla="*/ 1281325 w 52800"/>
                <a:gd name="T79" fmla="*/ 382700 h 35952"/>
                <a:gd name="T80" fmla="*/ 1281325 w 52800"/>
                <a:gd name="T81" fmla="*/ 382700 h 35952"/>
                <a:gd name="T82" fmla="*/ 1316625 w 52800"/>
                <a:gd name="T83" fmla="*/ 428075 h 35952"/>
                <a:gd name="T84" fmla="*/ 1288900 w 52800"/>
                <a:gd name="T85" fmla="*/ 344050 h 35952"/>
                <a:gd name="T86" fmla="*/ 1204875 w 52800"/>
                <a:gd name="T87" fmla="*/ 246600 h 35952"/>
                <a:gd name="T88" fmla="*/ 1046900 w 52800"/>
                <a:gd name="T89" fmla="*/ 148300 h 35952"/>
                <a:gd name="T90" fmla="*/ 1057050 w 52800"/>
                <a:gd name="T91" fmla="*/ 147800 h 35952"/>
                <a:gd name="T92" fmla="*/ 1134300 w 52800"/>
                <a:gd name="T93" fmla="*/ 176025 h 35952"/>
                <a:gd name="T94" fmla="*/ 802400 w 52800"/>
                <a:gd name="T95" fmla="*/ 12175 h 35952"/>
                <a:gd name="T96" fmla="*/ 697550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EF169038-BC84-4785-A05F-810CF39EE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80650 w 3227"/>
                <a:gd name="T1" fmla="*/ 0 h 9867"/>
                <a:gd name="T2" fmla="*/ 45375 w 3227"/>
                <a:gd name="T3" fmla="*/ 166025 h 9867"/>
                <a:gd name="T4" fmla="*/ 45375 w 3227"/>
                <a:gd name="T5" fmla="*/ 169375 h 9867"/>
                <a:gd name="T6" fmla="*/ 80650 w 3227"/>
                <a:gd name="T7" fmla="*/ 0 h 9867"/>
                <a:gd name="T8" fmla="*/ 17525 w 3227"/>
                <a:gd name="T9" fmla="*/ 219125 h 9867"/>
                <a:gd name="T10" fmla="*/ 17525 w 3227"/>
                <a:gd name="T11" fmla="*/ 219125 h 9867"/>
                <a:gd name="T12" fmla="*/ 0 w 3227"/>
                <a:gd name="T13" fmla="*/ 243325 h 9867"/>
                <a:gd name="T14" fmla="*/ 0 w 3227"/>
                <a:gd name="T15" fmla="*/ 246675 h 9867"/>
                <a:gd name="T16" fmla="*/ 17525 w 3227"/>
                <a:gd name="T17" fmla="*/ 219125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268695EF-6A8A-4973-A952-9E611422B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4375 w 976"/>
                <a:gd name="T1" fmla="*/ 25 h 1950"/>
                <a:gd name="T2" fmla="*/ 0 w 976"/>
                <a:gd name="T3" fmla="*/ 48750 h 1950"/>
                <a:gd name="T4" fmla="*/ 24375 w 976"/>
                <a:gd name="T5" fmla="*/ 3375 h 1950"/>
                <a:gd name="T6" fmla="*/ 24375 w 976"/>
                <a:gd name="T7" fmla="*/ 25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3C76BEE3-5742-4A5D-9C66-864112955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164700 w 9646"/>
                <a:gd name="T1" fmla="*/ 10100 h 4908"/>
                <a:gd name="T2" fmla="*/ 168050 w 9646"/>
                <a:gd name="T3" fmla="*/ 13450 h 4908"/>
                <a:gd name="T4" fmla="*/ 164700 w 9646"/>
                <a:gd name="T5" fmla="*/ 10100 h 4908"/>
                <a:gd name="T6" fmla="*/ 241150 w 9646"/>
                <a:gd name="T7" fmla="*/ 31125 h 4908"/>
                <a:gd name="T8" fmla="*/ 241150 w 9646"/>
                <a:gd name="T9" fmla="*/ 31125 h 4908"/>
                <a:gd name="T10" fmla="*/ 147050 w 9646"/>
                <a:gd name="T11" fmla="*/ 90750 h 4908"/>
                <a:gd name="T12" fmla="*/ 241150 w 9646"/>
                <a:gd name="T13" fmla="*/ 31125 h 4908"/>
                <a:gd name="T14" fmla="*/ 69750 w 9646"/>
                <a:gd name="T15" fmla="*/ 0 h 4908"/>
                <a:gd name="T16" fmla="*/ 69750 w 9646"/>
                <a:gd name="T17" fmla="*/ 0 h 4908"/>
                <a:gd name="T18" fmla="*/ 25 w 9646"/>
                <a:gd name="T19" fmla="*/ 122675 h 4908"/>
                <a:gd name="T20" fmla="*/ 69750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C94D86A2-BA1B-4F4D-A4D1-D9951C91C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56300 w 2252"/>
                <a:gd name="T1" fmla="*/ 25 h 841"/>
                <a:gd name="T2" fmla="*/ 0 w 2252"/>
                <a:gd name="T3" fmla="*/ 21025 h 841"/>
                <a:gd name="T4" fmla="*/ 56300 w 2252"/>
                <a:gd name="T5" fmla="*/ 4225 h 841"/>
                <a:gd name="T6" fmla="*/ 56300 w 2252"/>
                <a:gd name="T7" fmla="*/ 25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2F07ACF2-3BDB-407C-8BDF-859542E6D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5 h 1110"/>
                <a:gd name="T2" fmla="*/ 0 w 3495"/>
                <a:gd name="T3" fmla="*/ 25 h 1110"/>
                <a:gd name="T4" fmla="*/ 87375 w 3495"/>
                <a:gd name="T5" fmla="*/ 27750 h 1110"/>
                <a:gd name="T6" fmla="*/ 87375 w 3495"/>
                <a:gd name="T7" fmla="*/ 24375 h 1110"/>
                <a:gd name="T8" fmla="*/ 0 w 3495"/>
                <a:gd name="T9" fmla="*/ 25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E34A5073-65DB-4890-B9F9-F61011505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87375 w 5479"/>
                <a:gd name="T1" fmla="*/ 129400 h 6286"/>
                <a:gd name="T2" fmla="*/ 87375 w 5479"/>
                <a:gd name="T3" fmla="*/ 129400 h 6286"/>
                <a:gd name="T4" fmla="*/ 136950 w 5479"/>
                <a:gd name="T5" fmla="*/ 157150 h 6286"/>
                <a:gd name="T6" fmla="*/ 136950 w 5479"/>
                <a:gd name="T7" fmla="*/ 157150 h 6286"/>
                <a:gd name="T8" fmla="*/ 87375 w 5479"/>
                <a:gd name="T9" fmla="*/ 129400 h 6286"/>
                <a:gd name="T10" fmla="*/ 0 w 5479"/>
                <a:gd name="T11" fmla="*/ 25 h 6286"/>
                <a:gd name="T12" fmla="*/ 31925 w 5479"/>
                <a:gd name="T13" fmla="*/ 73125 h 6286"/>
                <a:gd name="T14" fmla="*/ 63025 w 5479"/>
                <a:gd name="T15" fmla="*/ 108400 h 6286"/>
                <a:gd name="T16" fmla="*/ 63025 w 5479"/>
                <a:gd name="T17" fmla="*/ 108400 h 6286"/>
                <a:gd name="T18" fmla="*/ 31925 w 5479"/>
                <a:gd name="T19" fmla="*/ 73125 h 6286"/>
                <a:gd name="T20" fmla="*/ 0 w 5479"/>
                <a:gd name="T21" fmla="*/ 25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7CC194ED-F847-4CC8-BDFF-723F133AE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5 h 135"/>
                <a:gd name="T2" fmla="*/ 6725 w 270"/>
                <a:gd name="T3" fmla="*/ 3375 h 135"/>
                <a:gd name="T4" fmla="*/ 0 w 270"/>
                <a:gd name="T5" fmla="*/ 25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62F0333D-571E-48F1-AD6F-7C2B7E702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16750 w 671"/>
                <a:gd name="T1" fmla="*/ 25 h 971"/>
                <a:gd name="T2" fmla="*/ 16750 w 671"/>
                <a:gd name="T3" fmla="*/ 25 h 971"/>
                <a:gd name="T4" fmla="*/ 25 w 671"/>
                <a:gd name="T5" fmla="*/ 20900 h 971"/>
                <a:gd name="T6" fmla="*/ 25 w 671"/>
                <a:gd name="T7" fmla="*/ 24250 h 971"/>
                <a:gd name="T8" fmla="*/ 16750 w 671"/>
                <a:gd name="T9" fmla="*/ 25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59BEA99B-A23B-43EB-A387-A002601CB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87025 w 6454"/>
                <a:gd name="T1" fmla="*/ 525 h 5882"/>
                <a:gd name="T2" fmla="*/ 3375 w 6454"/>
                <a:gd name="T3" fmla="*/ 87400 h 5882"/>
                <a:gd name="T4" fmla="*/ 0 w 6454"/>
                <a:gd name="T5" fmla="*/ 90750 h 5882"/>
                <a:gd name="T6" fmla="*/ 3375 w 6454"/>
                <a:gd name="T7" fmla="*/ 90750 h 5882"/>
                <a:gd name="T8" fmla="*/ 87025 w 6454"/>
                <a:gd name="T9" fmla="*/ 525 h 5882"/>
                <a:gd name="T10" fmla="*/ 87400 w 6454"/>
                <a:gd name="T11" fmla="*/ 0 h 5882"/>
                <a:gd name="T12" fmla="*/ 161325 w 6454"/>
                <a:gd name="T13" fmla="*/ 147050 h 5882"/>
                <a:gd name="T14" fmla="*/ 87400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A408F6CD-EDB5-4A66-925F-CF26CB9C8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5 h 135"/>
                <a:gd name="T2" fmla="*/ 0 w 1"/>
                <a:gd name="T3" fmla="*/ 25 h 135"/>
                <a:gd name="T4" fmla="*/ 0 w 1"/>
                <a:gd name="T5" fmla="*/ 3375 h 135"/>
                <a:gd name="T6" fmla="*/ 0 w 1"/>
                <a:gd name="T7" fmla="*/ 3375 h 135"/>
                <a:gd name="T8" fmla="*/ 0 w 1"/>
                <a:gd name="T9" fmla="*/ 25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BF910DB2-2E50-4BB8-A840-36D59AD2A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3375 w 40063"/>
                <a:gd name="T1" fmla="*/ 80675 h 5042"/>
                <a:gd name="T2" fmla="*/ 45400 w 40063"/>
                <a:gd name="T3" fmla="*/ 84025 h 5042"/>
                <a:gd name="T4" fmla="*/ 84050 w 40063"/>
                <a:gd name="T5" fmla="*/ 80675 h 5042"/>
                <a:gd name="T6" fmla="*/ 3375 w 40063"/>
                <a:gd name="T7" fmla="*/ 80675 h 5042"/>
                <a:gd name="T8" fmla="*/ 1001550 w 40063"/>
                <a:gd name="T9" fmla="*/ 25 h 5042"/>
                <a:gd name="T10" fmla="*/ 927850 w 40063"/>
                <a:gd name="T11" fmla="*/ 111475 h 5042"/>
                <a:gd name="T12" fmla="*/ 927850 w 40063"/>
                <a:gd name="T13" fmla="*/ 111475 h 5042"/>
                <a:gd name="T14" fmla="*/ 1001550 w 40063"/>
                <a:gd name="T15" fmla="*/ 3375 h 5042"/>
                <a:gd name="T16" fmla="*/ 1001550 w 40063"/>
                <a:gd name="T17" fmla="*/ 25 h 5042"/>
                <a:gd name="T18" fmla="*/ 3375 w 40063"/>
                <a:gd name="T19" fmla="*/ 80675 h 5042"/>
                <a:gd name="T20" fmla="*/ 3375 w 40063"/>
                <a:gd name="T21" fmla="*/ 80675 h 5042"/>
                <a:gd name="T22" fmla="*/ 25 w 40063"/>
                <a:gd name="T23" fmla="*/ 126050 h 5042"/>
                <a:gd name="T24" fmla="*/ 3375 w 40063"/>
                <a:gd name="T25" fmla="*/ 80675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BD41B1FE-3065-44E2-AFF6-EA8B3CE4B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5 h 170"/>
                <a:gd name="T2" fmla="*/ 0 w 1"/>
                <a:gd name="T3" fmla="*/ 25 h 170"/>
                <a:gd name="T4" fmla="*/ 0 w 1"/>
                <a:gd name="T5" fmla="*/ 4225 h 170"/>
                <a:gd name="T6" fmla="*/ 0 w 1"/>
                <a:gd name="T7" fmla="*/ 25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C4707F3E-23A2-40D4-A13B-9DBE1672A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5 h 438"/>
                <a:gd name="T2" fmla="*/ 0 w 1950"/>
                <a:gd name="T3" fmla="*/ 4225 h 438"/>
                <a:gd name="T4" fmla="*/ 38650 w 1950"/>
                <a:gd name="T5" fmla="*/ 10950 h 438"/>
                <a:gd name="T6" fmla="*/ 0 w 1950"/>
                <a:gd name="T7" fmla="*/ 25 h 438"/>
                <a:gd name="T8" fmla="*/ 48725 w 1950"/>
                <a:gd name="T9" fmla="*/ 7575 h 438"/>
                <a:gd name="T10" fmla="*/ 38650 w 1950"/>
                <a:gd name="T11" fmla="*/ 10950 h 438"/>
                <a:gd name="T12" fmla="*/ 48725 w 1950"/>
                <a:gd name="T13" fmla="*/ 10950 h 438"/>
                <a:gd name="T14" fmla="*/ 48725 w 1950"/>
                <a:gd name="T15" fmla="*/ 7575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97F2D7D6-C633-419B-AA07-F6A60ED0A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1243525 w 52665"/>
                <a:gd name="T1" fmla="*/ 0 h 24501"/>
                <a:gd name="T2" fmla="*/ 1064550 w 52665"/>
                <a:gd name="T3" fmla="*/ 174775 h 24501"/>
                <a:gd name="T4" fmla="*/ 907425 w 52665"/>
                <a:gd name="T5" fmla="*/ 115125 h 24501"/>
                <a:gd name="T6" fmla="*/ 830125 w 52665"/>
                <a:gd name="T7" fmla="*/ 97475 h 24501"/>
                <a:gd name="T8" fmla="*/ 798200 w 52665"/>
                <a:gd name="T9" fmla="*/ 13450 h 24501"/>
                <a:gd name="T10" fmla="*/ 578075 w 52665"/>
                <a:gd name="T11" fmla="*/ 189050 h 24501"/>
                <a:gd name="T12" fmla="*/ 374750 w 52665"/>
                <a:gd name="T13" fmla="*/ 216775 h 24501"/>
                <a:gd name="T14" fmla="*/ 256275 w 52665"/>
                <a:gd name="T15" fmla="*/ 168050 h 24501"/>
                <a:gd name="T16" fmla="*/ 214250 w 52665"/>
                <a:gd name="T17" fmla="*/ 273075 h 24501"/>
                <a:gd name="T18" fmla="*/ 172250 w 52665"/>
                <a:gd name="T19" fmla="*/ 269725 h 24501"/>
                <a:gd name="T20" fmla="*/ 182325 w 52665"/>
                <a:gd name="T21" fmla="*/ 381475 h 24501"/>
                <a:gd name="T22" fmla="*/ 0 w 52665"/>
                <a:gd name="T23" fmla="*/ 391550 h 24501"/>
                <a:gd name="T24" fmla="*/ 56300 w 52665"/>
                <a:gd name="T25" fmla="*/ 370550 h 24501"/>
                <a:gd name="T26" fmla="*/ 70575 w 52665"/>
                <a:gd name="T27" fmla="*/ 514225 h 24501"/>
                <a:gd name="T28" fmla="*/ 126025 w 52665"/>
                <a:gd name="T29" fmla="*/ 570500 h 24501"/>
                <a:gd name="T30" fmla="*/ 182325 w 52665"/>
                <a:gd name="T31" fmla="*/ 601600 h 24501"/>
                <a:gd name="T32" fmla="*/ 231050 w 52665"/>
                <a:gd name="T33" fmla="*/ 609150 h 24501"/>
                <a:gd name="T34" fmla="*/ 210050 w 52665"/>
                <a:gd name="T35" fmla="*/ 500775 h 24501"/>
                <a:gd name="T36" fmla="*/ 332725 w 52665"/>
                <a:gd name="T37" fmla="*/ 486500 h 24501"/>
                <a:gd name="T38" fmla="*/ 294325 w 52665"/>
                <a:gd name="T39" fmla="*/ 399350 h 24501"/>
                <a:gd name="T40" fmla="*/ 413400 w 52665"/>
                <a:gd name="T41" fmla="*/ 447850 h 24501"/>
                <a:gd name="T42" fmla="*/ 613350 w 52665"/>
                <a:gd name="T43" fmla="*/ 420125 h 24501"/>
                <a:gd name="T44" fmla="*/ 700750 w 52665"/>
                <a:gd name="T45" fmla="*/ 437750 h 24501"/>
                <a:gd name="T46" fmla="*/ 836850 w 52665"/>
                <a:gd name="T47" fmla="*/ 244500 h 24501"/>
                <a:gd name="T48" fmla="*/ 865425 w 52665"/>
                <a:gd name="T49" fmla="*/ 325175 h 24501"/>
                <a:gd name="T50" fmla="*/ 868775 w 52665"/>
                <a:gd name="T51" fmla="*/ 339450 h 24501"/>
                <a:gd name="T52" fmla="*/ 941875 w 52665"/>
                <a:gd name="T53" fmla="*/ 346175 h 24501"/>
                <a:gd name="T54" fmla="*/ 1029275 w 52665"/>
                <a:gd name="T55" fmla="*/ 255425 h 24501"/>
                <a:gd name="T56" fmla="*/ 1124200 w 52665"/>
                <a:gd name="T57" fmla="*/ 486500 h 24501"/>
                <a:gd name="T58" fmla="*/ 1134300 w 52665"/>
                <a:gd name="T59" fmla="*/ 531850 h 24501"/>
                <a:gd name="T60" fmla="*/ 1225875 w 52665"/>
                <a:gd name="T61" fmla="*/ 395750 h 24501"/>
                <a:gd name="T62" fmla="*/ 1253600 w 52665"/>
                <a:gd name="T63" fmla="*/ 342825 h 24501"/>
                <a:gd name="T64" fmla="*/ 1288900 w 52665"/>
                <a:gd name="T65" fmla="*/ 118475 h 24501"/>
                <a:gd name="T66" fmla="*/ 1281325 w 52665"/>
                <a:gd name="T67" fmla="*/ 94100 h 24501"/>
                <a:gd name="T68" fmla="*/ 1316625 w 52665"/>
                <a:gd name="T69" fmla="*/ 132750 h 24501"/>
                <a:gd name="T70" fmla="*/ 1243525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4EE02790-B39B-42E1-8CBC-3AC298F95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157975 w 7026"/>
                <a:gd name="T1" fmla="*/ 25 h 4606"/>
                <a:gd name="T2" fmla="*/ 147050 w 7026"/>
                <a:gd name="T3" fmla="*/ 13450 h 4606"/>
                <a:gd name="T4" fmla="*/ 150425 w 7026"/>
                <a:gd name="T5" fmla="*/ 27750 h 4606"/>
                <a:gd name="T6" fmla="*/ 87400 w 7026"/>
                <a:gd name="T7" fmla="*/ 90750 h 4606"/>
                <a:gd name="T8" fmla="*/ 24400 w 7026"/>
                <a:gd name="T9" fmla="*/ 34475 h 4606"/>
                <a:gd name="T10" fmla="*/ 10950 w 7026"/>
                <a:gd name="T11" fmla="*/ 24375 h 4606"/>
                <a:gd name="T12" fmla="*/ 25 w 7026"/>
                <a:gd name="T13" fmla="*/ 38675 h 4606"/>
                <a:gd name="T14" fmla="*/ 87400 w 7026"/>
                <a:gd name="T15" fmla="*/ 115125 h 4606"/>
                <a:gd name="T16" fmla="*/ 175625 w 7026"/>
                <a:gd name="T17" fmla="*/ 27750 h 4606"/>
                <a:gd name="T18" fmla="*/ 171425 w 7026"/>
                <a:gd name="T19" fmla="*/ 10100 h 4606"/>
                <a:gd name="T20" fmla="*/ 157975 w 7026"/>
                <a:gd name="T21" fmla="*/ 25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26951D80-8D49-46BE-BA2C-DEA02F871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143300 w 9244"/>
                <a:gd name="T1" fmla="*/ 0 h 6749"/>
                <a:gd name="T2" fmla="*/ 63025 w 9244"/>
                <a:gd name="T3" fmla="*/ 56600 h 6749"/>
                <a:gd name="T4" fmla="*/ 45300 w 9244"/>
                <a:gd name="T5" fmla="*/ 59350 h 6749"/>
                <a:gd name="T6" fmla="*/ 3375 w 9244"/>
                <a:gd name="T7" fmla="*/ 42325 h 6749"/>
                <a:gd name="T8" fmla="*/ 3375 w 9244"/>
                <a:gd name="T9" fmla="*/ 42325 h 6749"/>
                <a:gd name="T10" fmla="*/ 66400 w 9244"/>
                <a:gd name="T11" fmla="*/ 119625 h 6749"/>
                <a:gd name="T12" fmla="*/ 136125 w 9244"/>
                <a:gd name="T13" fmla="*/ 168350 h 6749"/>
                <a:gd name="T14" fmla="*/ 143500 w 9244"/>
                <a:gd name="T15" fmla="*/ 168700 h 6749"/>
                <a:gd name="T16" fmla="*/ 227725 w 9244"/>
                <a:gd name="T17" fmla="*/ 91900 h 6749"/>
                <a:gd name="T18" fmla="*/ 150425 w 9244"/>
                <a:gd name="T19" fmla="*/ 325 h 6749"/>
                <a:gd name="T20" fmla="*/ 143300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ABAFB4F1-FA7B-4819-AFF7-651665E18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7725 w 2387"/>
                <a:gd name="T1" fmla="*/ 25 h 2387"/>
                <a:gd name="T2" fmla="*/ 0 w 2387"/>
                <a:gd name="T3" fmla="*/ 31100 h 2387"/>
                <a:gd name="T4" fmla="*/ 27725 w 2387"/>
                <a:gd name="T5" fmla="*/ 59675 h 2387"/>
                <a:gd name="T6" fmla="*/ 59650 w 2387"/>
                <a:gd name="T7" fmla="*/ 31100 h 2387"/>
                <a:gd name="T8" fmla="*/ 27725 w 2387"/>
                <a:gd name="T9" fmla="*/ 25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FD396D7C-0FD0-4C69-AB0A-F59CA8836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88725 w 9109"/>
                <a:gd name="T1" fmla="*/ 0 h 6746"/>
                <a:gd name="T2" fmla="*/ 80675 w 9109"/>
                <a:gd name="T3" fmla="*/ 350 h 6746"/>
                <a:gd name="T4" fmla="*/ 4225 w 9109"/>
                <a:gd name="T5" fmla="*/ 91100 h 6746"/>
                <a:gd name="T6" fmla="*/ 88425 w 9109"/>
                <a:gd name="T7" fmla="*/ 168625 h 6746"/>
                <a:gd name="T8" fmla="*/ 94950 w 9109"/>
                <a:gd name="T9" fmla="*/ 168400 h 6746"/>
                <a:gd name="T10" fmla="*/ 164700 w 9109"/>
                <a:gd name="T11" fmla="*/ 116300 h 6746"/>
                <a:gd name="T12" fmla="*/ 224350 w 9109"/>
                <a:gd name="T13" fmla="*/ 39000 h 6746"/>
                <a:gd name="T14" fmla="*/ 224350 w 9109"/>
                <a:gd name="T15" fmla="*/ 39000 h 6746"/>
                <a:gd name="T16" fmla="*/ 185275 w 9109"/>
                <a:gd name="T17" fmla="*/ 56975 h 6746"/>
                <a:gd name="T18" fmla="*/ 164700 w 9109"/>
                <a:gd name="T19" fmla="*/ 53300 h 6746"/>
                <a:gd name="T20" fmla="*/ 88725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D585E018-47CD-4F41-A857-F1DEC1926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8575 w 2387"/>
                <a:gd name="T1" fmla="*/ 0 h 2387"/>
                <a:gd name="T2" fmla="*/ 0 w 2387"/>
                <a:gd name="T3" fmla="*/ 31100 h 2387"/>
                <a:gd name="T4" fmla="*/ 28575 w 2387"/>
                <a:gd name="T5" fmla="*/ 59650 h 2387"/>
                <a:gd name="T6" fmla="*/ 59675 w 2387"/>
                <a:gd name="T7" fmla="*/ 31100 h 2387"/>
                <a:gd name="T8" fmla="*/ 28575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257F73C5-7431-4E88-8622-2C7F59242904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2F00E35D-5449-4149-8033-11A97E8AF76A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3976C84D-4349-43BC-A009-A1E278E18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5 w 1951"/>
                <a:gd name="T1" fmla="*/ 25 h 842"/>
                <a:gd name="T2" fmla="*/ 47575 w 1951"/>
                <a:gd name="T3" fmla="*/ 20800 h 842"/>
                <a:gd name="T4" fmla="*/ 47575 w 1951"/>
                <a:gd name="T5" fmla="*/ 20800 h 842"/>
                <a:gd name="T6" fmla="*/ 25 w 1951"/>
                <a:gd name="T7" fmla="*/ 25 h 842"/>
                <a:gd name="T8" fmla="*/ 47575 w 1951"/>
                <a:gd name="T9" fmla="*/ 20800 h 842"/>
                <a:gd name="T10" fmla="*/ 48750 w 1951"/>
                <a:gd name="T11" fmla="*/ 21025 h 842"/>
                <a:gd name="T12" fmla="*/ 47575 w 1951"/>
                <a:gd name="T13" fmla="*/ 20800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A2677C6A-44E8-427F-A315-FF3DA88682E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343292DE-ADB7-43F0-A5A3-C8C408C05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ACD20924-B57F-430A-AF03-520B0B39D705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4E906D11-6A1D-4646-A246-627C9BAA83B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E64D8AC9-E1DB-4553-A0E9-0C02F81B9F2D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FC1A8FBF-56CC-4EFA-AB63-06B9AB6331D8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24A02DE5-422A-457C-850E-B2EA3E73CFFA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463B9EFD-29CF-4E36-AF27-5E332ECAE271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368DA25C-0969-46F5-8793-B6F9D98FE683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3E0A0DA6-4D16-4EB7-A5B3-FDE79417BC05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FB03D1A4-902F-4FA5-AD91-D8E7D00F5255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FFDEB3E2-98B8-436E-86DE-89852DB1E6AE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D3316101-6958-4ADC-8299-9F6E9D9C0014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8C867B21-15EA-4A14-9744-275D1936F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4387E85B-6BF1-4B43-9A4C-4E8497980F2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E1CB06DE-8B6F-4350-B41B-AD6BA429B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02A529D4-8726-47F9-9AD2-B08AD81CA7C5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09CFC625-3236-4FF0-972F-2DBFB95F211E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F1BA7814-7AAC-448C-93D2-C983E1430A67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2F5A5C16-A36E-41AE-BC35-AAC7B5B17AA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6F481869-5AB3-4AC2-A6B6-9B4AB7F153FE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1981616B-DEBD-4F3D-A7F5-CB7911D0401A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</p:spTree>
    <p:extLst>
      <p:ext uri="{BB962C8B-B14F-4D97-AF65-F5344CB8AC3E}">
        <p14:creationId xmlns:p14="http://schemas.microsoft.com/office/powerpoint/2010/main" val="1783948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919AD5BB-A4A0-49CB-8A8B-0D6144C4CB8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D9D9686E-131E-4070-AB5F-9C6EE9C28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38B78424-F7B0-4312-B224-034A32A08C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D1D06A47-DFF6-4548-939A-2504EF7DD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8A2A909A-381A-4E30-B889-30A8D43A5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82042E18-2CCF-4437-BA1A-CA72DFEB4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9A4E360A-C998-4C88-B404-F57C04157D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0F5C88BF-D28D-4BD3-B588-A2615C4E2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AB69B426-3EBF-43F7-B947-67F31051B6D3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06D17849-4F11-49DB-BACD-47A5A69121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686443ED-0C9E-42BB-A695-4078D612F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F2D0D614-8FAB-4A38-93A5-3D86A5046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B2842C80-6271-4B25-81C9-C4F1ED0A29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CB6D88FD-EAE3-442C-86B2-6938237BB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3244EC27-3CE3-435F-9863-E93934CA6D82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354CA3B7-26BD-46AE-95FE-D07A4578F4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DDBCCC8-0076-4433-B695-A0B280324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B92B7859-E870-43D9-9146-C4176FA7C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24613650-3DE6-4FB1-A219-9B2BF67561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6877D99-AAFF-4159-800D-CD497E738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056F6C75-5930-4E5F-848F-D98ECB540D97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4A3F6438-FA21-4BF8-A9F7-6BCD26F09FB0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EA8CD34E-2932-49F3-8550-86C120858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BE6D7671-5431-4A42-9558-0B79DEF96A99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9FE4F61E-6670-4186-A114-182818A3201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12BA4A1F-BB04-46CB-9A05-8760989C40FB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F5A23B11-C2DC-4B3E-AC32-611E6A036B63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2AE4C0E0-20EE-412B-829A-C466F7A2C7CC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8DCF9D55-59E9-4264-9117-B9FD9E0A448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C18784FE-D476-45FC-9C19-7C9E8AC6B55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354F2A5F-22A0-468F-829B-AB445331916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0AD2F330-42A4-4176-B12F-C5A894357C80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DA2ADF7C-7653-4AAC-9F54-4DE88A35C9AE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AECC12D5-95DA-49E8-B859-02E0A8C696A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35363A43-D90C-4B83-BFE2-56D59A38370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B6678C3D-E888-49DF-BE55-56F3B5AE701A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58FE00E3-58CB-412C-A403-46BDCFF92A36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A69F1C0D-EA7B-4B2A-B720-13265AD07D8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A9618669-F59B-420D-AC35-9A94DD739A06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D7DCF430-98C4-4DDF-8F0B-F7CCFB5EF5D2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D6F817F0-D424-4DC7-9A58-E37F6E3FEB09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16906523-AD54-4C7C-B2AF-7C2FA868D26D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30162381-AC90-4777-B4A9-39022E19E13C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56F258E3-B8E0-4920-96C6-DB264C086A83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93B4D464-63D2-4FED-B525-79DD2BE9E7EC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23D90ACA-872D-4B88-9953-068A98F7C96D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363A16EA-8FD7-4AEA-B8F7-3F062DD7BC3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593CB12D-A301-45DB-8E27-0D6FDA0DEB60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347CBBE8-A09F-417E-9BE5-1C97416B6E4C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DBE63E81-1A4A-478A-BAB9-0D588BA7294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4999C319-EC55-484E-9D74-E42A80EE940A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E11EC42B-B9D4-40BA-8D07-E7D242550C8C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398EFE5B-6D1C-4FE1-BAA2-CC0F0DB5F26C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040FE88A-B52C-49F2-9B10-804774AC6BC6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070AF460-849C-4681-9689-A6824321F38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2AAC83FA-E02A-4213-AEB0-4D5CC9718546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220D6BF1-F78E-4EB7-9F63-A2C08DCD4CC8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A9A02173-FF8C-45DA-8A1C-49A4F9E614B8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D81EDD7E-9A66-42D6-8ABC-A32D60808D6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1BDD8139-283B-4465-B4D1-140ECF7525D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32349236-CCD0-4EE5-8F41-E29FE571CC2A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38D696DA-EEC3-40A5-992B-21C751258886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58CFFBE1-5F37-4A58-A6FC-A7329AB223E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7B875C25-3709-4EB5-85BB-C53158769D8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82A0F906-F011-40C1-9673-C5E949FAA86B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BA56008D-64EB-4591-8537-40D2233929D3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92355BC3-0DDB-4F30-9575-A9928A3AFA66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6269963F-20AB-4E14-8EF4-F34B84C22DFD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718120929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866C2C60-8971-47D6-994A-6FA2C1585FE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9333AEB3-757A-4BF6-829C-396BAF9BEBB0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61CC794A-9D22-42EA-90F4-A44103D1C8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2F876ACE-5A7F-4F7A-8B05-8F54D5F88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9DB70349-E1EC-4BA5-994D-D11F41810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6A9D294-46FE-479C-A346-F61A7E9DD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8265B7CE-D4F1-42F0-8052-14F6EFEC2E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8A73E6F9-2C14-468F-B321-838FBA885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4CCCC6AF-5BBA-4B87-95CE-231A14746C53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751E672A-FCEF-4894-AD1D-0EB2F4FDF5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44F9D267-E5E9-47C8-830B-76219431D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BB1CED34-E847-4A01-9E3B-7CC95B6F7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3F2CAAFC-14EC-4866-A738-1736D1CC3D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C9972EAB-9E27-46AA-B5CC-7C41542C6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7DE574C0-B5CA-47D3-B8BB-9B1C2919CA93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84CDA839-6A26-4DEE-9FBB-1A68CEF976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F04656D8-C543-4D68-98A6-F2178E45D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9967FF16-CEFF-401D-BB13-01259A1C2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D8A14FD9-5829-4958-8DC9-1B30E133B1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F5C3A8B-DEEE-4782-8488-7B1401697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358C8546-4DD8-461B-BC38-D7327F82FD7B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6CF1A676-60D8-4D57-9E6D-8909E501AA8B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13D235EC-B10A-4CB6-A6BE-AF8DF4326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21B60EBC-3181-4192-B70A-6BA0E3B788B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1D7863C4-D87D-40E4-8150-A498856A5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ED70412F-BC4C-484E-B1F1-7FDB4FA804CD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342D53F8-E92F-42A5-8B49-AC1A4CC695D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7C59275E-C1AB-4101-B795-3A9C2038FE1F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DCE83B4B-EFFD-4861-9441-538A713C6788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4DE24987-C9C9-40BC-B729-50D6183A289A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E479EA5C-49CB-46F3-B23E-CA41228BA6A1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CEE90151-9F00-418F-90D0-0CC6645D4A8F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F7D25F35-5B73-4FE7-9959-BAD2BCCF6073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361A1694-2A21-458A-B6C0-BEBE3A122827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BB495A98-DB97-4876-9A4C-214633AE2064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585AF685-BF5D-4139-83F8-9C668ED8454E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B2A80BA3-2745-4856-B2FD-6DFF11E62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8C7E64F0-A20C-40FF-AB8C-2E2BBAC4427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77BDF836-709F-4CD4-8E2C-EFD6CA753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640845D9-51A7-4965-B800-AB174C9B8D3F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37F42D49-7197-46BC-8EA9-3D2C0401FF65}"/>
              </a:ext>
            </a:extLst>
          </p:cNvPr>
          <p:cNvSpPr>
            <a:spLocks/>
          </p:cNvSpPr>
          <p:nvPr userDrawn="1"/>
        </p:nvSpPr>
        <p:spPr bwMode="auto">
          <a:xfrm>
            <a:off x="2055285" y="6264275"/>
            <a:ext cx="165100" cy="109538"/>
          </a:xfrm>
          <a:custGeom>
            <a:avLst/>
            <a:gdLst>
              <a:gd name="T0" fmla="*/ 58547 w 4765"/>
              <a:gd name="T1" fmla="*/ 34 h 3248"/>
              <a:gd name="T2" fmla="*/ 52155 w 4765"/>
              <a:gd name="T3" fmla="*/ 108627 h 3248"/>
              <a:gd name="T4" fmla="*/ 60808 w 4765"/>
              <a:gd name="T5" fmla="*/ 109538 h 3248"/>
              <a:gd name="T6" fmla="*/ 64524 w 4765"/>
              <a:gd name="T7" fmla="*/ 438 h 3248"/>
              <a:gd name="T8" fmla="*/ 58547 w 4765"/>
              <a:gd name="T9" fmla="*/ 34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D12DC3B8-58BC-4620-BE9B-8C9CACBA2A69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3F377FFD-4010-4807-AF58-29487B1D325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AB9E5410-6C40-43D4-9231-F9F51830716A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A2323161-C0E2-4657-B92B-99676D1110CB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87EEDBF9-F03D-48BE-9A94-97A3290AA5E0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25928952-DC88-46FD-8BF4-9EE144952FE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E1321216-460E-41E9-929C-FCC4DA3754A1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3F891302-5B80-4CD7-91BC-4A6A35B1AF25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4D9D7F3E-4760-44C5-83CE-452022F1281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97C599F-EFB0-4F1F-B7D0-C6B3AE81290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BC6840DF-FE84-40A1-B098-FA4F1DE867D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62769494-B39A-412F-BE19-E797EBB6AB7B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C4C740D6-590A-427D-998F-8E50B2783132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D26DDE6C-8649-4072-9D9F-80E64C0592F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CCEEE2A3-005F-47BA-8F16-A068E4BDC54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745840F3-1286-49F5-9C23-F2BE62D07E0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3FFF8EDF-87D9-42DD-B298-7D9D6671F68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1C9DF6A1-3F43-4052-B575-ADDFB0E77F52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1B326EC5-2866-4CD6-AAF8-9385F7E3303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E07686-EE03-4BE3-B2A7-10B96A9B28E6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7CCC90FE-947A-4097-B505-CA5A080A435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B1105D9-5B8B-4F99-974B-33D42D51BD18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9B7F9868-D168-494A-9D30-5A775568F0A7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26E43F4C-E09E-43A3-963A-BDAFDCB4A632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4A9B2F96-819F-47FA-9A52-DE63124ED5DB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0346DFD1-EF69-4A80-92A2-7FFF453F2386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D5AC951D-7C74-4C5C-ABC0-B2D2EE6B3690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DE1F9889-99E1-4B34-BE94-CC3888389BE4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831D8227-7771-4084-85D6-945B71949F57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C08124CF-B476-40FE-9B01-83686A8AFA44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CF43755E-054E-4116-AF03-A476222C335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449B30AD-6CEE-4268-89E2-98D6409CEC4A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2D653F08-AA5D-4B39-873B-85CDE8A2C33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463F362D-F5D5-4A61-9D01-6E2AC86791C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33EC71ED-2458-4891-8005-F3C2BBBC63F9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7F870BA4-729C-4049-A07A-39BE719F16C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ED5836B1-7FB6-46CB-85C6-BBD69F297E0C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1E9941C3-E6AC-4880-AE3C-DB2DB1B98D1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C06C5B11-AC45-4E85-A876-EEBE571F0B1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6186131D-C97F-4EAD-8986-FE705E86993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DCE36-DF91-4505-816E-981CA539B0C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3B84A696-5B60-457C-9931-D7FDBA9E5E1B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FF7091-6567-4DC4-AB90-DFA1ABDF5B7E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628351B6-BC2B-47B4-ABC5-EB9EC74DBE6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D2815149-D303-4F87-9A5F-A36F4143CA8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2A167417-4416-4220-8907-05529FF75D0E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1D4F46F6-30DA-4C9D-9874-742CD80EB6B1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864A482B-4F45-45E5-B292-008565359A71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691AFB61-3895-40D7-BA50-1A408B03D7BF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8D74429C-6528-43E6-8FE3-443AD599128C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6C519987-567D-416F-A7A8-6D869A4D8D97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264D6481-481F-44D8-8F79-C7C70C20F97F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D4BEB4CD-47B5-4763-AA91-5D608626A081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1E3BA774-5917-4F32-9CDB-3E023B86C0F4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69934275-4A7D-481E-9219-1701D2912AA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58FB64BA-F11F-4D55-AB08-78758AEA452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CC5EFA55-BFBD-437A-912E-2A6305643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55 w 2437"/>
                <a:gd name="T1" fmla="*/ 55 h 2211"/>
                <a:gd name="T2" fmla="*/ 55 w 2437"/>
                <a:gd name="T3" fmla="*/ 39518 h 2211"/>
                <a:gd name="T4" fmla="*/ 55 w 2437"/>
                <a:gd name="T5" fmla="*/ 70248 h 2211"/>
                <a:gd name="T6" fmla="*/ 55 w 2437"/>
                <a:gd name="T7" fmla="*/ 122202 h 2211"/>
                <a:gd name="T8" fmla="*/ 134638 w 2437"/>
                <a:gd name="T9" fmla="*/ 61460 h 2211"/>
                <a:gd name="T10" fmla="*/ 55 w 2437"/>
                <a:gd name="T11" fmla="*/ 55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A5BE4CEA-FD8C-47AC-ADFA-DF082EF16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55 w 1656"/>
                <a:gd name="T1" fmla="*/ 55 h 1431"/>
                <a:gd name="T2" fmla="*/ 55 w 1656"/>
                <a:gd name="T3" fmla="*/ 79036 h 1431"/>
                <a:gd name="T4" fmla="*/ 91472 w 1656"/>
                <a:gd name="T5" fmla="*/ 79036 h 1431"/>
                <a:gd name="T6" fmla="*/ 91472 w 1656"/>
                <a:gd name="T7" fmla="*/ 55 h 1431"/>
                <a:gd name="T8" fmla="*/ 55 w 1656"/>
                <a:gd name="T9" fmla="*/ 55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73214520-E7F1-4646-90ED-4B43D8EE9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929 w 1669"/>
                <a:gd name="T1" fmla="*/ 1492 h 1457"/>
                <a:gd name="T2" fmla="*/ 2211 w 1669"/>
                <a:gd name="T3" fmla="*/ 8843 h 1457"/>
                <a:gd name="T4" fmla="*/ 16139 w 1669"/>
                <a:gd name="T5" fmla="*/ 10999 h 1457"/>
                <a:gd name="T6" fmla="*/ 38081 w 1669"/>
                <a:gd name="T7" fmla="*/ 40292 h 1457"/>
                <a:gd name="T8" fmla="*/ 32941 w 1669"/>
                <a:gd name="T9" fmla="*/ 47587 h 1457"/>
                <a:gd name="T10" fmla="*/ 21998 w 1669"/>
                <a:gd name="T11" fmla="*/ 62234 h 1457"/>
                <a:gd name="T12" fmla="*/ 14647 w 1669"/>
                <a:gd name="T13" fmla="*/ 65882 h 1457"/>
                <a:gd name="T14" fmla="*/ 4422 w 1669"/>
                <a:gd name="T15" fmla="*/ 71022 h 1457"/>
                <a:gd name="T16" fmla="*/ 6632 w 1669"/>
                <a:gd name="T17" fmla="*/ 74669 h 1457"/>
                <a:gd name="T18" fmla="*/ 30730 w 1669"/>
                <a:gd name="T19" fmla="*/ 75388 h 1457"/>
                <a:gd name="T20" fmla="*/ 37307 w 1669"/>
                <a:gd name="T21" fmla="*/ 76106 h 1457"/>
                <a:gd name="T22" fmla="*/ 44658 w 1669"/>
                <a:gd name="T23" fmla="*/ 71740 h 1457"/>
                <a:gd name="T24" fmla="*/ 36589 w 1669"/>
                <a:gd name="T25" fmla="*/ 67319 h 1457"/>
                <a:gd name="T26" fmla="*/ 32941 w 1669"/>
                <a:gd name="T27" fmla="*/ 65163 h 1457"/>
                <a:gd name="T28" fmla="*/ 36589 w 1669"/>
                <a:gd name="T29" fmla="*/ 60023 h 1457"/>
                <a:gd name="T30" fmla="*/ 44658 w 1669"/>
                <a:gd name="T31" fmla="*/ 49024 h 1457"/>
                <a:gd name="T32" fmla="*/ 53446 w 1669"/>
                <a:gd name="T33" fmla="*/ 61460 h 1457"/>
                <a:gd name="T34" fmla="*/ 57813 w 1669"/>
                <a:gd name="T35" fmla="*/ 68811 h 1457"/>
                <a:gd name="T36" fmla="*/ 54883 w 1669"/>
                <a:gd name="T37" fmla="*/ 71022 h 1457"/>
                <a:gd name="T38" fmla="*/ 51954 w 1669"/>
                <a:gd name="T39" fmla="*/ 75388 h 1457"/>
                <a:gd name="T40" fmla="*/ 60023 w 1669"/>
                <a:gd name="T41" fmla="*/ 80528 h 1457"/>
                <a:gd name="T42" fmla="*/ 89980 w 1669"/>
                <a:gd name="T43" fmla="*/ 79754 h 1457"/>
                <a:gd name="T44" fmla="*/ 89980 w 1669"/>
                <a:gd name="T45" fmla="*/ 73177 h 1457"/>
                <a:gd name="T46" fmla="*/ 80473 w 1669"/>
                <a:gd name="T47" fmla="*/ 71740 h 1457"/>
                <a:gd name="T48" fmla="*/ 73178 w 1669"/>
                <a:gd name="T49" fmla="*/ 68811 h 1457"/>
                <a:gd name="T50" fmla="*/ 62179 w 1669"/>
                <a:gd name="T51" fmla="*/ 55657 h 1457"/>
                <a:gd name="T52" fmla="*/ 57813 w 1669"/>
                <a:gd name="T53" fmla="*/ 30785 h 1457"/>
                <a:gd name="T54" fmla="*/ 70248 w 1669"/>
                <a:gd name="T55" fmla="*/ 16857 h 1457"/>
                <a:gd name="T56" fmla="*/ 87824 w 1669"/>
                <a:gd name="T57" fmla="*/ 15420 h 1457"/>
                <a:gd name="T58" fmla="*/ 91472 w 1669"/>
                <a:gd name="T59" fmla="*/ 11717 h 1457"/>
                <a:gd name="T60" fmla="*/ 56376 w 1669"/>
                <a:gd name="T61" fmla="*/ 6632 h 1457"/>
                <a:gd name="T62" fmla="*/ 49025 w 1669"/>
                <a:gd name="T63" fmla="*/ 11717 h 1457"/>
                <a:gd name="T64" fmla="*/ 52673 w 1669"/>
                <a:gd name="T65" fmla="*/ 15420 h 1457"/>
                <a:gd name="T66" fmla="*/ 51954 w 1669"/>
                <a:gd name="T67" fmla="*/ 19787 h 1457"/>
                <a:gd name="T68" fmla="*/ 44658 w 1669"/>
                <a:gd name="T69" fmla="*/ 31504 h 1457"/>
                <a:gd name="T70" fmla="*/ 35152 w 1669"/>
                <a:gd name="T71" fmla="*/ 18350 h 1457"/>
                <a:gd name="T72" fmla="*/ 31504 w 1669"/>
                <a:gd name="T73" fmla="*/ 11717 h 1457"/>
                <a:gd name="T74" fmla="*/ 36589 w 1669"/>
                <a:gd name="T75" fmla="*/ 10280 h 1457"/>
                <a:gd name="T76" fmla="*/ 42448 w 1669"/>
                <a:gd name="T77" fmla="*/ 5914 h 1457"/>
                <a:gd name="T78" fmla="*/ 41011 w 1669"/>
                <a:gd name="T79" fmla="*/ 2211 h 1457"/>
                <a:gd name="T80" fmla="*/ 32941 w 1669"/>
                <a:gd name="T81" fmla="*/ 55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7794E084-1F62-4A39-96D3-5F0E05370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36589 w 1814"/>
                <a:gd name="T1" fmla="*/ 8843 h 1536"/>
                <a:gd name="T2" fmla="*/ 36589 w 1814"/>
                <a:gd name="T3" fmla="*/ 21279 h 1536"/>
                <a:gd name="T4" fmla="*/ 49025 w 1814"/>
                <a:gd name="T5" fmla="*/ 39518 h 1536"/>
                <a:gd name="T6" fmla="*/ 60742 w 1814"/>
                <a:gd name="T7" fmla="*/ 18350 h 1536"/>
                <a:gd name="T8" fmla="*/ 54883 w 1814"/>
                <a:gd name="T9" fmla="*/ 11717 h 1536"/>
                <a:gd name="T10" fmla="*/ 73178 w 1814"/>
                <a:gd name="T11" fmla="*/ 14647 h 1536"/>
                <a:gd name="T12" fmla="*/ 51954 w 1814"/>
                <a:gd name="T13" fmla="*/ 39518 h 1536"/>
                <a:gd name="T14" fmla="*/ 63616 w 1814"/>
                <a:gd name="T15" fmla="*/ 60742 h 1536"/>
                <a:gd name="T16" fmla="*/ 78981 w 1814"/>
                <a:gd name="T17" fmla="*/ 76107 h 1536"/>
                <a:gd name="T18" fmla="*/ 60742 w 1814"/>
                <a:gd name="T19" fmla="*/ 79036 h 1536"/>
                <a:gd name="T20" fmla="*/ 63616 w 1814"/>
                <a:gd name="T21" fmla="*/ 69530 h 1536"/>
                <a:gd name="T22" fmla="*/ 54883 w 1814"/>
                <a:gd name="T23" fmla="*/ 54883 h 1536"/>
                <a:gd name="T24" fmla="*/ 45377 w 1814"/>
                <a:gd name="T25" fmla="*/ 48306 h 1536"/>
                <a:gd name="T26" fmla="*/ 36589 w 1814"/>
                <a:gd name="T27" fmla="*/ 63671 h 1536"/>
                <a:gd name="T28" fmla="*/ 39518 w 1814"/>
                <a:gd name="T29" fmla="*/ 73178 h 1536"/>
                <a:gd name="T30" fmla="*/ 36589 w 1814"/>
                <a:gd name="T31" fmla="*/ 76107 h 1536"/>
                <a:gd name="T32" fmla="*/ 18294 w 1814"/>
                <a:gd name="T33" fmla="*/ 69530 h 1536"/>
                <a:gd name="T34" fmla="*/ 33660 w 1814"/>
                <a:gd name="T35" fmla="*/ 57813 h 1536"/>
                <a:gd name="T36" fmla="*/ 42447 w 1814"/>
                <a:gd name="T37" fmla="*/ 45377 h 1536"/>
                <a:gd name="T38" fmla="*/ 21224 w 1814"/>
                <a:gd name="T39" fmla="*/ 8843 h 1536"/>
                <a:gd name="T40" fmla="*/ 42447 w 1814"/>
                <a:gd name="T41" fmla="*/ 5914 h 1536"/>
                <a:gd name="T42" fmla="*/ 2929 w 1814"/>
                <a:gd name="T43" fmla="*/ 14647 h 1536"/>
                <a:gd name="T44" fmla="*/ 36589 w 1814"/>
                <a:gd name="T45" fmla="*/ 42448 h 1536"/>
                <a:gd name="T46" fmla="*/ 30730 w 1814"/>
                <a:gd name="T47" fmla="*/ 51235 h 1536"/>
                <a:gd name="T48" fmla="*/ 18294 w 1814"/>
                <a:gd name="T49" fmla="*/ 63671 h 1536"/>
                <a:gd name="T50" fmla="*/ 5859 w 1814"/>
                <a:gd name="T51" fmla="*/ 79036 h 1536"/>
                <a:gd name="T52" fmla="*/ 39518 w 1814"/>
                <a:gd name="T53" fmla="*/ 81966 h 1536"/>
                <a:gd name="T54" fmla="*/ 49025 w 1814"/>
                <a:gd name="T55" fmla="*/ 69530 h 1536"/>
                <a:gd name="T56" fmla="*/ 45377 w 1814"/>
                <a:gd name="T57" fmla="*/ 60742 h 1536"/>
                <a:gd name="T58" fmla="*/ 54883 w 1814"/>
                <a:gd name="T59" fmla="*/ 63671 h 1536"/>
                <a:gd name="T60" fmla="*/ 51954 w 1814"/>
                <a:gd name="T61" fmla="*/ 79036 h 1536"/>
                <a:gd name="T62" fmla="*/ 94346 w 1814"/>
                <a:gd name="T63" fmla="*/ 84895 h 1536"/>
                <a:gd name="T64" fmla="*/ 88487 w 1814"/>
                <a:gd name="T65" fmla="*/ 69530 h 1536"/>
                <a:gd name="T66" fmla="*/ 67319 w 1814"/>
                <a:gd name="T67" fmla="*/ 54883 h 1536"/>
                <a:gd name="T68" fmla="*/ 70248 w 1814"/>
                <a:gd name="T69" fmla="*/ 27082 h 1536"/>
                <a:gd name="T70" fmla="*/ 94346 w 1814"/>
                <a:gd name="T71" fmla="*/ 18350 h 1536"/>
                <a:gd name="T72" fmla="*/ 97275 w 1814"/>
                <a:gd name="T73" fmla="*/ 8843 h 1536"/>
                <a:gd name="T74" fmla="*/ 49025 w 1814"/>
                <a:gd name="T75" fmla="*/ 14647 h 1536"/>
                <a:gd name="T76" fmla="*/ 49025 w 1814"/>
                <a:gd name="T77" fmla="*/ 24153 h 1536"/>
                <a:gd name="T78" fmla="*/ 42447 w 1814"/>
                <a:gd name="T79" fmla="*/ 18350 h 1536"/>
                <a:gd name="T80" fmla="*/ 49025 w 1814"/>
                <a:gd name="T81" fmla="*/ 8843 h 1536"/>
                <a:gd name="T82" fmla="*/ 45377 w 1814"/>
                <a:gd name="T83" fmla="*/ 2985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F663A59F-B86C-42E0-BBAA-60FD4A7AA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950700 w 22395"/>
                <a:gd name="T1" fmla="*/ 477422 h 21477"/>
                <a:gd name="T2" fmla="*/ 994142 w 22395"/>
                <a:gd name="T3" fmla="*/ 516222 h 21477"/>
                <a:gd name="T4" fmla="*/ 1012436 w 22395"/>
                <a:gd name="T5" fmla="*/ 921462 h 21477"/>
                <a:gd name="T6" fmla="*/ 954679 w 22395"/>
                <a:gd name="T7" fmla="*/ 979274 h 21477"/>
                <a:gd name="T8" fmla="*/ 542807 w 22395"/>
                <a:gd name="T9" fmla="*/ 973415 h 21477"/>
                <a:gd name="T10" fmla="*/ 515725 w 22395"/>
                <a:gd name="T11" fmla="*/ 909026 h 21477"/>
                <a:gd name="T12" fmla="*/ 923949 w 22395"/>
                <a:gd name="T13" fmla="*/ 488421 h 21477"/>
                <a:gd name="T14" fmla="*/ 950700 w 22395"/>
                <a:gd name="T15" fmla="*/ 477422 h 21477"/>
                <a:gd name="T16" fmla="*/ 1112309 w 22395"/>
                <a:gd name="T17" fmla="*/ 55 h 21477"/>
                <a:gd name="T18" fmla="*/ 1046096 w 22395"/>
                <a:gd name="T19" fmla="*/ 28298 h 21477"/>
                <a:gd name="T20" fmla="*/ 54883 w 22395"/>
                <a:gd name="T21" fmla="*/ 1034157 h 21477"/>
                <a:gd name="T22" fmla="*/ 125131 w 22395"/>
                <a:gd name="T23" fmla="*/ 1187034 h 21477"/>
                <a:gd name="T24" fmla="*/ 1122147 w 22395"/>
                <a:gd name="T25" fmla="*/ 1187034 h 21477"/>
                <a:gd name="T26" fmla="*/ 1237772 w 22395"/>
                <a:gd name="T27" fmla="*/ 1073620 h 21477"/>
                <a:gd name="T28" fmla="*/ 1204113 w 22395"/>
                <a:gd name="T29" fmla="*/ 86111 h 21477"/>
                <a:gd name="T30" fmla="*/ 1112309 w 22395"/>
                <a:gd name="T31" fmla="*/ 55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AF62CDB8-699C-423C-954C-A6C713EE5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1021223 w 18583"/>
                <a:gd name="T1" fmla="*/ 0 h 18937"/>
                <a:gd name="T2" fmla="*/ 1000000 w 18583"/>
                <a:gd name="T3" fmla="*/ 18294 h 18937"/>
                <a:gd name="T4" fmla="*/ 8788 w 18583"/>
                <a:gd name="T5" fmla="*/ 1024153 h 18937"/>
                <a:gd name="T6" fmla="*/ 0 w 18583"/>
                <a:gd name="T7" fmla="*/ 1036589 h 18937"/>
                <a:gd name="T8" fmla="*/ 0 w 18583"/>
                <a:gd name="T9" fmla="*/ 1039518 h 18937"/>
                <a:gd name="T10" fmla="*/ 16194 w 18583"/>
                <a:gd name="T11" fmla="*/ 1046648 h 18937"/>
                <a:gd name="T12" fmla="*/ 30730 w 18583"/>
                <a:gd name="T13" fmla="*/ 1039518 h 18937"/>
                <a:gd name="T14" fmla="*/ 1021223 w 18583"/>
                <a:gd name="T15" fmla="*/ 30730 h 18937"/>
                <a:gd name="T16" fmla="*/ 1021223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68E27187-1CA1-4B07-9BCA-978DA4608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55 h 1219"/>
                <a:gd name="T2" fmla="*/ 0 w 1377"/>
                <a:gd name="T3" fmla="*/ 8843 h 1219"/>
                <a:gd name="T4" fmla="*/ 67319 w 1377"/>
                <a:gd name="T5" fmla="*/ 67374 h 1219"/>
                <a:gd name="T6" fmla="*/ 73178 w 1377"/>
                <a:gd name="T7" fmla="*/ 67374 h 1219"/>
                <a:gd name="T8" fmla="*/ 73178 w 1377"/>
                <a:gd name="T9" fmla="*/ 57868 h 1219"/>
                <a:gd name="T10" fmla="*/ 9506 w 1377"/>
                <a:gd name="T11" fmla="*/ 55 h 1219"/>
                <a:gd name="T12" fmla="*/ 0 w 1377"/>
                <a:gd name="T13" fmla="*/ 55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999F25C1-9300-4C1F-8ADA-413526B2E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4753 w 1377"/>
                <a:gd name="T1" fmla="*/ 55 h 1259"/>
                <a:gd name="T2" fmla="*/ 2929 w 1377"/>
                <a:gd name="T3" fmla="*/ 2266 h 1259"/>
                <a:gd name="T4" fmla="*/ 2929 w 1377"/>
                <a:gd name="T5" fmla="*/ 8843 h 1259"/>
                <a:gd name="T6" fmla="*/ 66601 w 1377"/>
                <a:gd name="T7" fmla="*/ 69530 h 1259"/>
                <a:gd name="T8" fmla="*/ 76107 w 1377"/>
                <a:gd name="T9" fmla="*/ 69530 h 1259"/>
                <a:gd name="T10" fmla="*/ 73178 w 1377"/>
                <a:gd name="T11" fmla="*/ 60797 h 1259"/>
                <a:gd name="T12" fmla="*/ 8788 w 1377"/>
                <a:gd name="T13" fmla="*/ 2266 h 1259"/>
                <a:gd name="T14" fmla="*/ 4753 w 1377"/>
                <a:gd name="T15" fmla="*/ 55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F739D6F4-70FE-4D52-9B78-114D94E32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929 w 993"/>
                <a:gd name="T1" fmla="*/ 55 h 888"/>
                <a:gd name="T2" fmla="*/ 2929 w 993"/>
                <a:gd name="T3" fmla="*/ 6632 h 888"/>
                <a:gd name="T4" fmla="*/ 48306 w 993"/>
                <a:gd name="T5" fmla="*/ 49025 h 888"/>
                <a:gd name="T6" fmla="*/ 54883 w 993"/>
                <a:gd name="T7" fmla="*/ 49025 h 888"/>
                <a:gd name="T8" fmla="*/ 54883 w 993"/>
                <a:gd name="T9" fmla="*/ 43166 h 888"/>
                <a:gd name="T10" fmla="*/ 5859 w 993"/>
                <a:gd name="T11" fmla="*/ 55 h 888"/>
                <a:gd name="T12" fmla="*/ 2929 w 993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779291CC-A07A-4598-995D-BF5932F41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4035 w 994"/>
                <a:gd name="T1" fmla="*/ 55 h 911"/>
                <a:gd name="T2" fmla="*/ 55 w 994"/>
                <a:gd name="T3" fmla="*/ 2764 h 911"/>
                <a:gd name="T4" fmla="*/ 55 w 994"/>
                <a:gd name="T5" fmla="*/ 5693 h 911"/>
                <a:gd name="T6" fmla="*/ 48306 w 994"/>
                <a:gd name="T7" fmla="*/ 48140 h 911"/>
                <a:gd name="T8" fmla="*/ 51345 w 994"/>
                <a:gd name="T9" fmla="*/ 50351 h 911"/>
                <a:gd name="T10" fmla="*/ 54883 w 994"/>
                <a:gd name="T11" fmla="*/ 48140 h 911"/>
                <a:gd name="T12" fmla="*/ 54883 w 994"/>
                <a:gd name="T13" fmla="*/ 45211 h 911"/>
                <a:gd name="T14" fmla="*/ 5914 w 994"/>
                <a:gd name="T15" fmla="*/ 2764 h 911"/>
                <a:gd name="T16" fmla="*/ 4035 w 994"/>
                <a:gd name="T17" fmla="*/ 55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130A866E-7DE4-4351-BD8C-85D0E79CA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1953 w 994"/>
                <a:gd name="T7" fmla="*/ 48306 h 874"/>
                <a:gd name="T8" fmla="*/ 51953 w 994"/>
                <a:gd name="T9" fmla="*/ 42447 h 874"/>
                <a:gd name="T10" fmla="*/ 6632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162E3CDA-2047-49FC-9735-9436534D1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3648 w 993"/>
                <a:gd name="T1" fmla="*/ 55 h 875"/>
                <a:gd name="T2" fmla="*/ 3648 w 993"/>
                <a:gd name="T3" fmla="*/ 5859 h 875"/>
                <a:gd name="T4" fmla="*/ 49024 w 993"/>
                <a:gd name="T5" fmla="*/ 48306 h 875"/>
                <a:gd name="T6" fmla="*/ 54883 w 993"/>
                <a:gd name="T7" fmla="*/ 48306 h 875"/>
                <a:gd name="T8" fmla="*/ 54883 w 993"/>
                <a:gd name="T9" fmla="*/ 42447 h 875"/>
                <a:gd name="T10" fmla="*/ 6577 w 993"/>
                <a:gd name="T11" fmla="*/ 55 h 875"/>
                <a:gd name="T12" fmla="*/ 3648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A3EE7812-9ED9-405F-BE8B-069C67B64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4808 w 994"/>
                <a:gd name="T1" fmla="*/ 55 h 914"/>
                <a:gd name="T2" fmla="*/ 2985 w 994"/>
                <a:gd name="T3" fmla="*/ 2211 h 914"/>
                <a:gd name="T4" fmla="*/ 2985 w 994"/>
                <a:gd name="T5" fmla="*/ 5140 h 914"/>
                <a:gd name="T6" fmla="*/ 49024 w 994"/>
                <a:gd name="T7" fmla="*/ 48306 h 914"/>
                <a:gd name="T8" fmla="*/ 51953 w 994"/>
                <a:gd name="T9" fmla="*/ 50517 h 914"/>
                <a:gd name="T10" fmla="*/ 54883 w 994"/>
                <a:gd name="T11" fmla="*/ 48306 h 914"/>
                <a:gd name="T12" fmla="*/ 54883 w 994"/>
                <a:gd name="T13" fmla="*/ 44658 h 914"/>
                <a:gd name="T14" fmla="*/ 6632 w 994"/>
                <a:gd name="T15" fmla="*/ 2211 h 914"/>
                <a:gd name="T16" fmla="*/ 4808 w 994"/>
                <a:gd name="T17" fmla="*/ 55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7BB263AE-1B23-4872-B9AA-C3CBEBA8B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55 w 994"/>
                <a:gd name="T1" fmla="*/ 55 h 888"/>
                <a:gd name="T2" fmla="*/ 55 w 994"/>
                <a:gd name="T3" fmla="*/ 6632 h 888"/>
                <a:gd name="T4" fmla="*/ 49079 w 994"/>
                <a:gd name="T5" fmla="*/ 49080 h 888"/>
                <a:gd name="T6" fmla="*/ 54938 w 994"/>
                <a:gd name="T7" fmla="*/ 49080 h 888"/>
                <a:gd name="T8" fmla="*/ 52009 w 994"/>
                <a:gd name="T9" fmla="*/ 43221 h 888"/>
                <a:gd name="T10" fmla="*/ 5914 w 994"/>
                <a:gd name="T11" fmla="*/ 55 h 888"/>
                <a:gd name="T12" fmla="*/ 55 w 994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A102401E-2BBA-497D-992C-02DC64B4B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929 w 1047"/>
                <a:gd name="T1" fmla="*/ 0 h 888"/>
                <a:gd name="T2" fmla="*/ 2929 w 1047"/>
                <a:gd name="T3" fmla="*/ 6577 h 888"/>
                <a:gd name="T4" fmla="*/ 51954 w 1047"/>
                <a:gd name="T5" fmla="*/ 49025 h 888"/>
                <a:gd name="T6" fmla="*/ 54883 w 1047"/>
                <a:gd name="T7" fmla="*/ 49025 h 888"/>
                <a:gd name="T8" fmla="*/ 54883 w 1047"/>
                <a:gd name="T9" fmla="*/ 43166 h 888"/>
                <a:gd name="T10" fmla="*/ 9562 w 1047"/>
                <a:gd name="T11" fmla="*/ 0 h 888"/>
                <a:gd name="T12" fmla="*/ 2929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7DCA0002-7DBD-481B-BEC4-A075F8D11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4422 w 994"/>
                <a:gd name="T1" fmla="*/ 55 h 911"/>
                <a:gd name="T2" fmla="*/ 2985 w 994"/>
                <a:gd name="T3" fmla="*/ 2764 h 911"/>
                <a:gd name="T4" fmla="*/ 2985 w 994"/>
                <a:gd name="T5" fmla="*/ 5693 h 911"/>
                <a:gd name="T6" fmla="*/ 49079 w 994"/>
                <a:gd name="T7" fmla="*/ 48140 h 911"/>
                <a:gd name="T8" fmla="*/ 53059 w 994"/>
                <a:gd name="T9" fmla="*/ 50296 h 911"/>
                <a:gd name="T10" fmla="*/ 54883 w 994"/>
                <a:gd name="T11" fmla="*/ 48140 h 911"/>
                <a:gd name="T12" fmla="*/ 54883 w 994"/>
                <a:gd name="T13" fmla="*/ 45211 h 911"/>
                <a:gd name="T14" fmla="*/ 5914 w 994"/>
                <a:gd name="T15" fmla="*/ 2764 h 911"/>
                <a:gd name="T16" fmla="*/ 4422 w 994"/>
                <a:gd name="T17" fmla="*/ 55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A8C049EC-1E63-48C7-B7CC-1DBE924FB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55 h 875"/>
                <a:gd name="T2" fmla="*/ 2929 w 993"/>
                <a:gd name="T3" fmla="*/ 5914 h 875"/>
                <a:gd name="T4" fmla="*/ 48306 w 993"/>
                <a:gd name="T5" fmla="*/ 48306 h 875"/>
                <a:gd name="T6" fmla="*/ 54883 w 993"/>
                <a:gd name="T7" fmla="*/ 48306 h 875"/>
                <a:gd name="T8" fmla="*/ 54883 w 993"/>
                <a:gd name="T9" fmla="*/ 42502 h 875"/>
                <a:gd name="T10" fmla="*/ 5859 w 993"/>
                <a:gd name="T11" fmla="*/ 55 h 875"/>
                <a:gd name="T12" fmla="*/ 0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3BB98703-E1CC-40FA-B960-DDC0AE0D4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1953 w 994"/>
                <a:gd name="T7" fmla="*/ 48306 h 874"/>
                <a:gd name="T8" fmla="*/ 51953 w 994"/>
                <a:gd name="T9" fmla="*/ 42447 h 874"/>
                <a:gd name="T10" fmla="*/ 5859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CAFBD969-263B-4FBB-8D3A-8221A233F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4809 w 1047"/>
                <a:gd name="T1" fmla="*/ 0 h 914"/>
                <a:gd name="T2" fmla="*/ 2985 w 1047"/>
                <a:gd name="T3" fmla="*/ 2211 h 914"/>
                <a:gd name="T4" fmla="*/ 2985 w 1047"/>
                <a:gd name="T5" fmla="*/ 5140 h 914"/>
                <a:gd name="T6" fmla="*/ 48306 w 1047"/>
                <a:gd name="T7" fmla="*/ 48306 h 914"/>
                <a:gd name="T8" fmla="*/ 52728 w 1047"/>
                <a:gd name="T9" fmla="*/ 50462 h 914"/>
                <a:gd name="T10" fmla="*/ 54939 w 1047"/>
                <a:gd name="T11" fmla="*/ 48306 h 914"/>
                <a:gd name="T12" fmla="*/ 54939 w 1047"/>
                <a:gd name="T13" fmla="*/ 44658 h 914"/>
                <a:gd name="T14" fmla="*/ 8843 w 1047"/>
                <a:gd name="T15" fmla="*/ 2211 h 914"/>
                <a:gd name="T16" fmla="*/ 4809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B76C03ED-F904-44D6-B98D-AFCE760C0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3648 w 993"/>
                <a:gd name="T1" fmla="*/ 55 h 888"/>
                <a:gd name="T2" fmla="*/ 3648 w 993"/>
                <a:gd name="T3" fmla="*/ 6632 h 888"/>
                <a:gd name="T4" fmla="*/ 49024 w 993"/>
                <a:gd name="T5" fmla="*/ 49025 h 888"/>
                <a:gd name="T6" fmla="*/ 54883 w 993"/>
                <a:gd name="T7" fmla="*/ 49025 h 888"/>
                <a:gd name="T8" fmla="*/ 54883 w 993"/>
                <a:gd name="T9" fmla="*/ 43221 h 888"/>
                <a:gd name="T10" fmla="*/ 6577 w 993"/>
                <a:gd name="T11" fmla="*/ 55 h 888"/>
                <a:gd name="T12" fmla="*/ 3648 w 993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6D1774AD-2A3B-42E3-BC80-B0D6340B0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55 w 994"/>
                <a:gd name="T1" fmla="*/ 0 h 887"/>
                <a:gd name="T2" fmla="*/ 55 w 994"/>
                <a:gd name="T3" fmla="*/ 6577 h 887"/>
                <a:gd name="T4" fmla="*/ 48306 w 994"/>
                <a:gd name="T5" fmla="*/ 49024 h 887"/>
                <a:gd name="T6" fmla="*/ 54883 w 994"/>
                <a:gd name="T7" fmla="*/ 49024 h 887"/>
                <a:gd name="T8" fmla="*/ 51235 w 994"/>
                <a:gd name="T9" fmla="*/ 43165 h 887"/>
                <a:gd name="T10" fmla="*/ 5914 w 994"/>
                <a:gd name="T11" fmla="*/ 0 h 887"/>
                <a:gd name="T12" fmla="*/ 55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A5CEAFC1-D695-48C3-A72E-36D53B0F0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266 w 994"/>
                <a:gd name="T1" fmla="*/ 0 h 911"/>
                <a:gd name="T2" fmla="*/ 55 w 994"/>
                <a:gd name="T3" fmla="*/ 2764 h 911"/>
                <a:gd name="T4" fmla="*/ 55 w 994"/>
                <a:gd name="T5" fmla="*/ 5693 h 911"/>
                <a:gd name="T6" fmla="*/ 49079 w 994"/>
                <a:gd name="T7" fmla="*/ 48140 h 911"/>
                <a:gd name="T8" fmla="*/ 50516 w 994"/>
                <a:gd name="T9" fmla="*/ 50296 h 911"/>
                <a:gd name="T10" fmla="*/ 52009 w 994"/>
                <a:gd name="T11" fmla="*/ 48140 h 911"/>
                <a:gd name="T12" fmla="*/ 52009 w 994"/>
                <a:gd name="T13" fmla="*/ 45211 h 911"/>
                <a:gd name="T14" fmla="*/ 6632 w 994"/>
                <a:gd name="T15" fmla="*/ 2764 h 911"/>
                <a:gd name="T16" fmla="*/ 226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0DBD1EF2-4CC8-4039-925D-84D92F83C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929 w 993"/>
                <a:gd name="T1" fmla="*/ 55 h 875"/>
                <a:gd name="T2" fmla="*/ 2929 w 993"/>
                <a:gd name="T3" fmla="*/ 5914 h 875"/>
                <a:gd name="T4" fmla="*/ 49024 w 993"/>
                <a:gd name="T5" fmla="*/ 48306 h 875"/>
                <a:gd name="T6" fmla="*/ 54883 w 993"/>
                <a:gd name="T7" fmla="*/ 48306 h 875"/>
                <a:gd name="T8" fmla="*/ 54883 w 993"/>
                <a:gd name="T9" fmla="*/ 42447 h 875"/>
                <a:gd name="T10" fmla="*/ 5859 w 993"/>
                <a:gd name="T11" fmla="*/ 55 h 875"/>
                <a:gd name="T12" fmla="*/ 2929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456235E2-D9AC-48C7-95DF-2A2DD9AC5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4883 w 994"/>
                <a:gd name="T7" fmla="*/ 48306 h 874"/>
                <a:gd name="T8" fmla="*/ 54883 w 994"/>
                <a:gd name="T9" fmla="*/ 42447 h 874"/>
                <a:gd name="T10" fmla="*/ 6632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6361AF23-D6FE-493E-8769-CAA1ABAE6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929 w 993"/>
                <a:gd name="T1" fmla="*/ 55 h 928"/>
                <a:gd name="T2" fmla="*/ 0 w 993"/>
                <a:gd name="T3" fmla="*/ 2266 h 928"/>
                <a:gd name="T4" fmla="*/ 0 w 993"/>
                <a:gd name="T5" fmla="*/ 5195 h 928"/>
                <a:gd name="T6" fmla="*/ 49024 w 993"/>
                <a:gd name="T7" fmla="*/ 48306 h 928"/>
                <a:gd name="T8" fmla="*/ 51954 w 993"/>
                <a:gd name="T9" fmla="*/ 51236 h 928"/>
                <a:gd name="T10" fmla="*/ 51954 w 993"/>
                <a:gd name="T11" fmla="*/ 44659 h 928"/>
                <a:gd name="T12" fmla="*/ 5859 w 993"/>
                <a:gd name="T13" fmla="*/ 2266 h 928"/>
                <a:gd name="T14" fmla="*/ 2929 w 993"/>
                <a:gd name="T15" fmla="*/ 55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D5D00EE5-0DB0-4DB6-ACAD-4154B6768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4422 w 1377"/>
                <a:gd name="T1" fmla="*/ 55 h 1242"/>
                <a:gd name="T2" fmla="*/ 0 w 1377"/>
                <a:gd name="T3" fmla="*/ 2266 h 1242"/>
                <a:gd name="T4" fmla="*/ 0 w 1377"/>
                <a:gd name="T5" fmla="*/ 8125 h 1242"/>
                <a:gd name="T6" fmla="*/ 66601 w 1377"/>
                <a:gd name="T7" fmla="*/ 65882 h 1242"/>
                <a:gd name="T8" fmla="*/ 68480 w 1377"/>
                <a:gd name="T9" fmla="*/ 68645 h 1242"/>
                <a:gd name="T10" fmla="*/ 73178 w 1377"/>
                <a:gd name="T11" fmla="*/ 65882 h 1242"/>
                <a:gd name="T12" fmla="*/ 73178 w 1377"/>
                <a:gd name="T13" fmla="*/ 60023 h 1242"/>
                <a:gd name="T14" fmla="*/ 8788 w 1377"/>
                <a:gd name="T15" fmla="*/ 2266 h 1242"/>
                <a:gd name="T16" fmla="*/ 4422 w 1377"/>
                <a:gd name="T17" fmla="*/ 55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5ABCB821-6316-4FA5-ACB4-5F0FA29AD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929 w 1377"/>
                <a:gd name="T1" fmla="*/ 0 h 1258"/>
                <a:gd name="T2" fmla="*/ 2929 w 1377"/>
                <a:gd name="T3" fmla="*/ 9562 h 1258"/>
                <a:gd name="T4" fmla="*/ 67319 w 1377"/>
                <a:gd name="T5" fmla="*/ 67319 h 1258"/>
                <a:gd name="T6" fmla="*/ 71354 w 1377"/>
                <a:gd name="T7" fmla="*/ 69530 h 1258"/>
                <a:gd name="T8" fmla="*/ 73178 w 1377"/>
                <a:gd name="T9" fmla="*/ 67319 h 1258"/>
                <a:gd name="T10" fmla="*/ 73178 w 1377"/>
                <a:gd name="T11" fmla="*/ 61461 h 1258"/>
                <a:gd name="T12" fmla="*/ 9506 w 1377"/>
                <a:gd name="T13" fmla="*/ 0 h 1258"/>
                <a:gd name="T14" fmla="*/ 2929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28FF20E9-102F-4868-90A0-BB6CF55D4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7406 w 1430"/>
                <a:gd name="T1" fmla="*/ 55 h 1245"/>
                <a:gd name="T2" fmla="*/ 2929 w 1430"/>
                <a:gd name="T3" fmla="*/ 2211 h 1245"/>
                <a:gd name="T4" fmla="*/ 2929 w 1430"/>
                <a:gd name="T5" fmla="*/ 8069 h 1245"/>
                <a:gd name="T6" fmla="*/ 70248 w 1430"/>
                <a:gd name="T7" fmla="*/ 68811 h 1245"/>
                <a:gd name="T8" fmla="*/ 76107 w 1430"/>
                <a:gd name="T9" fmla="*/ 68811 h 1245"/>
                <a:gd name="T10" fmla="*/ 76107 w 1430"/>
                <a:gd name="T11" fmla="*/ 60023 h 1245"/>
                <a:gd name="T12" fmla="*/ 12436 w 1430"/>
                <a:gd name="T13" fmla="*/ 2211 h 1245"/>
                <a:gd name="T14" fmla="*/ 7406 w 1430"/>
                <a:gd name="T15" fmla="*/ 55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AD689302-56CF-46CE-8BD1-8FBDD81A8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4809 w 1377"/>
                <a:gd name="T1" fmla="*/ 55 h 1245"/>
                <a:gd name="T2" fmla="*/ 2929 w 1377"/>
                <a:gd name="T3" fmla="*/ 2211 h 1245"/>
                <a:gd name="T4" fmla="*/ 2929 w 1377"/>
                <a:gd name="T5" fmla="*/ 8788 h 1245"/>
                <a:gd name="T6" fmla="*/ 66601 w 1377"/>
                <a:gd name="T7" fmla="*/ 66600 h 1245"/>
                <a:gd name="T8" fmla="*/ 71243 w 1377"/>
                <a:gd name="T9" fmla="*/ 68811 h 1245"/>
                <a:gd name="T10" fmla="*/ 73178 w 1377"/>
                <a:gd name="T11" fmla="*/ 66600 h 1245"/>
                <a:gd name="T12" fmla="*/ 73178 w 1377"/>
                <a:gd name="T13" fmla="*/ 60023 h 1245"/>
                <a:gd name="T14" fmla="*/ 8788 w 1377"/>
                <a:gd name="T15" fmla="*/ 2211 h 1245"/>
                <a:gd name="T16" fmla="*/ 4809 w 1377"/>
                <a:gd name="T17" fmla="*/ 55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57E729DF-4152-408B-9DF6-8CD7D19CB18A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9149DFD1-5B11-4DF2-93DB-5A9A5871A5D8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D2A2F78F-B065-40D7-8C58-66AA021E0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45377 w 18305"/>
                <a:gd name="T1" fmla="*/ 0 h 3310"/>
                <a:gd name="T2" fmla="*/ 55 w 18305"/>
                <a:gd name="T3" fmla="*/ 51954 h 3310"/>
                <a:gd name="T4" fmla="*/ 55 w 18305"/>
                <a:gd name="T5" fmla="*/ 130935 h 3310"/>
                <a:gd name="T6" fmla="*/ 45377 w 18305"/>
                <a:gd name="T7" fmla="*/ 182889 h 3310"/>
                <a:gd name="T8" fmla="*/ 1011717 w 18305"/>
                <a:gd name="T9" fmla="*/ 182889 h 3310"/>
                <a:gd name="T10" fmla="*/ 1011717 w 18305"/>
                <a:gd name="T11" fmla="*/ 0 h 3310"/>
                <a:gd name="T12" fmla="*/ 45377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0E6A0633-13CB-432A-B1DC-48131A09B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55 w 18305"/>
                <a:gd name="T1" fmla="*/ 55 h 1656"/>
                <a:gd name="T2" fmla="*/ 55 w 18305"/>
                <a:gd name="T3" fmla="*/ 39518 h 1656"/>
                <a:gd name="T4" fmla="*/ 45377 w 18305"/>
                <a:gd name="T5" fmla="*/ 91472 h 1656"/>
                <a:gd name="T6" fmla="*/ 1011717 w 18305"/>
                <a:gd name="T7" fmla="*/ 91472 h 1656"/>
                <a:gd name="T8" fmla="*/ 1011717 w 18305"/>
                <a:gd name="T9" fmla="*/ 55 h 1656"/>
                <a:gd name="T10" fmla="*/ 55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7F417B32-F111-4884-852F-C500647AE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128005 w 20290"/>
                <a:gd name="T1" fmla="*/ 55 h 5507"/>
                <a:gd name="T2" fmla="*/ 0 w 20290"/>
                <a:gd name="T3" fmla="*/ 115625 h 5507"/>
                <a:gd name="T4" fmla="*/ 0 w 20290"/>
                <a:gd name="T5" fmla="*/ 194606 h 5507"/>
                <a:gd name="T6" fmla="*/ 128005 w 20290"/>
                <a:gd name="T7" fmla="*/ 304372 h 5507"/>
                <a:gd name="T8" fmla="*/ 1121428 w 20290"/>
                <a:gd name="T9" fmla="*/ 304372 h 5507"/>
                <a:gd name="T10" fmla="*/ 1121428 w 20290"/>
                <a:gd name="T11" fmla="*/ 243630 h 5507"/>
                <a:gd name="T12" fmla="*/ 1121428 w 20290"/>
                <a:gd name="T13" fmla="*/ 60742 h 5507"/>
                <a:gd name="T14" fmla="*/ 1121428 w 20290"/>
                <a:gd name="T15" fmla="*/ 55 h 5507"/>
                <a:gd name="T16" fmla="*/ 128005 w 20290"/>
                <a:gd name="T17" fmla="*/ 55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B75BAEAE-1B22-43F2-9AF0-BC5BD32C8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125076 w 20290"/>
                <a:gd name="T1" fmla="*/ 55 h 5507"/>
                <a:gd name="T2" fmla="*/ 0 w 20290"/>
                <a:gd name="T3" fmla="*/ 115625 h 5507"/>
                <a:gd name="T4" fmla="*/ 0 w 20290"/>
                <a:gd name="T5" fmla="*/ 194606 h 5507"/>
                <a:gd name="T6" fmla="*/ 125076 w 20290"/>
                <a:gd name="T7" fmla="*/ 304372 h 5507"/>
                <a:gd name="T8" fmla="*/ 1121428 w 20290"/>
                <a:gd name="T9" fmla="*/ 304372 h 5507"/>
                <a:gd name="T10" fmla="*/ 1121428 w 20290"/>
                <a:gd name="T11" fmla="*/ 243630 h 5507"/>
                <a:gd name="T12" fmla="*/ 118499 w 20290"/>
                <a:gd name="T13" fmla="*/ 243630 h 5507"/>
                <a:gd name="T14" fmla="*/ 73177 w 20290"/>
                <a:gd name="T15" fmla="*/ 191676 h 5507"/>
                <a:gd name="T16" fmla="*/ 73177 w 20290"/>
                <a:gd name="T17" fmla="*/ 112696 h 5507"/>
                <a:gd name="T18" fmla="*/ 118499 w 20290"/>
                <a:gd name="T19" fmla="*/ 60742 h 5507"/>
                <a:gd name="T20" fmla="*/ 1121428 w 20290"/>
                <a:gd name="T21" fmla="*/ 60742 h 5507"/>
                <a:gd name="T22" fmla="*/ 1121428 w 20290"/>
                <a:gd name="T23" fmla="*/ 55 h 5507"/>
                <a:gd name="T24" fmla="*/ 125076 w 20290"/>
                <a:gd name="T25" fmla="*/ 55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39F21280-CC6A-45C3-A9A4-D75581036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45377 w 18305"/>
                <a:gd name="T1" fmla="*/ 0 h 3310"/>
                <a:gd name="T2" fmla="*/ 55 w 18305"/>
                <a:gd name="T3" fmla="*/ 51954 h 3310"/>
                <a:gd name="T4" fmla="*/ 55 w 18305"/>
                <a:gd name="T5" fmla="*/ 130935 h 3310"/>
                <a:gd name="T6" fmla="*/ 45377 w 18305"/>
                <a:gd name="T7" fmla="*/ 182889 h 3310"/>
                <a:gd name="T8" fmla="*/ 1011717 w 18305"/>
                <a:gd name="T9" fmla="*/ 182889 h 3310"/>
                <a:gd name="T10" fmla="*/ 1011717 w 18305"/>
                <a:gd name="T11" fmla="*/ 0 h 3310"/>
                <a:gd name="T12" fmla="*/ 45377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4DD33254-6CD2-41F5-A4A1-477D23B2D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55 w 18305"/>
                <a:gd name="T1" fmla="*/ 55 h 1656"/>
                <a:gd name="T2" fmla="*/ 55 w 18305"/>
                <a:gd name="T3" fmla="*/ 39518 h 1656"/>
                <a:gd name="T4" fmla="*/ 45377 w 18305"/>
                <a:gd name="T5" fmla="*/ 91472 h 1656"/>
                <a:gd name="T6" fmla="*/ 1011717 w 18305"/>
                <a:gd name="T7" fmla="*/ 91472 h 1656"/>
                <a:gd name="T8" fmla="*/ 1011717 w 18305"/>
                <a:gd name="T9" fmla="*/ 55 h 1656"/>
                <a:gd name="T10" fmla="*/ 55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64883929-A45B-4DE8-B87C-333BA73E17DA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DACA3D7E-8D7C-4584-B8C0-0002882D5B48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E30B7493-6BEB-43E0-B916-BB8C62620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182889 h 3310"/>
                <a:gd name="T4" fmla="*/ 969270 w 18305"/>
                <a:gd name="T5" fmla="*/ 182889 h 3310"/>
                <a:gd name="T6" fmla="*/ 1011717 w 18305"/>
                <a:gd name="T7" fmla="*/ 130935 h 3310"/>
                <a:gd name="T8" fmla="*/ 1011717 w 18305"/>
                <a:gd name="T9" fmla="*/ 51235 h 3310"/>
                <a:gd name="T10" fmla="*/ 969270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203A2D52-1575-43B1-867B-A0DF92B7E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55 h 1656"/>
                <a:gd name="T2" fmla="*/ 0 w 18305"/>
                <a:gd name="T3" fmla="*/ 91472 h 1656"/>
                <a:gd name="T4" fmla="*/ 969270 w 18305"/>
                <a:gd name="T5" fmla="*/ 91472 h 1656"/>
                <a:gd name="T6" fmla="*/ 1011717 w 18305"/>
                <a:gd name="T7" fmla="*/ 39518 h 1656"/>
                <a:gd name="T8" fmla="*/ 1011717 w 18305"/>
                <a:gd name="T9" fmla="*/ 55 h 1656"/>
                <a:gd name="T10" fmla="*/ 0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49D84A01-5751-469B-BF77-84BD865C7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56375 w 3620"/>
                <a:gd name="T1" fmla="*/ 0 h 3688"/>
                <a:gd name="T2" fmla="*/ 0 w 3620"/>
                <a:gd name="T3" fmla="*/ 26806 h 3688"/>
                <a:gd name="T4" fmla="*/ 63671 w 3620"/>
                <a:gd name="T5" fmla="*/ 203836 h 3688"/>
                <a:gd name="T6" fmla="*/ 191676 w 3620"/>
                <a:gd name="T7" fmla="*/ 72127 h 3688"/>
                <a:gd name="T8" fmla="*/ 56375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F73756F2-E193-45A5-92B6-ECFCA1B15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19289 w 1166"/>
                <a:gd name="T1" fmla="*/ 0 h 1147"/>
                <a:gd name="T2" fmla="*/ 55 w 1166"/>
                <a:gd name="T3" fmla="*/ 4864 h 1147"/>
                <a:gd name="T4" fmla="*/ 21279 w 1166"/>
                <a:gd name="T5" fmla="*/ 63395 h 1147"/>
                <a:gd name="T6" fmla="*/ 64445 w 1166"/>
                <a:gd name="T7" fmla="*/ 17300 h 1147"/>
                <a:gd name="T8" fmla="*/ 36644 w 1166"/>
                <a:gd name="T9" fmla="*/ 1934 h 1147"/>
                <a:gd name="T10" fmla="*/ 19289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A246B130-8373-4F22-92BE-405C763E0254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45B274CF-7C72-40EB-A29A-727708F67021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58BE7E49-69B6-44FF-AC45-CAE891777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152159 w 3799"/>
                <a:gd name="T1" fmla="*/ 0 h 12455"/>
                <a:gd name="T2" fmla="*/ 0 w 3799"/>
                <a:gd name="T3" fmla="*/ 637153 h 12455"/>
                <a:gd name="T4" fmla="*/ 48306 w 3799"/>
                <a:gd name="T5" fmla="*/ 688333 h 12455"/>
                <a:gd name="T6" fmla="*/ 209971 w 3799"/>
                <a:gd name="T7" fmla="*/ 15365 h 12455"/>
                <a:gd name="T8" fmla="*/ 152159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8DDA25BD-835D-41B1-95DA-AEA612B7B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152214 w 4025"/>
                <a:gd name="T1" fmla="*/ 0 h 12402"/>
                <a:gd name="T2" fmla="*/ 55 w 4025"/>
                <a:gd name="T3" fmla="*/ 634224 h 12402"/>
                <a:gd name="T4" fmla="*/ 24153 w 4025"/>
                <a:gd name="T5" fmla="*/ 685459 h 12402"/>
                <a:gd name="T6" fmla="*/ 70248 w 4025"/>
                <a:gd name="T7" fmla="*/ 652518 h 12402"/>
                <a:gd name="T8" fmla="*/ 222407 w 4025"/>
                <a:gd name="T9" fmla="*/ 15365 h 12402"/>
                <a:gd name="T10" fmla="*/ 152214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E58506BE-E7ED-4A74-8F6A-FDC67D896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161665 w 4077"/>
                <a:gd name="T1" fmla="*/ 0 h 12190"/>
                <a:gd name="T2" fmla="*/ 0 w 4077"/>
                <a:gd name="T3" fmla="*/ 673741 h 12190"/>
                <a:gd name="T4" fmla="*/ 0 w 4077"/>
                <a:gd name="T5" fmla="*/ 673741 h 12190"/>
                <a:gd name="T6" fmla="*/ 73178 w 4077"/>
                <a:gd name="T7" fmla="*/ 649588 h 12190"/>
                <a:gd name="T8" fmla="*/ 225336 w 4077"/>
                <a:gd name="T9" fmla="*/ 15365 h 12190"/>
                <a:gd name="T10" fmla="*/ 161665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31884232-D9ED-4AAB-8DAD-E7D679449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46095 w 4355"/>
                <a:gd name="T1" fmla="*/ 0 h 2926"/>
                <a:gd name="T2" fmla="*/ 30730 w 4355"/>
                <a:gd name="T3" fmla="*/ 2929 h 2926"/>
                <a:gd name="T4" fmla="*/ 18294 w 4355"/>
                <a:gd name="T5" fmla="*/ 15365 h 2926"/>
                <a:gd name="T6" fmla="*/ 2929 w 4355"/>
                <a:gd name="T7" fmla="*/ 91472 h 2926"/>
                <a:gd name="T8" fmla="*/ 18294 w 4355"/>
                <a:gd name="T9" fmla="*/ 116343 h 2926"/>
                <a:gd name="T10" fmla="*/ 195324 w 4355"/>
                <a:gd name="T11" fmla="*/ 161665 h 2926"/>
                <a:gd name="T12" fmla="*/ 222407 w 4355"/>
                <a:gd name="T13" fmla="*/ 143370 h 2926"/>
                <a:gd name="T14" fmla="*/ 237772 w 4355"/>
                <a:gd name="T15" fmla="*/ 70248 h 2926"/>
                <a:gd name="T16" fmla="*/ 234842 w 4355"/>
                <a:gd name="T17" fmla="*/ 51954 h 2926"/>
                <a:gd name="T18" fmla="*/ 225336 w 4355"/>
                <a:gd name="T19" fmla="*/ 46095 h 2926"/>
                <a:gd name="T20" fmla="*/ 222407 w 4355"/>
                <a:gd name="T21" fmla="*/ 43166 h 2926"/>
                <a:gd name="T22" fmla="*/ 46095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526CD53E-B800-4F76-A623-02119340D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33659 w 4130"/>
                <a:gd name="T1" fmla="*/ 0 h 1933"/>
                <a:gd name="T2" fmla="*/ 18294 w 4130"/>
                <a:gd name="T3" fmla="*/ 2929 h 1933"/>
                <a:gd name="T4" fmla="*/ 5859 w 4130"/>
                <a:gd name="T5" fmla="*/ 15365 h 1933"/>
                <a:gd name="T6" fmla="*/ 0 w 4130"/>
                <a:gd name="T7" fmla="*/ 51954 h 1933"/>
                <a:gd name="T8" fmla="*/ 216548 w 4130"/>
                <a:gd name="T9" fmla="*/ 106837 h 1933"/>
                <a:gd name="T10" fmla="*/ 225336 w 4130"/>
                <a:gd name="T11" fmla="*/ 70248 h 1933"/>
                <a:gd name="T12" fmla="*/ 222406 w 4130"/>
                <a:gd name="T13" fmla="*/ 51954 h 1933"/>
                <a:gd name="T14" fmla="*/ 212900 w 4130"/>
                <a:gd name="T15" fmla="*/ 46095 h 1933"/>
                <a:gd name="T16" fmla="*/ 209971 w 4130"/>
                <a:gd name="T17" fmla="*/ 43166 h 1933"/>
                <a:gd name="T18" fmla="*/ 33659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4666D17E-4230-4930-A7D1-DAB1F27D5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14536 w 4408"/>
                <a:gd name="T1" fmla="*/ 0 h 1458"/>
                <a:gd name="T2" fmla="*/ 2929 w 4408"/>
                <a:gd name="T3" fmla="*/ 9562 h 1458"/>
                <a:gd name="T4" fmla="*/ 11717 w 4408"/>
                <a:gd name="T5" fmla="*/ 27856 h 1458"/>
                <a:gd name="T6" fmla="*/ 225336 w 4408"/>
                <a:gd name="T7" fmla="*/ 79810 h 1458"/>
                <a:gd name="T8" fmla="*/ 229923 w 4408"/>
                <a:gd name="T9" fmla="*/ 80584 h 1458"/>
                <a:gd name="T10" fmla="*/ 243630 w 4408"/>
                <a:gd name="T11" fmla="*/ 71022 h 1458"/>
                <a:gd name="T12" fmla="*/ 231194 w 4408"/>
                <a:gd name="T13" fmla="*/ 52728 h 1458"/>
                <a:gd name="T14" fmla="*/ 18294 w 4408"/>
                <a:gd name="T15" fmla="*/ 829 h 1458"/>
                <a:gd name="T16" fmla="*/ 1453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18E60F26-BE7D-4BFB-B89D-8B157DF1F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18294 w 4421"/>
                <a:gd name="T1" fmla="*/ 55 h 1445"/>
                <a:gd name="T2" fmla="*/ 3648 w 4421"/>
                <a:gd name="T3" fmla="*/ 12491 h 1445"/>
                <a:gd name="T4" fmla="*/ 12436 w 4421"/>
                <a:gd name="T5" fmla="*/ 27138 h 1445"/>
                <a:gd name="T6" fmla="*/ 226055 w 4421"/>
                <a:gd name="T7" fmla="*/ 79036 h 1445"/>
                <a:gd name="T8" fmla="*/ 230642 w 4421"/>
                <a:gd name="T9" fmla="*/ 79810 h 1445"/>
                <a:gd name="T10" fmla="*/ 244349 w 4421"/>
                <a:gd name="T11" fmla="*/ 70248 h 1445"/>
                <a:gd name="T12" fmla="*/ 231913 w 4421"/>
                <a:gd name="T13" fmla="*/ 52009 h 1445"/>
                <a:gd name="T14" fmla="*/ 18294 w 4421"/>
                <a:gd name="T15" fmla="*/ 55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374CB634-5995-4567-A7FD-D39A7E6E0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131598 w 2860"/>
                <a:gd name="T1" fmla="*/ 0 h 4232"/>
                <a:gd name="T2" fmla="*/ 118554 w 2860"/>
                <a:gd name="T3" fmla="*/ 5638 h 4232"/>
                <a:gd name="T4" fmla="*/ 21224 w 2860"/>
                <a:gd name="T5" fmla="*/ 215609 h 4232"/>
                <a:gd name="T6" fmla="*/ 45377 w 2860"/>
                <a:gd name="T7" fmla="*/ 233848 h 4232"/>
                <a:gd name="T8" fmla="*/ 48306 w 2860"/>
                <a:gd name="T9" fmla="*/ 233848 h 4232"/>
                <a:gd name="T10" fmla="*/ 66600 w 2860"/>
                <a:gd name="T11" fmla="*/ 206821 h 4232"/>
                <a:gd name="T12" fmla="*/ 142652 w 2860"/>
                <a:gd name="T13" fmla="*/ 45156 h 4232"/>
                <a:gd name="T14" fmla="*/ 149284 w 2860"/>
                <a:gd name="T15" fmla="*/ 11496 h 4232"/>
                <a:gd name="T16" fmla="*/ 131598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3AE7D529-FB2C-45A7-8FEE-008957F7B377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B48609AA-36FF-4C0B-ACCE-5AFF1FE8FC71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85A3CB6A-7A9F-43EB-9E29-45D2AF88D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466755 w 9385"/>
                <a:gd name="T1" fmla="*/ 0 h 7558"/>
                <a:gd name="T2" fmla="*/ 466755 w 9385"/>
                <a:gd name="T3" fmla="*/ 0 h 7558"/>
                <a:gd name="T4" fmla="*/ 475488 w 9385"/>
                <a:gd name="T5" fmla="*/ 70248 h 7558"/>
                <a:gd name="T6" fmla="*/ 213619 w 9385"/>
                <a:gd name="T7" fmla="*/ 332118 h 7558"/>
                <a:gd name="T8" fmla="*/ 55 w 9385"/>
                <a:gd name="T9" fmla="*/ 222407 h 7558"/>
                <a:gd name="T10" fmla="*/ 55 w 9385"/>
                <a:gd name="T11" fmla="*/ 222407 h 7558"/>
                <a:gd name="T12" fmla="*/ 253137 w 9385"/>
                <a:gd name="T13" fmla="*/ 417731 h 7558"/>
                <a:gd name="T14" fmla="*/ 518654 w 9385"/>
                <a:gd name="T15" fmla="*/ 155088 h 7558"/>
                <a:gd name="T16" fmla="*/ 466755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CAAD22E6-4871-411E-A138-54FBB329508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3516673F-63C1-4540-8B6A-5EDB9F4C02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4104A18E-7A11-4ABA-B11F-3344DFFBB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60742 w 15711"/>
                  <a:gd name="T1" fmla="*/ 55 h 22726"/>
                  <a:gd name="T2" fmla="*/ 55 w 15711"/>
                  <a:gd name="T3" fmla="*/ 60742 h 22726"/>
                  <a:gd name="T4" fmla="*/ 55 w 15711"/>
                  <a:gd name="T5" fmla="*/ 1194606 h 22726"/>
                  <a:gd name="T6" fmla="*/ 60742 w 15711"/>
                  <a:gd name="T7" fmla="*/ 1256066 h 22726"/>
                  <a:gd name="T8" fmla="*/ 807605 w 15711"/>
                  <a:gd name="T9" fmla="*/ 1256066 h 22726"/>
                  <a:gd name="T10" fmla="*/ 868347 w 15711"/>
                  <a:gd name="T11" fmla="*/ 1194606 h 22726"/>
                  <a:gd name="T12" fmla="*/ 868347 w 15711"/>
                  <a:gd name="T13" fmla="*/ 60742 h 22726"/>
                  <a:gd name="T14" fmla="*/ 807605 w 15711"/>
                  <a:gd name="T15" fmla="*/ 55 h 22726"/>
                  <a:gd name="T16" fmla="*/ 60742 w 15711"/>
                  <a:gd name="T17" fmla="*/ 55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D49A4FCA-6308-4AA0-A872-68268D99D2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CCBF7728-024F-45A8-AF29-4CE91DBB47BC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6175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 dirty="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D5E0E80A-250A-43F6-B8A0-9585FEE78A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36589 w 13011"/>
                    <a:gd name="T1" fmla="*/ 0 h 3309"/>
                    <a:gd name="T2" fmla="*/ 0 w 13011"/>
                    <a:gd name="T3" fmla="*/ 36589 h 3309"/>
                    <a:gd name="T4" fmla="*/ 0 w 13011"/>
                    <a:gd name="T5" fmla="*/ 146299 h 3309"/>
                    <a:gd name="T6" fmla="*/ 36589 w 13011"/>
                    <a:gd name="T7" fmla="*/ 182888 h 3309"/>
                    <a:gd name="T8" fmla="*/ 682529 w 13011"/>
                    <a:gd name="T9" fmla="*/ 182888 h 3309"/>
                    <a:gd name="T10" fmla="*/ 719118 w 13011"/>
                    <a:gd name="T11" fmla="*/ 146299 h 3309"/>
                    <a:gd name="T12" fmla="*/ 719118 w 13011"/>
                    <a:gd name="T13" fmla="*/ 36589 h 3309"/>
                    <a:gd name="T14" fmla="*/ 682529 w 13011"/>
                    <a:gd name="T15" fmla="*/ 0 h 3309"/>
                    <a:gd name="T16" fmla="*/ 36589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05190482-F1C4-438A-9650-E88893BC4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30730 w 2648"/>
                    <a:gd name="T1" fmla="*/ 55 h 2595"/>
                    <a:gd name="T2" fmla="*/ 0 w 2648"/>
                    <a:gd name="T3" fmla="*/ 27856 h 2595"/>
                    <a:gd name="T4" fmla="*/ 0 w 2648"/>
                    <a:gd name="T5" fmla="*/ 113414 h 2595"/>
                    <a:gd name="T6" fmla="*/ 30730 w 2648"/>
                    <a:gd name="T7" fmla="*/ 143426 h 2595"/>
                    <a:gd name="T8" fmla="*/ 115570 w 2648"/>
                    <a:gd name="T9" fmla="*/ 143426 h 2595"/>
                    <a:gd name="T10" fmla="*/ 146300 w 2648"/>
                    <a:gd name="T11" fmla="*/ 113414 h 2595"/>
                    <a:gd name="T12" fmla="*/ 146300 w 2648"/>
                    <a:gd name="T13" fmla="*/ 27856 h 2595"/>
                    <a:gd name="T14" fmla="*/ 115570 w 2648"/>
                    <a:gd name="T15" fmla="*/ 55 h 2595"/>
                    <a:gd name="T16" fmla="*/ 30730 w 2648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649B5177-882E-4C7C-89DA-4018A72D4A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30785 w 2595"/>
                    <a:gd name="T1" fmla="*/ 55 h 2595"/>
                    <a:gd name="T2" fmla="*/ 55 w 2595"/>
                    <a:gd name="T3" fmla="*/ 27856 h 2595"/>
                    <a:gd name="T4" fmla="*/ 55 w 2595"/>
                    <a:gd name="T5" fmla="*/ 113414 h 2595"/>
                    <a:gd name="T6" fmla="*/ 30785 w 2595"/>
                    <a:gd name="T7" fmla="*/ 143426 h 2595"/>
                    <a:gd name="T8" fmla="*/ 116344 w 2595"/>
                    <a:gd name="T9" fmla="*/ 143426 h 2595"/>
                    <a:gd name="T10" fmla="*/ 143426 w 2595"/>
                    <a:gd name="T11" fmla="*/ 113414 h 2595"/>
                    <a:gd name="T12" fmla="*/ 143426 w 2595"/>
                    <a:gd name="T13" fmla="*/ 27856 h 2595"/>
                    <a:gd name="T14" fmla="*/ 116344 w 2595"/>
                    <a:gd name="T15" fmla="*/ 55 h 2595"/>
                    <a:gd name="T16" fmla="*/ 30785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E99511EE-3ED5-4E1E-8798-0E27F1E408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7082 w 2595"/>
                    <a:gd name="T1" fmla="*/ 55 h 2595"/>
                    <a:gd name="T2" fmla="*/ 55 w 2595"/>
                    <a:gd name="T3" fmla="*/ 27856 h 2595"/>
                    <a:gd name="T4" fmla="*/ 55 w 2595"/>
                    <a:gd name="T5" fmla="*/ 113414 h 2595"/>
                    <a:gd name="T6" fmla="*/ 27082 w 2595"/>
                    <a:gd name="T7" fmla="*/ 143426 h 2595"/>
                    <a:gd name="T8" fmla="*/ 115625 w 2595"/>
                    <a:gd name="T9" fmla="*/ 143426 h 2595"/>
                    <a:gd name="T10" fmla="*/ 143426 w 2595"/>
                    <a:gd name="T11" fmla="*/ 113414 h 2595"/>
                    <a:gd name="T12" fmla="*/ 143426 w 2595"/>
                    <a:gd name="T13" fmla="*/ 27856 h 2595"/>
                    <a:gd name="T14" fmla="*/ 115625 w 2595"/>
                    <a:gd name="T15" fmla="*/ 55 h 2595"/>
                    <a:gd name="T16" fmla="*/ 27082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91B952F8-38C4-4B59-B420-502E002196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30730 w 2648"/>
                    <a:gd name="T1" fmla="*/ 55 h 2595"/>
                    <a:gd name="T2" fmla="*/ 0 w 2648"/>
                    <a:gd name="T3" fmla="*/ 30730 h 2595"/>
                    <a:gd name="T4" fmla="*/ 0 w 2648"/>
                    <a:gd name="T5" fmla="*/ 115625 h 2595"/>
                    <a:gd name="T6" fmla="*/ 30730 w 2648"/>
                    <a:gd name="T7" fmla="*/ 143426 h 2595"/>
                    <a:gd name="T8" fmla="*/ 115570 w 2648"/>
                    <a:gd name="T9" fmla="*/ 143426 h 2595"/>
                    <a:gd name="T10" fmla="*/ 146300 w 2648"/>
                    <a:gd name="T11" fmla="*/ 115625 h 2595"/>
                    <a:gd name="T12" fmla="*/ 146300 w 2648"/>
                    <a:gd name="T13" fmla="*/ 30730 h 2595"/>
                    <a:gd name="T14" fmla="*/ 115570 w 2648"/>
                    <a:gd name="T15" fmla="*/ 55 h 2595"/>
                    <a:gd name="T16" fmla="*/ 30730 w 2648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7D1B8FB5-15CD-49F8-85DD-80B3E12A82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30785 w 2595"/>
                    <a:gd name="T1" fmla="*/ 55 h 2595"/>
                    <a:gd name="T2" fmla="*/ 55 w 2595"/>
                    <a:gd name="T3" fmla="*/ 30730 h 2595"/>
                    <a:gd name="T4" fmla="*/ 55 w 2595"/>
                    <a:gd name="T5" fmla="*/ 115625 h 2595"/>
                    <a:gd name="T6" fmla="*/ 30785 w 2595"/>
                    <a:gd name="T7" fmla="*/ 143426 h 2595"/>
                    <a:gd name="T8" fmla="*/ 116344 w 2595"/>
                    <a:gd name="T9" fmla="*/ 143426 h 2595"/>
                    <a:gd name="T10" fmla="*/ 143426 w 2595"/>
                    <a:gd name="T11" fmla="*/ 115625 h 2595"/>
                    <a:gd name="T12" fmla="*/ 143426 w 2595"/>
                    <a:gd name="T13" fmla="*/ 30730 h 2595"/>
                    <a:gd name="T14" fmla="*/ 116344 w 2595"/>
                    <a:gd name="T15" fmla="*/ 55 h 2595"/>
                    <a:gd name="T16" fmla="*/ 30785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8B3F4C5A-4569-4148-AD5D-3C74413111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7082 w 2595"/>
                    <a:gd name="T1" fmla="*/ 55 h 2595"/>
                    <a:gd name="T2" fmla="*/ 55 w 2595"/>
                    <a:gd name="T3" fmla="*/ 30730 h 2595"/>
                    <a:gd name="T4" fmla="*/ 55 w 2595"/>
                    <a:gd name="T5" fmla="*/ 115625 h 2595"/>
                    <a:gd name="T6" fmla="*/ 27082 w 2595"/>
                    <a:gd name="T7" fmla="*/ 143426 h 2595"/>
                    <a:gd name="T8" fmla="*/ 115625 w 2595"/>
                    <a:gd name="T9" fmla="*/ 143426 h 2595"/>
                    <a:gd name="T10" fmla="*/ 143426 w 2595"/>
                    <a:gd name="T11" fmla="*/ 115625 h 2595"/>
                    <a:gd name="T12" fmla="*/ 143426 w 2595"/>
                    <a:gd name="T13" fmla="*/ 30730 h 2595"/>
                    <a:gd name="T14" fmla="*/ 115625 w 2595"/>
                    <a:gd name="T15" fmla="*/ 55 h 2595"/>
                    <a:gd name="T16" fmla="*/ 27082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9393D0A4-28C9-4BCA-8B71-D62010A1A8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30730 w 2648"/>
                    <a:gd name="T1" fmla="*/ 0 h 2648"/>
                    <a:gd name="T2" fmla="*/ 0 w 2648"/>
                    <a:gd name="T3" fmla="*/ 30730 h 2648"/>
                    <a:gd name="T4" fmla="*/ 0 w 2648"/>
                    <a:gd name="T5" fmla="*/ 116343 h 2648"/>
                    <a:gd name="T6" fmla="*/ 30730 w 2648"/>
                    <a:gd name="T7" fmla="*/ 146300 h 2648"/>
                    <a:gd name="T8" fmla="*/ 115570 w 2648"/>
                    <a:gd name="T9" fmla="*/ 146300 h 2648"/>
                    <a:gd name="T10" fmla="*/ 146300 w 2648"/>
                    <a:gd name="T11" fmla="*/ 116343 h 2648"/>
                    <a:gd name="T12" fmla="*/ 146300 w 2648"/>
                    <a:gd name="T13" fmla="*/ 30730 h 2648"/>
                    <a:gd name="T14" fmla="*/ 115570 w 2648"/>
                    <a:gd name="T15" fmla="*/ 0 h 2648"/>
                    <a:gd name="T16" fmla="*/ 30730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87AC551A-453E-492C-B491-A179B7E1B4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30785 w 2595"/>
                    <a:gd name="T1" fmla="*/ 0 h 2648"/>
                    <a:gd name="T2" fmla="*/ 55 w 2595"/>
                    <a:gd name="T3" fmla="*/ 30730 h 2648"/>
                    <a:gd name="T4" fmla="*/ 55 w 2595"/>
                    <a:gd name="T5" fmla="*/ 116343 h 2648"/>
                    <a:gd name="T6" fmla="*/ 30785 w 2595"/>
                    <a:gd name="T7" fmla="*/ 146300 h 2648"/>
                    <a:gd name="T8" fmla="*/ 116344 w 2595"/>
                    <a:gd name="T9" fmla="*/ 146300 h 2648"/>
                    <a:gd name="T10" fmla="*/ 143426 w 2595"/>
                    <a:gd name="T11" fmla="*/ 116343 h 2648"/>
                    <a:gd name="T12" fmla="*/ 143426 w 2595"/>
                    <a:gd name="T13" fmla="*/ 30730 h 2648"/>
                    <a:gd name="T14" fmla="*/ 116344 w 2595"/>
                    <a:gd name="T15" fmla="*/ 0 h 2648"/>
                    <a:gd name="T16" fmla="*/ 30785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731818D6-D886-478B-9374-9FF7B00DB2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7082 w 2595"/>
                    <a:gd name="T1" fmla="*/ 0 h 2648"/>
                    <a:gd name="T2" fmla="*/ 55 w 2595"/>
                    <a:gd name="T3" fmla="*/ 30730 h 2648"/>
                    <a:gd name="T4" fmla="*/ 55 w 2595"/>
                    <a:gd name="T5" fmla="*/ 116343 h 2648"/>
                    <a:gd name="T6" fmla="*/ 27082 w 2595"/>
                    <a:gd name="T7" fmla="*/ 146300 h 2648"/>
                    <a:gd name="T8" fmla="*/ 115625 w 2595"/>
                    <a:gd name="T9" fmla="*/ 146300 h 2648"/>
                    <a:gd name="T10" fmla="*/ 143426 w 2595"/>
                    <a:gd name="T11" fmla="*/ 116343 h 2648"/>
                    <a:gd name="T12" fmla="*/ 143426 w 2595"/>
                    <a:gd name="T13" fmla="*/ 30730 h 2648"/>
                    <a:gd name="T14" fmla="*/ 115625 w 2595"/>
                    <a:gd name="T15" fmla="*/ 0 h 2648"/>
                    <a:gd name="T16" fmla="*/ 27082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B3072C4C-9C36-4A3F-A99A-A7FB3346D6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30730 w 2648"/>
                    <a:gd name="T1" fmla="*/ 0 h 2595"/>
                    <a:gd name="T2" fmla="*/ 0 w 2648"/>
                    <a:gd name="T3" fmla="*/ 27801 h 2595"/>
                    <a:gd name="T4" fmla="*/ 0 w 2648"/>
                    <a:gd name="T5" fmla="*/ 115570 h 2595"/>
                    <a:gd name="T6" fmla="*/ 30730 w 2648"/>
                    <a:gd name="T7" fmla="*/ 143371 h 2595"/>
                    <a:gd name="T8" fmla="*/ 115570 w 2648"/>
                    <a:gd name="T9" fmla="*/ 143371 h 2595"/>
                    <a:gd name="T10" fmla="*/ 146300 w 2648"/>
                    <a:gd name="T11" fmla="*/ 115570 h 2595"/>
                    <a:gd name="T12" fmla="*/ 146300 w 2648"/>
                    <a:gd name="T13" fmla="*/ 27801 h 2595"/>
                    <a:gd name="T14" fmla="*/ 115570 w 2648"/>
                    <a:gd name="T15" fmla="*/ 0 h 2595"/>
                    <a:gd name="T16" fmla="*/ 30730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E5E26E54-3449-474D-9A4A-706D111391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30785 w 2595"/>
                    <a:gd name="T1" fmla="*/ 0 h 2595"/>
                    <a:gd name="T2" fmla="*/ 55 w 2595"/>
                    <a:gd name="T3" fmla="*/ 27801 h 2595"/>
                    <a:gd name="T4" fmla="*/ 55 w 2595"/>
                    <a:gd name="T5" fmla="*/ 115570 h 2595"/>
                    <a:gd name="T6" fmla="*/ 30785 w 2595"/>
                    <a:gd name="T7" fmla="*/ 143371 h 2595"/>
                    <a:gd name="T8" fmla="*/ 116344 w 2595"/>
                    <a:gd name="T9" fmla="*/ 143371 h 2595"/>
                    <a:gd name="T10" fmla="*/ 143426 w 2595"/>
                    <a:gd name="T11" fmla="*/ 115570 h 2595"/>
                    <a:gd name="T12" fmla="*/ 143426 w 2595"/>
                    <a:gd name="T13" fmla="*/ 27801 h 2595"/>
                    <a:gd name="T14" fmla="*/ 116344 w 2595"/>
                    <a:gd name="T15" fmla="*/ 0 h 2595"/>
                    <a:gd name="T16" fmla="*/ 30785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F3E535EF-F8E5-4BE0-82F3-5E17BAFE72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7082 w 2595"/>
                    <a:gd name="T1" fmla="*/ 0 h 2595"/>
                    <a:gd name="T2" fmla="*/ 55 w 2595"/>
                    <a:gd name="T3" fmla="*/ 27801 h 2595"/>
                    <a:gd name="T4" fmla="*/ 55 w 2595"/>
                    <a:gd name="T5" fmla="*/ 115570 h 2595"/>
                    <a:gd name="T6" fmla="*/ 27082 w 2595"/>
                    <a:gd name="T7" fmla="*/ 143371 h 2595"/>
                    <a:gd name="T8" fmla="*/ 115625 w 2595"/>
                    <a:gd name="T9" fmla="*/ 143371 h 2595"/>
                    <a:gd name="T10" fmla="*/ 143426 w 2595"/>
                    <a:gd name="T11" fmla="*/ 115570 h 2595"/>
                    <a:gd name="T12" fmla="*/ 143426 w 2595"/>
                    <a:gd name="T13" fmla="*/ 27801 h 2595"/>
                    <a:gd name="T14" fmla="*/ 115625 w 2595"/>
                    <a:gd name="T15" fmla="*/ 0 h 2595"/>
                    <a:gd name="T16" fmla="*/ 27082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213F78C2-70CE-40D3-BB60-4702EC67F5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143425 w 4409"/>
                    <a:gd name="T1" fmla="*/ 76107 h 15671"/>
                    <a:gd name="T2" fmla="*/ 173382 w 4409"/>
                    <a:gd name="T3" fmla="*/ 103908 h 15671"/>
                    <a:gd name="T4" fmla="*/ 173382 w 4409"/>
                    <a:gd name="T5" fmla="*/ 189466 h 15671"/>
                    <a:gd name="T6" fmla="*/ 143425 w 4409"/>
                    <a:gd name="T7" fmla="*/ 219477 h 15671"/>
                    <a:gd name="T8" fmla="*/ 57812 w 4409"/>
                    <a:gd name="T9" fmla="*/ 219477 h 15671"/>
                    <a:gd name="T10" fmla="*/ 30012 w 4409"/>
                    <a:gd name="T11" fmla="*/ 189466 h 15671"/>
                    <a:gd name="T12" fmla="*/ 30012 w 4409"/>
                    <a:gd name="T13" fmla="*/ 103908 h 15671"/>
                    <a:gd name="T14" fmla="*/ 57812 w 4409"/>
                    <a:gd name="T15" fmla="*/ 76107 h 15671"/>
                    <a:gd name="T16" fmla="*/ 143425 w 4409"/>
                    <a:gd name="T17" fmla="*/ 76107 h 15671"/>
                    <a:gd name="T18" fmla="*/ 143425 w 4409"/>
                    <a:gd name="T19" fmla="*/ 268502 h 15671"/>
                    <a:gd name="T20" fmla="*/ 173382 w 4409"/>
                    <a:gd name="T21" fmla="*/ 299176 h 15671"/>
                    <a:gd name="T22" fmla="*/ 173382 w 4409"/>
                    <a:gd name="T23" fmla="*/ 384071 h 15671"/>
                    <a:gd name="T24" fmla="*/ 143425 w 4409"/>
                    <a:gd name="T25" fmla="*/ 411872 h 15671"/>
                    <a:gd name="T26" fmla="*/ 57812 w 4409"/>
                    <a:gd name="T27" fmla="*/ 411872 h 15671"/>
                    <a:gd name="T28" fmla="*/ 30012 w 4409"/>
                    <a:gd name="T29" fmla="*/ 384071 h 15671"/>
                    <a:gd name="T30" fmla="*/ 30012 w 4409"/>
                    <a:gd name="T31" fmla="*/ 299176 h 15671"/>
                    <a:gd name="T32" fmla="*/ 57812 w 4409"/>
                    <a:gd name="T33" fmla="*/ 268502 h 15671"/>
                    <a:gd name="T34" fmla="*/ 143425 w 4409"/>
                    <a:gd name="T35" fmla="*/ 268502 h 15671"/>
                    <a:gd name="T36" fmla="*/ 143425 w 4409"/>
                    <a:gd name="T37" fmla="*/ 460123 h 15671"/>
                    <a:gd name="T38" fmla="*/ 173382 w 4409"/>
                    <a:gd name="T39" fmla="*/ 490853 h 15671"/>
                    <a:gd name="T40" fmla="*/ 173382 w 4409"/>
                    <a:gd name="T41" fmla="*/ 771016 h 15671"/>
                    <a:gd name="T42" fmla="*/ 143425 w 4409"/>
                    <a:gd name="T43" fmla="*/ 798817 h 15671"/>
                    <a:gd name="T44" fmla="*/ 57812 w 4409"/>
                    <a:gd name="T45" fmla="*/ 798817 h 15671"/>
                    <a:gd name="T46" fmla="*/ 30012 w 4409"/>
                    <a:gd name="T47" fmla="*/ 771016 h 15671"/>
                    <a:gd name="T48" fmla="*/ 30012 w 4409"/>
                    <a:gd name="T49" fmla="*/ 490853 h 15671"/>
                    <a:gd name="T50" fmla="*/ 57812 w 4409"/>
                    <a:gd name="T51" fmla="*/ 460123 h 15671"/>
                    <a:gd name="T52" fmla="*/ 143425 w 4409"/>
                    <a:gd name="T53" fmla="*/ 460123 h 15671"/>
                    <a:gd name="T54" fmla="*/ 55 w 4409"/>
                    <a:gd name="T55" fmla="*/ 0 h 15671"/>
                    <a:gd name="T56" fmla="*/ 55 w 4409"/>
                    <a:gd name="T57" fmla="*/ 866136 h 15671"/>
                    <a:gd name="T58" fmla="*/ 188747 w 4409"/>
                    <a:gd name="T59" fmla="*/ 866136 h 15671"/>
                    <a:gd name="T60" fmla="*/ 209970 w 4409"/>
                    <a:gd name="T61" fmla="*/ 862488 h 15671"/>
                    <a:gd name="T62" fmla="*/ 243630 w 4409"/>
                    <a:gd name="T63" fmla="*/ 804676 h 15671"/>
                    <a:gd name="T64" fmla="*/ 243630 w 4409"/>
                    <a:gd name="T65" fmla="*/ 0 h 15671"/>
                    <a:gd name="T66" fmla="*/ 55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838BDFB7-3E54-429E-B6BC-A1016DDF7322}"/>
                    </a:ext>
                  </a:extLst>
                </p:cNvPr>
                <p:cNvSpPr/>
                <p:nvPr/>
              </p:nvSpPr>
              <p:spPr>
                <a:xfrm>
                  <a:off x="3851980" y="3793899"/>
                  <a:ext cx="243495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 dirty="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7E5CB45B-F6F9-4DE6-9662-BC28227A3B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55 w 3085"/>
                    <a:gd name="T1" fmla="*/ 0 h 3309"/>
                    <a:gd name="T2" fmla="*/ 55 w 3085"/>
                    <a:gd name="T3" fmla="*/ 42447 h 3309"/>
                    <a:gd name="T4" fmla="*/ 97330 w 3085"/>
                    <a:gd name="T5" fmla="*/ 42447 h 3309"/>
                    <a:gd name="T6" fmla="*/ 97330 w 3085"/>
                    <a:gd name="T7" fmla="*/ 143370 h 3309"/>
                    <a:gd name="T8" fmla="*/ 55 w 3085"/>
                    <a:gd name="T9" fmla="*/ 143370 h 3309"/>
                    <a:gd name="T10" fmla="*/ 55 w 3085"/>
                    <a:gd name="T11" fmla="*/ 182888 h 3309"/>
                    <a:gd name="T12" fmla="*/ 133919 w 3085"/>
                    <a:gd name="T13" fmla="*/ 182888 h 3309"/>
                    <a:gd name="T14" fmla="*/ 170508 w 3085"/>
                    <a:gd name="T15" fmla="*/ 146299 h 3309"/>
                    <a:gd name="T16" fmla="*/ 170508 w 3085"/>
                    <a:gd name="T17" fmla="*/ 36589 h 3309"/>
                    <a:gd name="T18" fmla="*/ 133919 w 3085"/>
                    <a:gd name="T19" fmla="*/ 0 h 3309"/>
                    <a:gd name="T20" fmla="*/ 55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5CE43A4F-554B-422A-A214-208AF47ECF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4422 w 649"/>
                    <a:gd name="T1" fmla="*/ 0 h 1814"/>
                    <a:gd name="T2" fmla="*/ 1492 w 649"/>
                    <a:gd name="T3" fmla="*/ 719 h 1814"/>
                    <a:gd name="T4" fmla="*/ 0 w 649"/>
                    <a:gd name="T5" fmla="*/ 3648 h 1814"/>
                    <a:gd name="T6" fmla="*/ 1492 w 649"/>
                    <a:gd name="T7" fmla="*/ 5859 h 1814"/>
                    <a:gd name="T8" fmla="*/ 4422 w 649"/>
                    <a:gd name="T9" fmla="*/ 6577 h 1814"/>
                    <a:gd name="T10" fmla="*/ 15365 w 649"/>
                    <a:gd name="T11" fmla="*/ 6577 h 1814"/>
                    <a:gd name="T12" fmla="*/ 16139 w 649"/>
                    <a:gd name="T13" fmla="*/ 8069 h 1814"/>
                    <a:gd name="T14" fmla="*/ 16139 w 649"/>
                    <a:gd name="T15" fmla="*/ 9506 h 1814"/>
                    <a:gd name="T16" fmla="*/ 16139 w 649"/>
                    <a:gd name="T17" fmla="*/ 10225 h 1814"/>
                    <a:gd name="T18" fmla="*/ 16139 w 649"/>
                    <a:gd name="T19" fmla="*/ 16857 h 1814"/>
                    <a:gd name="T20" fmla="*/ 16139 w 649"/>
                    <a:gd name="T21" fmla="*/ 23435 h 1814"/>
                    <a:gd name="T22" fmla="*/ 16139 w 649"/>
                    <a:gd name="T23" fmla="*/ 32167 h 1814"/>
                    <a:gd name="T24" fmla="*/ 16139 w 649"/>
                    <a:gd name="T25" fmla="*/ 43884 h 1814"/>
                    <a:gd name="T26" fmla="*/ 15365 w 649"/>
                    <a:gd name="T27" fmla="*/ 59968 h 1814"/>
                    <a:gd name="T28" fmla="*/ 15365 w 649"/>
                    <a:gd name="T29" fmla="*/ 70967 h 1814"/>
                    <a:gd name="T30" fmla="*/ 14646 w 649"/>
                    <a:gd name="T31" fmla="*/ 79755 h 1814"/>
                    <a:gd name="T32" fmla="*/ 14646 w 649"/>
                    <a:gd name="T33" fmla="*/ 88543 h 1814"/>
                    <a:gd name="T34" fmla="*/ 13209 w 649"/>
                    <a:gd name="T35" fmla="*/ 91472 h 1814"/>
                    <a:gd name="T36" fmla="*/ 10280 w 649"/>
                    <a:gd name="T37" fmla="*/ 93628 h 1814"/>
                    <a:gd name="T38" fmla="*/ 7351 w 649"/>
                    <a:gd name="T39" fmla="*/ 93628 h 1814"/>
                    <a:gd name="T40" fmla="*/ 4422 w 649"/>
                    <a:gd name="T41" fmla="*/ 94346 h 1814"/>
                    <a:gd name="T42" fmla="*/ 1492 w 649"/>
                    <a:gd name="T43" fmla="*/ 94346 h 1814"/>
                    <a:gd name="T44" fmla="*/ 0 w 649"/>
                    <a:gd name="T45" fmla="*/ 97275 h 1814"/>
                    <a:gd name="T46" fmla="*/ 1492 w 649"/>
                    <a:gd name="T47" fmla="*/ 99486 h 1814"/>
                    <a:gd name="T48" fmla="*/ 5859 w 649"/>
                    <a:gd name="T49" fmla="*/ 100205 h 1814"/>
                    <a:gd name="T50" fmla="*/ 32941 w 649"/>
                    <a:gd name="T51" fmla="*/ 100205 h 1814"/>
                    <a:gd name="T52" fmla="*/ 34378 w 649"/>
                    <a:gd name="T53" fmla="*/ 99486 h 1814"/>
                    <a:gd name="T54" fmla="*/ 35870 w 649"/>
                    <a:gd name="T55" fmla="*/ 97275 h 1814"/>
                    <a:gd name="T56" fmla="*/ 34378 w 649"/>
                    <a:gd name="T57" fmla="*/ 94346 h 1814"/>
                    <a:gd name="T58" fmla="*/ 31448 w 649"/>
                    <a:gd name="T59" fmla="*/ 93628 h 1814"/>
                    <a:gd name="T60" fmla="*/ 23434 w 649"/>
                    <a:gd name="T61" fmla="*/ 93628 h 1814"/>
                    <a:gd name="T62" fmla="*/ 25645 w 649"/>
                    <a:gd name="T63" fmla="*/ 3648 h 1814"/>
                    <a:gd name="T64" fmla="*/ 24871 w 649"/>
                    <a:gd name="T65" fmla="*/ 719 h 1814"/>
                    <a:gd name="T66" fmla="*/ 22716 w 649"/>
                    <a:gd name="T67" fmla="*/ 0 h 1814"/>
                    <a:gd name="T68" fmla="*/ 4422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9644D09A-238C-4DEE-B374-92C57F5FC0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32941 w 1152"/>
                    <a:gd name="T1" fmla="*/ 55 h 1854"/>
                    <a:gd name="T2" fmla="*/ 19787 w 1152"/>
                    <a:gd name="T3" fmla="*/ 2985 h 1854"/>
                    <a:gd name="T4" fmla="*/ 10280 w 1152"/>
                    <a:gd name="T5" fmla="*/ 10280 h 1854"/>
                    <a:gd name="T6" fmla="*/ 4422 w 1152"/>
                    <a:gd name="T7" fmla="*/ 19068 h 1854"/>
                    <a:gd name="T8" fmla="*/ 2211 w 1152"/>
                    <a:gd name="T9" fmla="*/ 26364 h 1854"/>
                    <a:gd name="T10" fmla="*/ 2211 w 1152"/>
                    <a:gd name="T11" fmla="*/ 27856 h 1854"/>
                    <a:gd name="T12" fmla="*/ 2929 w 1152"/>
                    <a:gd name="T13" fmla="*/ 30786 h 1854"/>
                    <a:gd name="T14" fmla="*/ 4422 w 1152"/>
                    <a:gd name="T15" fmla="*/ 32941 h 1854"/>
                    <a:gd name="T16" fmla="*/ 8069 w 1152"/>
                    <a:gd name="T17" fmla="*/ 33660 h 1854"/>
                    <a:gd name="T18" fmla="*/ 13210 w 1152"/>
                    <a:gd name="T19" fmla="*/ 32223 h 1854"/>
                    <a:gd name="T20" fmla="*/ 14647 w 1152"/>
                    <a:gd name="T21" fmla="*/ 27856 h 1854"/>
                    <a:gd name="T22" fmla="*/ 13928 w 1152"/>
                    <a:gd name="T23" fmla="*/ 26364 h 1854"/>
                    <a:gd name="T24" fmla="*/ 13210 w 1152"/>
                    <a:gd name="T25" fmla="*/ 24927 h 1854"/>
                    <a:gd name="T26" fmla="*/ 12491 w 1152"/>
                    <a:gd name="T27" fmla="*/ 23435 h 1854"/>
                    <a:gd name="T28" fmla="*/ 11717 w 1152"/>
                    <a:gd name="T29" fmla="*/ 21998 h 1854"/>
                    <a:gd name="T30" fmla="*/ 13210 w 1152"/>
                    <a:gd name="T31" fmla="*/ 19068 h 1854"/>
                    <a:gd name="T32" fmla="*/ 17576 w 1152"/>
                    <a:gd name="T33" fmla="*/ 13928 h 1854"/>
                    <a:gd name="T34" fmla="*/ 23434 w 1152"/>
                    <a:gd name="T35" fmla="*/ 9562 h 1854"/>
                    <a:gd name="T36" fmla="*/ 31504 w 1152"/>
                    <a:gd name="T37" fmla="*/ 7351 h 1854"/>
                    <a:gd name="T38" fmla="*/ 39518 w 1152"/>
                    <a:gd name="T39" fmla="*/ 9562 h 1854"/>
                    <a:gd name="T40" fmla="*/ 45377 w 1152"/>
                    <a:gd name="T41" fmla="*/ 13210 h 1854"/>
                    <a:gd name="T42" fmla="*/ 48306 w 1152"/>
                    <a:gd name="T43" fmla="*/ 19068 h 1854"/>
                    <a:gd name="T44" fmla="*/ 49024 w 1152"/>
                    <a:gd name="T45" fmla="*/ 24927 h 1854"/>
                    <a:gd name="T46" fmla="*/ 46869 w 1152"/>
                    <a:gd name="T47" fmla="*/ 37363 h 1854"/>
                    <a:gd name="T48" fmla="*/ 41010 w 1152"/>
                    <a:gd name="T49" fmla="*/ 51236 h 1854"/>
                    <a:gd name="T50" fmla="*/ 32222 w 1152"/>
                    <a:gd name="T51" fmla="*/ 65164 h 1854"/>
                    <a:gd name="T52" fmla="*/ 21997 w 1152"/>
                    <a:gd name="T53" fmla="*/ 77599 h 1854"/>
                    <a:gd name="T54" fmla="*/ 11717 w 1152"/>
                    <a:gd name="T55" fmla="*/ 88543 h 1854"/>
                    <a:gd name="T56" fmla="*/ 2929 w 1152"/>
                    <a:gd name="T57" fmla="*/ 96612 h 1854"/>
                    <a:gd name="T58" fmla="*/ 774 w 1152"/>
                    <a:gd name="T59" fmla="*/ 98049 h 1854"/>
                    <a:gd name="T60" fmla="*/ 55 w 1152"/>
                    <a:gd name="T61" fmla="*/ 99542 h 1854"/>
                    <a:gd name="T62" fmla="*/ 774 w 1152"/>
                    <a:gd name="T63" fmla="*/ 101697 h 1854"/>
                    <a:gd name="T64" fmla="*/ 3703 w 1152"/>
                    <a:gd name="T65" fmla="*/ 102471 h 1854"/>
                    <a:gd name="T66" fmla="*/ 6632 w 1152"/>
                    <a:gd name="T67" fmla="*/ 101697 h 1854"/>
                    <a:gd name="T68" fmla="*/ 8788 w 1152"/>
                    <a:gd name="T69" fmla="*/ 100979 h 1854"/>
                    <a:gd name="T70" fmla="*/ 37362 w 1152"/>
                    <a:gd name="T71" fmla="*/ 100979 h 1854"/>
                    <a:gd name="T72" fmla="*/ 44658 w 1152"/>
                    <a:gd name="T73" fmla="*/ 101697 h 1854"/>
                    <a:gd name="T74" fmla="*/ 52672 w 1152"/>
                    <a:gd name="T75" fmla="*/ 101697 h 1854"/>
                    <a:gd name="T76" fmla="*/ 54165 w 1152"/>
                    <a:gd name="T77" fmla="*/ 100979 h 1854"/>
                    <a:gd name="T78" fmla="*/ 56375 w 1152"/>
                    <a:gd name="T79" fmla="*/ 98768 h 1854"/>
                    <a:gd name="T80" fmla="*/ 61460 w 1152"/>
                    <a:gd name="T81" fmla="*/ 90035 h 1854"/>
                    <a:gd name="T82" fmla="*/ 63671 w 1152"/>
                    <a:gd name="T83" fmla="*/ 86332 h 1854"/>
                    <a:gd name="T84" fmla="*/ 62234 w 1152"/>
                    <a:gd name="T85" fmla="*/ 84177 h 1854"/>
                    <a:gd name="T86" fmla="*/ 60023 w 1152"/>
                    <a:gd name="T87" fmla="*/ 83403 h 1854"/>
                    <a:gd name="T88" fmla="*/ 57094 w 1152"/>
                    <a:gd name="T89" fmla="*/ 84177 h 1854"/>
                    <a:gd name="T90" fmla="*/ 55602 w 1152"/>
                    <a:gd name="T91" fmla="*/ 86332 h 1854"/>
                    <a:gd name="T92" fmla="*/ 52672 w 1152"/>
                    <a:gd name="T93" fmla="*/ 91472 h 1854"/>
                    <a:gd name="T94" fmla="*/ 50517 w 1152"/>
                    <a:gd name="T95" fmla="*/ 92965 h 1854"/>
                    <a:gd name="T96" fmla="*/ 49024 w 1152"/>
                    <a:gd name="T97" fmla="*/ 93683 h 1854"/>
                    <a:gd name="T98" fmla="*/ 25645 w 1152"/>
                    <a:gd name="T99" fmla="*/ 93683 h 1854"/>
                    <a:gd name="T100" fmla="*/ 16139 w 1152"/>
                    <a:gd name="T101" fmla="*/ 92965 h 1854"/>
                    <a:gd name="T102" fmla="*/ 24153 w 1152"/>
                    <a:gd name="T103" fmla="*/ 84895 h 1854"/>
                    <a:gd name="T104" fmla="*/ 33659 w 1152"/>
                    <a:gd name="T105" fmla="*/ 74670 h 1854"/>
                    <a:gd name="T106" fmla="*/ 42447 w 1152"/>
                    <a:gd name="T107" fmla="*/ 62953 h 1854"/>
                    <a:gd name="T108" fmla="*/ 50517 w 1152"/>
                    <a:gd name="T109" fmla="*/ 50517 h 1854"/>
                    <a:gd name="T110" fmla="*/ 55602 w 1152"/>
                    <a:gd name="T111" fmla="*/ 38081 h 1854"/>
                    <a:gd name="T112" fmla="*/ 57812 w 1152"/>
                    <a:gd name="T113" fmla="*/ 24927 h 1854"/>
                    <a:gd name="T114" fmla="*/ 57094 w 1152"/>
                    <a:gd name="T115" fmla="*/ 15420 h 1854"/>
                    <a:gd name="T116" fmla="*/ 52672 w 1152"/>
                    <a:gd name="T117" fmla="*/ 7351 h 1854"/>
                    <a:gd name="T118" fmla="*/ 44658 w 1152"/>
                    <a:gd name="T119" fmla="*/ 2211 h 1854"/>
                    <a:gd name="T120" fmla="*/ 32941 w 1152"/>
                    <a:gd name="T121" fmla="*/ 55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C676C475-5F3A-496D-847C-CAF3E41160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1492 w 1192"/>
                    <a:gd name="T1" fmla="*/ 774 h 1034"/>
                    <a:gd name="T2" fmla="*/ 1492 w 1192"/>
                    <a:gd name="T3" fmla="*/ 5914 h 1034"/>
                    <a:gd name="T4" fmla="*/ 10999 w 1192"/>
                    <a:gd name="T5" fmla="*/ 8125 h 1034"/>
                    <a:gd name="T6" fmla="*/ 27082 w 1192"/>
                    <a:gd name="T7" fmla="*/ 28575 h 1034"/>
                    <a:gd name="T8" fmla="*/ 23435 w 1192"/>
                    <a:gd name="T9" fmla="*/ 33715 h 1034"/>
                    <a:gd name="T10" fmla="*/ 15365 w 1192"/>
                    <a:gd name="T11" fmla="*/ 43940 h 1034"/>
                    <a:gd name="T12" fmla="*/ 10280 w 1192"/>
                    <a:gd name="T13" fmla="*/ 46869 h 1034"/>
                    <a:gd name="T14" fmla="*/ 2929 w 1192"/>
                    <a:gd name="T15" fmla="*/ 50517 h 1034"/>
                    <a:gd name="T16" fmla="*/ 4422 w 1192"/>
                    <a:gd name="T17" fmla="*/ 53446 h 1034"/>
                    <a:gd name="T18" fmla="*/ 23435 w 1192"/>
                    <a:gd name="T19" fmla="*/ 54164 h 1034"/>
                    <a:gd name="T20" fmla="*/ 29293 w 1192"/>
                    <a:gd name="T21" fmla="*/ 53446 h 1034"/>
                    <a:gd name="T22" fmla="*/ 30730 w 1192"/>
                    <a:gd name="T23" fmla="*/ 49080 h 1034"/>
                    <a:gd name="T24" fmla="*/ 23435 w 1192"/>
                    <a:gd name="T25" fmla="*/ 46869 h 1034"/>
                    <a:gd name="T26" fmla="*/ 24153 w 1192"/>
                    <a:gd name="T27" fmla="*/ 44658 h 1034"/>
                    <a:gd name="T28" fmla="*/ 28575 w 1192"/>
                    <a:gd name="T29" fmla="*/ 38799 h 1034"/>
                    <a:gd name="T30" fmla="*/ 34433 w 1192"/>
                    <a:gd name="T31" fmla="*/ 39573 h 1034"/>
                    <a:gd name="T32" fmla="*/ 40237 w 1192"/>
                    <a:gd name="T33" fmla="*/ 46869 h 1034"/>
                    <a:gd name="T34" fmla="*/ 40237 w 1192"/>
                    <a:gd name="T35" fmla="*/ 50517 h 1034"/>
                    <a:gd name="T36" fmla="*/ 37307 w 1192"/>
                    <a:gd name="T37" fmla="*/ 52009 h 1034"/>
                    <a:gd name="T38" fmla="*/ 38081 w 1192"/>
                    <a:gd name="T39" fmla="*/ 55657 h 1034"/>
                    <a:gd name="T40" fmla="*/ 60023 w 1192"/>
                    <a:gd name="T41" fmla="*/ 57094 h 1034"/>
                    <a:gd name="T42" fmla="*/ 65882 w 1192"/>
                    <a:gd name="T43" fmla="*/ 54164 h 1034"/>
                    <a:gd name="T44" fmla="*/ 60742 w 1192"/>
                    <a:gd name="T45" fmla="*/ 51235 h 1034"/>
                    <a:gd name="T46" fmla="*/ 53446 w 1192"/>
                    <a:gd name="T47" fmla="*/ 49798 h 1034"/>
                    <a:gd name="T48" fmla="*/ 49025 w 1192"/>
                    <a:gd name="T49" fmla="*/ 45432 h 1034"/>
                    <a:gd name="T50" fmla="*/ 35870 w 1192"/>
                    <a:gd name="T51" fmla="*/ 28575 h 1034"/>
                    <a:gd name="T52" fmla="*/ 46095 w 1192"/>
                    <a:gd name="T53" fmla="*/ 14702 h 1034"/>
                    <a:gd name="T54" fmla="*/ 54165 w 1192"/>
                    <a:gd name="T55" fmla="*/ 10999 h 1034"/>
                    <a:gd name="T56" fmla="*/ 64390 w 1192"/>
                    <a:gd name="T57" fmla="*/ 10280 h 1034"/>
                    <a:gd name="T58" fmla="*/ 62179 w 1192"/>
                    <a:gd name="T59" fmla="*/ 4422 h 1034"/>
                    <a:gd name="T60" fmla="*/ 35870 w 1192"/>
                    <a:gd name="T61" fmla="*/ 5195 h 1034"/>
                    <a:gd name="T62" fmla="*/ 35870 w 1192"/>
                    <a:gd name="T63" fmla="*/ 10280 h 1034"/>
                    <a:gd name="T64" fmla="*/ 38081 w 1192"/>
                    <a:gd name="T65" fmla="*/ 11772 h 1034"/>
                    <a:gd name="T66" fmla="*/ 34433 w 1192"/>
                    <a:gd name="T67" fmla="*/ 17631 h 1034"/>
                    <a:gd name="T68" fmla="*/ 27801 w 1192"/>
                    <a:gd name="T69" fmla="*/ 16857 h 1034"/>
                    <a:gd name="T70" fmla="*/ 22716 w 1192"/>
                    <a:gd name="T71" fmla="*/ 9562 h 1034"/>
                    <a:gd name="T72" fmla="*/ 23435 w 1192"/>
                    <a:gd name="T73" fmla="*/ 7351 h 1034"/>
                    <a:gd name="T74" fmla="*/ 29293 w 1192"/>
                    <a:gd name="T75" fmla="*/ 5914 h 1034"/>
                    <a:gd name="T76" fmla="*/ 30012 w 1192"/>
                    <a:gd name="T77" fmla="*/ 2266 h 1034"/>
                    <a:gd name="T78" fmla="*/ 27082 w 1192"/>
                    <a:gd name="T79" fmla="*/ 55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5F0FC9BD-0428-4456-A598-CB9E8FCF5A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40236 w 1086"/>
                    <a:gd name="T1" fmla="*/ 774 h 1814"/>
                    <a:gd name="T2" fmla="*/ 18294 w 1086"/>
                    <a:gd name="T3" fmla="*/ 1492 h 1814"/>
                    <a:gd name="T4" fmla="*/ 7351 w 1086"/>
                    <a:gd name="T5" fmla="*/ 5140 h 1814"/>
                    <a:gd name="T6" fmla="*/ 5859 w 1086"/>
                    <a:gd name="T7" fmla="*/ 21942 h 1814"/>
                    <a:gd name="T8" fmla="*/ 3703 w 1086"/>
                    <a:gd name="T9" fmla="*/ 37307 h 1814"/>
                    <a:gd name="T10" fmla="*/ 3703 w 1086"/>
                    <a:gd name="T11" fmla="*/ 43166 h 1814"/>
                    <a:gd name="T12" fmla="*/ 8069 w 1086"/>
                    <a:gd name="T13" fmla="*/ 51235 h 1814"/>
                    <a:gd name="T14" fmla="*/ 16857 w 1086"/>
                    <a:gd name="T15" fmla="*/ 49743 h 1814"/>
                    <a:gd name="T16" fmla="*/ 30730 w 1086"/>
                    <a:gd name="T17" fmla="*/ 47588 h 1814"/>
                    <a:gd name="T18" fmla="*/ 46869 w 1086"/>
                    <a:gd name="T19" fmla="*/ 53446 h 1814"/>
                    <a:gd name="T20" fmla="*/ 51235 w 1086"/>
                    <a:gd name="T21" fmla="*/ 65882 h 1814"/>
                    <a:gd name="T22" fmla="*/ 43939 w 1086"/>
                    <a:gd name="T23" fmla="*/ 84121 h 1814"/>
                    <a:gd name="T24" fmla="*/ 20505 w 1086"/>
                    <a:gd name="T25" fmla="*/ 92909 h 1814"/>
                    <a:gd name="T26" fmla="*/ 11717 w 1086"/>
                    <a:gd name="T27" fmla="*/ 91472 h 1814"/>
                    <a:gd name="T28" fmla="*/ 8069 w 1086"/>
                    <a:gd name="T29" fmla="*/ 87824 h 1814"/>
                    <a:gd name="T30" fmla="*/ 11717 w 1086"/>
                    <a:gd name="T31" fmla="*/ 84895 h 1814"/>
                    <a:gd name="T32" fmla="*/ 15365 w 1086"/>
                    <a:gd name="T33" fmla="*/ 80473 h 1814"/>
                    <a:gd name="T34" fmla="*/ 9562 w 1086"/>
                    <a:gd name="T35" fmla="*/ 75388 h 1814"/>
                    <a:gd name="T36" fmla="*/ 2929 w 1086"/>
                    <a:gd name="T37" fmla="*/ 78318 h 1814"/>
                    <a:gd name="T38" fmla="*/ 55 w 1086"/>
                    <a:gd name="T39" fmla="*/ 86332 h 1814"/>
                    <a:gd name="T40" fmla="*/ 8788 w 1086"/>
                    <a:gd name="T41" fmla="*/ 98768 h 1814"/>
                    <a:gd name="T42" fmla="*/ 20505 w 1086"/>
                    <a:gd name="T43" fmla="*/ 100260 h 1814"/>
                    <a:gd name="T44" fmla="*/ 50517 w 1086"/>
                    <a:gd name="T45" fmla="*/ 89261 h 1814"/>
                    <a:gd name="T46" fmla="*/ 60023 w 1086"/>
                    <a:gd name="T47" fmla="*/ 66600 h 1814"/>
                    <a:gd name="T48" fmla="*/ 53446 w 1086"/>
                    <a:gd name="T49" fmla="*/ 48306 h 1814"/>
                    <a:gd name="T50" fmla="*/ 31504 w 1086"/>
                    <a:gd name="T51" fmla="*/ 39518 h 1814"/>
                    <a:gd name="T52" fmla="*/ 19787 w 1086"/>
                    <a:gd name="T53" fmla="*/ 41010 h 1814"/>
                    <a:gd name="T54" fmla="*/ 11717 w 1086"/>
                    <a:gd name="T55" fmla="*/ 42447 h 1814"/>
                    <a:gd name="T56" fmla="*/ 21997 w 1086"/>
                    <a:gd name="T57" fmla="*/ 9506 h 1814"/>
                    <a:gd name="T58" fmla="*/ 48306 w 1086"/>
                    <a:gd name="T59" fmla="*/ 8788 h 1814"/>
                    <a:gd name="T60" fmla="*/ 54164 w 1086"/>
                    <a:gd name="T61" fmla="*/ 4422 h 1814"/>
                    <a:gd name="T62" fmla="*/ 47587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61395B11-F57A-4EAB-880F-FB35D8EA6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7801 w 2595"/>
                    <a:gd name="T1" fmla="*/ 55 h 2595"/>
                    <a:gd name="T2" fmla="*/ 0 w 2595"/>
                    <a:gd name="T3" fmla="*/ 27856 h 2595"/>
                    <a:gd name="T4" fmla="*/ 0 w 2595"/>
                    <a:gd name="T5" fmla="*/ 113414 h 2595"/>
                    <a:gd name="T6" fmla="*/ 27801 w 2595"/>
                    <a:gd name="T7" fmla="*/ 143426 h 2595"/>
                    <a:gd name="T8" fmla="*/ 113414 w 2595"/>
                    <a:gd name="T9" fmla="*/ 143426 h 2595"/>
                    <a:gd name="T10" fmla="*/ 143371 w 2595"/>
                    <a:gd name="T11" fmla="*/ 113414 h 2595"/>
                    <a:gd name="T12" fmla="*/ 143371 w 2595"/>
                    <a:gd name="T13" fmla="*/ 27856 h 2595"/>
                    <a:gd name="T14" fmla="*/ 113414 w 2595"/>
                    <a:gd name="T15" fmla="*/ 55 h 2595"/>
                    <a:gd name="T16" fmla="*/ 27801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53931228-E6BF-4C44-BA27-41CDB0CCB8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7801 w 2595"/>
                    <a:gd name="T1" fmla="*/ 55 h 2595"/>
                    <a:gd name="T2" fmla="*/ 0 w 2595"/>
                    <a:gd name="T3" fmla="*/ 30730 h 2595"/>
                    <a:gd name="T4" fmla="*/ 0 w 2595"/>
                    <a:gd name="T5" fmla="*/ 115625 h 2595"/>
                    <a:gd name="T6" fmla="*/ 27801 w 2595"/>
                    <a:gd name="T7" fmla="*/ 143426 h 2595"/>
                    <a:gd name="T8" fmla="*/ 113414 w 2595"/>
                    <a:gd name="T9" fmla="*/ 143426 h 2595"/>
                    <a:gd name="T10" fmla="*/ 143371 w 2595"/>
                    <a:gd name="T11" fmla="*/ 115625 h 2595"/>
                    <a:gd name="T12" fmla="*/ 143371 w 2595"/>
                    <a:gd name="T13" fmla="*/ 30730 h 2595"/>
                    <a:gd name="T14" fmla="*/ 113414 w 2595"/>
                    <a:gd name="T15" fmla="*/ 55 h 2595"/>
                    <a:gd name="T16" fmla="*/ 27801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9E9FC31C-F903-4731-8568-7550142F4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7801 w 2595"/>
                    <a:gd name="T1" fmla="*/ 0 h 6129"/>
                    <a:gd name="T2" fmla="*/ 0 w 2595"/>
                    <a:gd name="T3" fmla="*/ 30730 h 6129"/>
                    <a:gd name="T4" fmla="*/ 0 w 2595"/>
                    <a:gd name="T5" fmla="*/ 310894 h 6129"/>
                    <a:gd name="T6" fmla="*/ 27801 w 2595"/>
                    <a:gd name="T7" fmla="*/ 338695 h 6129"/>
                    <a:gd name="T8" fmla="*/ 113414 w 2595"/>
                    <a:gd name="T9" fmla="*/ 338695 h 6129"/>
                    <a:gd name="T10" fmla="*/ 143371 w 2595"/>
                    <a:gd name="T11" fmla="*/ 310894 h 6129"/>
                    <a:gd name="T12" fmla="*/ 143371 w 2595"/>
                    <a:gd name="T13" fmla="*/ 30730 h 6129"/>
                    <a:gd name="T14" fmla="*/ 113414 w 2595"/>
                    <a:gd name="T15" fmla="*/ 0 h 6129"/>
                    <a:gd name="T16" fmla="*/ 27801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B4C2BB44-3281-435D-B806-544B1431A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55 w 5030"/>
                <a:gd name="T1" fmla="*/ 55 h 34360"/>
                <a:gd name="T2" fmla="*/ 55 w 5030"/>
                <a:gd name="T3" fmla="*/ 1899022 h 34360"/>
                <a:gd name="T4" fmla="*/ 278008 w 5030"/>
                <a:gd name="T5" fmla="*/ 1899022 h 34360"/>
                <a:gd name="T6" fmla="*/ 278008 w 5030"/>
                <a:gd name="T7" fmla="*/ 55 h 34360"/>
                <a:gd name="T8" fmla="*/ 55 w 5030"/>
                <a:gd name="T9" fmla="*/ 55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99F4D870-A6DB-430F-ACC9-723C81054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55 h 34360"/>
                <a:gd name="T2" fmla="*/ 0 w 728"/>
                <a:gd name="T3" fmla="*/ 1899022 h 34360"/>
                <a:gd name="T4" fmla="*/ 40237 w 728"/>
                <a:gd name="T5" fmla="*/ 1899022 h 34360"/>
                <a:gd name="T6" fmla="*/ 40237 w 728"/>
                <a:gd name="T7" fmla="*/ 55 h 34360"/>
                <a:gd name="T8" fmla="*/ 0 w 728"/>
                <a:gd name="T9" fmla="*/ 55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7ECCE8B5-3D8F-4E30-A0A9-FACC197B8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55 h 160"/>
                <a:gd name="T2" fmla="*/ 0 w 3309"/>
                <a:gd name="T3" fmla="*/ 8788 h 160"/>
                <a:gd name="T4" fmla="*/ 182888 w 3309"/>
                <a:gd name="T5" fmla="*/ 8788 h 160"/>
                <a:gd name="T6" fmla="*/ 182888 w 3309"/>
                <a:gd name="T7" fmla="*/ 55 h 160"/>
                <a:gd name="T8" fmla="*/ 0 w 3309"/>
                <a:gd name="T9" fmla="*/ 5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F74A0DDD-FD3E-45D7-A9A2-135C49694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7F34B018-7E17-4E2F-A098-BF16283F3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55 w 2211"/>
                <a:gd name="T1" fmla="*/ 0 h 226"/>
                <a:gd name="T2" fmla="*/ 55 w 2211"/>
                <a:gd name="T3" fmla="*/ 12436 h 226"/>
                <a:gd name="T4" fmla="*/ 122202 w 2211"/>
                <a:gd name="T5" fmla="*/ 12436 h 226"/>
                <a:gd name="T6" fmla="*/ 122202 w 2211"/>
                <a:gd name="T7" fmla="*/ 0 h 226"/>
                <a:gd name="T8" fmla="*/ 55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2FB8B185-FC20-4801-BD88-F2813021D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F9AF0F35-40AB-4F74-ABD6-9BC3A40B8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55 w 2211"/>
                <a:gd name="T1" fmla="*/ 0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0 h 173"/>
                <a:gd name="T8" fmla="*/ 55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BE8F3B2A-C59A-4991-9606-1CFB80ABB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ACC45503-22BB-461C-9A27-7269A0087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47D46EDC-578B-4CB6-89FC-F656DE85F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2DDFB075-9AB9-4775-BD8D-0CC8DA690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55 w 2211"/>
                <a:gd name="T1" fmla="*/ 0 h 226"/>
                <a:gd name="T2" fmla="*/ 55 w 2211"/>
                <a:gd name="T3" fmla="*/ 12436 h 226"/>
                <a:gd name="T4" fmla="*/ 122202 w 2211"/>
                <a:gd name="T5" fmla="*/ 12436 h 226"/>
                <a:gd name="T6" fmla="*/ 122202 w 2211"/>
                <a:gd name="T7" fmla="*/ 0 h 226"/>
                <a:gd name="T8" fmla="*/ 55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01557597-88F9-45B3-B616-044843B29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2AFB315D-E4A0-4B9C-9423-69F1BA225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55 w 2211"/>
                <a:gd name="T1" fmla="*/ 55 h 226"/>
                <a:gd name="T2" fmla="*/ 55 w 2211"/>
                <a:gd name="T3" fmla="*/ 12491 h 226"/>
                <a:gd name="T4" fmla="*/ 122202 w 2211"/>
                <a:gd name="T5" fmla="*/ 12491 h 226"/>
                <a:gd name="T6" fmla="*/ 122202 w 2211"/>
                <a:gd name="T7" fmla="*/ 55 h 226"/>
                <a:gd name="T8" fmla="*/ 55 w 2211"/>
                <a:gd name="T9" fmla="*/ 55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396987AA-6FEF-4FDA-ACEA-D55B3F0F6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55 w 2211"/>
                <a:gd name="T1" fmla="*/ 55 h 160"/>
                <a:gd name="T2" fmla="*/ 55 w 2211"/>
                <a:gd name="T3" fmla="*/ 8843 h 160"/>
                <a:gd name="T4" fmla="*/ 122202 w 2211"/>
                <a:gd name="T5" fmla="*/ 8843 h 160"/>
                <a:gd name="T6" fmla="*/ 122202 w 2211"/>
                <a:gd name="T7" fmla="*/ 55 h 160"/>
                <a:gd name="T8" fmla="*/ 55 w 2211"/>
                <a:gd name="T9" fmla="*/ 5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14F75241-6707-4C8A-B68C-1BC9EE203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55 w 2211"/>
                <a:gd name="T1" fmla="*/ 0 h 160"/>
                <a:gd name="T2" fmla="*/ 55 w 2211"/>
                <a:gd name="T3" fmla="*/ 8788 h 160"/>
                <a:gd name="T4" fmla="*/ 122202 w 2211"/>
                <a:gd name="T5" fmla="*/ 8788 h 160"/>
                <a:gd name="T6" fmla="*/ 122202 w 2211"/>
                <a:gd name="T7" fmla="*/ 0 h 160"/>
                <a:gd name="T8" fmla="*/ 55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F96B57AA-B349-41DF-B21F-8754F6CA4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55 w 2211"/>
                <a:gd name="T1" fmla="*/ 0 h 160"/>
                <a:gd name="T2" fmla="*/ 55 w 2211"/>
                <a:gd name="T3" fmla="*/ 8788 h 160"/>
                <a:gd name="T4" fmla="*/ 122202 w 2211"/>
                <a:gd name="T5" fmla="*/ 8788 h 160"/>
                <a:gd name="T6" fmla="*/ 122202 w 2211"/>
                <a:gd name="T7" fmla="*/ 0 h 160"/>
                <a:gd name="T8" fmla="*/ 55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3CFAA342-25D4-4053-B4E6-39F31576F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55 w 2211"/>
                <a:gd name="T1" fmla="*/ 0 h 173"/>
                <a:gd name="T2" fmla="*/ 55 w 2211"/>
                <a:gd name="T3" fmla="*/ 9507 h 173"/>
                <a:gd name="T4" fmla="*/ 122202 w 2211"/>
                <a:gd name="T5" fmla="*/ 9507 h 173"/>
                <a:gd name="T6" fmla="*/ 122202 w 2211"/>
                <a:gd name="T7" fmla="*/ 0 h 173"/>
                <a:gd name="T8" fmla="*/ 55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A0FDB1B7-37C9-4AA2-AB7A-7CE3083EA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55 w 2211"/>
                <a:gd name="T1" fmla="*/ 55 h 226"/>
                <a:gd name="T2" fmla="*/ 55 w 2211"/>
                <a:gd name="T3" fmla="*/ 12491 h 226"/>
                <a:gd name="T4" fmla="*/ 122202 w 2211"/>
                <a:gd name="T5" fmla="*/ 12491 h 226"/>
                <a:gd name="T6" fmla="*/ 122202 w 2211"/>
                <a:gd name="T7" fmla="*/ 55 h 226"/>
                <a:gd name="T8" fmla="*/ 55 w 2211"/>
                <a:gd name="T9" fmla="*/ 55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B6F5E0DA-0DFF-4534-9F14-F1282B121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12436 h 226"/>
                <a:gd name="T4" fmla="*/ 182888 w 3309"/>
                <a:gd name="T5" fmla="*/ 12436 h 226"/>
                <a:gd name="T6" fmla="*/ 182888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02568DBD-70D6-4CD7-81F5-028BF8EF3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9562 h 173"/>
                <a:gd name="T4" fmla="*/ 182888 w 3309"/>
                <a:gd name="T5" fmla="*/ 9562 h 173"/>
                <a:gd name="T6" fmla="*/ 182888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34D592CF-F2CC-47D7-B1A0-1C73E04B6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8788 h 160"/>
                <a:gd name="T4" fmla="*/ 182888 w 3309"/>
                <a:gd name="T5" fmla="*/ 8788 h 160"/>
                <a:gd name="T6" fmla="*/ 182888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31275267-3579-43E1-B316-3928F89BD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55 h 173"/>
                <a:gd name="T2" fmla="*/ 0 w 3309"/>
                <a:gd name="T3" fmla="*/ 9562 h 173"/>
                <a:gd name="T4" fmla="*/ 182888 w 3309"/>
                <a:gd name="T5" fmla="*/ 9562 h 173"/>
                <a:gd name="T6" fmla="*/ 182888 w 3309"/>
                <a:gd name="T7" fmla="*/ 55 h 173"/>
                <a:gd name="T8" fmla="*/ 0 w 3309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55689101-200A-432C-9361-2EB79800736E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847E53AB-BF60-482D-ACE6-669DB6DDB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12436 w 5189"/>
                <a:gd name="T3" fmla="*/ 182888 h 13466"/>
                <a:gd name="T4" fmla="*/ 203172 w 5189"/>
                <a:gd name="T5" fmla="*/ 744211 h 13466"/>
                <a:gd name="T6" fmla="*/ 207041 w 5189"/>
                <a:gd name="T7" fmla="*/ 743934 h 13466"/>
                <a:gd name="T8" fmla="*/ 286796 w 5189"/>
                <a:gd name="T9" fmla="*/ 414801 h 13466"/>
                <a:gd name="T10" fmla="*/ 286796 w 5189"/>
                <a:gd name="T11" fmla="*/ 414801 h 13466"/>
                <a:gd name="T12" fmla="*/ 210744 w 5189"/>
                <a:gd name="T13" fmla="*/ 453214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70552317-0D35-406B-8D5C-F5C606A8FFD8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7899DF41-D1FA-4B4F-AC7E-0B5A017A7EA1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E0587E03-6DD0-42B5-AFD0-E627321D9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182335 w 4461"/>
                <a:gd name="T1" fmla="*/ 0 h 4053"/>
                <a:gd name="T2" fmla="*/ 170508 w 4461"/>
                <a:gd name="T3" fmla="*/ 32333 h 4053"/>
                <a:gd name="T4" fmla="*/ 154314 w 4461"/>
                <a:gd name="T5" fmla="*/ 74835 h 4053"/>
                <a:gd name="T6" fmla="*/ 96114 w 4461"/>
                <a:gd name="T7" fmla="*/ 38855 h 4053"/>
                <a:gd name="T8" fmla="*/ 84895 w 4461"/>
                <a:gd name="T9" fmla="*/ 50627 h 4053"/>
                <a:gd name="T10" fmla="*/ 78428 w 4461"/>
                <a:gd name="T11" fmla="*/ 167855 h 4053"/>
                <a:gd name="T12" fmla="*/ 70248 w 4461"/>
                <a:gd name="T13" fmla="*/ 166197 h 4053"/>
                <a:gd name="T14" fmla="*/ 11662 w 4461"/>
                <a:gd name="T15" fmla="*/ 133256 h 4053"/>
                <a:gd name="T16" fmla="*/ 5914 w 4461"/>
                <a:gd name="T17" fmla="*/ 160338 h 4053"/>
                <a:gd name="T18" fmla="*/ 55 w 4461"/>
                <a:gd name="T19" fmla="*/ 187420 h 4053"/>
                <a:gd name="T20" fmla="*/ 36589 w 4461"/>
                <a:gd name="T21" fmla="*/ 223954 h 4053"/>
                <a:gd name="T22" fmla="*/ 209970 w 4461"/>
                <a:gd name="T23" fmla="*/ 205659 h 4053"/>
                <a:gd name="T24" fmla="*/ 243630 w 4461"/>
                <a:gd name="T25" fmla="*/ 74725 h 4053"/>
                <a:gd name="T26" fmla="*/ 182335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20E6FE8F-F194-4A96-9306-718E0592A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199193 w 3919"/>
                <a:gd name="T1" fmla="*/ 55 h 2359"/>
                <a:gd name="T2" fmla="*/ 194606 w 3919"/>
                <a:gd name="T3" fmla="*/ 1216 h 2359"/>
                <a:gd name="T4" fmla="*/ 5859 w 3919"/>
                <a:gd name="T5" fmla="*/ 22384 h 2359"/>
                <a:gd name="T6" fmla="*/ 55 w 3919"/>
                <a:gd name="T7" fmla="*/ 28243 h 2359"/>
                <a:gd name="T8" fmla="*/ 8788 w 3919"/>
                <a:gd name="T9" fmla="*/ 123363 h 2359"/>
                <a:gd name="T10" fmla="*/ 15365 w 3919"/>
                <a:gd name="T11" fmla="*/ 130382 h 2359"/>
                <a:gd name="T12" fmla="*/ 18294 w 3919"/>
                <a:gd name="T13" fmla="*/ 129221 h 2359"/>
                <a:gd name="T14" fmla="*/ 209971 w 3919"/>
                <a:gd name="T15" fmla="*/ 107998 h 2359"/>
                <a:gd name="T16" fmla="*/ 216548 w 3919"/>
                <a:gd name="T17" fmla="*/ 98491 h 2359"/>
                <a:gd name="T18" fmla="*/ 207041 w 3919"/>
                <a:gd name="T19" fmla="*/ 7019 h 2359"/>
                <a:gd name="T20" fmla="*/ 199193 w 3919"/>
                <a:gd name="T21" fmla="*/ 55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5DAE282E-B478-4F54-8CFE-6FD47AF338CD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08836 w 3866"/>
                <a:gd name="T1" fmla="*/ 0 h 1398"/>
                <a:gd name="T2" fmla="*/ 56 w 3866"/>
                <a:gd name="T3" fmla="*/ 24155 h 1398"/>
                <a:gd name="T4" fmla="*/ 5909 w 3866"/>
                <a:gd name="T5" fmla="*/ 70253 h 1398"/>
                <a:gd name="T6" fmla="*/ 12544 w 3866"/>
                <a:gd name="T7" fmla="*/ 77273 h 1398"/>
                <a:gd name="T8" fmla="*/ 15498 w 3866"/>
                <a:gd name="T9" fmla="*/ 76112 h 1398"/>
                <a:gd name="T10" fmla="*/ 208836 w 3866"/>
                <a:gd name="T11" fmla="*/ 54887 h 1398"/>
                <a:gd name="T12" fmla="*/ 215470 w 3866"/>
                <a:gd name="T13" fmla="*/ 45380 h 1398"/>
                <a:gd name="T14" fmla="*/ 20883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54466717-C5B1-4CD4-A64E-4F7D53FA9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145636 w 4342"/>
                <a:gd name="T1" fmla="*/ 55 h 4381"/>
                <a:gd name="T2" fmla="*/ 5914 w 4342"/>
                <a:gd name="T3" fmla="*/ 170508 h 4381"/>
                <a:gd name="T4" fmla="*/ 156469 w 4342"/>
                <a:gd name="T5" fmla="*/ 242083 h 4381"/>
                <a:gd name="T6" fmla="*/ 239982 w 4342"/>
                <a:gd name="T7" fmla="*/ 204112 h 4381"/>
                <a:gd name="T8" fmla="*/ 145636 w 4342"/>
                <a:gd name="T9" fmla="*/ 55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EAA90738-AABD-40A8-ACE4-999588A37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121484 w 6447"/>
                <a:gd name="T1" fmla="*/ 55 h 15447"/>
                <a:gd name="T2" fmla="*/ 55 w 6447"/>
                <a:gd name="T3" fmla="*/ 817167 h 15447"/>
                <a:gd name="T4" fmla="*/ 234124 w 6447"/>
                <a:gd name="T5" fmla="*/ 853701 h 15447"/>
                <a:gd name="T6" fmla="*/ 356271 w 6447"/>
                <a:gd name="T7" fmla="*/ 33715 h 15447"/>
                <a:gd name="T8" fmla="*/ 121484 w 6447"/>
                <a:gd name="T9" fmla="*/ 55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E3B4FC96-66A1-44EC-9037-225E84573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121483 w 4409"/>
                <a:gd name="T1" fmla="*/ 55 h 15169"/>
                <a:gd name="T2" fmla="*/ 55 w 4409"/>
                <a:gd name="T3" fmla="*/ 820097 h 15169"/>
                <a:gd name="T4" fmla="*/ 121483 w 4409"/>
                <a:gd name="T5" fmla="*/ 838336 h 15169"/>
                <a:gd name="T6" fmla="*/ 243630 w 4409"/>
                <a:gd name="T7" fmla="*/ 18350 h 15169"/>
                <a:gd name="T8" fmla="*/ 121483 w 4409"/>
                <a:gd name="T9" fmla="*/ 55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AA538219-FBC4-40CB-819B-54F1781B4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142984 w 4348"/>
                <a:gd name="T1" fmla="*/ 0 h 4380"/>
                <a:gd name="T2" fmla="*/ 5472 w 4348"/>
                <a:gd name="T3" fmla="*/ 170453 h 4380"/>
                <a:gd name="T4" fmla="*/ 156414 w 4348"/>
                <a:gd name="T5" fmla="*/ 242083 h 4380"/>
                <a:gd name="T6" fmla="*/ 240259 w 4348"/>
                <a:gd name="T7" fmla="*/ 204112 h 4380"/>
                <a:gd name="T8" fmla="*/ 142984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029C005C-125A-4EB2-8A4B-CE122292D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46095 w 1443"/>
                <a:gd name="T1" fmla="*/ 0 h 1398"/>
                <a:gd name="T2" fmla="*/ 0 w 1443"/>
                <a:gd name="T3" fmla="*/ 57812 h 1398"/>
                <a:gd name="T4" fmla="*/ 36589 w 1443"/>
                <a:gd name="T5" fmla="*/ 76106 h 1398"/>
                <a:gd name="T6" fmla="*/ 48859 w 1443"/>
                <a:gd name="T7" fmla="*/ 77212 h 1398"/>
                <a:gd name="T8" fmla="*/ 79755 w 1443"/>
                <a:gd name="T9" fmla="*/ 70248 h 1398"/>
                <a:gd name="T10" fmla="*/ 46095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62EE360F-EC58-496C-96C7-0017C22D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55 h 17432"/>
                <a:gd name="T2" fmla="*/ 0 w 14070"/>
                <a:gd name="T3" fmla="*/ 758636 h 17432"/>
                <a:gd name="T4" fmla="*/ 171171 w 14070"/>
                <a:gd name="T5" fmla="*/ 963467 h 17432"/>
                <a:gd name="T6" fmla="*/ 606423 w 14070"/>
                <a:gd name="T7" fmla="*/ 963467 h 17432"/>
                <a:gd name="T8" fmla="*/ 777594 w 14070"/>
                <a:gd name="T9" fmla="*/ 758636 h 17432"/>
                <a:gd name="T10" fmla="*/ 777594 w 14070"/>
                <a:gd name="T11" fmla="*/ 55 h 17432"/>
                <a:gd name="T12" fmla="*/ 0 w 14070"/>
                <a:gd name="T13" fmla="*/ 55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4ECEAC6C-2EAB-4AC4-A7D1-96CB107DE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646714 w 13409"/>
                <a:gd name="T1" fmla="*/ 46 h 17432"/>
                <a:gd name="T2" fmla="*/ 646714 w 13409"/>
                <a:gd name="T3" fmla="*/ 575569 h 17432"/>
                <a:gd name="T4" fmla="*/ 472613 w 13409"/>
                <a:gd name="T5" fmla="*/ 745992 h 17432"/>
                <a:gd name="T6" fmla="*/ 39573 w 13409"/>
                <a:gd name="T7" fmla="*/ 745992 h 17432"/>
                <a:gd name="T8" fmla="*/ 55 w 13409"/>
                <a:gd name="T9" fmla="*/ 740499 h 17432"/>
                <a:gd name="T10" fmla="*/ 55 w 13409"/>
                <a:gd name="T11" fmla="*/ 740499 h 17432"/>
                <a:gd name="T12" fmla="*/ 134638 w 13409"/>
                <a:gd name="T13" fmla="*/ 804661 h 17432"/>
                <a:gd name="T14" fmla="*/ 569889 w 13409"/>
                <a:gd name="T15" fmla="*/ 804661 h 17432"/>
                <a:gd name="T16" fmla="*/ 741060 w 13409"/>
                <a:gd name="T17" fmla="*/ 633592 h 17432"/>
                <a:gd name="T18" fmla="*/ 741060 w 13409"/>
                <a:gd name="T19" fmla="*/ 46 h 17432"/>
                <a:gd name="T20" fmla="*/ 646714 w 13409"/>
                <a:gd name="T21" fmla="*/ 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8A2F31D6-56D3-4403-B2B7-790BEAB8BE8D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299D8024-AA00-42BE-ABEF-904348381755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D73C0BC5-C0DD-47FF-8CC0-A4A8A751C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55 w 11913"/>
                <a:gd name="T1" fmla="*/ 0 h 13898"/>
                <a:gd name="T2" fmla="*/ 55 w 11913"/>
                <a:gd name="T3" fmla="*/ 599845 h 13898"/>
                <a:gd name="T4" fmla="*/ 146355 w 11913"/>
                <a:gd name="T5" fmla="*/ 768087 h 13898"/>
                <a:gd name="T6" fmla="*/ 512077 w 11913"/>
                <a:gd name="T7" fmla="*/ 768087 h 13898"/>
                <a:gd name="T8" fmla="*/ 658377 w 11913"/>
                <a:gd name="T9" fmla="*/ 599845 h 13898"/>
                <a:gd name="T10" fmla="*/ 658377 w 11913"/>
                <a:gd name="T11" fmla="*/ 0 h 13898"/>
                <a:gd name="T12" fmla="*/ 55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55CBC93E-E086-4700-9E42-71BA1FF68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539878 w 11317"/>
                <a:gd name="T1" fmla="*/ 0 h 13898"/>
                <a:gd name="T2" fmla="*/ 539878 w 11317"/>
                <a:gd name="T3" fmla="*/ 544962 h 13898"/>
                <a:gd name="T4" fmla="*/ 396507 w 11317"/>
                <a:gd name="T5" fmla="*/ 706627 h 13898"/>
                <a:gd name="T6" fmla="*/ 33659 w 11317"/>
                <a:gd name="T7" fmla="*/ 706627 h 13898"/>
                <a:gd name="T8" fmla="*/ 0 w 11317"/>
                <a:gd name="T9" fmla="*/ 703697 h 13898"/>
                <a:gd name="T10" fmla="*/ 0 w 11317"/>
                <a:gd name="T11" fmla="*/ 703697 h 13898"/>
                <a:gd name="T12" fmla="*/ 113414 w 11317"/>
                <a:gd name="T13" fmla="*/ 768087 h 13898"/>
                <a:gd name="T14" fmla="*/ 479136 w 11317"/>
                <a:gd name="T15" fmla="*/ 768087 h 13898"/>
                <a:gd name="T16" fmla="*/ 625436 w 11317"/>
                <a:gd name="T17" fmla="*/ 599845 h 13898"/>
                <a:gd name="T18" fmla="*/ 625436 w 11317"/>
                <a:gd name="T19" fmla="*/ 0 h 13898"/>
                <a:gd name="T20" fmla="*/ 539878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C1FED579-954F-4472-9E2D-46FA4B9706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23DEFA59-9A10-45CC-A3BC-0925C57B6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3703 w 2040"/>
                  <a:gd name="T1" fmla="*/ 1492 h 1775"/>
                  <a:gd name="T2" fmla="*/ 2985 w 2040"/>
                  <a:gd name="T3" fmla="*/ 10280 h 1775"/>
                  <a:gd name="T4" fmla="*/ 19068 w 2040"/>
                  <a:gd name="T5" fmla="*/ 13928 h 1775"/>
                  <a:gd name="T6" fmla="*/ 46151 w 2040"/>
                  <a:gd name="T7" fmla="*/ 49024 h 1775"/>
                  <a:gd name="T8" fmla="*/ 40292 w 2040"/>
                  <a:gd name="T9" fmla="*/ 57094 h 1775"/>
                  <a:gd name="T10" fmla="*/ 26364 w 2040"/>
                  <a:gd name="T11" fmla="*/ 75388 h 1775"/>
                  <a:gd name="T12" fmla="*/ 17631 w 2040"/>
                  <a:gd name="T13" fmla="*/ 79754 h 1775"/>
                  <a:gd name="T14" fmla="*/ 5195 w 2040"/>
                  <a:gd name="T15" fmla="*/ 86332 h 1775"/>
                  <a:gd name="T16" fmla="*/ 8125 w 2040"/>
                  <a:gd name="T17" fmla="*/ 90753 h 1775"/>
                  <a:gd name="T18" fmla="*/ 21279 w 2040"/>
                  <a:gd name="T19" fmla="*/ 92190 h 1775"/>
                  <a:gd name="T20" fmla="*/ 34433 w 2040"/>
                  <a:gd name="T21" fmla="*/ 92190 h 1775"/>
                  <a:gd name="T22" fmla="*/ 51235 w 2040"/>
                  <a:gd name="T23" fmla="*/ 91472 h 1775"/>
                  <a:gd name="T24" fmla="*/ 52728 w 2040"/>
                  <a:gd name="T25" fmla="*/ 83402 h 1775"/>
                  <a:gd name="T26" fmla="*/ 41010 w 2040"/>
                  <a:gd name="T27" fmla="*/ 80528 h 1775"/>
                  <a:gd name="T28" fmla="*/ 41729 w 2040"/>
                  <a:gd name="T29" fmla="*/ 76107 h 1775"/>
                  <a:gd name="T30" fmla="*/ 49080 w 2040"/>
                  <a:gd name="T31" fmla="*/ 67319 h 1775"/>
                  <a:gd name="T32" fmla="*/ 60023 w 2040"/>
                  <a:gd name="T33" fmla="*/ 67319 h 1775"/>
                  <a:gd name="T34" fmla="*/ 68811 w 2040"/>
                  <a:gd name="T35" fmla="*/ 80528 h 1775"/>
                  <a:gd name="T36" fmla="*/ 69530 w 2040"/>
                  <a:gd name="T37" fmla="*/ 85613 h 1775"/>
                  <a:gd name="T38" fmla="*/ 63671 w 2040"/>
                  <a:gd name="T39" fmla="*/ 88542 h 1775"/>
                  <a:gd name="T40" fmla="*/ 65163 w 2040"/>
                  <a:gd name="T41" fmla="*/ 95838 h 1775"/>
                  <a:gd name="T42" fmla="*/ 79810 w 2040"/>
                  <a:gd name="T43" fmla="*/ 97330 h 1775"/>
                  <a:gd name="T44" fmla="*/ 103189 w 2040"/>
                  <a:gd name="T45" fmla="*/ 98049 h 1775"/>
                  <a:gd name="T46" fmla="*/ 112696 w 2040"/>
                  <a:gd name="T47" fmla="*/ 92190 h 1775"/>
                  <a:gd name="T48" fmla="*/ 103908 w 2040"/>
                  <a:gd name="T49" fmla="*/ 87105 h 1775"/>
                  <a:gd name="T50" fmla="*/ 92246 w 2040"/>
                  <a:gd name="T51" fmla="*/ 85613 h 1775"/>
                  <a:gd name="T52" fmla="*/ 84176 w 2040"/>
                  <a:gd name="T53" fmla="*/ 78317 h 1775"/>
                  <a:gd name="T54" fmla="*/ 62234 w 2040"/>
                  <a:gd name="T55" fmla="*/ 49024 h 1775"/>
                  <a:gd name="T56" fmla="*/ 79036 w 2040"/>
                  <a:gd name="T57" fmla="*/ 25645 h 1775"/>
                  <a:gd name="T58" fmla="*/ 92964 w 2040"/>
                  <a:gd name="T59" fmla="*/ 19068 h 1775"/>
                  <a:gd name="T60" fmla="*/ 110485 w 2040"/>
                  <a:gd name="T61" fmla="*/ 17576 h 1775"/>
                  <a:gd name="T62" fmla="*/ 106837 w 2040"/>
                  <a:gd name="T63" fmla="*/ 7351 h 1775"/>
                  <a:gd name="T64" fmla="*/ 62234 w 2040"/>
                  <a:gd name="T65" fmla="*/ 8788 h 1775"/>
                  <a:gd name="T66" fmla="*/ 60742 w 2040"/>
                  <a:gd name="T67" fmla="*/ 17576 h 1775"/>
                  <a:gd name="T68" fmla="*/ 65163 w 2040"/>
                  <a:gd name="T69" fmla="*/ 19787 h 1775"/>
                  <a:gd name="T70" fmla="*/ 59305 w 2040"/>
                  <a:gd name="T71" fmla="*/ 30012 h 1775"/>
                  <a:gd name="T72" fmla="*/ 47588 w 2040"/>
                  <a:gd name="T73" fmla="*/ 29293 h 1775"/>
                  <a:gd name="T74" fmla="*/ 39573 w 2040"/>
                  <a:gd name="T75" fmla="*/ 16857 h 1775"/>
                  <a:gd name="T76" fmla="*/ 40292 w 2040"/>
                  <a:gd name="T77" fmla="*/ 12491 h 1775"/>
                  <a:gd name="T78" fmla="*/ 49798 w 2040"/>
                  <a:gd name="T79" fmla="*/ 10280 h 1775"/>
                  <a:gd name="T80" fmla="*/ 51235 w 2040"/>
                  <a:gd name="T81" fmla="*/ 4422 h 1775"/>
                  <a:gd name="T82" fmla="*/ 46869 w 2040"/>
                  <a:gd name="T83" fmla="*/ 774 h 1775"/>
                  <a:gd name="T84" fmla="*/ 16139 w 2040"/>
                  <a:gd name="T85" fmla="*/ 55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BAA8DF48-FC97-49B2-AC55-3ACF02A75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32941 w 1192"/>
                  <a:gd name="T1" fmla="*/ 0 h 1205"/>
                  <a:gd name="T2" fmla="*/ 27856 w 1192"/>
                  <a:gd name="T3" fmla="*/ 2211 h 1205"/>
                  <a:gd name="T4" fmla="*/ 26364 w 1192"/>
                  <a:gd name="T5" fmla="*/ 5859 h 1205"/>
                  <a:gd name="T6" fmla="*/ 26364 w 1192"/>
                  <a:gd name="T7" fmla="*/ 15365 h 1205"/>
                  <a:gd name="T8" fmla="*/ 26364 w 1192"/>
                  <a:gd name="T9" fmla="*/ 27082 h 1205"/>
                  <a:gd name="T10" fmla="*/ 5140 w 1192"/>
                  <a:gd name="T11" fmla="*/ 27082 h 1205"/>
                  <a:gd name="T12" fmla="*/ 1492 w 1192"/>
                  <a:gd name="T13" fmla="*/ 28519 h 1205"/>
                  <a:gd name="T14" fmla="*/ 55 w 1192"/>
                  <a:gd name="T15" fmla="*/ 33659 h 1205"/>
                  <a:gd name="T16" fmla="*/ 1492 w 1192"/>
                  <a:gd name="T17" fmla="*/ 38799 h 1205"/>
                  <a:gd name="T18" fmla="*/ 5140 w 1192"/>
                  <a:gd name="T19" fmla="*/ 40236 h 1205"/>
                  <a:gd name="T20" fmla="*/ 13928 w 1192"/>
                  <a:gd name="T21" fmla="*/ 40236 h 1205"/>
                  <a:gd name="T22" fmla="*/ 26364 w 1192"/>
                  <a:gd name="T23" fmla="*/ 39518 h 1205"/>
                  <a:gd name="T24" fmla="*/ 26364 w 1192"/>
                  <a:gd name="T25" fmla="*/ 39518 h 1205"/>
                  <a:gd name="T26" fmla="*/ 25645 w 1192"/>
                  <a:gd name="T27" fmla="*/ 51954 h 1205"/>
                  <a:gd name="T28" fmla="*/ 25645 w 1192"/>
                  <a:gd name="T29" fmla="*/ 61460 h 1205"/>
                  <a:gd name="T30" fmla="*/ 27082 w 1192"/>
                  <a:gd name="T31" fmla="*/ 64389 h 1205"/>
                  <a:gd name="T32" fmla="*/ 32222 w 1192"/>
                  <a:gd name="T33" fmla="*/ 66600 h 1205"/>
                  <a:gd name="T34" fmla="*/ 38081 w 1192"/>
                  <a:gd name="T35" fmla="*/ 64389 h 1205"/>
                  <a:gd name="T36" fmla="*/ 39518 w 1192"/>
                  <a:gd name="T37" fmla="*/ 61460 h 1205"/>
                  <a:gd name="T38" fmla="*/ 39518 w 1192"/>
                  <a:gd name="T39" fmla="*/ 39518 h 1205"/>
                  <a:gd name="T40" fmla="*/ 60023 w 1192"/>
                  <a:gd name="T41" fmla="*/ 39518 h 1205"/>
                  <a:gd name="T42" fmla="*/ 64390 w 1192"/>
                  <a:gd name="T43" fmla="*/ 38026 h 1205"/>
                  <a:gd name="T44" fmla="*/ 65882 w 1192"/>
                  <a:gd name="T45" fmla="*/ 32941 h 1205"/>
                  <a:gd name="T46" fmla="*/ 64390 w 1192"/>
                  <a:gd name="T47" fmla="*/ 27801 h 1205"/>
                  <a:gd name="T48" fmla="*/ 61460 w 1192"/>
                  <a:gd name="T49" fmla="*/ 26364 h 1205"/>
                  <a:gd name="T50" fmla="*/ 51954 w 1192"/>
                  <a:gd name="T51" fmla="*/ 26364 h 1205"/>
                  <a:gd name="T52" fmla="*/ 39518 w 1192"/>
                  <a:gd name="T53" fmla="*/ 27082 h 1205"/>
                  <a:gd name="T54" fmla="*/ 39518 w 1192"/>
                  <a:gd name="T55" fmla="*/ 15365 h 1205"/>
                  <a:gd name="T56" fmla="*/ 40292 w 1192"/>
                  <a:gd name="T57" fmla="*/ 5859 h 1205"/>
                  <a:gd name="T58" fmla="*/ 38081 w 1192"/>
                  <a:gd name="T59" fmla="*/ 2211 h 1205"/>
                  <a:gd name="T60" fmla="*/ 32941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594A7304-A059-4277-A757-6503CE999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12436 w 2303"/>
                  <a:gd name="T1" fmla="*/ 55 h 2304"/>
                  <a:gd name="T2" fmla="*/ 3648 w 2303"/>
                  <a:gd name="T3" fmla="*/ 2211 h 2304"/>
                  <a:gd name="T4" fmla="*/ 0 w 2303"/>
                  <a:gd name="T5" fmla="*/ 7351 h 2304"/>
                  <a:gd name="T6" fmla="*/ 4366 w 2303"/>
                  <a:gd name="T7" fmla="*/ 11717 h 2304"/>
                  <a:gd name="T8" fmla="*/ 16084 w 2303"/>
                  <a:gd name="T9" fmla="*/ 12491 h 2304"/>
                  <a:gd name="T10" fmla="*/ 20505 w 2303"/>
                  <a:gd name="T11" fmla="*/ 12491 h 2304"/>
                  <a:gd name="T12" fmla="*/ 23435 w 2303"/>
                  <a:gd name="T13" fmla="*/ 13210 h 2304"/>
                  <a:gd name="T14" fmla="*/ 24872 w 2303"/>
                  <a:gd name="T15" fmla="*/ 15420 h 2304"/>
                  <a:gd name="T16" fmla="*/ 27082 w 2303"/>
                  <a:gd name="T17" fmla="*/ 18294 h 2304"/>
                  <a:gd name="T18" fmla="*/ 68037 w 2303"/>
                  <a:gd name="T19" fmla="*/ 91472 h 2304"/>
                  <a:gd name="T20" fmla="*/ 62179 w 2303"/>
                  <a:gd name="T21" fmla="*/ 102471 h 2304"/>
                  <a:gd name="T22" fmla="*/ 56320 w 2303"/>
                  <a:gd name="T23" fmla="*/ 109766 h 2304"/>
                  <a:gd name="T24" fmla="*/ 50462 w 2303"/>
                  <a:gd name="T25" fmla="*/ 114132 h 2304"/>
                  <a:gd name="T26" fmla="*/ 43166 w 2303"/>
                  <a:gd name="T27" fmla="*/ 115625 h 2304"/>
                  <a:gd name="T28" fmla="*/ 33659 w 2303"/>
                  <a:gd name="T29" fmla="*/ 112695 h 2304"/>
                  <a:gd name="T30" fmla="*/ 29238 w 2303"/>
                  <a:gd name="T31" fmla="*/ 106837 h 2304"/>
                  <a:gd name="T32" fmla="*/ 30730 w 2303"/>
                  <a:gd name="T33" fmla="*/ 103189 h 2304"/>
                  <a:gd name="T34" fmla="*/ 33659 w 2303"/>
                  <a:gd name="T35" fmla="*/ 101697 h 2304"/>
                  <a:gd name="T36" fmla="*/ 35870 w 2303"/>
                  <a:gd name="T37" fmla="*/ 101697 h 2304"/>
                  <a:gd name="T38" fmla="*/ 38800 w 2303"/>
                  <a:gd name="T39" fmla="*/ 100260 h 2304"/>
                  <a:gd name="T40" fmla="*/ 40237 w 2303"/>
                  <a:gd name="T41" fmla="*/ 98767 h 2304"/>
                  <a:gd name="T42" fmla="*/ 41674 w 2303"/>
                  <a:gd name="T43" fmla="*/ 95120 h 2304"/>
                  <a:gd name="T44" fmla="*/ 38800 w 2303"/>
                  <a:gd name="T45" fmla="*/ 90035 h 2304"/>
                  <a:gd name="T46" fmla="*/ 33659 w 2303"/>
                  <a:gd name="T47" fmla="*/ 88542 h 2304"/>
                  <a:gd name="T48" fmla="*/ 28519 w 2303"/>
                  <a:gd name="T49" fmla="*/ 90035 h 2304"/>
                  <a:gd name="T50" fmla="*/ 23435 w 2303"/>
                  <a:gd name="T51" fmla="*/ 92909 h 2304"/>
                  <a:gd name="T52" fmla="*/ 19731 w 2303"/>
                  <a:gd name="T53" fmla="*/ 98767 h 2304"/>
                  <a:gd name="T54" fmla="*/ 18294 w 2303"/>
                  <a:gd name="T55" fmla="*/ 106837 h 2304"/>
                  <a:gd name="T56" fmla="*/ 20505 w 2303"/>
                  <a:gd name="T57" fmla="*/ 115625 h 2304"/>
                  <a:gd name="T58" fmla="*/ 25590 w 2303"/>
                  <a:gd name="T59" fmla="*/ 121483 h 2304"/>
                  <a:gd name="T60" fmla="*/ 32167 w 2303"/>
                  <a:gd name="T61" fmla="*/ 125850 h 2304"/>
                  <a:gd name="T62" fmla="*/ 40955 w 2303"/>
                  <a:gd name="T63" fmla="*/ 127342 h 2304"/>
                  <a:gd name="T64" fmla="*/ 55602 w 2303"/>
                  <a:gd name="T65" fmla="*/ 123639 h 2304"/>
                  <a:gd name="T66" fmla="*/ 68756 w 2303"/>
                  <a:gd name="T67" fmla="*/ 113414 h 2304"/>
                  <a:gd name="T68" fmla="*/ 77544 w 2303"/>
                  <a:gd name="T69" fmla="*/ 99541 h 2304"/>
                  <a:gd name="T70" fmla="*/ 84840 w 2303"/>
                  <a:gd name="T71" fmla="*/ 79755 h 2304"/>
                  <a:gd name="T72" fmla="*/ 106063 w 2303"/>
                  <a:gd name="T73" fmla="*/ 20505 h 2304"/>
                  <a:gd name="T74" fmla="*/ 108993 w 2303"/>
                  <a:gd name="T75" fmla="*/ 16857 h 2304"/>
                  <a:gd name="T76" fmla="*/ 115570 w 2303"/>
                  <a:gd name="T77" fmla="*/ 15420 h 2304"/>
                  <a:gd name="T78" fmla="*/ 123639 w 2303"/>
                  <a:gd name="T79" fmla="*/ 13928 h 2304"/>
                  <a:gd name="T80" fmla="*/ 127287 w 2303"/>
                  <a:gd name="T81" fmla="*/ 9562 h 2304"/>
                  <a:gd name="T82" fmla="*/ 123639 w 2303"/>
                  <a:gd name="T83" fmla="*/ 5140 h 2304"/>
                  <a:gd name="T84" fmla="*/ 115570 w 2303"/>
                  <a:gd name="T85" fmla="*/ 3703 h 2304"/>
                  <a:gd name="T86" fmla="*/ 81192 w 2303"/>
                  <a:gd name="T87" fmla="*/ 3703 h 2304"/>
                  <a:gd name="T88" fmla="*/ 74615 w 2303"/>
                  <a:gd name="T89" fmla="*/ 5140 h 2304"/>
                  <a:gd name="T90" fmla="*/ 73896 w 2303"/>
                  <a:gd name="T91" fmla="*/ 9562 h 2304"/>
                  <a:gd name="T92" fmla="*/ 75333 w 2303"/>
                  <a:gd name="T93" fmla="*/ 13928 h 2304"/>
                  <a:gd name="T94" fmla="*/ 82684 w 2303"/>
                  <a:gd name="T95" fmla="*/ 15420 h 2304"/>
                  <a:gd name="T96" fmla="*/ 89261 w 2303"/>
                  <a:gd name="T97" fmla="*/ 16857 h 2304"/>
                  <a:gd name="T98" fmla="*/ 90698 w 2303"/>
                  <a:gd name="T99" fmla="*/ 19068 h 2304"/>
                  <a:gd name="T100" fmla="*/ 89261 w 2303"/>
                  <a:gd name="T101" fmla="*/ 27082 h 2304"/>
                  <a:gd name="T102" fmla="*/ 73178 w 2303"/>
                  <a:gd name="T103" fmla="*/ 75388 h 2304"/>
                  <a:gd name="T104" fmla="*/ 44603 w 2303"/>
                  <a:gd name="T105" fmla="*/ 21224 h 2304"/>
                  <a:gd name="T106" fmla="*/ 43166 w 2303"/>
                  <a:gd name="T107" fmla="*/ 17576 h 2304"/>
                  <a:gd name="T108" fmla="*/ 43166 w 2303"/>
                  <a:gd name="T109" fmla="*/ 14647 h 2304"/>
                  <a:gd name="T110" fmla="*/ 43166 w 2303"/>
                  <a:gd name="T111" fmla="*/ 12491 h 2304"/>
                  <a:gd name="T112" fmla="*/ 45377 w 2303"/>
                  <a:gd name="T113" fmla="*/ 11717 h 2304"/>
                  <a:gd name="T114" fmla="*/ 51235 w 2303"/>
                  <a:gd name="T115" fmla="*/ 10280 h 2304"/>
                  <a:gd name="T116" fmla="*/ 52672 w 2303"/>
                  <a:gd name="T117" fmla="*/ 5859 h 2304"/>
                  <a:gd name="T118" fmla="*/ 50462 w 2303"/>
                  <a:gd name="T119" fmla="*/ 2211 h 2304"/>
                  <a:gd name="T120" fmla="*/ 43884 w 2303"/>
                  <a:gd name="T121" fmla="*/ 55 h 2304"/>
                  <a:gd name="T122" fmla="*/ 12436 w 2303"/>
                  <a:gd name="T123" fmla="*/ 55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FAF660E5-06B1-471C-8A51-C66E84562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55 w 7056"/>
                <a:gd name="T1" fmla="*/ 0 h 887"/>
                <a:gd name="T2" fmla="*/ 55 w 7056"/>
                <a:gd name="T3" fmla="*/ 49024 h 887"/>
                <a:gd name="T4" fmla="*/ 389930 w 7056"/>
                <a:gd name="T5" fmla="*/ 49024 h 887"/>
                <a:gd name="T6" fmla="*/ 389930 w 7056"/>
                <a:gd name="T7" fmla="*/ 0 h 887"/>
                <a:gd name="T8" fmla="*/ 55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A6A42F16-CD9C-4D74-B754-1DFF6866BC07}"/>
              </a:ext>
            </a:extLst>
          </p:cNvPr>
          <p:cNvSpPr>
            <a:spLocks/>
          </p:cNvSpPr>
          <p:nvPr/>
        </p:nvSpPr>
        <p:spPr bwMode="auto">
          <a:xfrm>
            <a:off x="3308351" y="6418263"/>
            <a:ext cx="264583" cy="165100"/>
          </a:xfrm>
          <a:custGeom>
            <a:avLst/>
            <a:gdLst>
              <a:gd name="T0" fmla="*/ 41 w 4806"/>
              <a:gd name="T1" fmla="*/ 55 h 2979"/>
              <a:gd name="T2" fmla="*/ 41 w 4806"/>
              <a:gd name="T3" fmla="*/ 165045 h 2979"/>
              <a:gd name="T4" fmla="*/ 198396 w 4806"/>
              <a:gd name="T5" fmla="*/ 165045 h 2979"/>
              <a:gd name="T6" fmla="*/ 198396 w 4806"/>
              <a:gd name="T7" fmla="*/ 55 h 2979"/>
              <a:gd name="T8" fmla="*/ 41 w 4806"/>
              <a:gd name="T9" fmla="*/ 55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0150166D-6655-4FDB-B948-69E10EEB5C7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B6689C34-5702-4F65-BCC4-51B6E6A7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55 w 4806"/>
                <a:gd name="T1" fmla="*/ 55 h 8167"/>
                <a:gd name="T2" fmla="*/ 55 w 4806"/>
                <a:gd name="T3" fmla="*/ 451390 h 8167"/>
                <a:gd name="T4" fmla="*/ 265573 w 4806"/>
                <a:gd name="T5" fmla="*/ 451390 h 8167"/>
                <a:gd name="T6" fmla="*/ 265573 w 4806"/>
                <a:gd name="T7" fmla="*/ 55 h 8167"/>
                <a:gd name="T8" fmla="*/ 55 w 4806"/>
                <a:gd name="T9" fmla="*/ 55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62F84FA9-2427-45B0-BBD2-495564CB51E8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11AE1749-A51C-42A1-93E0-762C3F853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55 w 132354"/>
                  <a:gd name="T1" fmla="*/ 55 h 7612"/>
                  <a:gd name="T2" fmla="*/ 55 w 132354"/>
                  <a:gd name="T3" fmla="*/ 420660 h 7612"/>
                  <a:gd name="T4" fmla="*/ 7315151 w 132354"/>
                  <a:gd name="T5" fmla="*/ 420660 h 7612"/>
                  <a:gd name="T6" fmla="*/ 7315151 w 132354"/>
                  <a:gd name="T7" fmla="*/ 55 h 7612"/>
                  <a:gd name="T8" fmla="*/ 55 w 132354"/>
                  <a:gd name="T9" fmla="*/ 55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95D32BC4-BEAD-4387-945A-8A019E3F2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55 w 132354"/>
                  <a:gd name="T1" fmla="*/ 55 h 2423"/>
                  <a:gd name="T2" fmla="*/ 55 w 132354"/>
                  <a:gd name="T3" fmla="*/ 133919 h 2423"/>
                  <a:gd name="T4" fmla="*/ 7315151 w 132354"/>
                  <a:gd name="T5" fmla="*/ 133919 h 2423"/>
                  <a:gd name="T6" fmla="*/ 7315151 w 132354"/>
                  <a:gd name="T7" fmla="*/ 55 h 2423"/>
                  <a:gd name="T8" fmla="*/ 55 w 132354"/>
                  <a:gd name="T9" fmla="*/ 55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1276F152-3FB8-46FA-8B7C-27100F839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55 w 4792"/>
                  <a:gd name="T1" fmla="*/ 55 h 8167"/>
                  <a:gd name="T2" fmla="*/ 55 w 4792"/>
                  <a:gd name="T3" fmla="*/ 451390 h 8167"/>
                  <a:gd name="T4" fmla="*/ 264854 w 4792"/>
                  <a:gd name="T5" fmla="*/ 451390 h 8167"/>
                  <a:gd name="T6" fmla="*/ 264854 w 4792"/>
                  <a:gd name="T7" fmla="*/ 55 h 8167"/>
                  <a:gd name="T8" fmla="*/ 55 w 4792"/>
                  <a:gd name="T9" fmla="*/ 55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8276D6DB-56C7-4AC3-BD4A-B112DF46B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55 w 4792"/>
                  <a:gd name="T1" fmla="*/ 55 h 2979"/>
                  <a:gd name="T2" fmla="*/ 55 w 4792"/>
                  <a:gd name="T3" fmla="*/ 164594 h 2979"/>
                  <a:gd name="T4" fmla="*/ 264854 w 4792"/>
                  <a:gd name="T5" fmla="*/ 164594 h 2979"/>
                  <a:gd name="T6" fmla="*/ 264854 w 4792"/>
                  <a:gd name="T7" fmla="*/ 55 h 2979"/>
                  <a:gd name="T8" fmla="*/ 55 w 4792"/>
                  <a:gd name="T9" fmla="*/ 55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2E095E44-6B2A-4BA6-84C4-54D386353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55 w 106109"/>
                  <a:gd name="T1" fmla="*/ 0 h 6499"/>
                  <a:gd name="T2" fmla="*/ 55 w 106109"/>
                  <a:gd name="T3" fmla="*/ 359200 h 6499"/>
                  <a:gd name="T4" fmla="*/ 5864589 w 106109"/>
                  <a:gd name="T5" fmla="*/ 359200 h 6499"/>
                  <a:gd name="T6" fmla="*/ 5864589 w 106109"/>
                  <a:gd name="T7" fmla="*/ 0 h 6499"/>
                  <a:gd name="T8" fmla="*/ 55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4BDD1EE7-CAF5-42EC-B69F-96BADC2E6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55 w 106109"/>
                  <a:gd name="T1" fmla="*/ 0 h 3190"/>
                  <a:gd name="T2" fmla="*/ 55 w 106109"/>
                  <a:gd name="T3" fmla="*/ 176311 h 3190"/>
                  <a:gd name="T4" fmla="*/ 5864589 w 106109"/>
                  <a:gd name="T5" fmla="*/ 176311 h 3190"/>
                  <a:gd name="T6" fmla="*/ 5864589 w 106109"/>
                  <a:gd name="T7" fmla="*/ 0 h 3190"/>
                  <a:gd name="T8" fmla="*/ 55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61532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372EC3E4-FFB0-417D-BE28-EE9B96B852F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810BEFB4-E2EF-40B7-96E8-3524C5B8F883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E9515EEE-49D2-474C-A5D6-5FB260C354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04C87ED1-41A2-44CA-9C88-F48EA423E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E67FCF39-78D7-4A00-9BF8-74C6359A5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AD102BC1-E9DE-47AF-9C1B-523E1B5E6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166E0814-9E69-4C22-8936-8FA48D3B15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C9F3A532-764B-4F4B-8506-58486D12B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0D56C9CD-B9B4-41DE-819B-21395DAAAD6B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4315950-247E-4474-8DF2-9A4DC60E08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4D517328-48F6-4D85-957A-D96BE989C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A96F3C94-ADF8-479D-96B4-91B17B8FC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DE1B179A-FEEC-4F2B-87B3-515252A2B9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188FF06F-87BE-4E7D-9074-C45F620FD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28B3B6B8-C667-4D62-BF36-D7449768C71B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48A4C002-D64F-4C1A-8B32-E15BCFCC6E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44CE93C-DD06-4D5F-B0D9-5DE28ADD4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0DDA4843-4830-450C-9EEF-F1A933053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7FC9A62D-2F68-4DE5-8CCB-2AFBD90FB1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2BA06325-E1C3-4D0A-8112-A03A1C1F2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E2E38569-D7EE-480F-8FFA-9FF03DB00EB9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607A4365-0D65-4264-A0D2-FF0740441719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17CAA089-6687-4AED-A2E0-C4D3B2E41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5119A7DC-4BBF-40DD-950A-C338D0DE083F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C1211AED-3AF1-4BD9-BE72-7AC3894C057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5C1B1230-7269-4BD1-B501-5D340F0AF9C8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9F9DD5EA-C435-4022-9476-323631B9D827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B3D46C5E-475D-4A92-8381-4B625213543D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6BD04887-20AF-40C8-8109-F2441967FFA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DCC07A1B-DD42-47EB-B407-1836C4515F9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79532805-7D6A-4D6E-95F1-EE86466DC3BF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00D45154-18BB-4042-89C0-323F163CD65A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12E68BC2-2022-4B28-BDAF-46CA91A3582C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CDC6116B-A3E4-4E78-B233-EEC5F8793E0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DFA60045-58E8-43F3-8ACD-FBDD6E948FA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771842B6-577E-49F1-866D-FFE73225BBF0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687FB682-5892-4B25-AB15-1A77AC5186CE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6C245D94-44F6-42A5-9D70-7130339BD74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FD93E4B3-35D4-40CC-8F5D-361507526DBD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302287F3-A825-4615-8862-F22D5FDD9A49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1300E925-8491-4790-B9C7-DCA49B5A9585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E9E4B4AC-9C7A-4F90-A0C7-D12A89B7192D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6EEFEEF1-CF8E-408F-94BC-073DC858888C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CA5D7E20-32FB-4C2E-947D-FB33648035A4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A94AE6D2-4AD0-4DA7-BDEE-D126A4268EC7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E15D9D13-423C-452C-BC7C-D77163D73BD3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BBA182AF-75C7-4695-8057-F64468D1F348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C819E2BE-B2A3-4939-A0FF-EE3497144B48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BD379749-A995-40F0-B98C-E56821DD1DCE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99B5D9FC-026A-4EC5-89B3-57929B5ACE2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E7196DFF-0AC5-4FC1-9BF2-BEB9AAD89527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12CFD500-3C90-479A-934C-03F649FB815F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A9913BA6-8016-43B1-8A26-7977236BE09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A40B5049-1B76-43B3-A724-76DC97CA387C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7A04A48D-1234-4395-87F7-12E975BAAFC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D880E46A-4069-47C7-A100-0A1581407D83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18ED90E7-59A7-4E29-80CC-079ED4B480A7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5ADB5E49-EA9E-4D4E-A851-CFCA6082B953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54284B73-DCF1-4C20-A245-CEDA183655C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48A5B42B-13E1-464C-8D09-45DF444DA67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5F678EAB-ECD6-4D88-ACD8-8A411CC7DA03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C8D70A57-F974-4C3E-93E5-44930B636641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985CF40A-51CF-4E93-9B7D-747AEAE68DF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C14B3C0E-BE9E-4306-9EAB-10DDFD0CED5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7E87A847-544C-41EC-BD75-8CCFDEC5C478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C3C95053-7FDB-4616-AD62-C1732526B1F5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3349CDDD-94D0-41AE-81A4-8C7A85EAD12A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C2730759-2C16-4999-99E0-89CCE41BDF29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5E643A5B-33D1-4B31-9704-35E0FC3BE405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6432637C-1D9A-4EA6-BC54-A5C3ECB3BB3E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D85DE2B5-C36E-4D6C-A2A0-C2286669B751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958B7E47-79A0-4B45-81BF-022940ECCF4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DF3212AC-D190-4F89-8F7A-9B5AA3E00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89CB090B-3DB5-4B45-A366-ED8BE7CC8EA2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FD9EC576-3D30-4272-A38C-5A8DC251992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7E745C00-E186-44B0-AD4E-A512127FF78B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16FD243D-71A5-4AB3-A929-D89D88A50DB8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6C11879F-6479-4AA1-A72E-FF5935DA7EB5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FADF0360-DF07-4B80-B99A-5C61E72020A6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4BE33BAF-09AC-46CC-A5FF-AE34DFA3D35F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22CF5C3B-5A1F-45C8-8233-BDF7985B5A81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4DC2A92A-AE9D-4F8E-948D-C8C884471A94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B361BBCE-AB10-4666-8872-898AF965C764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5F52142E-F8F3-4191-9877-3CDE0D7A8A86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7F34B2A7-B394-43D8-95DB-CE7B16D51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55E39652-167C-4783-83D4-5DBBEF99CB2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0AE3DE82-5347-41D2-AD94-3A5FDB2DB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094C0F69-1EA7-482B-90B2-6E8FFF6C269D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AF36BFF6-DEEC-42ED-A805-1CB7597B5858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C85F0CFF-E183-47B1-A0FA-779DFC87AE89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E0AB412B-185B-43F8-AAC9-DCC8461F59E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73E167C8-FE80-4530-B0FB-EB970D375774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E08C754A-BF37-4862-AB77-D1BFB487948F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86F6047B-9776-4D7A-9684-2B76C025522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51A34F22-2024-44D2-8373-A194068E2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1178380 w 38516"/>
                <a:gd name="T1" fmla="*/ 61 h 5883"/>
                <a:gd name="T2" fmla="*/ 0 w 38516"/>
                <a:gd name="T3" fmla="*/ 179603 h 5883"/>
                <a:gd name="T4" fmla="*/ 1178380 w 38516"/>
                <a:gd name="T5" fmla="*/ 361171 h 5883"/>
                <a:gd name="T6" fmla="*/ 2364987 w 38516"/>
                <a:gd name="T7" fmla="*/ 179603 h 5883"/>
                <a:gd name="T8" fmla="*/ 1178380 w 38516"/>
                <a:gd name="T9" fmla="*/ 61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8C17DE30-8219-4F52-ABD2-F79B2F2D658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E91A1E95-23E1-4710-8759-74FE21057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55 w 2437"/>
                  <a:gd name="T1" fmla="*/ 55 h 2211"/>
                  <a:gd name="T2" fmla="*/ 55 w 2437"/>
                  <a:gd name="T3" fmla="*/ 39518 h 2211"/>
                  <a:gd name="T4" fmla="*/ 55 w 2437"/>
                  <a:gd name="T5" fmla="*/ 70248 h 2211"/>
                  <a:gd name="T6" fmla="*/ 55 w 2437"/>
                  <a:gd name="T7" fmla="*/ 122202 h 2211"/>
                  <a:gd name="T8" fmla="*/ 134638 w 2437"/>
                  <a:gd name="T9" fmla="*/ 61460 h 2211"/>
                  <a:gd name="T10" fmla="*/ 55 w 2437"/>
                  <a:gd name="T11" fmla="*/ 55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7E2CCF8E-3AC7-4705-B2A6-B376AAC02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55 w 1656"/>
                  <a:gd name="T1" fmla="*/ 55 h 1431"/>
                  <a:gd name="T2" fmla="*/ 55 w 1656"/>
                  <a:gd name="T3" fmla="*/ 79036 h 1431"/>
                  <a:gd name="T4" fmla="*/ 91472 w 1656"/>
                  <a:gd name="T5" fmla="*/ 79036 h 1431"/>
                  <a:gd name="T6" fmla="*/ 91472 w 1656"/>
                  <a:gd name="T7" fmla="*/ 55 h 1431"/>
                  <a:gd name="T8" fmla="*/ 55 w 1656"/>
                  <a:gd name="T9" fmla="*/ 55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1A63C68D-A48F-43F8-8FFD-B8EC0F36C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929 w 1669"/>
                  <a:gd name="T1" fmla="*/ 1492 h 1457"/>
                  <a:gd name="T2" fmla="*/ 2211 w 1669"/>
                  <a:gd name="T3" fmla="*/ 8843 h 1457"/>
                  <a:gd name="T4" fmla="*/ 16139 w 1669"/>
                  <a:gd name="T5" fmla="*/ 10999 h 1457"/>
                  <a:gd name="T6" fmla="*/ 38081 w 1669"/>
                  <a:gd name="T7" fmla="*/ 40292 h 1457"/>
                  <a:gd name="T8" fmla="*/ 32941 w 1669"/>
                  <a:gd name="T9" fmla="*/ 47587 h 1457"/>
                  <a:gd name="T10" fmla="*/ 21998 w 1669"/>
                  <a:gd name="T11" fmla="*/ 62234 h 1457"/>
                  <a:gd name="T12" fmla="*/ 14647 w 1669"/>
                  <a:gd name="T13" fmla="*/ 65882 h 1457"/>
                  <a:gd name="T14" fmla="*/ 4422 w 1669"/>
                  <a:gd name="T15" fmla="*/ 71022 h 1457"/>
                  <a:gd name="T16" fmla="*/ 6632 w 1669"/>
                  <a:gd name="T17" fmla="*/ 74669 h 1457"/>
                  <a:gd name="T18" fmla="*/ 30730 w 1669"/>
                  <a:gd name="T19" fmla="*/ 75388 h 1457"/>
                  <a:gd name="T20" fmla="*/ 37307 w 1669"/>
                  <a:gd name="T21" fmla="*/ 76106 h 1457"/>
                  <a:gd name="T22" fmla="*/ 44658 w 1669"/>
                  <a:gd name="T23" fmla="*/ 71740 h 1457"/>
                  <a:gd name="T24" fmla="*/ 36589 w 1669"/>
                  <a:gd name="T25" fmla="*/ 67319 h 1457"/>
                  <a:gd name="T26" fmla="*/ 32941 w 1669"/>
                  <a:gd name="T27" fmla="*/ 65163 h 1457"/>
                  <a:gd name="T28" fmla="*/ 36589 w 1669"/>
                  <a:gd name="T29" fmla="*/ 60023 h 1457"/>
                  <a:gd name="T30" fmla="*/ 44658 w 1669"/>
                  <a:gd name="T31" fmla="*/ 49024 h 1457"/>
                  <a:gd name="T32" fmla="*/ 53446 w 1669"/>
                  <a:gd name="T33" fmla="*/ 61460 h 1457"/>
                  <a:gd name="T34" fmla="*/ 57813 w 1669"/>
                  <a:gd name="T35" fmla="*/ 68811 h 1457"/>
                  <a:gd name="T36" fmla="*/ 54883 w 1669"/>
                  <a:gd name="T37" fmla="*/ 71022 h 1457"/>
                  <a:gd name="T38" fmla="*/ 51954 w 1669"/>
                  <a:gd name="T39" fmla="*/ 75388 h 1457"/>
                  <a:gd name="T40" fmla="*/ 60023 w 1669"/>
                  <a:gd name="T41" fmla="*/ 80528 h 1457"/>
                  <a:gd name="T42" fmla="*/ 89980 w 1669"/>
                  <a:gd name="T43" fmla="*/ 79754 h 1457"/>
                  <a:gd name="T44" fmla="*/ 89980 w 1669"/>
                  <a:gd name="T45" fmla="*/ 73177 h 1457"/>
                  <a:gd name="T46" fmla="*/ 80473 w 1669"/>
                  <a:gd name="T47" fmla="*/ 71740 h 1457"/>
                  <a:gd name="T48" fmla="*/ 73178 w 1669"/>
                  <a:gd name="T49" fmla="*/ 68811 h 1457"/>
                  <a:gd name="T50" fmla="*/ 62179 w 1669"/>
                  <a:gd name="T51" fmla="*/ 55657 h 1457"/>
                  <a:gd name="T52" fmla="*/ 57813 w 1669"/>
                  <a:gd name="T53" fmla="*/ 30785 h 1457"/>
                  <a:gd name="T54" fmla="*/ 70248 w 1669"/>
                  <a:gd name="T55" fmla="*/ 16857 h 1457"/>
                  <a:gd name="T56" fmla="*/ 87824 w 1669"/>
                  <a:gd name="T57" fmla="*/ 15420 h 1457"/>
                  <a:gd name="T58" fmla="*/ 91472 w 1669"/>
                  <a:gd name="T59" fmla="*/ 11717 h 1457"/>
                  <a:gd name="T60" fmla="*/ 56376 w 1669"/>
                  <a:gd name="T61" fmla="*/ 6632 h 1457"/>
                  <a:gd name="T62" fmla="*/ 49025 w 1669"/>
                  <a:gd name="T63" fmla="*/ 11717 h 1457"/>
                  <a:gd name="T64" fmla="*/ 52673 w 1669"/>
                  <a:gd name="T65" fmla="*/ 15420 h 1457"/>
                  <a:gd name="T66" fmla="*/ 51954 w 1669"/>
                  <a:gd name="T67" fmla="*/ 19787 h 1457"/>
                  <a:gd name="T68" fmla="*/ 44658 w 1669"/>
                  <a:gd name="T69" fmla="*/ 31504 h 1457"/>
                  <a:gd name="T70" fmla="*/ 35152 w 1669"/>
                  <a:gd name="T71" fmla="*/ 18350 h 1457"/>
                  <a:gd name="T72" fmla="*/ 31504 w 1669"/>
                  <a:gd name="T73" fmla="*/ 11717 h 1457"/>
                  <a:gd name="T74" fmla="*/ 36589 w 1669"/>
                  <a:gd name="T75" fmla="*/ 10280 h 1457"/>
                  <a:gd name="T76" fmla="*/ 42448 w 1669"/>
                  <a:gd name="T77" fmla="*/ 5914 h 1457"/>
                  <a:gd name="T78" fmla="*/ 41011 w 1669"/>
                  <a:gd name="T79" fmla="*/ 2211 h 1457"/>
                  <a:gd name="T80" fmla="*/ 32941 w 1669"/>
                  <a:gd name="T81" fmla="*/ 55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B8F02BDC-0C6D-42AB-928E-41566F0C4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36589 w 1814"/>
                  <a:gd name="T1" fmla="*/ 8843 h 1536"/>
                  <a:gd name="T2" fmla="*/ 36589 w 1814"/>
                  <a:gd name="T3" fmla="*/ 21279 h 1536"/>
                  <a:gd name="T4" fmla="*/ 49025 w 1814"/>
                  <a:gd name="T5" fmla="*/ 39518 h 1536"/>
                  <a:gd name="T6" fmla="*/ 60742 w 1814"/>
                  <a:gd name="T7" fmla="*/ 18350 h 1536"/>
                  <a:gd name="T8" fmla="*/ 54883 w 1814"/>
                  <a:gd name="T9" fmla="*/ 11717 h 1536"/>
                  <a:gd name="T10" fmla="*/ 73178 w 1814"/>
                  <a:gd name="T11" fmla="*/ 14647 h 1536"/>
                  <a:gd name="T12" fmla="*/ 51954 w 1814"/>
                  <a:gd name="T13" fmla="*/ 39518 h 1536"/>
                  <a:gd name="T14" fmla="*/ 63616 w 1814"/>
                  <a:gd name="T15" fmla="*/ 60742 h 1536"/>
                  <a:gd name="T16" fmla="*/ 78981 w 1814"/>
                  <a:gd name="T17" fmla="*/ 76107 h 1536"/>
                  <a:gd name="T18" fmla="*/ 60742 w 1814"/>
                  <a:gd name="T19" fmla="*/ 79036 h 1536"/>
                  <a:gd name="T20" fmla="*/ 63616 w 1814"/>
                  <a:gd name="T21" fmla="*/ 69530 h 1536"/>
                  <a:gd name="T22" fmla="*/ 54883 w 1814"/>
                  <a:gd name="T23" fmla="*/ 54883 h 1536"/>
                  <a:gd name="T24" fmla="*/ 45377 w 1814"/>
                  <a:gd name="T25" fmla="*/ 48306 h 1536"/>
                  <a:gd name="T26" fmla="*/ 36589 w 1814"/>
                  <a:gd name="T27" fmla="*/ 63671 h 1536"/>
                  <a:gd name="T28" fmla="*/ 39518 w 1814"/>
                  <a:gd name="T29" fmla="*/ 73178 h 1536"/>
                  <a:gd name="T30" fmla="*/ 36589 w 1814"/>
                  <a:gd name="T31" fmla="*/ 76107 h 1536"/>
                  <a:gd name="T32" fmla="*/ 18294 w 1814"/>
                  <a:gd name="T33" fmla="*/ 69530 h 1536"/>
                  <a:gd name="T34" fmla="*/ 33660 w 1814"/>
                  <a:gd name="T35" fmla="*/ 57813 h 1536"/>
                  <a:gd name="T36" fmla="*/ 42447 w 1814"/>
                  <a:gd name="T37" fmla="*/ 45377 h 1536"/>
                  <a:gd name="T38" fmla="*/ 21224 w 1814"/>
                  <a:gd name="T39" fmla="*/ 8843 h 1536"/>
                  <a:gd name="T40" fmla="*/ 42447 w 1814"/>
                  <a:gd name="T41" fmla="*/ 5914 h 1536"/>
                  <a:gd name="T42" fmla="*/ 2929 w 1814"/>
                  <a:gd name="T43" fmla="*/ 14647 h 1536"/>
                  <a:gd name="T44" fmla="*/ 36589 w 1814"/>
                  <a:gd name="T45" fmla="*/ 42448 h 1536"/>
                  <a:gd name="T46" fmla="*/ 30730 w 1814"/>
                  <a:gd name="T47" fmla="*/ 51235 h 1536"/>
                  <a:gd name="T48" fmla="*/ 18294 w 1814"/>
                  <a:gd name="T49" fmla="*/ 63671 h 1536"/>
                  <a:gd name="T50" fmla="*/ 5859 w 1814"/>
                  <a:gd name="T51" fmla="*/ 79036 h 1536"/>
                  <a:gd name="T52" fmla="*/ 39518 w 1814"/>
                  <a:gd name="T53" fmla="*/ 81966 h 1536"/>
                  <a:gd name="T54" fmla="*/ 49025 w 1814"/>
                  <a:gd name="T55" fmla="*/ 69530 h 1536"/>
                  <a:gd name="T56" fmla="*/ 45377 w 1814"/>
                  <a:gd name="T57" fmla="*/ 60742 h 1536"/>
                  <a:gd name="T58" fmla="*/ 54883 w 1814"/>
                  <a:gd name="T59" fmla="*/ 63671 h 1536"/>
                  <a:gd name="T60" fmla="*/ 51954 w 1814"/>
                  <a:gd name="T61" fmla="*/ 79036 h 1536"/>
                  <a:gd name="T62" fmla="*/ 94346 w 1814"/>
                  <a:gd name="T63" fmla="*/ 84895 h 1536"/>
                  <a:gd name="T64" fmla="*/ 88487 w 1814"/>
                  <a:gd name="T65" fmla="*/ 69530 h 1536"/>
                  <a:gd name="T66" fmla="*/ 67319 w 1814"/>
                  <a:gd name="T67" fmla="*/ 54883 h 1536"/>
                  <a:gd name="T68" fmla="*/ 70248 w 1814"/>
                  <a:gd name="T69" fmla="*/ 27082 h 1536"/>
                  <a:gd name="T70" fmla="*/ 94346 w 1814"/>
                  <a:gd name="T71" fmla="*/ 18350 h 1536"/>
                  <a:gd name="T72" fmla="*/ 97275 w 1814"/>
                  <a:gd name="T73" fmla="*/ 8843 h 1536"/>
                  <a:gd name="T74" fmla="*/ 49025 w 1814"/>
                  <a:gd name="T75" fmla="*/ 14647 h 1536"/>
                  <a:gd name="T76" fmla="*/ 49025 w 1814"/>
                  <a:gd name="T77" fmla="*/ 24153 h 1536"/>
                  <a:gd name="T78" fmla="*/ 42447 w 1814"/>
                  <a:gd name="T79" fmla="*/ 18350 h 1536"/>
                  <a:gd name="T80" fmla="*/ 49025 w 1814"/>
                  <a:gd name="T81" fmla="*/ 8843 h 1536"/>
                  <a:gd name="T82" fmla="*/ 45377 w 1814"/>
                  <a:gd name="T83" fmla="*/ 2985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4EF561FE-18FE-4A85-B61F-D5EE29211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950700 w 22395"/>
                  <a:gd name="T1" fmla="*/ 477422 h 21477"/>
                  <a:gd name="T2" fmla="*/ 994142 w 22395"/>
                  <a:gd name="T3" fmla="*/ 516222 h 21477"/>
                  <a:gd name="T4" fmla="*/ 1012436 w 22395"/>
                  <a:gd name="T5" fmla="*/ 921462 h 21477"/>
                  <a:gd name="T6" fmla="*/ 954679 w 22395"/>
                  <a:gd name="T7" fmla="*/ 979274 h 21477"/>
                  <a:gd name="T8" fmla="*/ 542807 w 22395"/>
                  <a:gd name="T9" fmla="*/ 973415 h 21477"/>
                  <a:gd name="T10" fmla="*/ 515725 w 22395"/>
                  <a:gd name="T11" fmla="*/ 909026 h 21477"/>
                  <a:gd name="T12" fmla="*/ 923949 w 22395"/>
                  <a:gd name="T13" fmla="*/ 488421 h 21477"/>
                  <a:gd name="T14" fmla="*/ 950700 w 22395"/>
                  <a:gd name="T15" fmla="*/ 477422 h 21477"/>
                  <a:gd name="T16" fmla="*/ 1112309 w 22395"/>
                  <a:gd name="T17" fmla="*/ 55 h 21477"/>
                  <a:gd name="T18" fmla="*/ 1046096 w 22395"/>
                  <a:gd name="T19" fmla="*/ 28298 h 21477"/>
                  <a:gd name="T20" fmla="*/ 54883 w 22395"/>
                  <a:gd name="T21" fmla="*/ 1034157 h 21477"/>
                  <a:gd name="T22" fmla="*/ 125131 w 22395"/>
                  <a:gd name="T23" fmla="*/ 1187034 h 21477"/>
                  <a:gd name="T24" fmla="*/ 1122147 w 22395"/>
                  <a:gd name="T25" fmla="*/ 1187034 h 21477"/>
                  <a:gd name="T26" fmla="*/ 1237772 w 22395"/>
                  <a:gd name="T27" fmla="*/ 1073620 h 21477"/>
                  <a:gd name="T28" fmla="*/ 1204113 w 22395"/>
                  <a:gd name="T29" fmla="*/ 86111 h 21477"/>
                  <a:gd name="T30" fmla="*/ 1112309 w 22395"/>
                  <a:gd name="T31" fmla="*/ 55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B81559C9-8FCD-4733-8127-3DBB84B80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1021223 w 18583"/>
                  <a:gd name="T1" fmla="*/ 0 h 18937"/>
                  <a:gd name="T2" fmla="*/ 1000000 w 18583"/>
                  <a:gd name="T3" fmla="*/ 18294 h 18937"/>
                  <a:gd name="T4" fmla="*/ 8788 w 18583"/>
                  <a:gd name="T5" fmla="*/ 1024153 h 18937"/>
                  <a:gd name="T6" fmla="*/ 0 w 18583"/>
                  <a:gd name="T7" fmla="*/ 1036589 h 18937"/>
                  <a:gd name="T8" fmla="*/ 0 w 18583"/>
                  <a:gd name="T9" fmla="*/ 1039518 h 18937"/>
                  <a:gd name="T10" fmla="*/ 16194 w 18583"/>
                  <a:gd name="T11" fmla="*/ 1046648 h 18937"/>
                  <a:gd name="T12" fmla="*/ 30730 w 18583"/>
                  <a:gd name="T13" fmla="*/ 1039518 h 18937"/>
                  <a:gd name="T14" fmla="*/ 1021223 w 18583"/>
                  <a:gd name="T15" fmla="*/ 30730 h 18937"/>
                  <a:gd name="T16" fmla="*/ 1021223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C328D850-F1B3-46F6-ADD9-F5547D41E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55 h 1219"/>
                  <a:gd name="T2" fmla="*/ 0 w 1377"/>
                  <a:gd name="T3" fmla="*/ 8843 h 1219"/>
                  <a:gd name="T4" fmla="*/ 67319 w 1377"/>
                  <a:gd name="T5" fmla="*/ 67374 h 1219"/>
                  <a:gd name="T6" fmla="*/ 73178 w 1377"/>
                  <a:gd name="T7" fmla="*/ 67374 h 1219"/>
                  <a:gd name="T8" fmla="*/ 73178 w 1377"/>
                  <a:gd name="T9" fmla="*/ 57868 h 1219"/>
                  <a:gd name="T10" fmla="*/ 9506 w 1377"/>
                  <a:gd name="T11" fmla="*/ 55 h 1219"/>
                  <a:gd name="T12" fmla="*/ 0 w 1377"/>
                  <a:gd name="T13" fmla="*/ 55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C3A4A1D7-EC52-43BA-97AF-A3F42A738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4753 w 1377"/>
                  <a:gd name="T1" fmla="*/ 55 h 1259"/>
                  <a:gd name="T2" fmla="*/ 2929 w 1377"/>
                  <a:gd name="T3" fmla="*/ 2266 h 1259"/>
                  <a:gd name="T4" fmla="*/ 2929 w 1377"/>
                  <a:gd name="T5" fmla="*/ 8843 h 1259"/>
                  <a:gd name="T6" fmla="*/ 66601 w 1377"/>
                  <a:gd name="T7" fmla="*/ 69530 h 1259"/>
                  <a:gd name="T8" fmla="*/ 76107 w 1377"/>
                  <a:gd name="T9" fmla="*/ 69530 h 1259"/>
                  <a:gd name="T10" fmla="*/ 73178 w 1377"/>
                  <a:gd name="T11" fmla="*/ 60797 h 1259"/>
                  <a:gd name="T12" fmla="*/ 8788 w 1377"/>
                  <a:gd name="T13" fmla="*/ 2266 h 1259"/>
                  <a:gd name="T14" fmla="*/ 4753 w 1377"/>
                  <a:gd name="T15" fmla="*/ 55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DC6CC1AA-114F-4FA1-BCDB-1FF8D5192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929 w 993"/>
                  <a:gd name="T1" fmla="*/ 55 h 888"/>
                  <a:gd name="T2" fmla="*/ 2929 w 993"/>
                  <a:gd name="T3" fmla="*/ 6632 h 888"/>
                  <a:gd name="T4" fmla="*/ 48306 w 993"/>
                  <a:gd name="T5" fmla="*/ 49025 h 888"/>
                  <a:gd name="T6" fmla="*/ 54883 w 993"/>
                  <a:gd name="T7" fmla="*/ 49025 h 888"/>
                  <a:gd name="T8" fmla="*/ 54883 w 993"/>
                  <a:gd name="T9" fmla="*/ 43166 h 888"/>
                  <a:gd name="T10" fmla="*/ 5859 w 993"/>
                  <a:gd name="T11" fmla="*/ 55 h 888"/>
                  <a:gd name="T12" fmla="*/ 2929 w 993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88ED7CCD-9EB4-4B9E-8B01-E3E3693D8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4035 w 994"/>
                  <a:gd name="T1" fmla="*/ 55 h 911"/>
                  <a:gd name="T2" fmla="*/ 55 w 994"/>
                  <a:gd name="T3" fmla="*/ 2764 h 911"/>
                  <a:gd name="T4" fmla="*/ 55 w 994"/>
                  <a:gd name="T5" fmla="*/ 5693 h 911"/>
                  <a:gd name="T6" fmla="*/ 48306 w 994"/>
                  <a:gd name="T7" fmla="*/ 48140 h 911"/>
                  <a:gd name="T8" fmla="*/ 51345 w 994"/>
                  <a:gd name="T9" fmla="*/ 50351 h 911"/>
                  <a:gd name="T10" fmla="*/ 54883 w 994"/>
                  <a:gd name="T11" fmla="*/ 48140 h 911"/>
                  <a:gd name="T12" fmla="*/ 54883 w 994"/>
                  <a:gd name="T13" fmla="*/ 45211 h 911"/>
                  <a:gd name="T14" fmla="*/ 5914 w 994"/>
                  <a:gd name="T15" fmla="*/ 2764 h 911"/>
                  <a:gd name="T16" fmla="*/ 4035 w 994"/>
                  <a:gd name="T17" fmla="*/ 55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FEA423B9-58D2-477E-8EBB-1967CCF52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1953 w 994"/>
                  <a:gd name="T7" fmla="*/ 48306 h 874"/>
                  <a:gd name="T8" fmla="*/ 51953 w 994"/>
                  <a:gd name="T9" fmla="*/ 42447 h 874"/>
                  <a:gd name="T10" fmla="*/ 6632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7812AE9B-D5CE-43BC-AFB1-56BD361CA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3648 w 993"/>
                  <a:gd name="T1" fmla="*/ 55 h 875"/>
                  <a:gd name="T2" fmla="*/ 3648 w 993"/>
                  <a:gd name="T3" fmla="*/ 5859 h 875"/>
                  <a:gd name="T4" fmla="*/ 49024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447 h 875"/>
                  <a:gd name="T10" fmla="*/ 6577 w 993"/>
                  <a:gd name="T11" fmla="*/ 55 h 875"/>
                  <a:gd name="T12" fmla="*/ 3648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A1D74FFC-3A2F-48C5-B129-10F342F3F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4808 w 994"/>
                  <a:gd name="T1" fmla="*/ 55 h 914"/>
                  <a:gd name="T2" fmla="*/ 2985 w 994"/>
                  <a:gd name="T3" fmla="*/ 2211 h 914"/>
                  <a:gd name="T4" fmla="*/ 2985 w 994"/>
                  <a:gd name="T5" fmla="*/ 5140 h 914"/>
                  <a:gd name="T6" fmla="*/ 49024 w 994"/>
                  <a:gd name="T7" fmla="*/ 48306 h 914"/>
                  <a:gd name="T8" fmla="*/ 51953 w 994"/>
                  <a:gd name="T9" fmla="*/ 50517 h 914"/>
                  <a:gd name="T10" fmla="*/ 54883 w 994"/>
                  <a:gd name="T11" fmla="*/ 48306 h 914"/>
                  <a:gd name="T12" fmla="*/ 54883 w 994"/>
                  <a:gd name="T13" fmla="*/ 44658 h 914"/>
                  <a:gd name="T14" fmla="*/ 6632 w 994"/>
                  <a:gd name="T15" fmla="*/ 2211 h 914"/>
                  <a:gd name="T16" fmla="*/ 4808 w 994"/>
                  <a:gd name="T17" fmla="*/ 55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31653C7E-66D6-487D-B4A5-E9F7586F4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55 w 994"/>
                  <a:gd name="T1" fmla="*/ 55 h 888"/>
                  <a:gd name="T2" fmla="*/ 55 w 994"/>
                  <a:gd name="T3" fmla="*/ 6632 h 888"/>
                  <a:gd name="T4" fmla="*/ 49079 w 994"/>
                  <a:gd name="T5" fmla="*/ 49080 h 888"/>
                  <a:gd name="T6" fmla="*/ 54938 w 994"/>
                  <a:gd name="T7" fmla="*/ 49080 h 888"/>
                  <a:gd name="T8" fmla="*/ 52009 w 994"/>
                  <a:gd name="T9" fmla="*/ 43221 h 888"/>
                  <a:gd name="T10" fmla="*/ 5914 w 994"/>
                  <a:gd name="T11" fmla="*/ 55 h 888"/>
                  <a:gd name="T12" fmla="*/ 55 w 994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C35BA5EF-9DB7-4A34-8981-46D152E4D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929 w 1047"/>
                  <a:gd name="T1" fmla="*/ 0 h 888"/>
                  <a:gd name="T2" fmla="*/ 2929 w 1047"/>
                  <a:gd name="T3" fmla="*/ 6577 h 888"/>
                  <a:gd name="T4" fmla="*/ 51954 w 1047"/>
                  <a:gd name="T5" fmla="*/ 49025 h 888"/>
                  <a:gd name="T6" fmla="*/ 54883 w 1047"/>
                  <a:gd name="T7" fmla="*/ 49025 h 888"/>
                  <a:gd name="T8" fmla="*/ 54883 w 1047"/>
                  <a:gd name="T9" fmla="*/ 43166 h 888"/>
                  <a:gd name="T10" fmla="*/ 9562 w 1047"/>
                  <a:gd name="T11" fmla="*/ 0 h 888"/>
                  <a:gd name="T12" fmla="*/ 2929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55068ECC-9D1B-4742-9D5E-A0EFCD442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4422 w 994"/>
                  <a:gd name="T1" fmla="*/ 55 h 911"/>
                  <a:gd name="T2" fmla="*/ 2985 w 994"/>
                  <a:gd name="T3" fmla="*/ 2764 h 911"/>
                  <a:gd name="T4" fmla="*/ 2985 w 994"/>
                  <a:gd name="T5" fmla="*/ 5693 h 911"/>
                  <a:gd name="T6" fmla="*/ 49079 w 994"/>
                  <a:gd name="T7" fmla="*/ 48140 h 911"/>
                  <a:gd name="T8" fmla="*/ 53059 w 994"/>
                  <a:gd name="T9" fmla="*/ 50296 h 911"/>
                  <a:gd name="T10" fmla="*/ 54883 w 994"/>
                  <a:gd name="T11" fmla="*/ 48140 h 911"/>
                  <a:gd name="T12" fmla="*/ 54883 w 994"/>
                  <a:gd name="T13" fmla="*/ 45211 h 911"/>
                  <a:gd name="T14" fmla="*/ 5914 w 994"/>
                  <a:gd name="T15" fmla="*/ 2764 h 911"/>
                  <a:gd name="T16" fmla="*/ 4422 w 994"/>
                  <a:gd name="T17" fmla="*/ 55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35794752-048C-4889-BE9B-CE4A5E3A2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55 h 875"/>
                  <a:gd name="T2" fmla="*/ 2929 w 993"/>
                  <a:gd name="T3" fmla="*/ 5914 h 875"/>
                  <a:gd name="T4" fmla="*/ 48306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502 h 875"/>
                  <a:gd name="T10" fmla="*/ 5859 w 993"/>
                  <a:gd name="T11" fmla="*/ 55 h 875"/>
                  <a:gd name="T12" fmla="*/ 0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0AF15F4F-7AA8-480A-BD3A-ED2C0293F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1953 w 994"/>
                  <a:gd name="T7" fmla="*/ 48306 h 874"/>
                  <a:gd name="T8" fmla="*/ 51953 w 994"/>
                  <a:gd name="T9" fmla="*/ 42447 h 874"/>
                  <a:gd name="T10" fmla="*/ 5859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01B83541-5FED-4537-90BB-92F45A7B4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4809 w 1047"/>
                  <a:gd name="T1" fmla="*/ 0 h 914"/>
                  <a:gd name="T2" fmla="*/ 2985 w 1047"/>
                  <a:gd name="T3" fmla="*/ 2211 h 914"/>
                  <a:gd name="T4" fmla="*/ 2985 w 1047"/>
                  <a:gd name="T5" fmla="*/ 5140 h 914"/>
                  <a:gd name="T6" fmla="*/ 48306 w 1047"/>
                  <a:gd name="T7" fmla="*/ 48306 h 914"/>
                  <a:gd name="T8" fmla="*/ 52728 w 1047"/>
                  <a:gd name="T9" fmla="*/ 50462 h 914"/>
                  <a:gd name="T10" fmla="*/ 54939 w 1047"/>
                  <a:gd name="T11" fmla="*/ 48306 h 914"/>
                  <a:gd name="T12" fmla="*/ 54939 w 1047"/>
                  <a:gd name="T13" fmla="*/ 44658 h 914"/>
                  <a:gd name="T14" fmla="*/ 8843 w 1047"/>
                  <a:gd name="T15" fmla="*/ 2211 h 914"/>
                  <a:gd name="T16" fmla="*/ 4809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BBD494E5-FA84-4ECD-8692-C6C1BE309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3648 w 993"/>
                  <a:gd name="T1" fmla="*/ 55 h 888"/>
                  <a:gd name="T2" fmla="*/ 3648 w 993"/>
                  <a:gd name="T3" fmla="*/ 6632 h 888"/>
                  <a:gd name="T4" fmla="*/ 49024 w 993"/>
                  <a:gd name="T5" fmla="*/ 49025 h 888"/>
                  <a:gd name="T6" fmla="*/ 54883 w 993"/>
                  <a:gd name="T7" fmla="*/ 49025 h 888"/>
                  <a:gd name="T8" fmla="*/ 54883 w 993"/>
                  <a:gd name="T9" fmla="*/ 43221 h 888"/>
                  <a:gd name="T10" fmla="*/ 6577 w 993"/>
                  <a:gd name="T11" fmla="*/ 55 h 888"/>
                  <a:gd name="T12" fmla="*/ 3648 w 993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2354D7BB-D428-4E3D-8AB7-97823D88C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55 w 994"/>
                  <a:gd name="T1" fmla="*/ 0 h 887"/>
                  <a:gd name="T2" fmla="*/ 55 w 994"/>
                  <a:gd name="T3" fmla="*/ 6577 h 887"/>
                  <a:gd name="T4" fmla="*/ 48306 w 994"/>
                  <a:gd name="T5" fmla="*/ 49024 h 887"/>
                  <a:gd name="T6" fmla="*/ 54883 w 994"/>
                  <a:gd name="T7" fmla="*/ 49024 h 887"/>
                  <a:gd name="T8" fmla="*/ 51235 w 994"/>
                  <a:gd name="T9" fmla="*/ 43165 h 887"/>
                  <a:gd name="T10" fmla="*/ 5914 w 994"/>
                  <a:gd name="T11" fmla="*/ 0 h 887"/>
                  <a:gd name="T12" fmla="*/ 55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D50DE4BB-40A8-4132-A10B-5E80E9CA1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266 w 994"/>
                  <a:gd name="T1" fmla="*/ 0 h 911"/>
                  <a:gd name="T2" fmla="*/ 55 w 994"/>
                  <a:gd name="T3" fmla="*/ 2764 h 911"/>
                  <a:gd name="T4" fmla="*/ 55 w 994"/>
                  <a:gd name="T5" fmla="*/ 5693 h 911"/>
                  <a:gd name="T6" fmla="*/ 49079 w 994"/>
                  <a:gd name="T7" fmla="*/ 48140 h 911"/>
                  <a:gd name="T8" fmla="*/ 50516 w 994"/>
                  <a:gd name="T9" fmla="*/ 50296 h 911"/>
                  <a:gd name="T10" fmla="*/ 52009 w 994"/>
                  <a:gd name="T11" fmla="*/ 48140 h 911"/>
                  <a:gd name="T12" fmla="*/ 52009 w 994"/>
                  <a:gd name="T13" fmla="*/ 45211 h 911"/>
                  <a:gd name="T14" fmla="*/ 6632 w 994"/>
                  <a:gd name="T15" fmla="*/ 2764 h 911"/>
                  <a:gd name="T16" fmla="*/ 226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7C15BC47-4FC0-442E-87F5-061CFD074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929 w 993"/>
                  <a:gd name="T1" fmla="*/ 55 h 875"/>
                  <a:gd name="T2" fmla="*/ 2929 w 993"/>
                  <a:gd name="T3" fmla="*/ 5914 h 875"/>
                  <a:gd name="T4" fmla="*/ 49024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447 h 875"/>
                  <a:gd name="T10" fmla="*/ 5859 w 993"/>
                  <a:gd name="T11" fmla="*/ 55 h 875"/>
                  <a:gd name="T12" fmla="*/ 2929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E142F194-C646-4548-8938-2E00EFA54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4883 w 994"/>
                  <a:gd name="T7" fmla="*/ 48306 h 874"/>
                  <a:gd name="T8" fmla="*/ 54883 w 994"/>
                  <a:gd name="T9" fmla="*/ 42447 h 874"/>
                  <a:gd name="T10" fmla="*/ 6632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BDC0F1B8-FA6E-4B78-8A4F-DB38BB367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929 w 993"/>
                  <a:gd name="T1" fmla="*/ 55 h 928"/>
                  <a:gd name="T2" fmla="*/ 0 w 993"/>
                  <a:gd name="T3" fmla="*/ 2266 h 928"/>
                  <a:gd name="T4" fmla="*/ 0 w 993"/>
                  <a:gd name="T5" fmla="*/ 5195 h 928"/>
                  <a:gd name="T6" fmla="*/ 49024 w 993"/>
                  <a:gd name="T7" fmla="*/ 48306 h 928"/>
                  <a:gd name="T8" fmla="*/ 51954 w 993"/>
                  <a:gd name="T9" fmla="*/ 51236 h 928"/>
                  <a:gd name="T10" fmla="*/ 51954 w 993"/>
                  <a:gd name="T11" fmla="*/ 44659 h 928"/>
                  <a:gd name="T12" fmla="*/ 5859 w 993"/>
                  <a:gd name="T13" fmla="*/ 2266 h 928"/>
                  <a:gd name="T14" fmla="*/ 2929 w 993"/>
                  <a:gd name="T15" fmla="*/ 55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D81FA34D-D1C8-42B6-9AEE-D4B9CECA5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4422 w 1377"/>
                  <a:gd name="T1" fmla="*/ 55 h 1242"/>
                  <a:gd name="T2" fmla="*/ 0 w 1377"/>
                  <a:gd name="T3" fmla="*/ 2266 h 1242"/>
                  <a:gd name="T4" fmla="*/ 0 w 1377"/>
                  <a:gd name="T5" fmla="*/ 8125 h 1242"/>
                  <a:gd name="T6" fmla="*/ 66601 w 1377"/>
                  <a:gd name="T7" fmla="*/ 65882 h 1242"/>
                  <a:gd name="T8" fmla="*/ 68480 w 1377"/>
                  <a:gd name="T9" fmla="*/ 68645 h 1242"/>
                  <a:gd name="T10" fmla="*/ 73178 w 1377"/>
                  <a:gd name="T11" fmla="*/ 65882 h 1242"/>
                  <a:gd name="T12" fmla="*/ 73178 w 1377"/>
                  <a:gd name="T13" fmla="*/ 60023 h 1242"/>
                  <a:gd name="T14" fmla="*/ 8788 w 1377"/>
                  <a:gd name="T15" fmla="*/ 2266 h 1242"/>
                  <a:gd name="T16" fmla="*/ 4422 w 1377"/>
                  <a:gd name="T17" fmla="*/ 55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28073AA4-1C6F-431D-A1AE-0AC36711C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929 w 1377"/>
                  <a:gd name="T1" fmla="*/ 0 h 1258"/>
                  <a:gd name="T2" fmla="*/ 2929 w 1377"/>
                  <a:gd name="T3" fmla="*/ 9562 h 1258"/>
                  <a:gd name="T4" fmla="*/ 67319 w 1377"/>
                  <a:gd name="T5" fmla="*/ 67319 h 1258"/>
                  <a:gd name="T6" fmla="*/ 71354 w 1377"/>
                  <a:gd name="T7" fmla="*/ 69530 h 1258"/>
                  <a:gd name="T8" fmla="*/ 73178 w 1377"/>
                  <a:gd name="T9" fmla="*/ 67319 h 1258"/>
                  <a:gd name="T10" fmla="*/ 73178 w 1377"/>
                  <a:gd name="T11" fmla="*/ 61461 h 1258"/>
                  <a:gd name="T12" fmla="*/ 9506 w 1377"/>
                  <a:gd name="T13" fmla="*/ 0 h 1258"/>
                  <a:gd name="T14" fmla="*/ 2929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0FB537A3-A13F-4631-BDAC-E164A9799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7406 w 1430"/>
                  <a:gd name="T1" fmla="*/ 55 h 1245"/>
                  <a:gd name="T2" fmla="*/ 2929 w 1430"/>
                  <a:gd name="T3" fmla="*/ 2211 h 1245"/>
                  <a:gd name="T4" fmla="*/ 2929 w 1430"/>
                  <a:gd name="T5" fmla="*/ 8069 h 1245"/>
                  <a:gd name="T6" fmla="*/ 70248 w 1430"/>
                  <a:gd name="T7" fmla="*/ 68811 h 1245"/>
                  <a:gd name="T8" fmla="*/ 76107 w 1430"/>
                  <a:gd name="T9" fmla="*/ 68811 h 1245"/>
                  <a:gd name="T10" fmla="*/ 76107 w 1430"/>
                  <a:gd name="T11" fmla="*/ 60023 h 1245"/>
                  <a:gd name="T12" fmla="*/ 12436 w 1430"/>
                  <a:gd name="T13" fmla="*/ 2211 h 1245"/>
                  <a:gd name="T14" fmla="*/ 7406 w 1430"/>
                  <a:gd name="T15" fmla="*/ 55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753960E8-4EEC-453A-9121-787D8754C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4809 w 1377"/>
                  <a:gd name="T1" fmla="*/ 55 h 1245"/>
                  <a:gd name="T2" fmla="*/ 2929 w 1377"/>
                  <a:gd name="T3" fmla="*/ 2211 h 1245"/>
                  <a:gd name="T4" fmla="*/ 2929 w 1377"/>
                  <a:gd name="T5" fmla="*/ 8788 h 1245"/>
                  <a:gd name="T6" fmla="*/ 66601 w 1377"/>
                  <a:gd name="T7" fmla="*/ 66600 h 1245"/>
                  <a:gd name="T8" fmla="*/ 71243 w 1377"/>
                  <a:gd name="T9" fmla="*/ 68811 h 1245"/>
                  <a:gd name="T10" fmla="*/ 73178 w 1377"/>
                  <a:gd name="T11" fmla="*/ 66600 h 1245"/>
                  <a:gd name="T12" fmla="*/ 73178 w 1377"/>
                  <a:gd name="T13" fmla="*/ 60023 h 1245"/>
                  <a:gd name="T14" fmla="*/ 8788 w 1377"/>
                  <a:gd name="T15" fmla="*/ 2211 h 1245"/>
                  <a:gd name="T16" fmla="*/ 4809 w 1377"/>
                  <a:gd name="T17" fmla="*/ 55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C9984626-95BA-4615-9F20-A4B192EA5C42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3DB79D9E-35A4-43CB-8209-00F571F12AFF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1E545FC9-0193-4924-B180-7BC72B221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45377 w 18305"/>
                  <a:gd name="T1" fmla="*/ 0 h 3310"/>
                  <a:gd name="T2" fmla="*/ 55 w 18305"/>
                  <a:gd name="T3" fmla="*/ 51954 h 3310"/>
                  <a:gd name="T4" fmla="*/ 55 w 18305"/>
                  <a:gd name="T5" fmla="*/ 130935 h 3310"/>
                  <a:gd name="T6" fmla="*/ 45377 w 18305"/>
                  <a:gd name="T7" fmla="*/ 182889 h 3310"/>
                  <a:gd name="T8" fmla="*/ 1011717 w 18305"/>
                  <a:gd name="T9" fmla="*/ 182889 h 3310"/>
                  <a:gd name="T10" fmla="*/ 1011717 w 18305"/>
                  <a:gd name="T11" fmla="*/ 0 h 3310"/>
                  <a:gd name="T12" fmla="*/ 45377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676EE8F9-86F3-4EE4-AB06-40AF35D55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55 w 18305"/>
                  <a:gd name="T1" fmla="*/ 55 h 1656"/>
                  <a:gd name="T2" fmla="*/ 55 w 18305"/>
                  <a:gd name="T3" fmla="*/ 39518 h 1656"/>
                  <a:gd name="T4" fmla="*/ 45377 w 18305"/>
                  <a:gd name="T5" fmla="*/ 91472 h 1656"/>
                  <a:gd name="T6" fmla="*/ 1011717 w 18305"/>
                  <a:gd name="T7" fmla="*/ 91472 h 1656"/>
                  <a:gd name="T8" fmla="*/ 1011717 w 18305"/>
                  <a:gd name="T9" fmla="*/ 55 h 1656"/>
                  <a:gd name="T10" fmla="*/ 55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8F93BE25-92D8-4843-A0E1-91ADEEE71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128005 w 20290"/>
                  <a:gd name="T1" fmla="*/ 55 h 5507"/>
                  <a:gd name="T2" fmla="*/ 0 w 20290"/>
                  <a:gd name="T3" fmla="*/ 115625 h 5507"/>
                  <a:gd name="T4" fmla="*/ 0 w 20290"/>
                  <a:gd name="T5" fmla="*/ 194606 h 5507"/>
                  <a:gd name="T6" fmla="*/ 128005 w 20290"/>
                  <a:gd name="T7" fmla="*/ 304372 h 5507"/>
                  <a:gd name="T8" fmla="*/ 1121428 w 20290"/>
                  <a:gd name="T9" fmla="*/ 304372 h 5507"/>
                  <a:gd name="T10" fmla="*/ 1121428 w 20290"/>
                  <a:gd name="T11" fmla="*/ 243630 h 5507"/>
                  <a:gd name="T12" fmla="*/ 1121428 w 20290"/>
                  <a:gd name="T13" fmla="*/ 60742 h 5507"/>
                  <a:gd name="T14" fmla="*/ 1121428 w 20290"/>
                  <a:gd name="T15" fmla="*/ 55 h 5507"/>
                  <a:gd name="T16" fmla="*/ 128005 w 20290"/>
                  <a:gd name="T17" fmla="*/ 55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B859BF05-3782-4D20-90F3-87016C272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125076 w 20290"/>
                  <a:gd name="T1" fmla="*/ 55 h 5507"/>
                  <a:gd name="T2" fmla="*/ 0 w 20290"/>
                  <a:gd name="T3" fmla="*/ 115625 h 5507"/>
                  <a:gd name="T4" fmla="*/ 0 w 20290"/>
                  <a:gd name="T5" fmla="*/ 194606 h 5507"/>
                  <a:gd name="T6" fmla="*/ 125076 w 20290"/>
                  <a:gd name="T7" fmla="*/ 304372 h 5507"/>
                  <a:gd name="T8" fmla="*/ 1121428 w 20290"/>
                  <a:gd name="T9" fmla="*/ 304372 h 5507"/>
                  <a:gd name="T10" fmla="*/ 1121428 w 20290"/>
                  <a:gd name="T11" fmla="*/ 243630 h 5507"/>
                  <a:gd name="T12" fmla="*/ 118499 w 20290"/>
                  <a:gd name="T13" fmla="*/ 243630 h 5507"/>
                  <a:gd name="T14" fmla="*/ 73177 w 20290"/>
                  <a:gd name="T15" fmla="*/ 191676 h 5507"/>
                  <a:gd name="T16" fmla="*/ 73177 w 20290"/>
                  <a:gd name="T17" fmla="*/ 112696 h 5507"/>
                  <a:gd name="T18" fmla="*/ 118499 w 20290"/>
                  <a:gd name="T19" fmla="*/ 60742 h 5507"/>
                  <a:gd name="T20" fmla="*/ 1121428 w 20290"/>
                  <a:gd name="T21" fmla="*/ 60742 h 5507"/>
                  <a:gd name="T22" fmla="*/ 1121428 w 20290"/>
                  <a:gd name="T23" fmla="*/ 55 h 5507"/>
                  <a:gd name="T24" fmla="*/ 125076 w 20290"/>
                  <a:gd name="T25" fmla="*/ 55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1B9F02F0-B636-4D7C-9875-FA58B137E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45377 w 18305"/>
                  <a:gd name="T1" fmla="*/ 0 h 3310"/>
                  <a:gd name="T2" fmla="*/ 55 w 18305"/>
                  <a:gd name="T3" fmla="*/ 51954 h 3310"/>
                  <a:gd name="T4" fmla="*/ 55 w 18305"/>
                  <a:gd name="T5" fmla="*/ 130935 h 3310"/>
                  <a:gd name="T6" fmla="*/ 45377 w 18305"/>
                  <a:gd name="T7" fmla="*/ 182889 h 3310"/>
                  <a:gd name="T8" fmla="*/ 1011717 w 18305"/>
                  <a:gd name="T9" fmla="*/ 182889 h 3310"/>
                  <a:gd name="T10" fmla="*/ 1011717 w 18305"/>
                  <a:gd name="T11" fmla="*/ 0 h 3310"/>
                  <a:gd name="T12" fmla="*/ 45377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C6807428-7EE7-49B2-ACD1-A1AECF893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55 w 18305"/>
                  <a:gd name="T1" fmla="*/ 55 h 1656"/>
                  <a:gd name="T2" fmla="*/ 55 w 18305"/>
                  <a:gd name="T3" fmla="*/ 39518 h 1656"/>
                  <a:gd name="T4" fmla="*/ 45377 w 18305"/>
                  <a:gd name="T5" fmla="*/ 91472 h 1656"/>
                  <a:gd name="T6" fmla="*/ 1011717 w 18305"/>
                  <a:gd name="T7" fmla="*/ 91472 h 1656"/>
                  <a:gd name="T8" fmla="*/ 1011717 w 18305"/>
                  <a:gd name="T9" fmla="*/ 55 h 1656"/>
                  <a:gd name="T10" fmla="*/ 55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F25CE6C3-C32F-445B-9ACE-2B2EB4A786B5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64F2DD41-70DA-477C-9786-66DB5F00F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55 w 20291"/>
                  <a:gd name="T1" fmla="*/ 55 h 5520"/>
                  <a:gd name="T2" fmla="*/ 55 w 20291"/>
                  <a:gd name="T3" fmla="*/ 61460 h 5520"/>
                  <a:gd name="T4" fmla="*/ 1005859 w 20291"/>
                  <a:gd name="T5" fmla="*/ 61460 h 5520"/>
                  <a:gd name="T6" fmla="*/ 1048306 w 20291"/>
                  <a:gd name="T7" fmla="*/ 112695 h 5520"/>
                  <a:gd name="T8" fmla="*/ 1048306 w 20291"/>
                  <a:gd name="T9" fmla="*/ 192395 h 5520"/>
                  <a:gd name="T10" fmla="*/ 1005859 w 20291"/>
                  <a:gd name="T11" fmla="*/ 244348 h 5520"/>
                  <a:gd name="T12" fmla="*/ 55 w 20291"/>
                  <a:gd name="T13" fmla="*/ 244348 h 5520"/>
                  <a:gd name="T14" fmla="*/ 55 w 20291"/>
                  <a:gd name="T15" fmla="*/ 305090 h 5520"/>
                  <a:gd name="T16" fmla="*/ 1000000 w 20291"/>
                  <a:gd name="T17" fmla="*/ 305090 h 5520"/>
                  <a:gd name="T18" fmla="*/ 1121429 w 20291"/>
                  <a:gd name="T19" fmla="*/ 195324 h 5520"/>
                  <a:gd name="T20" fmla="*/ 1121429 w 20291"/>
                  <a:gd name="T21" fmla="*/ 116343 h 5520"/>
                  <a:gd name="T22" fmla="*/ 1000000 w 20291"/>
                  <a:gd name="T23" fmla="*/ 55 h 5520"/>
                  <a:gd name="T24" fmla="*/ 55 w 20291"/>
                  <a:gd name="T25" fmla="*/ 55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319003D0-FED1-49E1-A2CE-B6158AEE6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182889 h 3310"/>
                  <a:gd name="T4" fmla="*/ 969270 w 18305"/>
                  <a:gd name="T5" fmla="*/ 182889 h 3310"/>
                  <a:gd name="T6" fmla="*/ 1011717 w 18305"/>
                  <a:gd name="T7" fmla="*/ 130935 h 3310"/>
                  <a:gd name="T8" fmla="*/ 1011717 w 18305"/>
                  <a:gd name="T9" fmla="*/ 51235 h 3310"/>
                  <a:gd name="T10" fmla="*/ 969270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AA24AD8C-FE1D-419A-BA56-B020781E8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55 h 1656"/>
                  <a:gd name="T2" fmla="*/ 0 w 18305"/>
                  <a:gd name="T3" fmla="*/ 91472 h 1656"/>
                  <a:gd name="T4" fmla="*/ 969270 w 18305"/>
                  <a:gd name="T5" fmla="*/ 91472 h 1656"/>
                  <a:gd name="T6" fmla="*/ 1011717 w 18305"/>
                  <a:gd name="T7" fmla="*/ 39518 h 1656"/>
                  <a:gd name="T8" fmla="*/ 1011717 w 18305"/>
                  <a:gd name="T9" fmla="*/ 55 h 1656"/>
                  <a:gd name="T10" fmla="*/ 0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590A98A3-1ED8-40B9-96A7-6CF345686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56375 w 3620"/>
                  <a:gd name="T1" fmla="*/ 0 h 3688"/>
                  <a:gd name="T2" fmla="*/ 0 w 3620"/>
                  <a:gd name="T3" fmla="*/ 26806 h 3688"/>
                  <a:gd name="T4" fmla="*/ 63671 w 3620"/>
                  <a:gd name="T5" fmla="*/ 203836 h 3688"/>
                  <a:gd name="T6" fmla="*/ 191676 w 3620"/>
                  <a:gd name="T7" fmla="*/ 72127 h 3688"/>
                  <a:gd name="T8" fmla="*/ 56375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BDD3E3D3-3697-490E-9FC7-11E13918D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19289 w 1166"/>
                  <a:gd name="T1" fmla="*/ 0 h 1147"/>
                  <a:gd name="T2" fmla="*/ 55 w 1166"/>
                  <a:gd name="T3" fmla="*/ 4864 h 1147"/>
                  <a:gd name="T4" fmla="*/ 21279 w 1166"/>
                  <a:gd name="T5" fmla="*/ 63395 h 1147"/>
                  <a:gd name="T6" fmla="*/ 64445 w 1166"/>
                  <a:gd name="T7" fmla="*/ 17300 h 1147"/>
                  <a:gd name="T8" fmla="*/ 36644 w 1166"/>
                  <a:gd name="T9" fmla="*/ 1934 h 1147"/>
                  <a:gd name="T10" fmla="*/ 19289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BD5C9896-8EE0-4376-BD94-ABE11658F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42447 w 4130"/>
                  <a:gd name="T1" fmla="*/ 0 h 2753"/>
                  <a:gd name="T2" fmla="*/ 18294 w 4130"/>
                  <a:gd name="T3" fmla="*/ 15365 h 2753"/>
                  <a:gd name="T4" fmla="*/ 2929 w 4130"/>
                  <a:gd name="T5" fmla="*/ 88542 h 2753"/>
                  <a:gd name="T6" fmla="*/ 2929 w 4130"/>
                  <a:gd name="T7" fmla="*/ 103134 h 2753"/>
                  <a:gd name="T8" fmla="*/ 14647 w 4130"/>
                  <a:gd name="T9" fmla="*/ 112640 h 2753"/>
                  <a:gd name="T10" fmla="*/ 18294 w 4130"/>
                  <a:gd name="T11" fmla="*/ 112640 h 2753"/>
                  <a:gd name="T12" fmla="*/ 185818 w 4130"/>
                  <a:gd name="T13" fmla="*/ 152158 h 2753"/>
                  <a:gd name="T14" fmla="*/ 201183 w 4130"/>
                  <a:gd name="T15" fmla="*/ 149229 h 2753"/>
                  <a:gd name="T16" fmla="*/ 209971 w 4130"/>
                  <a:gd name="T17" fmla="*/ 136793 h 2753"/>
                  <a:gd name="T18" fmla="*/ 225336 w 4130"/>
                  <a:gd name="T19" fmla="*/ 66545 h 2753"/>
                  <a:gd name="T20" fmla="*/ 209971 w 4130"/>
                  <a:gd name="T21" fmla="*/ 42447 h 2753"/>
                  <a:gd name="T22" fmla="*/ 42447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C67A088C-DCCA-463C-82A4-1C473478C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8788 w 3905"/>
                  <a:gd name="T1" fmla="*/ 55 h 1814"/>
                  <a:gd name="T2" fmla="*/ 2929 w 3905"/>
                  <a:gd name="T3" fmla="*/ 36644 h 1814"/>
                  <a:gd name="T4" fmla="*/ 2929 w 3905"/>
                  <a:gd name="T5" fmla="*/ 51235 h 1814"/>
                  <a:gd name="T6" fmla="*/ 14647 w 3905"/>
                  <a:gd name="T7" fmla="*/ 60742 h 1814"/>
                  <a:gd name="T8" fmla="*/ 18294 w 3905"/>
                  <a:gd name="T9" fmla="*/ 60742 h 1814"/>
                  <a:gd name="T10" fmla="*/ 185817 w 3905"/>
                  <a:gd name="T11" fmla="*/ 100260 h 1814"/>
                  <a:gd name="T12" fmla="*/ 201182 w 3905"/>
                  <a:gd name="T13" fmla="*/ 97331 h 1814"/>
                  <a:gd name="T14" fmla="*/ 209970 w 3905"/>
                  <a:gd name="T15" fmla="*/ 84895 h 1814"/>
                  <a:gd name="T16" fmla="*/ 215829 w 3905"/>
                  <a:gd name="T17" fmla="*/ 51235 h 1814"/>
                  <a:gd name="T18" fmla="*/ 8788 w 3905"/>
                  <a:gd name="T19" fmla="*/ 55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2C76BB1F-17A2-4924-AF54-116F49F30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152159 w 3799"/>
                  <a:gd name="T1" fmla="*/ 0 h 12455"/>
                  <a:gd name="T2" fmla="*/ 0 w 3799"/>
                  <a:gd name="T3" fmla="*/ 637153 h 12455"/>
                  <a:gd name="T4" fmla="*/ 48306 w 3799"/>
                  <a:gd name="T5" fmla="*/ 688333 h 12455"/>
                  <a:gd name="T6" fmla="*/ 209971 w 3799"/>
                  <a:gd name="T7" fmla="*/ 15365 h 12455"/>
                  <a:gd name="T8" fmla="*/ 152159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619EFFA1-ED0A-45F0-9C9B-D600FD64A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152214 w 4025"/>
                  <a:gd name="T1" fmla="*/ 0 h 12402"/>
                  <a:gd name="T2" fmla="*/ 55 w 4025"/>
                  <a:gd name="T3" fmla="*/ 634224 h 12402"/>
                  <a:gd name="T4" fmla="*/ 24153 w 4025"/>
                  <a:gd name="T5" fmla="*/ 685459 h 12402"/>
                  <a:gd name="T6" fmla="*/ 70248 w 4025"/>
                  <a:gd name="T7" fmla="*/ 652518 h 12402"/>
                  <a:gd name="T8" fmla="*/ 222407 w 4025"/>
                  <a:gd name="T9" fmla="*/ 15365 h 12402"/>
                  <a:gd name="T10" fmla="*/ 152214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1124DCDB-03A9-45DD-873F-9E858863E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161665 w 4077"/>
                  <a:gd name="T1" fmla="*/ 0 h 12190"/>
                  <a:gd name="T2" fmla="*/ 0 w 4077"/>
                  <a:gd name="T3" fmla="*/ 673741 h 12190"/>
                  <a:gd name="T4" fmla="*/ 0 w 4077"/>
                  <a:gd name="T5" fmla="*/ 673741 h 12190"/>
                  <a:gd name="T6" fmla="*/ 73178 w 4077"/>
                  <a:gd name="T7" fmla="*/ 649588 h 12190"/>
                  <a:gd name="T8" fmla="*/ 225336 w 4077"/>
                  <a:gd name="T9" fmla="*/ 15365 h 12190"/>
                  <a:gd name="T10" fmla="*/ 161665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349500A3-1C99-4B3A-B35C-263F6570E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46095 w 4355"/>
                  <a:gd name="T1" fmla="*/ 0 h 2926"/>
                  <a:gd name="T2" fmla="*/ 30730 w 4355"/>
                  <a:gd name="T3" fmla="*/ 2929 h 2926"/>
                  <a:gd name="T4" fmla="*/ 18294 w 4355"/>
                  <a:gd name="T5" fmla="*/ 15365 h 2926"/>
                  <a:gd name="T6" fmla="*/ 2929 w 4355"/>
                  <a:gd name="T7" fmla="*/ 91472 h 2926"/>
                  <a:gd name="T8" fmla="*/ 18294 w 4355"/>
                  <a:gd name="T9" fmla="*/ 116343 h 2926"/>
                  <a:gd name="T10" fmla="*/ 195324 w 4355"/>
                  <a:gd name="T11" fmla="*/ 161665 h 2926"/>
                  <a:gd name="T12" fmla="*/ 222407 w 4355"/>
                  <a:gd name="T13" fmla="*/ 143370 h 2926"/>
                  <a:gd name="T14" fmla="*/ 237772 w 4355"/>
                  <a:gd name="T15" fmla="*/ 70248 h 2926"/>
                  <a:gd name="T16" fmla="*/ 234842 w 4355"/>
                  <a:gd name="T17" fmla="*/ 51954 h 2926"/>
                  <a:gd name="T18" fmla="*/ 225336 w 4355"/>
                  <a:gd name="T19" fmla="*/ 46095 h 2926"/>
                  <a:gd name="T20" fmla="*/ 222407 w 4355"/>
                  <a:gd name="T21" fmla="*/ 43166 h 2926"/>
                  <a:gd name="T22" fmla="*/ 46095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B4A9F87F-8326-4737-8575-7A4080B55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33659 w 4130"/>
                  <a:gd name="T1" fmla="*/ 0 h 1933"/>
                  <a:gd name="T2" fmla="*/ 18294 w 4130"/>
                  <a:gd name="T3" fmla="*/ 2929 h 1933"/>
                  <a:gd name="T4" fmla="*/ 5859 w 4130"/>
                  <a:gd name="T5" fmla="*/ 15365 h 1933"/>
                  <a:gd name="T6" fmla="*/ 0 w 4130"/>
                  <a:gd name="T7" fmla="*/ 51954 h 1933"/>
                  <a:gd name="T8" fmla="*/ 216548 w 4130"/>
                  <a:gd name="T9" fmla="*/ 106837 h 1933"/>
                  <a:gd name="T10" fmla="*/ 225336 w 4130"/>
                  <a:gd name="T11" fmla="*/ 70248 h 1933"/>
                  <a:gd name="T12" fmla="*/ 222406 w 4130"/>
                  <a:gd name="T13" fmla="*/ 51954 h 1933"/>
                  <a:gd name="T14" fmla="*/ 212900 w 4130"/>
                  <a:gd name="T15" fmla="*/ 46095 h 1933"/>
                  <a:gd name="T16" fmla="*/ 209971 w 4130"/>
                  <a:gd name="T17" fmla="*/ 43166 h 1933"/>
                  <a:gd name="T18" fmla="*/ 33659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5AB8C0E0-56D1-44C1-8AD5-8E6E308B4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14536 w 4408"/>
                  <a:gd name="T1" fmla="*/ 0 h 1458"/>
                  <a:gd name="T2" fmla="*/ 2929 w 4408"/>
                  <a:gd name="T3" fmla="*/ 9562 h 1458"/>
                  <a:gd name="T4" fmla="*/ 11717 w 4408"/>
                  <a:gd name="T5" fmla="*/ 27856 h 1458"/>
                  <a:gd name="T6" fmla="*/ 225336 w 4408"/>
                  <a:gd name="T7" fmla="*/ 79810 h 1458"/>
                  <a:gd name="T8" fmla="*/ 229923 w 4408"/>
                  <a:gd name="T9" fmla="*/ 80584 h 1458"/>
                  <a:gd name="T10" fmla="*/ 243630 w 4408"/>
                  <a:gd name="T11" fmla="*/ 71022 h 1458"/>
                  <a:gd name="T12" fmla="*/ 231194 w 4408"/>
                  <a:gd name="T13" fmla="*/ 52728 h 1458"/>
                  <a:gd name="T14" fmla="*/ 18294 w 4408"/>
                  <a:gd name="T15" fmla="*/ 829 h 1458"/>
                  <a:gd name="T16" fmla="*/ 1453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7FA4F4BB-4A32-4F5B-A7C6-0BDDD0ECB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18294 w 4421"/>
                  <a:gd name="T1" fmla="*/ 55 h 1445"/>
                  <a:gd name="T2" fmla="*/ 3648 w 4421"/>
                  <a:gd name="T3" fmla="*/ 12491 h 1445"/>
                  <a:gd name="T4" fmla="*/ 12436 w 4421"/>
                  <a:gd name="T5" fmla="*/ 27138 h 1445"/>
                  <a:gd name="T6" fmla="*/ 226055 w 4421"/>
                  <a:gd name="T7" fmla="*/ 79036 h 1445"/>
                  <a:gd name="T8" fmla="*/ 230642 w 4421"/>
                  <a:gd name="T9" fmla="*/ 79810 h 1445"/>
                  <a:gd name="T10" fmla="*/ 244349 w 4421"/>
                  <a:gd name="T11" fmla="*/ 70248 h 1445"/>
                  <a:gd name="T12" fmla="*/ 231913 w 4421"/>
                  <a:gd name="T13" fmla="*/ 52009 h 1445"/>
                  <a:gd name="T14" fmla="*/ 18294 w 4421"/>
                  <a:gd name="T15" fmla="*/ 55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EF611BAC-9417-45AC-BB25-F3E06E831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131598 w 2860"/>
                  <a:gd name="T1" fmla="*/ 0 h 4232"/>
                  <a:gd name="T2" fmla="*/ 118554 w 2860"/>
                  <a:gd name="T3" fmla="*/ 5638 h 4232"/>
                  <a:gd name="T4" fmla="*/ 21224 w 2860"/>
                  <a:gd name="T5" fmla="*/ 215609 h 4232"/>
                  <a:gd name="T6" fmla="*/ 45377 w 2860"/>
                  <a:gd name="T7" fmla="*/ 233848 h 4232"/>
                  <a:gd name="T8" fmla="*/ 48306 w 2860"/>
                  <a:gd name="T9" fmla="*/ 233848 h 4232"/>
                  <a:gd name="T10" fmla="*/ 66600 w 2860"/>
                  <a:gd name="T11" fmla="*/ 206821 h 4232"/>
                  <a:gd name="T12" fmla="*/ 142652 w 2860"/>
                  <a:gd name="T13" fmla="*/ 45156 h 4232"/>
                  <a:gd name="T14" fmla="*/ 149284 w 2860"/>
                  <a:gd name="T15" fmla="*/ 11496 h 4232"/>
                  <a:gd name="T16" fmla="*/ 131598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5FAC2A42-AD6B-4948-A24C-77C56A7C01FB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064C6145-C65F-4EB8-94A6-F0A3CDEF886A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F020BE16-C077-4CDA-82C3-632E718F1D57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E5F32037-A333-44F5-8A58-01BFCC7CD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126321 w 6588"/>
                <a:gd name="T1" fmla="*/ 31 h 4903"/>
                <a:gd name="T2" fmla="*/ 86658 w 6588"/>
                <a:gd name="T3" fmla="*/ 86658 h 4903"/>
                <a:gd name="T4" fmla="*/ 12548 w 6588"/>
                <a:gd name="T5" fmla="*/ 95013 h 4903"/>
                <a:gd name="T6" fmla="*/ 8355 w 6588"/>
                <a:gd name="T7" fmla="*/ 112748 h 4903"/>
                <a:gd name="T8" fmla="*/ 90820 w 6588"/>
                <a:gd name="T9" fmla="*/ 147194 h 4903"/>
                <a:gd name="T10" fmla="*/ 110108 w 6588"/>
                <a:gd name="T11" fmla="*/ 152288 h 4903"/>
                <a:gd name="T12" fmla="*/ 138839 w 6588"/>
                <a:gd name="T13" fmla="*/ 138870 h 4903"/>
                <a:gd name="T14" fmla="*/ 204624 w 6588"/>
                <a:gd name="T15" fmla="*/ 48050 h 4903"/>
                <a:gd name="T16" fmla="*/ 126321 w 6588"/>
                <a:gd name="T17" fmla="*/ 31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6E1B06BA-0568-488D-9C07-AF2CE7B42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517896 w 20032"/>
                <a:gd name="T1" fmla="*/ 31 h 16500"/>
                <a:gd name="T2" fmla="*/ 456211 w 20032"/>
                <a:gd name="T3" fmla="*/ 16648 h 16500"/>
                <a:gd name="T4" fmla="*/ 116941 w 20032"/>
                <a:gd name="T5" fmla="*/ 229596 h 16500"/>
                <a:gd name="T6" fmla="*/ 90851 w 20032"/>
                <a:gd name="T7" fmla="*/ 259849 h 16500"/>
                <a:gd name="T8" fmla="*/ 31 w 20032"/>
                <a:gd name="T9" fmla="*/ 464473 h 16500"/>
                <a:gd name="T10" fmla="*/ 78334 w 20032"/>
                <a:gd name="T11" fmla="*/ 512492 h 16500"/>
                <a:gd name="T12" fmla="*/ 204624 w 20032"/>
                <a:gd name="T13" fmla="*/ 342314 h 16500"/>
                <a:gd name="T14" fmla="*/ 309017 w 20032"/>
                <a:gd name="T15" fmla="*/ 320416 h 16500"/>
                <a:gd name="T16" fmla="*/ 482301 w 20032"/>
                <a:gd name="T17" fmla="*/ 277615 h 16500"/>
                <a:gd name="T18" fmla="*/ 578339 w 20032"/>
                <a:gd name="T19" fmla="*/ 220185 h 16500"/>
                <a:gd name="T20" fmla="*/ 608623 w 20032"/>
                <a:gd name="T21" fmla="*/ 173222 h 16500"/>
                <a:gd name="T22" fmla="*/ 622196 w 20032"/>
                <a:gd name="T23" fmla="*/ 121010 h 16500"/>
                <a:gd name="T24" fmla="*/ 622196 w 20032"/>
                <a:gd name="T25" fmla="*/ 107468 h 16500"/>
                <a:gd name="T26" fmla="*/ 556411 w 20032"/>
                <a:gd name="T27" fmla="*/ 7237 h 16500"/>
                <a:gd name="T28" fmla="*/ 517896 w 20032"/>
                <a:gd name="T29" fmla="*/ 31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19881EF8-01D7-4B7B-AEE4-0E3A6F01E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517896 w 20032"/>
                <a:gd name="T1" fmla="*/ 31 h 16500"/>
                <a:gd name="T2" fmla="*/ 456211 w 20032"/>
                <a:gd name="T3" fmla="*/ 16648 h 16500"/>
                <a:gd name="T4" fmla="*/ 116941 w 20032"/>
                <a:gd name="T5" fmla="*/ 229596 h 16500"/>
                <a:gd name="T6" fmla="*/ 90851 w 20032"/>
                <a:gd name="T7" fmla="*/ 259849 h 16500"/>
                <a:gd name="T8" fmla="*/ 31 w 20032"/>
                <a:gd name="T9" fmla="*/ 464473 h 16500"/>
                <a:gd name="T10" fmla="*/ 34477 w 20032"/>
                <a:gd name="T11" fmla="*/ 486370 h 16500"/>
                <a:gd name="T12" fmla="*/ 78334 w 20032"/>
                <a:gd name="T13" fmla="*/ 512492 h 16500"/>
                <a:gd name="T14" fmla="*/ 204624 w 20032"/>
                <a:gd name="T15" fmla="*/ 342314 h 16500"/>
                <a:gd name="T16" fmla="*/ 309017 w 20032"/>
                <a:gd name="T17" fmla="*/ 320416 h 16500"/>
                <a:gd name="T18" fmla="*/ 482301 w 20032"/>
                <a:gd name="T19" fmla="*/ 277615 h 16500"/>
                <a:gd name="T20" fmla="*/ 560604 w 20032"/>
                <a:gd name="T21" fmla="*/ 237952 h 16500"/>
                <a:gd name="T22" fmla="*/ 578339 w 20032"/>
                <a:gd name="T23" fmla="*/ 220185 h 16500"/>
                <a:gd name="T24" fmla="*/ 608623 w 20032"/>
                <a:gd name="T25" fmla="*/ 173222 h 16500"/>
                <a:gd name="T26" fmla="*/ 622196 w 20032"/>
                <a:gd name="T27" fmla="*/ 121010 h 16500"/>
                <a:gd name="T28" fmla="*/ 622196 w 20032"/>
                <a:gd name="T29" fmla="*/ 107468 h 16500"/>
                <a:gd name="T30" fmla="*/ 556411 w 20032"/>
                <a:gd name="T31" fmla="*/ 7237 h 16500"/>
                <a:gd name="T32" fmla="*/ 517896 w 20032"/>
                <a:gd name="T33" fmla="*/ 31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FF1AF8D2-66F0-4763-9C0C-4BAD4FBA3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361229 w 14016"/>
                <a:gd name="T1" fmla="*/ 0 h 10789"/>
                <a:gd name="T2" fmla="*/ 170178 w 14016"/>
                <a:gd name="T3" fmla="*/ 78302 h 10789"/>
                <a:gd name="T4" fmla="*/ 91876 w 14016"/>
                <a:gd name="T5" fmla="*/ 147194 h 10789"/>
                <a:gd name="T6" fmla="*/ 31 w 14016"/>
                <a:gd name="T7" fmla="*/ 308985 h 10789"/>
                <a:gd name="T8" fmla="*/ 43888 w 14016"/>
                <a:gd name="T9" fmla="*/ 335107 h 10789"/>
                <a:gd name="T10" fmla="*/ 170178 w 14016"/>
                <a:gd name="T11" fmla="*/ 164929 h 10789"/>
                <a:gd name="T12" fmla="*/ 274571 w 14016"/>
                <a:gd name="T13" fmla="*/ 143032 h 10789"/>
                <a:gd name="T14" fmla="*/ 278733 w 14016"/>
                <a:gd name="T15" fmla="*/ 138838 h 10789"/>
                <a:gd name="T16" fmla="*/ 304855 w 14016"/>
                <a:gd name="T17" fmla="*/ 112748 h 10789"/>
                <a:gd name="T18" fmla="*/ 435338 w 14016"/>
                <a:gd name="T19" fmla="*/ 56374 h 10789"/>
                <a:gd name="T20" fmla="*/ 361229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B471CA2B-682B-4A98-B9DA-AB208A7E9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346506 w 14016"/>
                <a:gd name="T1" fmla="*/ 0 h 10487"/>
                <a:gd name="T2" fmla="*/ 278733 w 14016"/>
                <a:gd name="T3" fmla="*/ 35036 h 10487"/>
                <a:gd name="T4" fmla="*/ 187913 w 14016"/>
                <a:gd name="T5" fmla="*/ 173874 h 10487"/>
                <a:gd name="T6" fmla="*/ 57430 w 14016"/>
                <a:gd name="T7" fmla="*/ 91410 h 10487"/>
                <a:gd name="T8" fmla="*/ 0 w 14016"/>
                <a:gd name="T9" fmla="*/ 173874 h 10487"/>
                <a:gd name="T10" fmla="*/ 165985 w 14016"/>
                <a:gd name="T11" fmla="*/ 313769 h 10487"/>
                <a:gd name="T12" fmla="*/ 203940 w 14016"/>
                <a:gd name="T13" fmla="*/ 325696 h 10487"/>
                <a:gd name="T14" fmla="*/ 244287 w 14016"/>
                <a:gd name="T15" fmla="*/ 308551 h 10487"/>
                <a:gd name="T16" fmla="*/ 405023 w 14016"/>
                <a:gd name="T17" fmla="*/ 139429 h 10487"/>
                <a:gd name="T18" fmla="*/ 417572 w 14016"/>
                <a:gd name="T19" fmla="*/ 43391 h 10487"/>
                <a:gd name="T20" fmla="*/ 34650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C0AB80D1-8E68-4491-8926-E5718CAC8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178533 w 5748"/>
                <a:gd name="T1" fmla="*/ 0 h 9814"/>
                <a:gd name="T2" fmla="*/ 178533 w 5748"/>
                <a:gd name="T3" fmla="*/ 0 h 9814"/>
                <a:gd name="T4" fmla="*/ 164960 w 5748"/>
                <a:gd name="T5" fmla="*/ 13573 h 9814"/>
                <a:gd name="T6" fmla="*/ 74140 w 5748"/>
                <a:gd name="T7" fmla="*/ 152412 h 9814"/>
                <a:gd name="T8" fmla="*/ 31 w 5748"/>
                <a:gd name="T9" fmla="*/ 109611 h 9814"/>
                <a:gd name="T10" fmla="*/ 31 w 5748"/>
                <a:gd name="T11" fmla="*/ 248450 h 9814"/>
                <a:gd name="T12" fmla="*/ 52212 w 5748"/>
                <a:gd name="T13" fmla="*/ 292307 h 9814"/>
                <a:gd name="T14" fmla="*/ 74140 w 5748"/>
                <a:gd name="T15" fmla="*/ 304824 h 9814"/>
                <a:gd name="T16" fmla="*/ 126321 w 5748"/>
                <a:gd name="T17" fmla="*/ 122128 h 9814"/>
                <a:gd name="T18" fmla="*/ 178533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19C59E62-BF11-4A75-BC31-3ADD3D743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82927 w 14151"/>
                <a:gd name="T1" fmla="*/ 0 h 16292"/>
                <a:gd name="T2" fmla="*/ 156605 w 14151"/>
                <a:gd name="T3" fmla="*/ 17766 h 16292"/>
                <a:gd name="T4" fmla="*/ 57430 w 14151"/>
                <a:gd name="T5" fmla="*/ 212948 h 16292"/>
                <a:gd name="T6" fmla="*/ 31 w 14151"/>
                <a:gd name="T7" fmla="*/ 417572 h 16292"/>
                <a:gd name="T8" fmla="*/ 260160 w 14151"/>
                <a:gd name="T9" fmla="*/ 506031 h 16292"/>
                <a:gd name="T10" fmla="*/ 296500 w 14151"/>
                <a:gd name="T11" fmla="*/ 504198 h 16292"/>
                <a:gd name="T12" fmla="*/ 435339 w 14151"/>
                <a:gd name="T13" fmla="*/ 465591 h 16292"/>
                <a:gd name="T14" fmla="*/ 439501 w 14151"/>
                <a:gd name="T15" fmla="*/ 243232 h 16292"/>
                <a:gd name="T16" fmla="*/ 352874 w 14151"/>
                <a:gd name="T17" fmla="*/ 43857 h 16292"/>
                <a:gd name="T18" fmla="*/ 282927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F31AEBC2-D138-43EF-A0DE-FE006B093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82495 w 5446"/>
                <a:gd name="T1" fmla="*/ 31 h 14823"/>
                <a:gd name="T2" fmla="*/ 12548 w 5446"/>
                <a:gd name="T3" fmla="*/ 108586 h 14823"/>
                <a:gd name="T4" fmla="*/ 21928 w 5446"/>
                <a:gd name="T5" fmla="*/ 351818 h 14823"/>
                <a:gd name="T6" fmla="*/ 26121 w 5446"/>
                <a:gd name="T7" fmla="*/ 460373 h 14823"/>
                <a:gd name="T8" fmla="*/ 164960 w 5446"/>
                <a:gd name="T9" fmla="*/ 421765 h 14823"/>
                <a:gd name="T10" fmla="*/ 169122 w 5446"/>
                <a:gd name="T11" fmla="*/ 199406 h 14823"/>
                <a:gd name="T12" fmla="*/ 169122 w 5446"/>
                <a:gd name="T13" fmla="*/ 195244 h 14823"/>
                <a:gd name="T14" fmla="*/ 82495 w 5446"/>
                <a:gd name="T15" fmla="*/ 31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691FAD91-601A-4409-922F-1E0B43DB1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52212 w 16133"/>
                <a:gd name="T1" fmla="*/ 31 h 11630"/>
                <a:gd name="T2" fmla="*/ 9411 w 16133"/>
                <a:gd name="T3" fmla="*/ 160798 h 11630"/>
                <a:gd name="T4" fmla="*/ 21928 w 16133"/>
                <a:gd name="T5" fmla="*/ 217141 h 11630"/>
                <a:gd name="T6" fmla="*/ 113804 w 16133"/>
                <a:gd name="T7" fmla="*/ 287089 h 11630"/>
                <a:gd name="T8" fmla="*/ 330915 w 16133"/>
                <a:gd name="T9" fmla="*/ 361198 h 11630"/>
                <a:gd name="T10" fmla="*/ 465591 w 16133"/>
                <a:gd name="T11" fmla="*/ 335107 h 11630"/>
                <a:gd name="T12" fmla="*/ 501093 w 16133"/>
                <a:gd name="T13" fmla="*/ 282926 h 11630"/>
                <a:gd name="T14" fmla="*/ 501093 w 16133"/>
                <a:gd name="T15" fmla="*/ 265160 h 11630"/>
                <a:gd name="T16" fmla="*/ 487520 w 16133"/>
                <a:gd name="T17" fmla="*/ 48050 h 11630"/>
                <a:gd name="T18" fmla="*/ 348681 w 16133"/>
                <a:gd name="T19" fmla="*/ 86658 h 11630"/>
                <a:gd name="T20" fmla="*/ 312341 w 16133"/>
                <a:gd name="T21" fmla="*/ 88490 h 11630"/>
                <a:gd name="T22" fmla="*/ 52212 w 16133"/>
                <a:gd name="T23" fmla="*/ 31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C088EDE5-FC1C-4FF0-A35E-5BA50EDAF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126322 w 4606"/>
                <a:gd name="T1" fmla="*/ 0 h 8148"/>
                <a:gd name="T2" fmla="*/ 31 w 4606"/>
                <a:gd name="T3" fmla="*/ 8355 h 8148"/>
                <a:gd name="T4" fmla="*/ 12548 w 4606"/>
                <a:gd name="T5" fmla="*/ 182696 h 8148"/>
                <a:gd name="T6" fmla="*/ 12548 w 4606"/>
                <a:gd name="T7" fmla="*/ 195213 h 8148"/>
                <a:gd name="T8" fmla="*/ 75259 w 4606"/>
                <a:gd name="T9" fmla="*/ 253047 h 8148"/>
                <a:gd name="T10" fmla="*/ 82496 w 4606"/>
                <a:gd name="T11" fmla="*/ 252612 h 8148"/>
                <a:gd name="T12" fmla="*/ 138870 w 4606"/>
                <a:gd name="T13" fmla="*/ 182696 h 8148"/>
                <a:gd name="T14" fmla="*/ 138870 w 4606"/>
                <a:gd name="T15" fmla="*/ 174341 h 8148"/>
                <a:gd name="T16" fmla="*/ 126322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85442026-0C14-4BE6-ADE8-1A07B475C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153723 w 6420"/>
                <a:gd name="T1" fmla="*/ 32 h 4389"/>
                <a:gd name="T2" fmla="*/ 102091 w 6420"/>
                <a:gd name="T3" fmla="*/ 65940 h 4389"/>
                <a:gd name="T4" fmla="*/ 14783 w 6420"/>
                <a:gd name="T5" fmla="*/ 65940 h 4389"/>
                <a:gd name="T6" fmla="*/ 9843 w 6420"/>
                <a:gd name="T7" fmla="*/ 79767 h 4389"/>
                <a:gd name="T8" fmla="*/ 97151 w 6420"/>
                <a:gd name="T9" fmla="*/ 132955 h 4389"/>
                <a:gd name="T10" fmla="*/ 124376 w 6420"/>
                <a:gd name="T11" fmla="*/ 138872 h 4389"/>
                <a:gd name="T12" fmla="*/ 153723 w 6420"/>
                <a:gd name="T13" fmla="*/ 128684 h 4389"/>
                <a:gd name="T14" fmla="*/ 234920 w 6420"/>
                <a:gd name="T15" fmla="*/ 57428 h 4389"/>
                <a:gd name="T16" fmla="*/ 153723 w 6420"/>
                <a:gd name="T17" fmla="*/ 32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3300F821-F65D-4224-B2D3-D98D013FA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569860 w 21712"/>
                <a:gd name="T1" fmla="*/ 31 h 14732"/>
                <a:gd name="T2" fmla="*/ 521965 w 21712"/>
                <a:gd name="T3" fmla="*/ 9722 h 14732"/>
                <a:gd name="T4" fmla="*/ 425927 w 21712"/>
                <a:gd name="T5" fmla="*/ 53579 h 14732"/>
                <a:gd name="T6" fmla="*/ 156605 w 21712"/>
                <a:gd name="T7" fmla="*/ 170489 h 14732"/>
                <a:gd name="T8" fmla="*/ 130484 w 21712"/>
                <a:gd name="T9" fmla="*/ 196580 h 14732"/>
                <a:gd name="T10" fmla="*/ 126321 w 21712"/>
                <a:gd name="T11" fmla="*/ 200773 h 14732"/>
                <a:gd name="T12" fmla="*/ 0 w 21712"/>
                <a:gd name="T13" fmla="*/ 401204 h 14732"/>
                <a:gd name="T14" fmla="*/ 68922 w 21712"/>
                <a:gd name="T15" fmla="*/ 457547 h 14732"/>
                <a:gd name="T16" fmla="*/ 225496 w 21712"/>
                <a:gd name="T17" fmla="*/ 296811 h 14732"/>
                <a:gd name="T18" fmla="*/ 508392 w 21712"/>
                <a:gd name="T19" fmla="*/ 270689 h 14732"/>
                <a:gd name="T20" fmla="*/ 612785 w 21712"/>
                <a:gd name="T21" fmla="*/ 231025 h 14732"/>
                <a:gd name="T22" fmla="*/ 674377 w 21712"/>
                <a:gd name="T23" fmla="*/ 136043 h 14732"/>
                <a:gd name="T24" fmla="*/ 674377 w 21712"/>
                <a:gd name="T25" fmla="*/ 109953 h 14732"/>
                <a:gd name="T26" fmla="*/ 622165 w 21712"/>
                <a:gd name="T27" fmla="*/ 13915 h 14732"/>
                <a:gd name="T28" fmla="*/ 569860 w 21712"/>
                <a:gd name="T29" fmla="*/ 31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19F0DDF6-47B9-4C72-832D-A5074D683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86658 w 6319"/>
                <a:gd name="T1" fmla="*/ 0 h 8806"/>
                <a:gd name="T2" fmla="*/ 48019 w 6319"/>
                <a:gd name="T3" fmla="*/ 8355 h 8806"/>
                <a:gd name="T4" fmla="*/ 26091 w 6319"/>
                <a:gd name="T5" fmla="*/ 186857 h 8806"/>
                <a:gd name="T6" fmla="*/ 4193 w 6319"/>
                <a:gd name="T7" fmla="*/ 265160 h 8806"/>
                <a:gd name="T8" fmla="*/ 0 w 6319"/>
                <a:gd name="T9" fmla="*/ 273515 h 8806"/>
                <a:gd name="T10" fmla="*/ 0 w 6319"/>
                <a:gd name="T11" fmla="*/ 273515 h 8806"/>
                <a:gd name="T12" fmla="*/ 30284 w 6319"/>
                <a:gd name="T13" fmla="*/ 269322 h 8806"/>
                <a:gd name="T14" fmla="*/ 134677 w 6319"/>
                <a:gd name="T15" fmla="*/ 229658 h 8806"/>
                <a:gd name="T16" fmla="*/ 196269 w 6319"/>
                <a:gd name="T17" fmla="*/ 134676 h 8806"/>
                <a:gd name="T18" fmla="*/ 196269 w 6319"/>
                <a:gd name="T19" fmla="*/ 108586 h 8806"/>
                <a:gd name="T20" fmla="*/ 196269 w 6319"/>
                <a:gd name="T21" fmla="*/ 90820 h 8806"/>
                <a:gd name="T22" fmla="*/ 144057 w 6319"/>
                <a:gd name="T23" fmla="*/ 12548 h 8806"/>
                <a:gd name="T24" fmla="*/ 91876 w 6319"/>
                <a:gd name="T25" fmla="*/ 0 h 8806"/>
                <a:gd name="T26" fmla="*/ 86658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B3FB79E7-C6D0-4D68-B18C-FD0DF9923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84483 w 7294"/>
                <a:gd name="T1" fmla="*/ 0 h 17402"/>
                <a:gd name="T2" fmla="*/ 26090 w 7294"/>
                <a:gd name="T3" fmla="*/ 27954 h 17402"/>
                <a:gd name="T4" fmla="*/ 12517 w 7294"/>
                <a:gd name="T5" fmla="*/ 122936 h 17402"/>
                <a:gd name="T6" fmla="*/ 169122 w 7294"/>
                <a:gd name="T7" fmla="*/ 536315 h 17402"/>
                <a:gd name="T8" fmla="*/ 169122 w 7294"/>
                <a:gd name="T9" fmla="*/ 540477 h 17402"/>
                <a:gd name="T10" fmla="*/ 226521 w 7294"/>
                <a:gd name="T11" fmla="*/ 527960 h 17402"/>
                <a:gd name="T12" fmla="*/ 152412 w 7294"/>
                <a:gd name="T13" fmla="*/ 48826 h 17402"/>
                <a:gd name="T14" fmla="*/ 84483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0967C88C-9CD3-475A-B3C7-F40BAC677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57430 w 4774"/>
                <a:gd name="T1" fmla="*/ 0 h 3059"/>
                <a:gd name="T2" fmla="*/ 31 w 4774"/>
                <a:gd name="T3" fmla="*/ 12517 h 3059"/>
                <a:gd name="T4" fmla="*/ 9411 w 4774"/>
                <a:gd name="T5" fmla="*/ 48019 h 3059"/>
                <a:gd name="T6" fmla="*/ 69947 w 4774"/>
                <a:gd name="T7" fmla="*/ 94982 h 3059"/>
                <a:gd name="T8" fmla="*/ 130515 w 4774"/>
                <a:gd name="T9" fmla="*/ 74110 h 3059"/>
                <a:gd name="T10" fmla="*/ 130515 w 4774"/>
                <a:gd name="T11" fmla="*/ 38639 h 3059"/>
                <a:gd name="T12" fmla="*/ 61623 w 4774"/>
                <a:gd name="T13" fmla="*/ 16710 h 3059"/>
                <a:gd name="T14" fmla="*/ 57430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AF12D33D-B8E3-4BA2-9310-C00C2116B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4193 w 135"/>
                <a:gd name="T5" fmla="*/ 26091 h 841"/>
                <a:gd name="T6" fmla="*/ 4193 w 135"/>
                <a:gd name="T7" fmla="*/ 26091 h 841"/>
                <a:gd name="T8" fmla="*/ 4193 w 135"/>
                <a:gd name="T9" fmla="*/ 26091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3936F0A3-C064-4AD7-B0CD-5C89D72AB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31 w 1"/>
                <a:gd name="T1" fmla="*/ 0 h 1"/>
                <a:gd name="T2" fmla="*/ 31 w 1"/>
                <a:gd name="T3" fmla="*/ 0 h 1"/>
                <a:gd name="T4" fmla="*/ 3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2E89BC50-295D-4A20-8D33-DAF0B614E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31 w 136"/>
                <a:gd name="T1" fmla="*/ 31 h 707"/>
                <a:gd name="T2" fmla="*/ 4193 w 136"/>
                <a:gd name="T3" fmla="*/ 21959 h 707"/>
                <a:gd name="T4" fmla="*/ 4193 w 136"/>
                <a:gd name="T5" fmla="*/ 21959 h 707"/>
                <a:gd name="T6" fmla="*/ 31 w 136"/>
                <a:gd name="T7" fmla="*/ 31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C28DFD72-FF91-4418-BCBF-AF0731D16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126322 w 4202"/>
                <a:gd name="T1" fmla="*/ 0 h 1815"/>
                <a:gd name="T2" fmla="*/ 9411 w 4202"/>
                <a:gd name="T3" fmla="*/ 8355 h 1815"/>
                <a:gd name="T4" fmla="*/ 31 w 4202"/>
                <a:gd name="T5" fmla="*/ 8355 h 1815"/>
                <a:gd name="T6" fmla="*/ 4193 w 4202"/>
                <a:gd name="T7" fmla="*/ 30284 h 1815"/>
                <a:gd name="T8" fmla="*/ 61623 w 4202"/>
                <a:gd name="T9" fmla="*/ 56374 h 1815"/>
                <a:gd name="T10" fmla="*/ 130515 w 4202"/>
                <a:gd name="T11" fmla="*/ 26090 h 1815"/>
                <a:gd name="T12" fmla="*/ 126322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6E60F031-9AAB-42EE-8342-A759CFCFA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608592 w 39491"/>
                <a:gd name="T1" fmla="*/ 0 h 40034"/>
                <a:gd name="T2" fmla="*/ 17766 w 39491"/>
                <a:gd name="T3" fmla="*/ 512554 h 40034"/>
                <a:gd name="T4" fmla="*/ 60567 w 39491"/>
                <a:gd name="T5" fmla="*/ 835113 h 40034"/>
                <a:gd name="T6" fmla="*/ 82496 w 39491"/>
                <a:gd name="T7" fmla="*/ 947861 h 40034"/>
                <a:gd name="T8" fmla="*/ 82496 w 39491"/>
                <a:gd name="T9" fmla="*/ 1021970 h 40034"/>
                <a:gd name="T10" fmla="*/ 82496 w 39491"/>
                <a:gd name="T11" fmla="*/ 1030326 h 40034"/>
                <a:gd name="T12" fmla="*/ 82496 w 39491"/>
                <a:gd name="T13" fmla="*/ 1052254 h 40034"/>
                <a:gd name="T14" fmla="*/ 521965 w 39491"/>
                <a:gd name="T15" fmla="*/ 1243274 h 40034"/>
                <a:gd name="T16" fmla="*/ 538738 w 39491"/>
                <a:gd name="T17" fmla="*/ 1243460 h 40034"/>
                <a:gd name="T18" fmla="*/ 969790 w 39491"/>
                <a:gd name="T19" fmla="*/ 1082507 h 40034"/>
                <a:gd name="T20" fmla="*/ 1009454 w 39491"/>
                <a:gd name="T21" fmla="*/ 1086700 h 40034"/>
                <a:gd name="T22" fmla="*/ 1178576 w 39491"/>
                <a:gd name="T23" fmla="*/ 917577 h 40034"/>
                <a:gd name="T24" fmla="*/ 1152455 w 39491"/>
                <a:gd name="T25" fmla="*/ 825702 h 40034"/>
                <a:gd name="T26" fmla="*/ 1200473 w 39491"/>
                <a:gd name="T27" fmla="*/ 638875 h 40034"/>
                <a:gd name="T28" fmla="*/ 608592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D323E5B5-C11C-47B1-AF2E-ABD2318C7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1026164 w 33038"/>
                <a:gd name="T1" fmla="*/ 240125 h 10655"/>
                <a:gd name="T2" fmla="*/ 953080 w 33038"/>
                <a:gd name="T3" fmla="*/ 256836 h 10655"/>
                <a:gd name="T4" fmla="*/ 913416 w 33038"/>
                <a:gd name="T5" fmla="*/ 252643 h 10655"/>
                <a:gd name="T6" fmla="*/ 809023 w 33038"/>
                <a:gd name="T7" fmla="*/ 330945 h 10655"/>
                <a:gd name="T8" fmla="*/ 809023 w 33038"/>
                <a:gd name="T9" fmla="*/ 330945 h 10655"/>
                <a:gd name="T10" fmla="*/ 913416 w 33038"/>
                <a:gd name="T11" fmla="*/ 252643 h 10655"/>
                <a:gd name="T12" fmla="*/ 953080 w 33038"/>
                <a:gd name="T13" fmla="*/ 256836 h 10655"/>
                <a:gd name="T14" fmla="*/ 1026164 w 33038"/>
                <a:gd name="T15" fmla="*/ 240125 h 10655"/>
                <a:gd name="T16" fmla="*/ 0 w 33038"/>
                <a:gd name="T17" fmla="*/ 31 h 10655"/>
                <a:gd name="T18" fmla="*/ 0 w 33038"/>
                <a:gd name="T19" fmla="*/ 31 h 10655"/>
                <a:gd name="T20" fmla="*/ 4193 w 33038"/>
                <a:gd name="T21" fmla="*/ 5249 h 10655"/>
                <a:gd name="T22" fmla="*/ 4193 w 33038"/>
                <a:gd name="T23" fmla="*/ 9411 h 10655"/>
                <a:gd name="T24" fmla="*/ 4193 w 33038"/>
                <a:gd name="T25" fmla="*/ 5249 h 10655"/>
                <a:gd name="T26" fmla="*/ 0 w 33038"/>
                <a:gd name="T27" fmla="*/ 31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F9E01B9D-FBDA-44A9-91B6-33DA8E8FF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191051 w 36130"/>
                <a:gd name="T1" fmla="*/ 48050 h 17780"/>
                <a:gd name="T2" fmla="*/ 74140 w 36130"/>
                <a:gd name="T3" fmla="*/ 156605 h 17780"/>
                <a:gd name="T4" fmla="*/ 43857 w 36130"/>
                <a:gd name="T5" fmla="*/ 148250 h 17780"/>
                <a:gd name="T6" fmla="*/ 0 w 36130"/>
                <a:gd name="T7" fmla="*/ 221334 h 17780"/>
                <a:gd name="T8" fmla="*/ 4193 w 36130"/>
                <a:gd name="T9" fmla="*/ 226553 h 17780"/>
                <a:gd name="T10" fmla="*/ 4193 w 36130"/>
                <a:gd name="T11" fmla="*/ 230715 h 17780"/>
                <a:gd name="T12" fmla="*/ 222359 w 36130"/>
                <a:gd name="T13" fmla="*/ 108586 h 17780"/>
                <a:gd name="T14" fmla="*/ 191051 w 36130"/>
                <a:gd name="T15" fmla="*/ 48050 h 17780"/>
                <a:gd name="T16" fmla="*/ 626358 w 36130"/>
                <a:gd name="T17" fmla="*/ 31 h 17780"/>
                <a:gd name="T18" fmla="*/ 565791 w 36130"/>
                <a:gd name="T19" fmla="*/ 69978 h 17780"/>
                <a:gd name="T20" fmla="*/ 613810 w 36130"/>
                <a:gd name="T21" fmla="*/ 82496 h 17780"/>
                <a:gd name="T22" fmla="*/ 822596 w 36130"/>
                <a:gd name="T23" fmla="*/ 335108 h 17780"/>
                <a:gd name="T24" fmla="*/ 809023 w 36130"/>
                <a:gd name="T25" fmla="*/ 552249 h 17780"/>
                <a:gd name="T26" fmla="*/ 913416 w 36130"/>
                <a:gd name="T27" fmla="*/ 473946 h 17780"/>
                <a:gd name="T28" fmla="*/ 953080 w 36130"/>
                <a:gd name="T29" fmla="*/ 478140 h 17780"/>
                <a:gd name="T30" fmla="*/ 1026164 w 36130"/>
                <a:gd name="T31" fmla="*/ 461429 h 17780"/>
                <a:gd name="T32" fmla="*/ 1122202 w 36130"/>
                <a:gd name="T33" fmla="*/ 309017 h 17780"/>
                <a:gd name="T34" fmla="*/ 1113847 w 36130"/>
                <a:gd name="T35" fmla="*/ 256836 h 17780"/>
                <a:gd name="T36" fmla="*/ 1026164 w 36130"/>
                <a:gd name="T37" fmla="*/ 186889 h 17780"/>
                <a:gd name="T38" fmla="*/ 1000043 w 36130"/>
                <a:gd name="T39" fmla="*/ 182696 h 17780"/>
                <a:gd name="T40" fmla="*/ 913416 w 36130"/>
                <a:gd name="T41" fmla="*/ 212979 h 17780"/>
                <a:gd name="T42" fmla="*/ 865397 w 36130"/>
                <a:gd name="T43" fmla="*/ 226553 h 17780"/>
                <a:gd name="T44" fmla="*/ 796506 w 36130"/>
                <a:gd name="T45" fmla="*/ 186889 h 17780"/>
                <a:gd name="T46" fmla="*/ 778739 w 36130"/>
                <a:gd name="T47" fmla="*/ 90851 h 17780"/>
                <a:gd name="T48" fmla="*/ 787094 w 36130"/>
                <a:gd name="T49" fmla="*/ 43857 h 17780"/>
                <a:gd name="T50" fmla="*/ 787094 w 36130"/>
                <a:gd name="T51" fmla="*/ 43857 h 17780"/>
                <a:gd name="T52" fmla="*/ 726558 w 36130"/>
                <a:gd name="T53" fmla="*/ 78334 h 17780"/>
                <a:gd name="T54" fmla="*/ 626358 w 36130"/>
                <a:gd name="T55" fmla="*/ 8386 h 17780"/>
                <a:gd name="T56" fmla="*/ 626358 w 36130"/>
                <a:gd name="T57" fmla="*/ 31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6BACED54-04B1-4862-B1E7-A0CF1A4CCC16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F4C80028-717E-4321-8AB8-7E8054134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8355 w 270"/>
                <a:gd name="T1" fmla="*/ 31 h 169"/>
                <a:gd name="T2" fmla="*/ 0 w 270"/>
                <a:gd name="T3" fmla="*/ 5249 h 169"/>
                <a:gd name="T4" fmla="*/ 8355 w 270"/>
                <a:gd name="T5" fmla="*/ 31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55C72526-791F-4BDF-B39D-A5ACE591C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96038 w 3093"/>
                <a:gd name="T1" fmla="*/ 31 h 1682"/>
                <a:gd name="T2" fmla="*/ 96038 w 3093"/>
                <a:gd name="T3" fmla="*/ 31 h 1682"/>
                <a:gd name="T4" fmla="*/ 0 w 3093"/>
                <a:gd name="T5" fmla="*/ 52212 h 1682"/>
                <a:gd name="T6" fmla="*/ 96038 w 3093"/>
                <a:gd name="T7" fmla="*/ 31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C40DB6E0-5D29-48E0-A88B-8804ABD42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60567 w 7126"/>
                <a:gd name="T1" fmla="*/ 8386 h 2522"/>
                <a:gd name="T2" fmla="*/ 160767 w 7126"/>
                <a:gd name="T3" fmla="*/ 78334 h 2522"/>
                <a:gd name="T4" fmla="*/ 221303 w 7126"/>
                <a:gd name="T5" fmla="*/ 43857 h 2522"/>
                <a:gd name="T6" fmla="*/ 221303 w 7126"/>
                <a:gd name="T7" fmla="*/ 43857 h 2522"/>
                <a:gd name="T8" fmla="*/ 160767 w 7126"/>
                <a:gd name="T9" fmla="*/ 78334 h 2522"/>
                <a:gd name="T10" fmla="*/ 60567 w 7126"/>
                <a:gd name="T11" fmla="*/ 8386 h 2522"/>
                <a:gd name="T12" fmla="*/ 60567 w 7126"/>
                <a:gd name="T13" fmla="*/ 31 h 2522"/>
                <a:gd name="T14" fmla="*/ 0 w 7126"/>
                <a:gd name="T15" fmla="*/ 69979 h 2522"/>
                <a:gd name="T16" fmla="*/ 0 w 7126"/>
                <a:gd name="T17" fmla="*/ 69979 h 2522"/>
                <a:gd name="T18" fmla="*/ 60567 w 7126"/>
                <a:gd name="T19" fmla="*/ 31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C2E6FF82-0289-417C-BB11-D3182321F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122160 w 4068"/>
                <a:gd name="T1" fmla="*/ 0 h 1984"/>
                <a:gd name="T2" fmla="*/ 31 w 4068"/>
                <a:gd name="T3" fmla="*/ 61592 h 1984"/>
                <a:gd name="T4" fmla="*/ 126353 w 4068"/>
                <a:gd name="T5" fmla="*/ 0 h 1984"/>
                <a:gd name="T6" fmla="*/ 122160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5A1E7053-800D-4A78-B81F-CECBBDC4B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4193 h 135"/>
                <a:gd name="T6" fmla="*/ 0 w 1"/>
                <a:gd name="T7" fmla="*/ 4193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16B9CC91-394D-4C44-AAA9-9A7D0F27D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43639 w 1405"/>
                <a:gd name="T1" fmla="*/ 31 h 2334"/>
                <a:gd name="T2" fmla="*/ 43639 w 1405"/>
                <a:gd name="T3" fmla="*/ 31 h 2334"/>
                <a:gd name="T4" fmla="*/ 0 w 1405"/>
                <a:gd name="T5" fmla="*/ 68301 h 2334"/>
                <a:gd name="T6" fmla="*/ 0 w 1405"/>
                <a:gd name="T7" fmla="*/ 72494 h 2334"/>
                <a:gd name="T8" fmla="*/ 43639 w 1405"/>
                <a:gd name="T9" fmla="*/ 31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3310CA34-20B1-4D35-BCD3-044AE5005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1409259 w 47188"/>
                <a:gd name="T1" fmla="*/ 138839 h 6723"/>
                <a:gd name="T2" fmla="*/ 1335149 w 47188"/>
                <a:gd name="T3" fmla="*/ 208786 h 6723"/>
                <a:gd name="T4" fmla="*/ 1325738 w 47188"/>
                <a:gd name="T5" fmla="*/ 208786 h 6723"/>
                <a:gd name="T6" fmla="*/ 1309059 w 47188"/>
                <a:gd name="T7" fmla="*/ 204624 h 6723"/>
                <a:gd name="T8" fmla="*/ 1309059 w 47188"/>
                <a:gd name="T9" fmla="*/ 204624 h 6723"/>
                <a:gd name="T10" fmla="*/ 1325738 w 47188"/>
                <a:gd name="T11" fmla="*/ 208786 h 6723"/>
                <a:gd name="T12" fmla="*/ 1335149 w 47188"/>
                <a:gd name="T13" fmla="*/ 208786 h 6723"/>
                <a:gd name="T14" fmla="*/ 1409259 w 47188"/>
                <a:gd name="T15" fmla="*/ 138839 h 6723"/>
                <a:gd name="T16" fmla="*/ 31 w 47188"/>
                <a:gd name="T17" fmla="*/ 4193 h 6723"/>
                <a:gd name="T18" fmla="*/ 4193 w 47188"/>
                <a:gd name="T19" fmla="*/ 48019 h 6723"/>
                <a:gd name="T20" fmla="*/ 78303 w 47188"/>
                <a:gd name="T21" fmla="*/ 96038 h 6723"/>
                <a:gd name="T22" fmla="*/ 82496 w 47188"/>
                <a:gd name="T23" fmla="*/ 96038 h 6723"/>
                <a:gd name="T24" fmla="*/ 125296 w 47188"/>
                <a:gd name="T25" fmla="*/ 86658 h 6723"/>
                <a:gd name="T26" fmla="*/ 125296 w 47188"/>
                <a:gd name="T27" fmla="*/ 86658 h 6723"/>
                <a:gd name="T28" fmla="*/ 82496 w 47188"/>
                <a:gd name="T29" fmla="*/ 96038 h 6723"/>
                <a:gd name="T30" fmla="*/ 78303 w 47188"/>
                <a:gd name="T31" fmla="*/ 96038 h 6723"/>
                <a:gd name="T32" fmla="*/ 4193 w 47188"/>
                <a:gd name="T33" fmla="*/ 48019 h 6723"/>
                <a:gd name="T34" fmla="*/ 31 w 47188"/>
                <a:gd name="T35" fmla="*/ 4193 h 6723"/>
                <a:gd name="T36" fmla="*/ 1465633 w 47188"/>
                <a:gd name="T37" fmla="*/ 0 h 6723"/>
                <a:gd name="T38" fmla="*/ 1395686 w 47188"/>
                <a:gd name="T39" fmla="*/ 100231 h 6723"/>
                <a:gd name="T40" fmla="*/ 1395686 w 47188"/>
                <a:gd name="T41" fmla="*/ 100231 h 6723"/>
                <a:gd name="T42" fmla="*/ 1465633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7CD33C9F-0A7D-495B-B1DB-23ACED720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31 w 1"/>
                <a:gd name="T1" fmla="*/ 31 h 1"/>
                <a:gd name="T2" fmla="*/ 31 w 1"/>
                <a:gd name="T3" fmla="*/ 31 h 1"/>
                <a:gd name="T4" fmla="*/ 31 w 1"/>
                <a:gd name="T5" fmla="*/ 31 h 1"/>
                <a:gd name="T6" fmla="*/ 31 w 1"/>
                <a:gd name="T7" fmla="*/ 3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A8C08BB6-24AF-472B-BF49-64EEFFBC1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31 h 2253"/>
                <a:gd name="T2" fmla="*/ 87683 w 2823"/>
                <a:gd name="T3" fmla="*/ 69978 h 2253"/>
                <a:gd name="T4" fmla="*/ 0 w 2823"/>
                <a:gd name="T5" fmla="*/ 31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039F3AF7-CD57-40EC-BEFA-1480A4F12E5F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29F4F766-AC72-4BC2-AD73-377494241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164960 w 5748"/>
                <a:gd name="T1" fmla="*/ 31 h 3934"/>
                <a:gd name="T2" fmla="*/ 147224 w 5748"/>
                <a:gd name="T3" fmla="*/ 17766 h 3934"/>
                <a:gd name="T4" fmla="*/ 78333 w 5748"/>
                <a:gd name="T5" fmla="*/ 90850 h 3934"/>
                <a:gd name="T6" fmla="*/ 67680 w 5748"/>
                <a:gd name="T7" fmla="*/ 92341 h 3934"/>
                <a:gd name="T8" fmla="*/ 26121 w 5748"/>
                <a:gd name="T9" fmla="*/ 78333 h 3934"/>
                <a:gd name="T10" fmla="*/ 20500 w 5748"/>
                <a:gd name="T11" fmla="*/ 76594 h 3934"/>
                <a:gd name="T12" fmla="*/ 4193 w 5748"/>
                <a:gd name="T13" fmla="*/ 82495 h 3934"/>
                <a:gd name="T14" fmla="*/ 8386 w 5748"/>
                <a:gd name="T15" fmla="*/ 104424 h 3934"/>
                <a:gd name="T16" fmla="*/ 68922 w 5748"/>
                <a:gd name="T17" fmla="*/ 122159 h 3934"/>
                <a:gd name="T18" fmla="*/ 82495 w 5748"/>
                <a:gd name="T19" fmla="*/ 122159 h 3934"/>
                <a:gd name="T20" fmla="*/ 178533 w 5748"/>
                <a:gd name="T21" fmla="*/ 17766 h 3934"/>
                <a:gd name="T22" fmla="*/ 164960 w 5748"/>
                <a:gd name="T23" fmla="*/ 31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EB2B5A8C-54F7-4248-B45B-46E22DAA5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117314 w 7563"/>
                <a:gd name="T1" fmla="*/ 0 h 6741"/>
                <a:gd name="T2" fmla="*/ 34446 w 7563"/>
                <a:gd name="T3" fmla="*/ 39850 h 6741"/>
                <a:gd name="T4" fmla="*/ 52212 w 7563"/>
                <a:gd name="T5" fmla="*/ 188069 h 6741"/>
                <a:gd name="T6" fmla="*/ 117190 w 7563"/>
                <a:gd name="T7" fmla="*/ 209376 h 6741"/>
                <a:gd name="T8" fmla="*/ 199375 w 7563"/>
                <a:gd name="T9" fmla="*/ 170333 h 6741"/>
                <a:gd name="T10" fmla="*/ 182696 w 7563"/>
                <a:gd name="T11" fmla="*/ 23140 h 6741"/>
                <a:gd name="T12" fmla="*/ 117314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A766C7DC-7AD4-4C1D-95D2-C4A4ED03D896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9B4C4C7A-A9B5-4C1B-82E6-973C0CB23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106008 w 6992"/>
                <a:gd name="T1" fmla="*/ 31 h 6211"/>
                <a:gd name="T2" fmla="*/ 46994 w 6992"/>
                <a:gd name="T3" fmla="*/ 21711 h 6211"/>
                <a:gd name="T4" fmla="*/ 30284 w 6992"/>
                <a:gd name="T5" fmla="*/ 156387 h 6211"/>
                <a:gd name="T6" fmla="*/ 104703 w 6992"/>
                <a:gd name="T7" fmla="*/ 192914 h 6211"/>
                <a:gd name="T8" fmla="*/ 169122 w 6992"/>
                <a:gd name="T9" fmla="*/ 169961 h 6211"/>
                <a:gd name="T10" fmla="*/ 182695 w 6992"/>
                <a:gd name="T11" fmla="*/ 34259 h 6211"/>
                <a:gd name="T12" fmla="*/ 106008 w 6992"/>
                <a:gd name="T13" fmla="*/ 31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B1D1CF9D-A3A4-4153-9ADD-2BD55A8393DF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6A5A04F5-5C9C-4192-A7D4-9B1676656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31 w 8000"/>
                <a:gd name="T1" fmla="*/ 31 h 11551"/>
                <a:gd name="T2" fmla="*/ 31 w 8000"/>
                <a:gd name="T3" fmla="*/ 304855 h 11551"/>
                <a:gd name="T4" fmla="*/ 13604 w 8000"/>
                <a:gd name="T5" fmla="*/ 330945 h 11551"/>
                <a:gd name="T6" fmla="*/ 116382 w 8000"/>
                <a:gd name="T7" fmla="*/ 358775 h 11551"/>
                <a:gd name="T8" fmla="*/ 230715 w 8000"/>
                <a:gd name="T9" fmla="*/ 330945 h 11551"/>
                <a:gd name="T10" fmla="*/ 248481 w 8000"/>
                <a:gd name="T11" fmla="*/ 304855 h 11551"/>
                <a:gd name="T12" fmla="*/ 248481 w 8000"/>
                <a:gd name="T13" fmla="*/ 31 h 11551"/>
                <a:gd name="T14" fmla="*/ 126322 w 8000"/>
                <a:gd name="T15" fmla="*/ 35533 h 11551"/>
                <a:gd name="T16" fmla="*/ 31 w 8000"/>
                <a:gd name="T17" fmla="*/ 31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F2115BDB-0F9B-4785-ADB7-B9A9CC4B9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48481 w 8000"/>
                <a:gd name="T1" fmla="*/ 31 h 11495"/>
                <a:gd name="T2" fmla="*/ 248481 w 8000"/>
                <a:gd name="T3" fmla="*/ 31 h 11495"/>
                <a:gd name="T4" fmla="*/ 248481 w 8000"/>
                <a:gd name="T5" fmla="*/ 161823 h 11495"/>
                <a:gd name="T6" fmla="*/ 248481 w 8000"/>
                <a:gd name="T7" fmla="*/ 161823 h 11495"/>
                <a:gd name="T8" fmla="*/ 248481 w 8000"/>
                <a:gd name="T9" fmla="*/ 31 h 11495"/>
                <a:gd name="T10" fmla="*/ 31 w 8000"/>
                <a:gd name="T11" fmla="*/ 31 h 11495"/>
                <a:gd name="T12" fmla="*/ 31 w 8000"/>
                <a:gd name="T13" fmla="*/ 304855 h 11495"/>
                <a:gd name="T14" fmla="*/ 13604 w 8000"/>
                <a:gd name="T15" fmla="*/ 330946 h 11495"/>
                <a:gd name="T16" fmla="*/ 117997 w 8000"/>
                <a:gd name="T17" fmla="*/ 357036 h 11495"/>
                <a:gd name="T18" fmla="*/ 230715 w 8000"/>
                <a:gd name="T19" fmla="*/ 330946 h 11495"/>
                <a:gd name="T20" fmla="*/ 248481 w 8000"/>
                <a:gd name="T21" fmla="*/ 304855 h 11495"/>
                <a:gd name="T22" fmla="*/ 248481 w 8000"/>
                <a:gd name="T23" fmla="*/ 300662 h 11495"/>
                <a:gd name="T24" fmla="*/ 248481 w 8000"/>
                <a:gd name="T25" fmla="*/ 300662 h 11495"/>
                <a:gd name="T26" fmla="*/ 248481 w 8000"/>
                <a:gd name="T27" fmla="*/ 304855 h 11495"/>
                <a:gd name="T28" fmla="*/ 230715 w 8000"/>
                <a:gd name="T29" fmla="*/ 330946 h 11495"/>
                <a:gd name="T30" fmla="*/ 117997 w 8000"/>
                <a:gd name="T31" fmla="*/ 357036 h 11495"/>
                <a:gd name="T32" fmla="*/ 13604 w 8000"/>
                <a:gd name="T33" fmla="*/ 330946 h 11495"/>
                <a:gd name="T34" fmla="*/ 31 w 8000"/>
                <a:gd name="T35" fmla="*/ 304855 h 11495"/>
                <a:gd name="T36" fmla="*/ 31 w 8000"/>
                <a:gd name="T37" fmla="*/ 31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61E47F64-F128-4DA6-8018-BBCF382B0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31 w 1"/>
                <a:gd name="T1" fmla="*/ 0 h 4471"/>
                <a:gd name="T2" fmla="*/ 31 w 1"/>
                <a:gd name="T3" fmla="*/ 138839 h 4471"/>
                <a:gd name="T4" fmla="*/ 31 w 1"/>
                <a:gd name="T5" fmla="*/ 138839 h 4471"/>
                <a:gd name="T6" fmla="*/ 31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0861A902-D249-44E1-9245-35A1C6DFC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6122 w 841"/>
                <a:gd name="T1" fmla="*/ 0 h 404"/>
                <a:gd name="T2" fmla="*/ 22022 w 841"/>
                <a:gd name="T3" fmla="*/ 3137 h 404"/>
                <a:gd name="T4" fmla="*/ 22022 w 841"/>
                <a:gd name="T5" fmla="*/ 3137 h 404"/>
                <a:gd name="T6" fmla="*/ 26122 w 841"/>
                <a:gd name="T7" fmla="*/ 0 h 404"/>
                <a:gd name="T8" fmla="*/ 22022 w 841"/>
                <a:gd name="T9" fmla="*/ 3137 h 404"/>
                <a:gd name="T10" fmla="*/ 22022 w 841"/>
                <a:gd name="T11" fmla="*/ 3137 h 404"/>
                <a:gd name="T12" fmla="*/ 9846 w 841"/>
                <a:gd name="T13" fmla="*/ 8976 h 404"/>
                <a:gd name="T14" fmla="*/ 9846 w 841"/>
                <a:gd name="T15" fmla="*/ 8976 h 404"/>
                <a:gd name="T16" fmla="*/ 21929 w 841"/>
                <a:gd name="T17" fmla="*/ 4193 h 404"/>
                <a:gd name="T18" fmla="*/ 22022 w 841"/>
                <a:gd name="T19" fmla="*/ 3137 h 404"/>
                <a:gd name="T20" fmla="*/ 9846 w 841"/>
                <a:gd name="T21" fmla="*/ 8976 h 404"/>
                <a:gd name="T22" fmla="*/ 0 w 841"/>
                <a:gd name="T23" fmla="*/ 12548 h 404"/>
                <a:gd name="T24" fmla="*/ 9846 w 841"/>
                <a:gd name="T25" fmla="*/ 897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A4D2988F-DBDF-4967-9DD1-00BF79C3A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31 w 8000"/>
                <a:gd name="T1" fmla="*/ 0 h 11192"/>
                <a:gd name="T2" fmla="*/ 31 w 8000"/>
                <a:gd name="T3" fmla="*/ 295444 h 11192"/>
                <a:gd name="T4" fmla="*/ 13604 w 8000"/>
                <a:gd name="T5" fmla="*/ 321534 h 11192"/>
                <a:gd name="T6" fmla="*/ 117997 w 8000"/>
                <a:gd name="T7" fmla="*/ 347625 h 11192"/>
                <a:gd name="T8" fmla="*/ 230715 w 8000"/>
                <a:gd name="T9" fmla="*/ 321534 h 11192"/>
                <a:gd name="T10" fmla="*/ 248481 w 8000"/>
                <a:gd name="T11" fmla="*/ 295444 h 11192"/>
                <a:gd name="T12" fmla="*/ 248481 w 8000"/>
                <a:gd name="T13" fmla="*/ 291251 h 11192"/>
                <a:gd name="T14" fmla="*/ 248481 w 8000"/>
                <a:gd name="T15" fmla="*/ 152412 h 11192"/>
                <a:gd name="T16" fmla="*/ 248481 w 8000"/>
                <a:gd name="T17" fmla="*/ 0 h 11192"/>
                <a:gd name="T18" fmla="*/ 222359 w 8000"/>
                <a:gd name="T19" fmla="*/ 12548 h 11192"/>
                <a:gd name="T20" fmla="*/ 218197 w 8000"/>
                <a:gd name="T21" fmla="*/ 12548 h 11192"/>
                <a:gd name="T22" fmla="*/ 218197 w 8000"/>
                <a:gd name="T23" fmla="*/ 16710 h 11192"/>
                <a:gd name="T24" fmla="*/ 218197 w 8000"/>
                <a:gd name="T25" fmla="*/ 243232 h 11192"/>
                <a:gd name="T26" fmla="*/ 204624 w 8000"/>
                <a:gd name="T27" fmla="*/ 269322 h 11192"/>
                <a:gd name="T28" fmla="*/ 117997 w 8000"/>
                <a:gd name="T29" fmla="*/ 299606 h 11192"/>
                <a:gd name="T30" fmla="*/ 43857 w 8000"/>
                <a:gd name="T31" fmla="*/ 273516 h 11192"/>
                <a:gd name="T32" fmla="*/ 30284 w 8000"/>
                <a:gd name="T33" fmla="*/ 243232 h 11192"/>
                <a:gd name="T34" fmla="*/ 30284 w 8000"/>
                <a:gd name="T35" fmla="*/ 16710 h 11192"/>
                <a:gd name="T36" fmla="*/ 30284 w 8000"/>
                <a:gd name="T37" fmla="*/ 12548 h 11192"/>
                <a:gd name="T38" fmla="*/ 21960 w 8000"/>
                <a:gd name="T39" fmla="*/ 12548 h 11192"/>
                <a:gd name="T40" fmla="*/ 31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F827F0A1-1042-42E1-9B5C-A32EBAEE0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126322 w 8000"/>
                <a:gd name="T1" fmla="*/ 31 h 2253"/>
                <a:gd name="T2" fmla="*/ 31 w 8000"/>
                <a:gd name="T3" fmla="*/ 34477 h 2253"/>
                <a:gd name="T4" fmla="*/ 13604 w 8000"/>
                <a:gd name="T5" fmla="*/ 52212 h 2253"/>
                <a:gd name="T6" fmla="*/ 30284 w 8000"/>
                <a:gd name="T7" fmla="*/ 56405 h 2253"/>
                <a:gd name="T8" fmla="*/ 30284 w 8000"/>
                <a:gd name="T9" fmla="*/ 60567 h 2253"/>
                <a:gd name="T10" fmla="*/ 126322 w 8000"/>
                <a:gd name="T11" fmla="*/ 69978 h 2253"/>
                <a:gd name="T12" fmla="*/ 218197 w 8000"/>
                <a:gd name="T13" fmla="*/ 60567 h 2253"/>
                <a:gd name="T14" fmla="*/ 218197 w 8000"/>
                <a:gd name="T15" fmla="*/ 56405 h 2253"/>
                <a:gd name="T16" fmla="*/ 234908 w 8000"/>
                <a:gd name="T17" fmla="*/ 52212 h 2253"/>
                <a:gd name="T18" fmla="*/ 248481 w 8000"/>
                <a:gd name="T19" fmla="*/ 34477 h 2253"/>
                <a:gd name="T20" fmla="*/ 126322 w 8000"/>
                <a:gd name="T21" fmla="*/ 31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B89C87C1-2E97-4655-9695-49C8FE654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112748 w 7126"/>
                <a:gd name="T1" fmla="*/ 31 h 1379"/>
                <a:gd name="T2" fmla="*/ 31 w 7126"/>
                <a:gd name="T3" fmla="*/ 38639 h 1379"/>
                <a:gd name="T4" fmla="*/ 16710 w 7126"/>
                <a:gd name="T5" fmla="*/ 42832 h 1379"/>
                <a:gd name="T6" fmla="*/ 112748 w 7126"/>
                <a:gd name="T7" fmla="*/ 16710 h 1379"/>
                <a:gd name="T8" fmla="*/ 130514 w 7126"/>
                <a:gd name="T9" fmla="*/ 31 h 1379"/>
                <a:gd name="T10" fmla="*/ 112748 w 7126"/>
                <a:gd name="T11" fmla="*/ 31 h 1379"/>
                <a:gd name="T12" fmla="*/ 143032 w 7126"/>
                <a:gd name="T13" fmla="*/ 31 h 1379"/>
                <a:gd name="T14" fmla="*/ 112748 w 7126"/>
                <a:gd name="T15" fmla="*/ 16710 h 1379"/>
                <a:gd name="T16" fmla="*/ 204624 w 7126"/>
                <a:gd name="T17" fmla="*/ 42832 h 1379"/>
                <a:gd name="T18" fmla="*/ 221334 w 7126"/>
                <a:gd name="T19" fmla="*/ 38639 h 1379"/>
                <a:gd name="T20" fmla="*/ 143032 w 7126"/>
                <a:gd name="T21" fmla="*/ 31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22331AFA-5414-4C8E-9EB5-20888BAED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96038 w 6050"/>
                <a:gd name="T1" fmla="*/ 0 h 1278"/>
                <a:gd name="T2" fmla="*/ 0 w 6050"/>
                <a:gd name="T3" fmla="*/ 26122 h 1278"/>
                <a:gd name="T4" fmla="*/ 0 w 6050"/>
                <a:gd name="T5" fmla="*/ 30284 h 1278"/>
                <a:gd name="T6" fmla="*/ 96038 w 6050"/>
                <a:gd name="T7" fmla="*/ 39695 h 1278"/>
                <a:gd name="T8" fmla="*/ 187914 w 6050"/>
                <a:gd name="T9" fmla="*/ 30284 h 1278"/>
                <a:gd name="T10" fmla="*/ 187914 w 6050"/>
                <a:gd name="T11" fmla="*/ 26122 h 1278"/>
                <a:gd name="T12" fmla="*/ 96038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4CCE04E9-E016-4887-B17A-F06DABE8A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85105 w 6991"/>
                <a:gd name="T1" fmla="*/ 31 h 10038"/>
                <a:gd name="T2" fmla="*/ 56374 w 6991"/>
                <a:gd name="T3" fmla="*/ 2764 h 10038"/>
                <a:gd name="T4" fmla="*/ 12548 w 6991"/>
                <a:gd name="T5" fmla="*/ 6957 h 10038"/>
                <a:gd name="T6" fmla="*/ 86658 w 6991"/>
                <a:gd name="T7" fmla="*/ 50783 h 10038"/>
                <a:gd name="T8" fmla="*/ 64729 w 6991"/>
                <a:gd name="T9" fmla="*/ 115512 h 10038"/>
                <a:gd name="T10" fmla="*/ 34446 w 6991"/>
                <a:gd name="T11" fmla="*/ 137441 h 10038"/>
                <a:gd name="T12" fmla="*/ 34446 w 6991"/>
                <a:gd name="T13" fmla="*/ 237641 h 10038"/>
                <a:gd name="T14" fmla="*/ 90820 w 6991"/>
                <a:gd name="T15" fmla="*/ 257581 h 10038"/>
                <a:gd name="T16" fmla="*/ 134676 w 6991"/>
                <a:gd name="T17" fmla="*/ 251214 h 10038"/>
                <a:gd name="T18" fmla="*/ 145206 w 6991"/>
                <a:gd name="T19" fmla="*/ 250096 h 10038"/>
                <a:gd name="T20" fmla="*/ 177477 w 6991"/>
                <a:gd name="T21" fmla="*/ 285659 h 10038"/>
                <a:gd name="T22" fmla="*/ 177477 w 6991"/>
                <a:gd name="T23" fmla="*/ 311750 h 10038"/>
                <a:gd name="T24" fmla="*/ 199375 w 6991"/>
                <a:gd name="T25" fmla="*/ 285659 h 10038"/>
                <a:gd name="T26" fmla="*/ 208786 w 6991"/>
                <a:gd name="T27" fmla="*/ 233479 h 10038"/>
                <a:gd name="T28" fmla="*/ 147194 w 6991"/>
                <a:gd name="T29" fmla="*/ 189622 h 10038"/>
                <a:gd name="T30" fmla="*/ 173284 w 6991"/>
                <a:gd name="T31" fmla="*/ 124893 h 10038"/>
                <a:gd name="T32" fmla="*/ 173284 w 6991"/>
                <a:gd name="T33" fmla="*/ 63300 h 10038"/>
                <a:gd name="T34" fmla="*/ 125265 w 6991"/>
                <a:gd name="T35" fmla="*/ 6957 h 10038"/>
                <a:gd name="T36" fmla="*/ 85105 w 6991"/>
                <a:gd name="T37" fmla="*/ 31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393FBFCC-BDE9-41A0-B8FA-0EAC7C740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56374 w 4605"/>
                <a:gd name="T1" fmla="*/ 13573 h 1413"/>
                <a:gd name="T2" fmla="*/ 56374 w 4605"/>
                <a:gd name="T3" fmla="*/ 13573 h 1413"/>
                <a:gd name="T4" fmla="*/ 56374 w 4605"/>
                <a:gd name="T5" fmla="*/ 13573 h 1413"/>
                <a:gd name="T6" fmla="*/ 56374 w 4605"/>
                <a:gd name="T7" fmla="*/ 13573 h 1413"/>
                <a:gd name="T8" fmla="*/ 100231 w 4605"/>
                <a:gd name="T9" fmla="*/ 9411 h 1413"/>
                <a:gd name="T10" fmla="*/ 100231 w 4605"/>
                <a:gd name="T11" fmla="*/ 9411 h 1413"/>
                <a:gd name="T12" fmla="*/ 100231 w 4605"/>
                <a:gd name="T13" fmla="*/ 9411 h 1413"/>
                <a:gd name="T14" fmla="*/ 100231 w 4605"/>
                <a:gd name="T15" fmla="*/ 9411 h 1413"/>
                <a:gd name="T16" fmla="*/ 100231 w 4605"/>
                <a:gd name="T17" fmla="*/ 9411 h 1413"/>
                <a:gd name="T18" fmla="*/ 100231 w 4605"/>
                <a:gd name="T19" fmla="*/ 9411 h 1413"/>
                <a:gd name="T20" fmla="*/ 112748 w 4605"/>
                <a:gd name="T21" fmla="*/ 9411 h 1413"/>
                <a:gd name="T22" fmla="*/ 143032 w 4605"/>
                <a:gd name="T23" fmla="*/ 43857 h 1413"/>
                <a:gd name="T24" fmla="*/ 112748 w 4605"/>
                <a:gd name="T25" fmla="*/ 9411 h 1413"/>
                <a:gd name="T26" fmla="*/ 112748 w 4605"/>
                <a:gd name="T27" fmla="*/ 9411 h 1413"/>
                <a:gd name="T28" fmla="*/ 112748 w 4605"/>
                <a:gd name="T29" fmla="*/ 9411 h 1413"/>
                <a:gd name="T30" fmla="*/ 112748 w 4605"/>
                <a:gd name="T31" fmla="*/ 9411 h 1413"/>
                <a:gd name="T32" fmla="*/ 112748 w 4605"/>
                <a:gd name="T33" fmla="*/ 9411 h 1413"/>
                <a:gd name="T34" fmla="*/ 0 w 4605"/>
                <a:gd name="T35" fmla="*/ 31 h 1413"/>
                <a:gd name="T36" fmla="*/ 56374 w 4605"/>
                <a:gd name="T37" fmla="*/ 13573 h 1413"/>
                <a:gd name="T38" fmla="*/ 0 w 4605"/>
                <a:gd name="T39" fmla="*/ 31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19B9C9CB-C0D3-477A-8BC7-ED392E02E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52212 w 6151"/>
                <a:gd name="T1" fmla="*/ 31 h 6320"/>
                <a:gd name="T2" fmla="*/ 52212 w 6151"/>
                <a:gd name="T3" fmla="*/ 31 h 6320"/>
                <a:gd name="T4" fmla="*/ 21928 w 6151"/>
                <a:gd name="T5" fmla="*/ 21960 h 6320"/>
                <a:gd name="T6" fmla="*/ 31 w 6151"/>
                <a:gd name="T7" fmla="*/ 74141 h 6320"/>
                <a:gd name="T8" fmla="*/ 21928 w 6151"/>
                <a:gd name="T9" fmla="*/ 122159 h 6320"/>
                <a:gd name="T10" fmla="*/ 21928 w 6151"/>
                <a:gd name="T11" fmla="*/ 126353 h 6320"/>
                <a:gd name="T12" fmla="*/ 78303 w 6151"/>
                <a:gd name="T13" fmla="*/ 139895 h 6320"/>
                <a:gd name="T14" fmla="*/ 122160 w 6151"/>
                <a:gd name="T15" fmla="*/ 135733 h 6320"/>
                <a:gd name="T16" fmla="*/ 134677 w 6151"/>
                <a:gd name="T17" fmla="*/ 135733 h 6320"/>
                <a:gd name="T18" fmla="*/ 164960 w 6151"/>
                <a:gd name="T19" fmla="*/ 170178 h 6320"/>
                <a:gd name="T20" fmla="*/ 164960 w 6151"/>
                <a:gd name="T21" fmla="*/ 174372 h 6320"/>
                <a:gd name="T22" fmla="*/ 164960 w 6151"/>
                <a:gd name="T23" fmla="*/ 196269 h 6320"/>
                <a:gd name="T24" fmla="*/ 186858 w 6151"/>
                <a:gd name="T25" fmla="*/ 170178 h 6320"/>
                <a:gd name="T26" fmla="*/ 144057 w 6151"/>
                <a:gd name="T27" fmla="*/ 113804 h 6320"/>
                <a:gd name="T28" fmla="*/ 52212 w 6151"/>
                <a:gd name="T29" fmla="*/ 31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7C4290C6-D141-4FBD-BC7A-47C037361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60567 w 2958"/>
                <a:gd name="T1" fmla="*/ 0 h 6420"/>
                <a:gd name="T2" fmla="*/ 56374 w 2958"/>
                <a:gd name="T3" fmla="*/ 4193 h 6420"/>
                <a:gd name="T4" fmla="*/ 17766 w 2958"/>
                <a:gd name="T5" fmla="*/ 30284 h 6420"/>
                <a:gd name="T6" fmla="*/ 13573 w 2958"/>
                <a:gd name="T7" fmla="*/ 42801 h 6420"/>
                <a:gd name="T8" fmla="*/ 4193 w 2958"/>
                <a:gd name="T9" fmla="*/ 86658 h 6420"/>
                <a:gd name="T10" fmla="*/ 30284 w 2958"/>
                <a:gd name="T11" fmla="*/ 143032 h 6420"/>
                <a:gd name="T12" fmla="*/ 0 w 2958"/>
                <a:gd name="T13" fmla="*/ 199375 h 6420"/>
                <a:gd name="T14" fmla="*/ 48019 w 2958"/>
                <a:gd name="T15" fmla="*/ 177478 h 6420"/>
                <a:gd name="T16" fmla="*/ 65785 w 2958"/>
                <a:gd name="T17" fmla="*/ 164929 h 6420"/>
                <a:gd name="T18" fmla="*/ 86658 w 2958"/>
                <a:gd name="T19" fmla="*/ 130484 h 6420"/>
                <a:gd name="T20" fmla="*/ 56374 w 2958"/>
                <a:gd name="T21" fmla="*/ 82465 h 6420"/>
                <a:gd name="T22" fmla="*/ 60567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2C4818C6-E3EE-454A-83E7-6C8F41880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17766 w 2387"/>
                <a:gd name="T1" fmla="*/ 31 h 5446"/>
                <a:gd name="T2" fmla="*/ 17766 w 2387"/>
                <a:gd name="T3" fmla="*/ 31 h 5446"/>
                <a:gd name="T4" fmla="*/ 17425 w 2387"/>
                <a:gd name="T5" fmla="*/ 2174 h 5446"/>
                <a:gd name="T6" fmla="*/ 17425 w 2387"/>
                <a:gd name="T7" fmla="*/ 2174 h 5446"/>
                <a:gd name="T8" fmla="*/ 17766 w 2387"/>
                <a:gd name="T9" fmla="*/ 31 h 5446"/>
                <a:gd name="T10" fmla="*/ 17425 w 2387"/>
                <a:gd name="T11" fmla="*/ 2174 h 5446"/>
                <a:gd name="T12" fmla="*/ 17425 w 2387"/>
                <a:gd name="T13" fmla="*/ 2174 h 5446"/>
                <a:gd name="T14" fmla="*/ 13573 w 2387"/>
                <a:gd name="T15" fmla="*/ 12548 h 5446"/>
                <a:gd name="T16" fmla="*/ 4193 w 2387"/>
                <a:gd name="T17" fmla="*/ 42832 h 5446"/>
                <a:gd name="T18" fmla="*/ 4193 w 2387"/>
                <a:gd name="T19" fmla="*/ 56405 h 5446"/>
                <a:gd name="T20" fmla="*/ 30283 w 2387"/>
                <a:gd name="T21" fmla="*/ 112779 h 5446"/>
                <a:gd name="T22" fmla="*/ 30283 w 2387"/>
                <a:gd name="T23" fmla="*/ 121103 h 5446"/>
                <a:gd name="T24" fmla="*/ 17766 w 2387"/>
                <a:gd name="T25" fmla="*/ 152443 h 5446"/>
                <a:gd name="T26" fmla="*/ 0 w 2387"/>
                <a:gd name="T27" fmla="*/ 169122 h 5446"/>
                <a:gd name="T28" fmla="*/ 48019 w 2387"/>
                <a:gd name="T29" fmla="*/ 147225 h 5446"/>
                <a:gd name="T30" fmla="*/ 65785 w 2387"/>
                <a:gd name="T31" fmla="*/ 134676 h 5446"/>
                <a:gd name="T32" fmla="*/ 43857 w 2387"/>
                <a:gd name="T33" fmla="*/ 74140 h 5446"/>
                <a:gd name="T34" fmla="*/ 17425 w 2387"/>
                <a:gd name="T35" fmla="*/ 2174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BBB2541E-64EA-4C23-A252-C04775E87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38639 w 2353"/>
                <a:gd name="T1" fmla="*/ 31 h 2522"/>
                <a:gd name="T2" fmla="*/ 0 w 2353"/>
                <a:gd name="T3" fmla="*/ 39695 h 2522"/>
                <a:gd name="T4" fmla="*/ 38639 w 2353"/>
                <a:gd name="T5" fmla="*/ 78303 h 2522"/>
                <a:gd name="T6" fmla="*/ 73084 w 2353"/>
                <a:gd name="T7" fmla="*/ 39695 h 2522"/>
                <a:gd name="T8" fmla="*/ 38639 w 2353"/>
                <a:gd name="T9" fmla="*/ 31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EE1E030B-00F2-4B7C-8F9B-1E9F6E67B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34476 w 2387"/>
                <a:gd name="T1" fmla="*/ 31 h 2354"/>
                <a:gd name="T2" fmla="*/ 0 w 2387"/>
                <a:gd name="T3" fmla="*/ 34476 h 2354"/>
                <a:gd name="T4" fmla="*/ 34476 w 2387"/>
                <a:gd name="T5" fmla="*/ 73115 h 2354"/>
                <a:gd name="T6" fmla="*/ 74140 w 2387"/>
                <a:gd name="T7" fmla="*/ 34476 h 2354"/>
                <a:gd name="T8" fmla="*/ 34476 w 2387"/>
                <a:gd name="T9" fmla="*/ 31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1ACD3AFD-F9E6-4AF8-9E9D-240DE26514BF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1AD08A44-890F-449F-A950-F98146EB0FEC}"/>
              </a:ext>
            </a:extLst>
          </p:cNvPr>
          <p:cNvSpPr txBox="1"/>
          <p:nvPr userDrawn="1"/>
        </p:nvSpPr>
        <p:spPr>
          <a:xfrm>
            <a:off x="4334934" y="1571626"/>
            <a:ext cx="3725333" cy="2747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4424882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E7F1D5FE-1FA3-49D4-A43B-A8D742F58C8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165F7F5D-C2D1-4216-9FFA-90B3C8B12824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9181BDEC-D84A-4414-9316-532888EE00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C4FDE43C-8515-4BFA-856B-1849F3124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071ECAF1-0E91-4A19-881C-BDA4B9A46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86B75040-6E73-4656-B117-05044AADC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3707310E-B69C-4977-9EB7-BEBC216417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4CE4693B-D132-4949-82A3-12D54D9AD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11868088-A5C4-4B39-A62B-5B83E82A522C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B7D07B16-A3DC-4DE2-B79C-7673BB5DDE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0BD1F93C-4C97-4D3B-9357-29274B729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35F07895-F90A-41B5-9907-7B7DCD33B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2959E434-DDFB-4C97-A943-636A1C941E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66A994F-2E9A-48D8-86DD-86FD9FF7B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B78CEB5D-3920-44B7-9663-4E987C33CAD7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0FDEF32D-A931-485A-8782-081AB91010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E11C0B4C-9F63-4404-93EB-4696781D5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3E6AF98C-7AE6-4B11-B717-D67D82B4F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64A7B54F-8D59-487E-B6F6-97787D904F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88A7B207-3830-434D-996D-E8B19C6AB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51C88F70-F04F-452A-A084-7107925A7B19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834232C9-6D94-416B-B28A-A1EA69D16508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2D41BC6B-CF01-4A70-9E58-8CB8FAD13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3D3BC270-7A23-45E0-A320-D4FCA6C0B06C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C1B5EF06-CA69-4106-9FB6-FD880A0EAC4E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09DC3094-4C74-4769-90AC-594DF7EB5F2B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B55A13C5-4FE7-4A0C-9DEC-C76111E2060E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5D483132-95C3-4B5B-BDD3-A4EE3DDAC6A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AF85DBFE-3BB0-4095-A4BD-BC4A2D90859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5DD845C9-A449-4A3D-953C-44E838AFC10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01E7932A-CCD9-4609-B62E-A95F9B7101DF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3C7F6761-B5B1-448C-8D9F-DB576603DD30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62EC7F9A-66B8-47EB-92DF-7D66F3A275D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227EF008-0AEF-495B-B319-83FCEB1E0AE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4118EFF8-A963-4E5C-AC24-2B4DEF12D89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A12DD23F-F8AA-48CD-92C7-7ADE5B3D177B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E787C270-B23B-4C7C-9894-139396B72AB5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A9A173A1-364B-47F0-A29B-AA408C578F7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45AF9C82-D3C6-4B7A-AAAF-AF397FD4157D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82B29A6D-CF2C-4AA8-B2EB-3F172BB58E02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C0E72501-585A-4F2E-9814-8893639670AA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846BA5E9-7A0B-4DEA-8666-286CB0EAC044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D907E550-66A2-4291-B186-AF25D9933971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160C66C6-4939-490E-AD1B-DF0CC1057329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3CFB6F2C-3774-4C13-9378-926EC6413BA5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0D5C8A5B-E53F-46B5-A9C0-4D6E20AE907B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CD26D530-C652-49B4-8B47-7D0ACBBB234E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6F5F2170-A77B-44FE-9C17-FBA817CB35DA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26D8A1EC-62A0-4940-BC64-2E4FC8CDFF83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9865C9FA-605B-43AC-8036-92488061FCF2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DB9C7034-56BE-4341-B7D1-E401C7AACA53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DA1F2127-058C-4609-8FDD-A522527A5FB6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3A054194-577D-4E46-9BC2-0D834F43FAD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E0FDD250-133E-45A0-8BD7-FAF3BAFCC475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429E1564-D729-44DB-AB09-42C31041829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20ED8979-04D9-4638-8198-AF1A79231162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96DADF40-0520-4F6F-9EA8-C05F307D5197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EC08CD93-5B86-43D4-8CC4-06B83ACF1493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2A9B8AA9-DFC8-4471-835C-C32C069303D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489F6B15-F4B2-48E0-B1B3-30E05254B52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203896A0-9C86-45DF-9B36-7A05540CADAE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27141E3-1E49-4E87-943E-5C90D01FB8DA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BB8CD380-C361-4C2E-BFCF-A6DB1A6F526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40891D16-9930-47DC-8202-C058FBF049A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06417DAA-E1F3-409A-9B09-D5A5F7A8875A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10EC90D0-EF38-4AF7-8613-21BF3C0DB6C0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CC6B9A04-978E-4DB3-B797-EBCDE142DB5C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0BD1C4A7-124B-4F75-BAF9-7A0D30B9C5F7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C8274400-6690-4B1B-B6CC-0166E72EB836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D69C4EC0-02CA-45EC-941F-8185FFD9C7D9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8474A616-1BB1-42C5-A6AE-8A9EA723C6A6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36D0FE26-F560-4E0C-B86D-FF509F0FA41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0CED6449-CB2D-4EE7-894C-B96E4BFB8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58825 w 7563"/>
                <a:gd name="T1" fmla="*/ 0 h 9646"/>
                <a:gd name="T2" fmla="*/ 3375 w 7563"/>
                <a:gd name="T3" fmla="*/ 42025 h 9646"/>
                <a:gd name="T4" fmla="*/ 6725 w 7563"/>
                <a:gd name="T5" fmla="*/ 84025 h 9646"/>
                <a:gd name="T6" fmla="*/ 87400 w 7563"/>
                <a:gd name="T7" fmla="*/ 241150 h 9646"/>
                <a:gd name="T8" fmla="*/ 189050 w 7563"/>
                <a:gd name="T9" fmla="*/ 189050 h 9646"/>
                <a:gd name="T10" fmla="*/ 171425 w 7563"/>
                <a:gd name="T11" fmla="*/ 122675 h 9646"/>
                <a:gd name="T12" fmla="*/ 139500 w 7563"/>
                <a:gd name="T13" fmla="*/ 56300 h 9646"/>
                <a:gd name="T14" fmla="*/ 87400 w 7563"/>
                <a:gd name="T15" fmla="*/ 6725 h 9646"/>
                <a:gd name="T16" fmla="*/ 58825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E2447D6C-C850-420E-B28E-6A8506176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84025 w 8269"/>
                <a:gd name="T1" fmla="*/ 25 h 10096"/>
                <a:gd name="T2" fmla="*/ 0 w 8269"/>
                <a:gd name="T3" fmla="*/ 45400 h 10096"/>
                <a:gd name="T4" fmla="*/ 91600 w 8269"/>
                <a:gd name="T5" fmla="*/ 221000 h 10096"/>
                <a:gd name="T6" fmla="*/ 126050 w 8269"/>
                <a:gd name="T7" fmla="*/ 248725 h 10096"/>
                <a:gd name="T8" fmla="*/ 151200 w 8269"/>
                <a:gd name="T9" fmla="*/ 252375 h 10096"/>
                <a:gd name="T10" fmla="*/ 192425 w 8269"/>
                <a:gd name="T11" fmla="*/ 245350 h 10096"/>
                <a:gd name="T12" fmla="*/ 196625 w 8269"/>
                <a:gd name="T13" fmla="*/ 224350 h 10096"/>
                <a:gd name="T14" fmla="*/ 129400 w 8269"/>
                <a:gd name="T15" fmla="*/ 192425 h 10096"/>
                <a:gd name="T16" fmla="*/ 84025 w 8269"/>
                <a:gd name="T17" fmla="*/ 25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2CE0454A-C8A5-4F2E-AB23-5E72B37E8461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A067F01D-D799-485C-ABFE-BA995EE42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7875 w 15696"/>
                <a:gd name="T1" fmla="*/ 0 h 16828"/>
                <a:gd name="T2" fmla="*/ 174775 w 15696"/>
                <a:gd name="T3" fmla="*/ 5800 h 16828"/>
                <a:gd name="T4" fmla="*/ 21000 w 15696"/>
                <a:gd name="T5" fmla="*/ 236875 h 16828"/>
                <a:gd name="T6" fmla="*/ 0 w 15696"/>
                <a:gd name="T7" fmla="*/ 362900 h 16828"/>
                <a:gd name="T8" fmla="*/ 0 w 15696"/>
                <a:gd name="T9" fmla="*/ 377175 h 16828"/>
                <a:gd name="T10" fmla="*/ 172175 w 15696"/>
                <a:gd name="T11" fmla="*/ 420700 h 16828"/>
                <a:gd name="T12" fmla="*/ 384825 w 15696"/>
                <a:gd name="T13" fmla="*/ 380550 h 16828"/>
                <a:gd name="T14" fmla="*/ 381475 w 15696"/>
                <a:gd name="T15" fmla="*/ 310800 h 16828"/>
                <a:gd name="T16" fmla="*/ 311725 w 15696"/>
                <a:gd name="T17" fmla="*/ 34375 h 16828"/>
                <a:gd name="T18" fmla="*/ 217875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D5E2EEF0-4494-4C1C-9CC3-AE829FF6F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4225 w 169"/>
                <a:gd name="T1" fmla="*/ 25 h 1"/>
                <a:gd name="T2" fmla="*/ 25 w 169"/>
                <a:gd name="T3" fmla="*/ 25 h 1"/>
                <a:gd name="T4" fmla="*/ 25 w 169"/>
                <a:gd name="T5" fmla="*/ 25 h 1"/>
                <a:gd name="T6" fmla="*/ 4225 w 169"/>
                <a:gd name="T7" fmla="*/ 25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D6F4965B-6B8E-42F2-A25F-0AE55D498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7575 w 304"/>
                <a:gd name="T1" fmla="*/ 25 h 13142"/>
                <a:gd name="T2" fmla="*/ 7525 w 304"/>
                <a:gd name="T3" fmla="*/ 6025 h 13142"/>
                <a:gd name="T4" fmla="*/ 7575 w 304"/>
                <a:gd name="T5" fmla="*/ 3375 h 13142"/>
                <a:gd name="T6" fmla="*/ 7575 w 304"/>
                <a:gd name="T7" fmla="*/ 25 h 13142"/>
                <a:gd name="T8" fmla="*/ 7525 w 304"/>
                <a:gd name="T9" fmla="*/ 6025 h 13142"/>
                <a:gd name="T10" fmla="*/ 25 w 304"/>
                <a:gd name="T11" fmla="*/ 328550 h 13142"/>
                <a:gd name="T12" fmla="*/ 4225 w 304"/>
                <a:gd name="T13" fmla="*/ 328550 h 13142"/>
                <a:gd name="T14" fmla="*/ 7525 w 304"/>
                <a:gd name="T15" fmla="*/ 6025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91CDA3EA-72DD-4F55-B9A6-A512A3E33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5 w 1984"/>
                <a:gd name="T1" fmla="*/ 3375 h 136"/>
                <a:gd name="T2" fmla="*/ 25 w 1984"/>
                <a:gd name="T3" fmla="*/ 3375 h 136"/>
                <a:gd name="T4" fmla="*/ 25 w 1984"/>
                <a:gd name="T5" fmla="*/ 3375 h 136"/>
                <a:gd name="T6" fmla="*/ 25 w 1984"/>
                <a:gd name="T7" fmla="*/ 3375 h 136"/>
                <a:gd name="T8" fmla="*/ 49600 w 1984"/>
                <a:gd name="T9" fmla="*/ 25 h 136"/>
                <a:gd name="T10" fmla="*/ 25 w 1984"/>
                <a:gd name="T11" fmla="*/ 3375 h 136"/>
                <a:gd name="T12" fmla="*/ 49600 w 1984"/>
                <a:gd name="T13" fmla="*/ 25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BFCEF621-2877-4F70-84BB-E54DA392D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42025 w 2959"/>
                <a:gd name="T1" fmla="*/ 25 h 15394"/>
                <a:gd name="T2" fmla="*/ 35300 w 2959"/>
                <a:gd name="T3" fmla="*/ 31100 h 15394"/>
                <a:gd name="T4" fmla="*/ 25 w 2959"/>
                <a:gd name="T5" fmla="*/ 384825 h 15394"/>
                <a:gd name="T6" fmla="*/ 49600 w 2959"/>
                <a:gd name="T7" fmla="*/ 381475 h 15394"/>
                <a:gd name="T8" fmla="*/ 73950 w 2959"/>
                <a:gd name="T9" fmla="*/ 45375 h 15394"/>
                <a:gd name="T10" fmla="*/ 42025 w 2959"/>
                <a:gd name="T11" fmla="*/ 25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2294704D-74FD-4FF0-A108-755B39E3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3375 w 135"/>
                <a:gd name="T1" fmla="*/ 0 h 572"/>
                <a:gd name="T2" fmla="*/ 0 w 135"/>
                <a:gd name="T3" fmla="*/ 14300 h 572"/>
                <a:gd name="T4" fmla="*/ 3375 w 135"/>
                <a:gd name="T5" fmla="*/ 14300 h 572"/>
                <a:gd name="T6" fmla="*/ 3375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1006679D-70D3-4877-8ED8-BB65453C0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31100 w 1379"/>
                <a:gd name="T1" fmla="*/ 25 h 14822"/>
                <a:gd name="T2" fmla="*/ 3375 w 1379"/>
                <a:gd name="T3" fmla="*/ 42025 h 14822"/>
                <a:gd name="T4" fmla="*/ 25 w 1379"/>
                <a:gd name="T5" fmla="*/ 370550 h 14822"/>
                <a:gd name="T6" fmla="*/ 34475 w 1379"/>
                <a:gd name="T7" fmla="*/ 363825 h 14822"/>
                <a:gd name="T8" fmla="*/ 34475 w 1379"/>
                <a:gd name="T9" fmla="*/ 25 h 14822"/>
                <a:gd name="T10" fmla="*/ 31100 w 1379"/>
                <a:gd name="T11" fmla="*/ 25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70DAA280-2CE1-41E4-A674-ED0B0DEC7BA8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5A1E8950-D536-4938-BEA9-F94A936202E1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9141F7FD-2327-444B-A7FE-B82FA9DF66EA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709F8CAC-7D15-447E-9002-9AF7508C8687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70299F70-B274-40BA-9528-64D0C37D1F30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476B16BB-2359-418D-A2A7-AE86B32CAA23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0EA9F07C-017A-40C3-9D13-9B90CE919A5B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4836C309-F37B-43DD-A14A-CE651CF09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14300 w 4505"/>
                <a:gd name="T1" fmla="*/ 25 h 8134"/>
                <a:gd name="T2" fmla="*/ 7575 w 4505"/>
                <a:gd name="T3" fmla="*/ 98325 h 8134"/>
                <a:gd name="T4" fmla="*/ 3375 w 4505"/>
                <a:gd name="T5" fmla="*/ 147050 h 8134"/>
                <a:gd name="T6" fmla="*/ 49600 w 4505"/>
                <a:gd name="T7" fmla="*/ 203350 h 8134"/>
                <a:gd name="T8" fmla="*/ 101675 w 4505"/>
                <a:gd name="T9" fmla="*/ 154625 h 8134"/>
                <a:gd name="T10" fmla="*/ 105050 w 4505"/>
                <a:gd name="T11" fmla="*/ 126050 h 8134"/>
                <a:gd name="T12" fmla="*/ 112600 w 4505"/>
                <a:gd name="T13" fmla="*/ 7575 h 8134"/>
                <a:gd name="T14" fmla="*/ 14300 w 4505"/>
                <a:gd name="T15" fmla="*/ 25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5038F381-C29D-43BE-9BD2-E7BEEF097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509625 w 40634"/>
                <a:gd name="T1" fmla="*/ 25 h 42724"/>
                <a:gd name="T2" fmla="*/ 497425 w 40634"/>
                <a:gd name="T3" fmla="*/ 175 h 42724"/>
                <a:gd name="T4" fmla="*/ 10925 w 40634"/>
                <a:gd name="T5" fmla="*/ 479925 h 42724"/>
                <a:gd name="T6" fmla="*/ 31925 w 40634"/>
                <a:gd name="T7" fmla="*/ 714350 h 42724"/>
                <a:gd name="T8" fmla="*/ 21025 w 40634"/>
                <a:gd name="T9" fmla="*/ 788300 h 42724"/>
                <a:gd name="T10" fmla="*/ 136950 w 40634"/>
                <a:gd name="T11" fmla="*/ 893325 h 42724"/>
                <a:gd name="T12" fmla="*/ 602450 w 40634"/>
                <a:gd name="T13" fmla="*/ 1068075 h 42724"/>
                <a:gd name="T14" fmla="*/ 920875 w 40634"/>
                <a:gd name="T15" fmla="*/ 900050 h 42724"/>
                <a:gd name="T16" fmla="*/ 931800 w 40634"/>
                <a:gd name="T17" fmla="*/ 854675 h 42724"/>
                <a:gd name="T18" fmla="*/ 931800 w 40634"/>
                <a:gd name="T19" fmla="*/ 816025 h 42724"/>
                <a:gd name="T20" fmla="*/ 959525 w 40634"/>
                <a:gd name="T21" fmla="*/ 732000 h 42724"/>
                <a:gd name="T22" fmla="*/ 1015825 w 40634"/>
                <a:gd name="T23" fmla="*/ 500925 h 42724"/>
                <a:gd name="T24" fmla="*/ 509625 w 40634"/>
                <a:gd name="T25" fmla="*/ 25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124C9BEF-1A9C-4B0D-B01E-CECDCAA55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651175 w 26047"/>
                <a:gd name="T1" fmla="*/ 294100 h 11899"/>
                <a:gd name="T2" fmla="*/ 584800 w 26047"/>
                <a:gd name="T3" fmla="*/ 297450 h 11899"/>
                <a:gd name="T4" fmla="*/ 531850 w 26047"/>
                <a:gd name="T5" fmla="*/ 294100 h 11899"/>
                <a:gd name="T6" fmla="*/ 531850 w 26047"/>
                <a:gd name="T7" fmla="*/ 294100 h 11899"/>
                <a:gd name="T8" fmla="*/ 584800 w 26047"/>
                <a:gd name="T9" fmla="*/ 297450 h 11899"/>
                <a:gd name="T10" fmla="*/ 651175 w 26047"/>
                <a:gd name="T11" fmla="*/ 294100 h 11899"/>
                <a:gd name="T12" fmla="*/ 651175 w 26047"/>
                <a:gd name="T13" fmla="*/ 294100 h 11899"/>
                <a:gd name="T14" fmla="*/ 0 w 26047"/>
                <a:gd name="T15" fmla="*/ 25 h 11899"/>
                <a:gd name="T16" fmla="*/ 3375 w 26047"/>
                <a:gd name="T17" fmla="*/ 17675 h 11899"/>
                <a:gd name="T18" fmla="*/ 59650 w 26047"/>
                <a:gd name="T19" fmla="*/ 101700 h 11899"/>
                <a:gd name="T20" fmla="*/ 3375 w 26047"/>
                <a:gd name="T21" fmla="*/ 17675 h 11899"/>
                <a:gd name="T22" fmla="*/ 0 w 26047"/>
                <a:gd name="T23" fmla="*/ 25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51351804-2ABE-48FE-8D3C-438760459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48725 w 1950"/>
                <a:gd name="T3" fmla="*/ 3375 h 135"/>
                <a:gd name="T4" fmla="*/ 48725 w 1950"/>
                <a:gd name="T5" fmla="*/ 3375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3984CFA7-5E36-49A6-B6EF-17A39E53E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94950 w 26047"/>
                <a:gd name="T1" fmla="*/ 25 h 15831"/>
                <a:gd name="T2" fmla="*/ 27725 w 26047"/>
                <a:gd name="T3" fmla="*/ 31950 h 15831"/>
                <a:gd name="T4" fmla="*/ 0 w 26047"/>
                <a:gd name="T5" fmla="*/ 94950 h 15831"/>
                <a:gd name="T6" fmla="*/ 0 w 26047"/>
                <a:gd name="T7" fmla="*/ 98325 h 15831"/>
                <a:gd name="T8" fmla="*/ 3375 w 26047"/>
                <a:gd name="T9" fmla="*/ 115975 h 15831"/>
                <a:gd name="T10" fmla="*/ 59650 w 26047"/>
                <a:gd name="T11" fmla="*/ 200000 h 15831"/>
                <a:gd name="T12" fmla="*/ 119300 w 26047"/>
                <a:gd name="T13" fmla="*/ 221000 h 15831"/>
                <a:gd name="T14" fmla="*/ 483125 w 26047"/>
                <a:gd name="T15" fmla="*/ 389025 h 15831"/>
                <a:gd name="T16" fmla="*/ 531850 w 26047"/>
                <a:gd name="T17" fmla="*/ 392400 h 15831"/>
                <a:gd name="T18" fmla="*/ 584800 w 26047"/>
                <a:gd name="T19" fmla="*/ 395750 h 15831"/>
                <a:gd name="T20" fmla="*/ 651175 w 26047"/>
                <a:gd name="T21" fmla="*/ 392400 h 15831"/>
                <a:gd name="T22" fmla="*/ 647800 w 26047"/>
                <a:gd name="T23" fmla="*/ 389025 h 15831"/>
                <a:gd name="T24" fmla="*/ 234425 w 26047"/>
                <a:gd name="T25" fmla="*/ 115975 h 15831"/>
                <a:gd name="T26" fmla="*/ 210050 w 26047"/>
                <a:gd name="T27" fmla="*/ 73950 h 15831"/>
                <a:gd name="T28" fmla="*/ 210050 w 26047"/>
                <a:gd name="T29" fmla="*/ 105050 h 15831"/>
                <a:gd name="T30" fmla="*/ 108400 w 26047"/>
                <a:gd name="T31" fmla="*/ 25 h 15831"/>
                <a:gd name="T32" fmla="*/ 94950 w 26047"/>
                <a:gd name="T33" fmla="*/ 25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E1A9014C-F9DE-40D7-8D81-D5E3767436F5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0259EBE1-5D32-4E84-98A9-8AD87EF71E34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591AD1C2-056F-4EC1-BCAF-01D600C91D12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9040B6EF-0F71-40AD-9A37-23182E16B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5 h 2253"/>
                <a:gd name="T2" fmla="*/ 0 w 1"/>
                <a:gd name="T3" fmla="*/ 56325 h 2253"/>
                <a:gd name="T4" fmla="*/ 0 w 1"/>
                <a:gd name="T5" fmla="*/ 56325 h 2253"/>
                <a:gd name="T6" fmla="*/ 0 w 1"/>
                <a:gd name="T7" fmla="*/ 25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9863D3BD-CD61-4752-B0D7-9075042AE8E0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15A394EB-59FB-42DB-AA3F-53FEC5896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2750 w 5345"/>
                <a:gd name="T1" fmla="*/ 0 h 4826"/>
                <a:gd name="T2" fmla="*/ 10950 w 5345"/>
                <a:gd name="T3" fmla="*/ 8050 h 4826"/>
                <a:gd name="T4" fmla="*/ 63050 w 5345"/>
                <a:gd name="T5" fmla="*/ 113075 h 4826"/>
                <a:gd name="T6" fmla="*/ 94975 w 5345"/>
                <a:gd name="T7" fmla="*/ 120625 h 4826"/>
                <a:gd name="T8" fmla="*/ 122700 w 5345"/>
                <a:gd name="T9" fmla="*/ 117275 h 4826"/>
                <a:gd name="T10" fmla="*/ 130250 w 5345"/>
                <a:gd name="T11" fmla="*/ 99625 h 4826"/>
                <a:gd name="T12" fmla="*/ 118025 w 5345"/>
                <a:gd name="T13" fmla="*/ 91225 h 4826"/>
                <a:gd name="T14" fmla="*/ 115975 w 5345"/>
                <a:gd name="T15" fmla="*/ 92075 h 4826"/>
                <a:gd name="T16" fmla="*/ 92975 w 5345"/>
                <a:gd name="T17" fmla="*/ 95225 h 4826"/>
                <a:gd name="T18" fmla="*/ 70600 w 5345"/>
                <a:gd name="T19" fmla="*/ 92075 h 4826"/>
                <a:gd name="T20" fmla="*/ 35325 w 5345"/>
                <a:gd name="T21" fmla="*/ 15600 h 4826"/>
                <a:gd name="T22" fmla="*/ 28600 w 5345"/>
                <a:gd name="T23" fmla="*/ 1325 h 4826"/>
                <a:gd name="T24" fmla="*/ 22750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48C96F45-AAC1-4279-AA85-CD8BE7F18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94125 w 7563"/>
                <a:gd name="T1" fmla="*/ 0 h 6785"/>
                <a:gd name="T2" fmla="*/ 63025 w 7563"/>
                <a:gd name="T3" fmla="*/ 6275 h 6785"/>
                <a:gd name="T4" fmla="*/ 17650 w 7563"/>
                <a:gd name="T5" fmla="*/ 114650 h 6785"/>
                <a:gd name="T6" fmla="*/ 95200 w 7563"/>
                <a:gd name="T7" fmla="*/ 169625 h 6785"/>
                <a:gd name="T8" fmla="*/ 126050 w 7563"/>
                <a:gd name="T9" fmla="*/ 163400 h 6785"/>
                <a:gd name="T10" fmla="*/ 171425 w 7563"/>
                <a:gd name="T11" fmla="*/ 51650 h 6785"/>
                <a:gd name="T12" fmla="*/ 94125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744141DE-E35C-427A-924C-AF5838914C88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0EE21930-449B-466D-AE68-CA85E8CBE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81575 w 6454"/>
                <a:gd name="T1" fmla="*/ 0 h 5755"/>
                <a:gd name="T2" fmla="*/ 35300 w 6454"/>
                <a:gd name="T3" fmla="*/ 16050 h 5755"/>
                <a:gd name="T4" fmla="*/ 24375 w 6454"/>
                <a:gd name="T5" fmla="*/ 117725 h 5755"/>
                <a:gd name="T6" fmla="*/ 81925 w 6454"/>
                <a:gd name="T7" fmla="*/ 143875 h 5755"/>
                <a:gd name="T8" fmla="*/ 126050 w 6454"/>
                <a:gd name="T9" fmla="*/ 127800 h 5755"/>
                <a:gd name="T10" fmla="*/ 136125 w 6454"/>
                <a:gd name="T11" fmla="*/ 26150 h 5755"/>
                <a:gd name="T12" fmla="*/ 81575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1A0B32AF-30B2-4833-846B-33F34A71284D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022B2AE7-E1DC-432D-850C-BDD50CE28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35725 w 2824"/>
                <a:gd name="T1" fmla="*/ 0 h 2440"/>
                <a:gd name="T2" fmla="*/ 21025 w 2824"/>
                <a:gd name="T3" fmla="*/ 4825 h 2440"/>
                <a:gd name="T4" fmla="*/ 7575 w 2824"/>
                <a:gd name="T5" fmla="*/ 43475 h 2440"/>
                <a:gd name="T6" fmla="*/ 35525 w 2824"/>
                <a:gd name="T7" fmla="*/ 60975 h 2440"/>
                <a:gd name="T8" fmla="*/ 49575 w 2824"/>
                <a:gd name="T9" fmla="*/ 57750 h 2440"/>
                <a:gd name="T10" fmla="*/ 59675 w 2824"/>
                <a:gd name="T11" fmla="*/ 15750 h 2440"/>
                <a:gd name="T12" fmla="*/ 35725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E1E27DC3-0B53-4AB5-97B6-332CCB833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35800 w 2824"/>
                <a:gd name="T1" fmla="*/ 25 h 2445"/>
                <a:gd name="T2" fmla="*/ 21000 w 2824"/>
                <a:gd name="T3" fmla="*/ 3350 h 2445"/>
                <a:gd name="T4" fmla="*/ 10925 w 2824"/>
                <a:gd name="T5" fmla="*/ 45350 h 2445"/>
                <a:gd name="T6" fmla="*/ 37350 w 2824"/>
                <a:gd name="T7" fmla="*/ 61100 h 2445"/>
                <a:gd name="T8" fmla="*/ 52925 w 2824"/>
                <a:gd name="T9" fmla="*/ 56275 h 2445"/>
                <a:gd name="T10" fmla="*/ 63025 w 2824"/>
                <a:gd name="T11" fmla="*/ 14275 h 2445"/>
                <a:gd name="T12" fmla="*/ 35800 w 2824"/>
                <a:gd name="T13" fmla="*/ 25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5CF9581B-B465-4969-A606-D8DECA8CD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561225 w 48901"/>
                <a:gd name="T1" fmla="*/ 0 h 37862"/>
                <a:gd name="T2" fmla="*/ 389025 w 48901"/>
                <a:gd name="T3" fmla="*/ 33225 h 37862"/>
                <a:gd name="T4" fmla="*/ 241975 w 48901"/>
                <a:gd name="T5" fmla="*/ 130700 h 37862"/>
                <a:gd name="T6" fmla="*/ 185700 w 48901"/>
                <a:gd name="T7" fmla="*/ 187000 h 37862"/>
                <a:gd name="T8" fmla="*/ 185700 w 48901"/>
                <a:gd name="T9" fmla="*/ 190350 h 37862"/>
                <a:gd name="T10" fmla="*/ 105875 w 48901"/>
                <a:gd name="T11" fmla="*/ 295375 h 37862"/>
                <a:gd name="T12" fmla="*/ 77300 w 48901"/>
                <a:gd name="T13" fmla="*/ 355025 h 37862"/>
                <a:gd name="T14" fmla="*/ 126875 w 48901"/>
                <a:gd name="T15" fmla="*/ 323100 h 37862"/>
                <a:gd name="T16" fmla="*/ 126875 w 48901"/>
                <a:gd name="T17" fmla="*/ 323100 h 37862"/>
                <a:gd name="T18" fmla="*/ 31925 w 48901"/>
                <a:gd name="T19" fmla="*/ 596175 h 37862"/>
                <a:gd name="T20" fmla="*/ 115950 w 48901"/>
                <a:gd name="T21" fmla="*/ 939825 h 37862"/>
                <a:gd name="T22" fmla="*/ 115950 w 48901"/>
                <a:gd name="T23" fmla="*/ 936450 h 37862"/>
                <a:gd name="T24" fmla="*/ 143675 w 48901"/>
                <a:gd name="T25" fmla="*/ 873450 h 37862"/>
                <a:gd name="T26" fmla="*/ 208175 w 48901"/>
                <a:gd name="T27" fmla="*/ 840075 h 37862"/>
                <a:gd name="T28" fmla="*/ 224350 w 48901"/>
                <a:gd name="T29" fmla="*/ 841525 h 37862"/>
                <a:gd name="T30" fmla="*/ 326000 w 48901"/>
                <a:gd name="T31" fmla="*/ 946550 h 37862"/>
                <a:gd name="T32" fmla="*/ 357925 w 48901"/>
                <a:gd name="T33" fmla="*/ 729775 h 37862"/>
                <a:gd name="T34" fmla="*/ 413400 w 48901"/>
                <a:gd name="T35" fmla="*/ 628100 h 37862"/>
                <a:gd name="T36" fmla="*/ 500775 w 48901"/>
                <a:gd name="T37" fmla="*/ 550800 h 37862"/>
                <a:gd name="T38" fmla="*/ 500775 w 48901"/>
                <a:gd name="T39" fmla="*/ 550800 h 37862"/>
                <a:gd name="T40" fmla="*/ 490700 w 48901"/>
                <a:gd name="T41" fmla="*/ 596175 h 37862"/>
                <a:gd name="T42" fmla="*/ 487325 w 48901"/>
                <a:gd name="T43" fmla="*/ 649100 h 37862"/>
                <a:gd name="T44" fmla="*/ 497400 w 48901"/>
                <a:gd name="T45" fmla="*/ 747400 h 37862"/>
                <a:gd name="T46" fmla="*/ 686450 w 48901"/>
                <a:gd name="T47" fmla="*/ 659200 h 37862"/>
                <a:gd name="T48" fmla="*/ 809125 w 48901"/>
                <a:gd name="T49" fmla="*/ 498700 h 37862"/>
                <a:gd name="T50" fmla="*/ 809125 w 48901"/>
                <a:gd name="T51" fmla="*/ 498700 h 37862"/>
                <a:gd name="T52" fmla="*/ 799050 w 48901"/>
                <a:gd name="T53" fmla="*/ 659200 h 37862"/>
                <a:gd name="T54" fmla="*/ 742750 w 48901"/>
                <a:gd name="T55" fmla="*/ 778500 h 37862"/>
                <a:gd name="T56" fmla="*/ 774525 w 48901"/>
                <a:gd name="T57" fmla="*/ 783100 h 37862"/>
                <a:gd name="T58" fmla="*/ 893150 w 48901"/>
                <a:gd name="T59" fmla="*/ 743200 h 37862"/>
                <a:gd name="T60" fmla="*/ 983900 w 48901"/>
                <a:gd name="T61" fmla="*/ 613825 h 37862"/>
                <a:gd name="T62" fmla="*/ 983900 w 48901"/>
                <a:gd name="T63" fmla="*/ 613825 h 37862"/>
                <a:gd name="T64" fmla="*/ 941875 w 48901"/>
                <a:gd name="T65" fmla="*/ 764225 h 37862"/>
                <a:gd name="T66" fmla="*/ 820050 w 48901"/>
                <a:gd name="T67" fmla="*/ 873450 h 37862"/>
                <a:gd name="T68" fmla="*/ 840075 w 48901"/>
                <a:gd name="T69" fmla="*/ 874075 h 37862"/>
                <a:gd name="T70" fmla="*/ 983900 w 48901"/>
                <a:gd name="T71" fmla="*/ 855800 h 37862"/>
                <a:gd name="T72" fmla="*/ 1141850 w 48901"/>
                <a:gd name="T73" fmla="*/ 785225 h 37862"/>
                <a:gd name="T74" fmla="*/ 1211600 w 48901"/>
                <a:gd name="T75" fmla="*/ 652475 h 37862"/>
                <a:gd name="T76" fmla="*/ 1201500 w 48901"/>
                <a:gd name="T77" fmla="*/ 519725 h 37862"/>
                <a:gd name="T78" fmla="*/ 1141850 w 48901"/>
                <a:gd name="T79" fmla="*/ 379400 h 37862"/>
                <a:gd name="T80" fmla="*/ 1141850 w 48901"/>
                <a:gd name="T81" fmla="*/ 379400 h 37862"/>
                <a:gd name="T82" fmla="*/ 1145225 w 48901"/>
                <a:gd name="T83" fmla="*/ 382750 h 37862"/>
                <a:gd name="T84" fmla="*/ 1183875 w 48901"/>
                <a:gd name="T85" fmla="*/ 403775 h 37862"/>
                <a:gd name="T86" fmla="*/ 1222525 w 48901"/>
                <a:gd name="T87" fmla="*/ 442425 h 37862"/>
                <a:gd name="T88" fmla="*/ 1222525 w 48901"/>
                <a:gd name="T89" fmla="*/ 439050 h 37862"/>
                <a:gd name="T90" fmla="*/ 1190575 w 48901"/>
                <a:gd name="T91" fmla="*/ 340750 h 37862"/>
                <a:gd name="T92" fmla="*/ 1117500 w 48901"/>
                <a:gd name="T93" fmla="*/ 246650 h 37862"/>
                <a:gd name="T94" fmla="*/ 899525 w 48901"/>
                <a:gd name="T95" fmla="*/ 117050 h 37862"/>
                <a:gd name="T96" fmla="*/ 889800 w 48901"/>
                <a:gd name="T97" fmla="*/ 117250 h 37862"/>
                <a:gd name="T98" fmla="*/ 841050 w 48901"/>
                <a:gd name="T99" fmla="*/ 109700 h 37862"/>
                <a:gd name="T100" fmla="*/ 788125 w 48901"/>
                <a:gd name="T101" fmla="*/ 67675 h 37862"/>
                <a:gd name="T102" fmla="*/ 679725 w 48901"/>
                <a:gd name="T103" fmla="*/ 18950 h 37862"/>
                <a:gd name="T104" fmla="*/ 561225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AE72F495-501A-4DDE-A657-EAEA15CC2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535225 w 47759"/>
                <a:gd name="T1" fmla="*/ 25 h 28249"/>
                <a:gd name="T2" fmla="*/ 401975 w 47759"/>
                <a:gd name="T3" fmla="*/ 22200 h 28249"/>
                <a:gd name="T4" fmla="*/ 401975 w 47759"/>
                <a:gd name="T5" fmla="*/ 22200 h 28249"/>
                <a:gd name="T6" fmla="*/ 535225 w 47759"/>
                <a:gd name="T7" fmla="*/ 3375 h 28249"/>
                <a:gd name="T8" fmla="*/ 651175 w 47759"/>
                <a:gd name="T9" fmla="*/ 21025 h 28249"/>
                <a:gd name="T10" fmla="*/ 535225 w 47759"/>
                <a:gd name="T11" fmla="*/ 25 h 28249"/>
                <a:gd name="T12" fmla="*/ 651200 w 47759"/>
                <a:gd name="T13" fmla="*/ 21025 h 28249"/>
                <a:gd name="T14" fmla="*/ 759575 w 47759"/>
                <a:gd name="T15" fmla="*/ 69750 h 28249"/>
                <a:gd name="T16" fmla="*/ 651200 w 47759"/>
                <a:gd name="T17" fmla="*/ 21025 h 28249"/>
                <a:gd name="T18" fmla="*/ 401975 w 47759"/>
                <a:gd name="T19" fmla="*/ 22200 h 28249"/>
                <a:gd name="T20" fmla="*/ 360475 w 47759"/>
                <a:gd name="T21" fmla="*/ 35300 h 28249"/>
                <a:gd name="T22" fmla="*/ 281600 w 47759"/>
                <a:gd name="T23" fmla="*/ 76150 h 28249"/>
                <a:gd name="T24" fmla="*/ 281600 w 47759"/>
                <a:gd name="T25" fmla="*/ 76150 h 28249"/>
                <a:gd name="T26" fmla="*/ 363825 w 47759"/>
                <a:gd name="T27" fmla="*/ 35300 h 28249"/>
                <a:gd name="T28" fmla="*/ 401975 w 47759"/>
                <a:gd name="T29" fmla="*/ 22200 h 28249"/>
                <a:gd name="T30" fmla="*/ 759575 w 47759"/>
                <a:gd name="T31" fmla="*/ 69750 h 28249"/>
                <a:gd name="T32" fmla="*/ 759575 w 47759"/>
                <a:gd name="T33" fmla="*/ 69750 h 28249"/>
                <a:gd name="T34" fmla="*/ 812500 w 47759"/>
                <a:gd name="T35" fmla="*/ 111775 h 28249"/>
                <a:gd name="T36" fmla="*/ 759575 w 47759"/>
                <a:gd name="T37" fmla="*/ 69750 h 28249"/>
                <a:gd name="T38" fmla="*/ 281600 w 47759"/>
                <a:gd name="T39" fmla="*/ 76150 h 28249"/>
                <a:gd name="T40" fmla="*/ 281600 w 47759"/>
                <a:gd name="T41" fmla="*/ 76150 h 28249"/>
                <a:gd name="T42" fmla="*/ 210075 w 47759"/>
                <a:gd name="T43" fmla="*/ 132775 h 28249"/>
                <a:gd name="T44" fmla="*/ 191000 w 47759"/>
                <a:gd name="T45" fmla="*/ 152850 h 28249"/>
                <a:gd name="T46" fmla="*/ 191000 w 47759"/>
                <a:gd name="T47" fmla="*/ 152850 h 28249"/>
                <a:gd name="T48" fmla="*/ 213425 w 47759"/>
                <a:gd name="T49" fmla="*/ 132775 h 28249"/>
                <a:gd name="T50" fmla="*/ 281600 w 47759"/>
                <a:gd name="T51" fmla="*/ 76150 h 28249"/>
                <a:gd name="T52" fmla="*/ 191000 w 47759"/>
                <a:gd name="T53" fmla="*/ 152850 h 28249"/>
                <a:gd name="T54" fmla="*/ 157150 w 47759"/>
                <a:gd name="T55" fmla="*/ 189075 h 28249"/>
                <a:gd name="T56" fmla="*/ 191000 w 47759"/>
                <a:gd name="T57" fmla="*/ 152850 h 28249"/>
                <a:gd name="T58" fmla="*/ 812500 w 47759"/>
                <a:gd name="T59" fmla="*/ 111775 h 28249"/>
                <a:gd name="T60" fmla="*/ 812500 w 47759"/>
                <a:gd name="T61" fmla="*/ 111775 h 28249"/>
                <a:gd name="T62" fmla="*/ 843600 w 47759"/>
                <a:gd name="T63" fmla="*/ 119325 h 28249"/>
                <a:gd name="T64" fmla="*/ 864600 w 47759"/>
                <a:gd name="T65" fmla="*/ 119325 h 28249"/>
                <a:gd name="T66" fmla="*/ 1088950 w 47759"/>
                <a:gd name="T67" fmla="*/ 248725 h 28249"/>
                <a:gd name="T68" fmla="*/ 864600 w 47759"/>
                <a:gd name="T69" fmla="*/ 115125 h 28249"/>
                <a:gd name="T70" fmla="*/ 843600 w 47759"/>
                <a:gd name="T71" fmla="*/ 115125 h 28249"/>
                <a:gd name="T72" fmla="*/ 812500 w 47759"/>
                <a:gd name="T73" fmla="*/ 111775 h 28249"/>
                <a:gd name="T74" fmla="*/ 157150 w 47759"/>
                <a:gd name="T75" fmla="*/ 189075 h 28249"/>
                <a:gd name="T76" fmla="*/ 77325 w 47759"/>
                <a:gd name="T77" fmla="*/ 297450 h 28249"/>
                <a:gd name="T78" fmla="*/ 157150 w 47759"/>
                <a:gd name="T79" fmla="*/ 192425 h 28249"/>
                <a:gd name="T80" fmla="*/ 157150 w 47759"/>
                <a:gd name="T81" fmla="*/ 189075 h 28249"/>
                <a:gd name="T82" fmla="*/ 1162050 w 47759"/>
                <a:gd name="T83" fmla="*/ 342850 h 28249"/>
                <a:gd name="T84" fmla="*/ 1162050 w 47759"/>
                <a:gd name="T85" fmla="*/ 342850 h 28249"/>
                <a:gd name="T86" fmla="*/ 1193975 w 47759"/>
                <a:gd name="T87" fmla="*/ 444500 h 28249"/>
                <a:gd name="T88" fmla="*/ 1193975 w 47759"/>
                <a:gd name="T89" fmla="*/ 441125 h 28249"/>
                <a:gd name="T90" fmla="*/ 1162050 w 47759"/>
                <a:gd name="T91" fmla="*/ 342850 h 28249"/>
                <a:gd name="T92" fmla="*/ 97725 w 47759"/>
                <a:gd name="T93" fmla="*/ 326000 h 28249"/>
                <a:gd name="T94" fmla="*/ 97725 w 47759"/>
                <a:gd name="T95" fmla="*/ 326000 h 28249"/>
                <a:gd name="T96" fmla="*/ 3375 w 47759"/>
                <a:gd name="T97" fmla="*/ 594875 h 28249"/>
                <a:gd name="T98" fmla="*/ 25 w 47759"/>
                <a:gd name="T99" fmla="*/ 706200 h 28249"/>
                <a:gd name="T100" fmla="*/ 25 w 47759"/>
                <a:gd name="T101" fmla="*/ 706200 h 28249"/>
                <a:gd name="T102" fmla="*/ 3375 w 47759"/>
                <a:gd name="T103" fmla="*/ 598250 h 28249"/>
                <a:gd name="T104" fmla="*/ 97725 w 47759"/>
                <a:gd name="T105" fmla="*/ 326000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7E271DDF-6613-49C3-B639-07440F20E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535225 w 47759"/>
                <a:gd name="T1" fmla="*/ 0 h 37407"/>
                <a:gd name="T2" fmla="*/ 360475 w 47759"/>
                <a:gd name="T3" fmla="*/ 31925 h 37407"/>
                <a:gd name="T4" fmla="*/ 213425 w 47759"/>
                <a:gd name="T5" fmla="*/ 129400 h 37407"/>
                <a:gd name="T6" fmla="*/ 157150 w 47759"/>
                <a:gd name="T7" fmla="*/ 185700 h 37407"/>
                <a:gd name="T8" fmla="*/ 157150 w 47759"/>
                <a:gd name="T9" fmla="*/ 189050 h 37407"/>
                <a:gd name="T10" fmla="*/ 77325 w 47759"/>
                <a:gd name="T11" fmla="*/ 294075 h 37407"/>
                <a:gd name="T12" fmla="*/ 48750 w 47759"/>
                <a:gd name="T13" fmla="*/ 353725 h 37407"/>
                <a:gd name="T14" fmla="*/ 98325 w 47759"/>
                <a:gd name="T15" fmla="*/ 321800 h 37407"/>
                <a:gd name="T16" fmla="*/ 98325 w 47759"/>
                <a:gd name="T17" fmla="*/ 321800 h 37407"/>
                <a:gd name="T18" fmla="*/ 3375 w 47759"/>
                <a:gd name="T19" fmla="*/ 594875 h 37407"/>
                <a:gd name="T20" fmla="*/ 25 w 47759"/>
                <a:gd name="T21" fmla="*/ 704100 h 37407"/>
                <a:gd name="T22" fmla="*/ 87400 w 47759"/>
                <a:gd name="T23" fmla="*/ 935150 h 37407"/>
                <a:gd name="T24" fmla="*/ 111775 w 47759"/>
                <a:gd name="T25" fmla="*/ 875500 h 37407"/>
                <a:gd name="T26" fmla="*/ 111775 w 47759"/>
                <a:gd name="T27" fmla="*/ 720900 h 37407"/>
                <a:gd name="T28" fmla="*/ 203350 w 47759"/>
                <a:gd name="T29" fmla="*/ 465475 h 37407"/>
                <a:gd name="T30" fmla="*/ 203350 w 47759"/>
                <a:gd name="T31" fmla="*/ 465475 h 37407"/>
                <a:gd name="T32" fmla="*/ 153775 w 47759"/>
                <a:gd name="T33" fmla="*/ 497400 h 37407"/>
                <a:gd name="T34" fmla="*/ 178150 w 47759"/>
                <a:gd name="T35" fmla="*/ 437750 h 37407"/>
                <a:gd name="T36" fmla="*/ 255450 w 47759"/>
                <a:gd name="T37" fmla="*/ 336075 h 37407"/>
                <a:gd name="T38" fmla="*/ 451225 w 47759"/>
                <a:gd name="T39" fmla="*/ 189050 h 37407"/>
                <a:gd name="T40" fmla="*/ 615900 w 47759"/>
                <a:gd name="T41" fmla="*/ 157950 h 37407"/>
                <a:gd name="T42" fmla="*/ 724275 w 47759"/>
                <a:gd name="T43" fmla="*/ 174775 h 37407"/>
                <a:gd name="T44" fmla="*/ 829300 w 47759"/>
                <a:gd name="T45" fmla="*/ 220975 h 37407"/>
                <a:gd name="T46" fmla="*/ 878875 w 47759"/>
                <a:gd name="T47" fmla="*/ 263000 h 37407"/>
                <a:gd name="T48" fmla="*/ 906600 w 47759"/>
                <a:gd name="T49" fmla="*/ 266350 h 37407"/>
                <a:gd name="T50" fmla="*/ 927625 w 47759"/>
                <a:gd name="T51" fmla="*/ 266350 h 37407"/>
                <a:gd name="T52" fmla="*/ 1067925 w 47759"/>
                <a:gd name="T53" fmla="*/ 329375 h 37407"/>
                <a:gd name="T54" fmla="*/ 1141025 w 47759"/>
                <a:gd name="T55" fmla="*/ 392375 h 37407"/>
                <a:gd name="T56" fmla="*/ 1190600 w 47759"/>
                <a:gd name="T57" fmla="*/ 437750 h 37407"/>
                <a:gd name="T58" fmla="*/ 1193975 w 47759"/>
                <a:gd name="T59" fmla="*/ 441125 h 37407"/>
                <a:gd name="T60" fmla="*/ 1193975 w 47759"/>
                <a:gd name="T61" fmla="*/ 437750 h 37407"/>
                <a:gd name="T62" fmla="*/ 1162025 w 47759"/>
                <a:gd name="T63" fmla="*/ 339450 h 37407"/>
                <a:gd name="T64" fmla="*/ 1088950 w 47759"/>
                <a:gd name="T65" fmla="*/ 245350 h 37407"/>
                <a:gd name="T66" fmla="*/ 864600 w 47759"/>
                <a:gd name="T67" fmla="*/ 115950 h 37407"/>
                <a:gd name="T68" fmla="*/ 843600 w 47759"/>
                <a:gd name="T69" fmla="*/ 115950 h 37407"/>
                <a:gd name="T70" fmla="*/ 812500 w 47759"/>
                <a:gd name="T71" fmla="*/ 108400 h 37407"/>
                <a:gd name="T72" fmla="*/ 759575 w 47759"/>
                <a:gd name="T73" fmla="*/ 66375 h 37407"/>
                <a:gd name="T74" fmla="*/ 651175 w 47759"/>
                <a:gd name="T75" fmla="*/ 17650 h 37407"/>
                <a:gd name="T76" fmla="*/ 535225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B61B7E21-7658-4646-A4DB-396E24C96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171400 w 9781"/>
                <a:gd name="T1" fmla="*/ 0 h 10083"/>
                <a:gd name="T2" fmla="*/ 80675 w 9781"/>
                <a:gd name="T3" fmla="*/ 196625 h 10083"/>
                <a:gd name="T4" fmla="*/ 10100 w 9781"/>
                <a:gd name="T5" fmla="*/ 214250 h 10083"/>
                <a:gd name="T6" fmla="*/ 6725 w 9781"/>
                <a:gd name="T7" fmla="*/ 235275 h 10083"/>
                <a:gd name="T8" fmla="*/ 76475 w 9781"/>
                <a:gd name="T9" fmla="*/ 252075 h 10083"/>
                <a:gd name="T10" fmla="*/ 115125 w 9781"/>
                <a:gd name="T11" fmla="*/ 235275 h 10083"/>
                <a:gd name="T12" fmla="*/ 244500 w 9781"/>
                <a:gd name="T13" fmla="*/ 70575 h 10083"/>
                <a:gd name="T14" fmla="*/ 171400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79786551-97CC-47B9-A4B0-83CFC9705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143700 w 8135"/>
                <a:gd name="T1" fmla="*/ 0 h 8974"/>
                <a:gd name="T2" fmla="*/ 126050 w 8135"/>
                <a:gd name="T3" fmla="*/ 4200 h 8974"/>
                <a:gd name="T4" fmla="*/ 63050 w 8135"/>
                <a:gd name="T5" fmla="*/ 42025 h 8974"/>
                <a:gd name="T6" fmla="*/ 21025 w 8135"/>
                <a:gd name="T7" fmla="*/ 101675 h 8974"/>
                <a:gd name="T8" fmla="*/ 25 w 8135"/>
                <a:gd name="T9" fmla="*/ 143675 h 8974"/>
                <a:gd name="T10" fmla="*/ 84050 w 8135"/>
                <a:gd name="T11" fmla="*/ 224350 h 8974"/>
                <a:gd name="T12" fmla="*/ 189075 w 8135"/>
                <a:gd name="T13" fmla="*/ 94950 h 8974"/>
                <a:gd name="T14" fmla="*/ 200000 w 8135"/>
                <a:gd name="T15" fmla="*/ 52925 h 8974"/>
                <a:gd name="T16" fmla="*/ 143700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215233C5-E7F2-4F5F-BE51-D49B30B00087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733A6885-FFE9-4488-A5B6-EEA3AA8CB182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9149ED12-44E0-4BB8-AD48-614B31F1816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E7BC8C6C-CA1B-4513-897B-539750678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2305F6FA-BA1D-4BD1-A171-8C4AA907F93E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1C39D8F4-B5AF-4584-8B98-0B4B6E12A17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F602A813-E526-4338-BE35-63683A87892D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23BC93B6-08BC-49B6-8721-471532C05129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A9AE343C-2315-4033-9297-920BBE4B782C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4EF28198-B5C3-40D3-9B55-DF10C0788F2E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64C611C8-02F6-473F-BA2F-1C5D887C4483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6879C3BB-B6A9-4327-B734-93FA477F2C6A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AF99081A-5802-431D-A6AA-BE4E93D73B04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9251872B-94E5-42EC-A0AA-879723D21A90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7B26B8A3-6192-44D1-A691-8D2B9BF3CCAD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EE003E8E-10BB-483C-9DD9-FE3F59721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6B5EDB10-5D12-4076-8EC4-2BAB72D5982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2111517D-2E7F-491E-AD54-E4F5CEF22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AFFB4AF8-7511-4CD2-A7A8-1C8101890E4E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88E66566-4819-4527-8B57-BC56E02062E6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09E5A53B-01C1-40E2-993D-B96AF28E9E94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3600C1B0-C964-43E8-8AE7-4F4F2A066EC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487945C7-E48A-4930-9D97-DD406CA358E6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FA381988-B201-42EF-B79B-CBD0D09E48F0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B4EE3F22-D9F4-4A76-8CFD-1CC4441B398D}"/>
              </a:ext>
            </a:extLst>
          </p:cNvPr>
          <p:cNvSpPr txBox="1"/>
          <p:nvPr userDrawn="1"/>
        </p:nvSpPr>
        <p:spPr>
          <a:xfrm>
            <a:off x="3558117" y="1522414"/>
            <a:ext cx="451908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9870337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7C47058E-3B2F-48CE-9C4A-A03343FC05A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3B1EE423-114F-4D1A-8782-F0D277890F97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B5425E49-1452-4FA7-B29C-C3F07C8E1D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CD8E42A6-9ACC-4019-BD88-4FC1BC5EF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DC16C96A-47C2-46AF-8669-34E50CDE2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C59B905E-D057-4DFF-BB2E-97BEB6F3A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A32624B2-11B3-4193-BDE3-A86BDD4FB7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B4A6C674-F839-4041-B69E-852AA95CE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695687F7-42AB-4830-82EC-76134FCF5CCF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CA4653EE-3CC5-4C4D-9C59-B5DDD9840A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F2764600-197E-4374-BD2B-B1AF703D2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80031D5C-4820-458C-9075-ECC9D84BE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0D6146D2-3A3B-4FB0-A988-A8BFB3A8A7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B81044B-757C-4294-9DAF-EB778D3E5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DBDC8027-BCD0-4461-A305-89BA9C349CB9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5FFB3EBF-72F4-4B2C-8A26-C1942AACF1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0E6C1C31-42C3-4D8C-859D-ADA18BBBA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2E3B2102-C983-4702-85EE-D06AB30F8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DE686C11-CE6F-43B1-B2AB-D489B18A2E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2493F232-9A88-4CFE-AE68-C06EC7AC4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5A755025-08BF-4AE3-8010-CD99F348F5A2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F820F53C-7497-4547-88E3-F9231A563CE3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A7879206-CBA7-449A-87CA-BE0747747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F954505B-E522-4830-8E4A-CE2DEE3DFCCA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026E2882-B159-4E87-9283-51759FD3650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05225C80-7BED-439C-AFBD-F00BB2B9A950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204F5AC7-12A1-472A-8DAC-14771C8331DC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2B6F0D35-36FA-42A9-B7B6-E6FF77B792EF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D4B1DFE9-9C00-40D7-B306-7DDB74AB0EA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EDCBC27F-3808-49BB-819C-09B6E002355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8FC9371F-D5CE-4B8B-A581-0103080E15F2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B0C0D218-CDAD-4A62-AC6D-0E9502AE000C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F6475556-1ABB-4E71-B06F-EB9EB9B3652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CC89B140-17F8-4FCE-AC18-8E74A738D22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F2DAABC1-9F47-4842-8492-073B7CFE578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C429011B-361E-4897-87B7-ACB1F7D22A87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17D16076-D2EA-4580-8EA6-8A6EBECA6FEB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A7BCDB4D-6772-46EC-B6D9-99FF7F1A561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719F3533-A649-49EE-8F83-615AF51BBF11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258DA185-2407-44BC-86E1-587E502DA99E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1A30103D-FB24-4D67-A041-196BFA61F560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CF2FFAC4-B340-414F-A85A-90F97A54C7F4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4091912A-309F-4E13-8440-5671A076DEC2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8B8C5160-567F-405A-B3F6-AE825CA528BE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60F97EB9-8CC5-4EAE-A7F5-1016439ABB4B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767DCA5C-1ADC-40FE-9D05-9088E9EB6364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A8156E4A-B45E-4CC0-8615-51C278812B9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48ED2F50-7872-4D48-8664-9B9A11DC77A0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EDC89D34-4842-4EC1-82D0-FFFE646B0E7E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422E37CF-CA08-485C-AC4C-9813DBC667FF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5503A03C-0C3E-4A15-BF4B-895BBF273EFB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41716FAF-5C2C-495B-B3F8-0F536F57BE9F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65F289B8-AC0D-4AFB-A684-E33EF24D0FE8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9B683DE1-75FB-4E0D-AC3D-F6D47E9A1394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D95BEDF8-728F-48B7-9FD0-C318EC410D2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E8A4CA02-7080-40B5-98BE-80654B7E5245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39723E4D-2DA1-47F0-AC2F-D3A6EF36E11A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77428082-C667-47D8-AF9C-520BB064CBE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10AE1A23-6B18-44B1-BB7E-32C9732EF139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9EF1AA91-328B-47CC-8295-05CD4F2E21F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031A9A79-4DB4-4E96-B0EB-C488C5D7040A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E2FC3A67-0F95-45AF-8C5E-DFE95401E6C2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94421F66-0E0E-40AA-9F67-DB33140BB77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D5715866-5C7B-419A-BF8A-84834A85D1E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45CF3C65-1D96-46DB-A2FB-6A164CC082BA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28278312-C102-46BD-B30A-4E11A9B50E4F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5F51F788-1810-4ACF-A4F8-D1720DD7529C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E735DDF-F5CE-44A7-AAAF-0DDE49D32A71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FC6BDF89-3A34-435F-A4DE-95DA46A64080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3505EFD6-D3F9-4F26-9C28-83BAF86D6255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5AD40498-1E80-4C07-BAD2-43DDD7217213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0BD7EB82-CBE9-4FC3-B12B-1E3335BD0D6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FC0DB163-02F7-4966-949A-24CDC552B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483150 w 38517"/>
                <a:gd name="T1" fmla="*/ 25 h 5748"/>
                <a:gd name="T2" fmla="*/ 25 w 38517"/>
                <a:gd name="T3" fmla="*/ 73125 h 5748"/>
                <a:gd name="T4" fmla="*/ 483150 w 38517"/>
                <a:gd name="T5" fmla="*/ 143700 h 5748"/>
                <a:gd name="T6" fmla="*/ 962900 w 38517"/>
                <a:gd name="T7" fmla="*/ 73125 h 5748"/>
                <a:gd name="T8" fmla="*/ 483150 w 38517"/>
                <a:gd name="T9" fmla="*/ 25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76E1F40F-B3AB-4D2B-B9C5-0D2DB551F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124075 w 15260"/>
                <a:gd name="T1" fmla="*/ 25 h 14672"/>
                <a:gd name="T2" fmla="*/ 115975 w 15260"/>
                <a:gd name="T3" fmla="*/ 650 h 14672"/>
                <a:gd name="T4" fmla="*/ 42025 w 15260"/>
                <a:gd name="T5" fmla="*/ 35950 h 14672"/>
                <a:gd name="T6" fmla="*/ 7575 w 15260"/>
                <a:gd name="T7" fmla="*/ 95600 h 14672"/>
                <a:gd name="T8" fmla="*/ 28600 w 15260"/>
                <a:gd name="T9" fmla="*/ 158625 h 14672"/>
                <a:gd name="T10" fmla="*/ 269725 w 15260"/>
                <a:gd name="T11" fmla="*/ 343450 h 14672"/>
                <a:gd name="T12" fmla="*/ 290725 w 15260"/>
                <a:gd name="T13" fmla="*/ 361100 h 14672"/>
                <a:gd name="T14" fmla="*/ 302925 w 15260"/>
                <a:gd name="T15" fmla="*/ 366775 h 14672"/>
                <a:gd name="T16" fmla="*/ 315100 w 15260"/>
                <a:gd name="T17" fmla="*/ 361100 h 14672"/>
                <a:gd name="T18" fmla="*/ 318475 w 15260"/>
                <a:gd name="T19" fmla="*/ 357750 h 14672"/>
                <a:gd name="T20" fmla="*/ 378125 w 15260"/>
                <a:gd name="T21" fmla="*/ 312375 h 14672"/>
                <a:gd name="T22" fmla="*/ 374750 w 15260"/>
                <a:gd name="T23" fmla="*/ 298100 h 14672"/>
                <a:gd name="T24" fmla="*/ 329375 w 15260"/>
                <a:gd name="T25" fmla="*/ 291375 h 14672"/>
                <a:gd name="T26" fmla="*/ 326025 w 15260"/>
                <a:gd name="T27" fmla="*/ 291375 h 14672"/>
                <a:gd name="T28" fmla="*/ 171425 w 15260"/>
                <a:gd name="T29" fmla="*/ 28375 h 14672"/>
                <a:gd name="T30" fmla="*/ 124075 w 15260"/>
                <a:gd name="T31" fmla="*/ 25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9FBC5F43-7710-4AB7-ABA3-1FE0E5179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45400 w 7832"/>
                <a:gd name="T1" fmla="*/ 0 h 7260"/>
                <a:gd name="T2" fmla="*/ 27750 w 7832"/>
                <a:gd name="T3" fmla="*/ 13450 h 7260"/>
                <a:gd name="T4" fmla="*/ 6750 w 7832"/>
                <a:gd name="T5" fmla="*/ 42025 h 7260"/>
                <a:gd name="T6" fmla="*/ 25 w 7832"/>
                <a:gd name="T7" fmla="*/ 48750 h 7260"/>
                <a:gd name="T8" fmla="*/ 147050 w 7832"/>
                <a:gd name="T9" fmla="*/ 160475 h 7260"/>
                <a:gd name="T10" fmla="*/ 168050 w 7832"/>
                <a:gd name="T11" fmla="*/ 178125 h 7260"/>
                <a:gd name="T12" fmla="*/ 178975 w 7832"/>
                <a:gd name="T13" fmla="*/ 181500 h 7260"/>
                <a:gd name="T14" fmla="*/ 192425 w 7832"/>
                <a:gd name="T15" fmla="*/ 178125 h 7260"/>
                <a:gd name="T16" fmla="*/ 195800 w 7832"/>
                <a:gd name="T17" fmla="*/ 174775 h 7260"/>
                <a:gd name="T18" fmla="*/ 45400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DCFFB3A2-44B1-4731-B394-05E78B27B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58250 w 15259"/>
                <a:gd name="T1" fmla="*/ 25 h 14672"/>
                <a:gd name="T2" fmla="*/ 210075 w 15259"/>
                <a:gd name="T3" fmla="*/ 28375 h 14672"/>
                <a:gd name="T4" fmla="*/ 56300 w 15259"/>
                <a:gd name="T5" fmla="*/ 291375 h 14672"/>
                <a:gd name="T6" fmla="*/ 52950 w 15259"/>
                <a:gd name="T7" fmla="*/ 291375 h 14672"/>
                <a:gd name="T8" fmla="*/ 6725 w 15259"/>
                <a:gd name="T9" fmla="*/ 298100 h 14672"/>
                <a:gd name="T10" fmla="*/ 3375 w 15259"/>
                <a:gd name="T11" fmla="*/ 312375 h 14672"/>
                <a:gd name="T12" fmla="*/ 59675 w 15259"/>
                <a:gd name="T13" fmla="*/ 354375 h 14672"/>
                <a:gd name="T14" fmla="*/ 66400 w 15259"/>
                <a:gd name="T15" fmla="*/ 361100 h 14672"/>
                <a:gd name="T16" fmla="*/ 78875 w 15259"/>
                <a:gd name="T17" fmla="*/ 366775 h 14672"/>
                <a:gd name="T18" fmla="*/ 90750 w 15259"/>
                <a:gd name="T19" fmla="*/ 361100 h 14672"/>
                <a:gd name="T20" fmla="*/ 111750 w 15259"/>
                <a:gd name="T21" fmla="*/ 343450 h 14672"/>
                <a:gd name="T22" fmla="*/ 357100 w 15259"/>
                <a:gd name="T23" fmla="*/ 158625 h 14672"/>
                <a:gd name="T24" fmla="*/ 374750 w 15259"/>
                <a:gd name="T25" fmla="*/ 95600 h 14672"/>
                <a:gd name="T26" fmla="*/ 347025 w 15259"/>
                <a:gd name="T27" fmla="*/ 42675 h 14672"/>
                <a:gd name="T28" fmla="*/ 266350 w 15259"/>
                <a:gd name="T29" fmla="*/ 650 h 14672"/>
                <a:gd name="T30" fmla="*/ 258250 w 15259"/>
                <a:gd name="T31" fmla="*/ 25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5F4DEA24-86FC-454C-AC18-E543BBBDA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153775 w 7966"/>
                <a:gd name="T1" fmla="*/ 25 h 7126"/>
                <a:gd name="T2" fmla="*/ 25 w 7966"/>
                <a:gd name="T3" fmla="*/ 168050 h 7126"/>
                <a:gd name="T4" fmla="*/ 6750 w 7966"/>
                <a:gd name="T5" fmla="*/ 174775 h 7126"/>
                <a:gd name="T6" fmla="*/ 21025 w 7966"/>
                <a:gd name="T7" fmla="*/ 178150 h 7126"/>
                <a:gd name="T8" fmla="*/ 31100 w 7966"/>
                <a:gd name="T9" fmla="*/ 174775 h 7126"/>
                <a:gd name="T10" fmla="*/ 52100 w 7966"/>
                <a:gd name="T11" fmla="*/ 157125 h 7126"/>
                <a:gd name="T12" fmla="*/ 199150 w 7966"/>
                <a:gd name="T13" fmla="*/ 45400 h 7126"/>
                <a:gd name="T14" fmla="*/ 185700 w 7966"/>
                <a:gd name="T15" fmla="*/ 27750 h 7126"/>
                <a:gd name="T16" fmla="*/ 174775 w 7966"/>
                <a:gd name="T17" fmla="*/ 17650 h 7126"/>
                <a:gd name="T18" fmla="*/ 153775 w 7966"/>
                <a:gd name="T19" fmla="*/ 25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66B926A4-12D4-482E-9E19-B755A4F6EB95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270A37E6-5094-4268-AAA3-CBCD2799728D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0D5942EE-3345-4044-9BBE-5EF1BEF8C5F5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4E1FD15A-77F8-4B10-8F29-444340C90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14300 w 573"/>
                <a:gd name="T1" fmla="*/ 25 h 4471"/>
                <a:gd name="T2" fmla="*/ 25 w 573"/>
                <a:gd name="T3" fmla="*/ 111775 h 4471"/>
                <a:gd name="T4" fmla="*/ 25 w 573"/>
                <a:gd name="T5" fmla="*/ 111775 h 4471"/>
                <a:gd name="T6" fmla="*/ 14300 w 573"/>
                <a:gd name="T7" fmla="*/ 25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36B202A3-1898-4A4A-9223-83CBA1417DA6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E29F8D45-D285-4F63-85B5-E652D7AF8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7725 w 1244"/>
                <a:gd name="T3" fmla="*/ 143675 h 5882"/>
                <a:gd name="T4" fmla="*/ 27725 w 1244"/>
                <a:gd name="T5" fmla="*/ 143675 h 5882"/>
                <a:gd name="T6" fmla="*/ 31100 w 1244"/>
                <a:gd name="T7" fmla="*/ 147050 h 5882"/>
                <a:gd name="T8" fmla="*/ 27725 w 1244"/>
                <a:gd name="T9" fmla="*/ 143675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E8072534-1D5F-4384-8B71-CBC438D4BDF4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31A24181-5FF8-4CB2-BAAF-508FF24FFA6A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FD68C431-389C-44A6-9F5C-D03FC61E4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108400 w 4471"/>
                <a:gd name="T1" fmla="*/ 25 h 8975"/>
                <a:gd name="T2" fmla="*/ 25 w 4471"/>
                <a:gd name="T3" fmla="*/ 224350 h 8975"/>
                <a:gd name="T4" fmla="*/ 25 w 4471"/>
                <a:gd name="T5" fmla="*/ 224350 h 8975"/>
                <a:gd name="T6" fmla="*/ 108400 w 4471"/>
                <a:gd name="T7" fmla="*/ 25 h 8975"/>
                <a:gd name="T8" fmla="*/ 111775 w 4471"/>
                <a:gd name="T9" fmla="*/ 25 h 8975"/>
                <a:gd name="T10" fmla="*/ 111775 w 4471"/>
                <a:gd name="T11" fmla="*/ 25 h 8975"/>
                <a:gd name="T12" fmla="*/ 108400 w 4471"/>
                <a:gd name="T13" fmla="*/ 25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506F6592-94A8-47A2-8E7F-CFE6D2687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5 w 1"/>
                <a:gd name="T1" fmla="*/ 25 h 1"/>
                <a:gd name="T2" fmla="*/ 25 w 1"/>
                <a:gd name="T3" fmla="*/ 25 h 1"/>
                <a:gd name="T4" fmla="*/ 25 w 1"/>
                <a:gd name="T5" fmla="*/ 25 h 1"/>
                <a:gd name="T6" fmla="*/ 25 w 1"/>
                <a:gd name="T7" fmla="*/ 25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45D5F7EC-30D7-45FD-B1D2-592338B864E2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918B529C-CCDB-4384-977E-4886CD2FF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5 w 4471"/>
                <a:gd name="T1" fmla="*/ 25 h 8975"/>
                <a:gd name="T2" fmla="*/ 25 w 4471"/>
                <a:gd name="T3" fmla="*/ 25 h 8975"/>
                <a:gd name="T4" fmla="*/ 111775 w 4471"/>
                <a:gd name="T5" fmla="*/ 224350 h 8975"/>
                <a:gd name="T6" fmla="*/ 111775 w 4471"/>
                <a:gd name="T7" fmla="*/ 224350 h 8975"/>
                <a:gd name="T8" fmla="*/ 25 w 4471"/>
                <a:gd name="T9" fmla="*/ 25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3E25B0CE-5942-414E-8C46-CC57172DD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3375 h 135"/>
                <a:gd name="T4" fmla="*/ 3375 w 135"/>
                <a:gd name="T5" fmla="*/ 3375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5AB6B9D6-6B95-4769-ADAF-C5CAEB9F3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59650 w 2387"/>
                <a:gd name="T1" fmla="*/ 0 h 976"/>
                <a:gd name="T2" fmla="*/ 59650 w 2387"/>
                <a:gd name="T3" fmla="*/ 0 h 976"/>
                <a:gd name="T4" fmla="*/ 55000 w 2387"/>
                <a:gd name="T5" fmla="*/ 2375 h 976"/>
                <a:gd name="T6" fmla="*/ 55000 w 2387"/>
                <a:gd name="T7" fmla="*/ 2375 h 976"/>
                <a:gd name="T8" fmla="*/ 59650 w 2387"/>
                <a:gd name="T9" fmla="*/ 0 h 976"/>
                <a:gd name="T10" fmla="*/ 55000 w 2387"/>
                <a:gd name="T11" fmla="*/ 2375 h 976"/>
                <a:gd name="T12" fmla="*/ 55000 w 2387"/>
                <a:gd name="T13" fmla="*/ 2375 h 976"/>
                <a:gd name="T14" fmla="*/ 0 w 2387"/>
                <a:gd name="T15" fmla="*/ 24375 h 976"/>
                <a:gd name="T16" fmla="*/ 55000 w 2387"/>
                <a:gd name="T17" fmla="*/ 2375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9852BE33-E760-47E3-8D33-E29C59AA588B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6A1B8638-00D0-4EDF-9C3D-E9BD9CE43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108400 w 4336"/>
                <a:gd name="T1" fmla="*/ 25 h 9546"/>
                <a:gd name="T2" fmla="*/ 10075 w 4336"/>
                <a:gd name="T3" fmla="*/ 4225 h 9546"/>
                <a:gd name="T4" fmla="*/ 0 w 4336"/>
                <a:gd name="T5" fmla="*/ 193275 h 9546"/>
                <a:gd name="T6" fmla="*/ 10075 w 4336"/>
                <a:gd name="T7" fmla="*/ 217650 h 9546"/>
                <a:gd name="T8" fmla="*/ 84025 w 4336"/>
                <a:gd name="T9" fmla="*/ 238650 h 9546"/>
                <a:gd name="T10" fmla="*/ 97475 w 4336"/>
                <a:gd name="T11" fmla="*/ 210075 h 9546"/>
                <a:gd name="T12" fmla="*/ 52100 w 4336"/>
                <a:gd name="T13" fmla="*/ 175625 h 9546"/>
                <a:gd name="T14" fmla="*/ 108400 w 4336"/>
                <a:gd name="T15" fmla="*/ 25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CFB2332A-4400-4326-8890-713395ECFEB5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54B43184-4A96-448B-A438-C32A122F4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140350 w 5614"/>
                <a:gd name="T1" fmla="*/ 25 h 2118"/>
                <a:gd name="T2" fmla="*/ 3375 w 5614"/>
                <a:gd name="T3" fmla="*/ 3375 h 2118"/>
                <a:gd name="T4" fmla="*/ 25 w 5614"/>
                <a:gd name="T5" fmla="*/ 52950 h 2118"/>
                <a:gd name="T6" fmla="*/ 108400 w 5614"/>
                <a:gd name="T7" fmla="*/ 48750 h 2118"/>
                <a:gd name="T8" fmla="*/ 140350 w 5614"/>
                <a:gd name="T9" fmla="*/ 25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987634A0-1D56-4783-A1AD-7FCB38041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5 h 1950"/>
                <a:gd name="T2" fmla="*/ 35300 w 5748"/>
                <a:gd name="T3" fmla="*/ 48750 h 1950"/>
                <a:gd name="T4" fmla="*/ 143675 w 5748"/>
                <a:gd name="T5" fmla="*/ 48750 h 1950"/>
                <a:gd name="T6" fmla="*/ 136950 w 5748"/>
                <a:gd name="T7" fmla="*/ 25 h 1950"/>
                <a:gd name="T8" fmla="*/ 0 w 5748"/>
                <a:gd name="T9" fmla="*/ 25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3317912E-648A-4373-8C2E-8D5C875B12EC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37542261-3823-4337-B9C5-4BD44279D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6725 w 4202"/>
                <a:gd name="T1" fmla="*/ 25 h 9546"/>
                <a:gd name="T2" fmla="*/ 52100 w 4202"/>
                <a:gd name="T3" fmla="*/ 175625 h 9546"/>
                <a:gd name="T4" fmla="*/ 6725 w 4202"/>
                <a:gd name="T5" fmla="*/ 210075 h 9546"/>
                <a:gd name="T6" fmla="*/ 21025 w 4202"/>
                <a:gd name="T7" fmla="*/ 238650 h 9546"/>
                <a:gd name="T8" fmla="*/ 94125 w 4202"/>
                <a:gd name="T9" fmla="*/ 221000 h 9546"/>
                <a:gd name="T10" fmla="*/ 105050 w 4202"/>
                <a:gd name="T11" fmla="*/ 193275 h 9546"/>
                <a:gd name="T12" fmla="*/ 101675 w 4202"/>
                <a:gd name="T13" fmla="*/ 25 h 9546"/>
                <a:gd name="T14" fmla="*/ 6725 w 4202"/>
                <a:gd name="T15" fmla="*/ 25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CD30A5B0-BADF-42A8-A371-E4800E4E4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98325 w 4773"/>
                <a:gd name="T1" fmla="*/ 0 h 8134"/>
                <a:gd name="T2" fmla="*/ 0 w 4773"/>
                <a:gd name="T3" fmla="*/ 10925 h 8134"/>
                <a:gd name="T4" fmla="*/ 0 w 4773"/>
                <a:gd name="T5" fmla="*/ 31925 h 8134"/>
                <a:gd name="T6" fmla="*/ 14300 w 4773"/>
                <a:gd name="T7" fmla="*/ 130250 h 8134"/>
                <a:gd name="T8" fmla="*/ 14300 w 4773"/>
                <a:gd name="T9" fmla="*/ 157975 h 8134"/>
                <a:gd name="T10" fmla="*/ 70575 w 4773"/>
                <a:gd name="T11" fmla="*/ 203325 h 8134"/>
                <a:gd name="T12" fmla="*/ 115950 w 4773"/>
                <a:gd name="T13" fmla="*/ 147050 h 8134"/>
                <a:gd name="T14" fmla="*/ 112600 w 4773"/>
                <a:gd name="T15" fmla="*/ 122675 h 8134"/>
                <a:gd name="T16" fmla="*/ 101675 w 4773"/>
                <a:gd name="T17" fmla="*/ 21000 h 8134"/>
                <a:gd name="T18" fmla="*/ 98325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89BC8201-E97A-4F2B-8E86-06FF0E87F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101675 w 4067"/>
                <a:gd name="T1" fmla="*/ 0 h 1681"/>
                <a:gd name="T2" fmla="*/ 17650 w 4067"/>
                <a:gd name="T3" fmla="*/ 3375 h 1681"/>
                <a:gd name="T4" fmla="*/ 0 w 4067"/>
                <a:gd name="T5" fmla="*/ 3375 h 1681"/>
                <a:gd name="T6" fmla="*/ 3375 w 4067"/>
                <a:gd name="T7" fmla="*/ 31950 h 1681"/>
                <a:gd name="T8" fmla="*/ 48750 w 4067"/>
                <a:gd name="T9" fmla="*/ 42025 h 1681"/>
                <a:gd name="T10" fmla="*/ 101675 w 4067"/>
                <a:gd name="T11" fmla="*/ 24375 h 1681"/>
                <a:gd name="T12" fmla="*/ 101675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C94D536F-18EE-4336-8DCC-683634DB1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457875 w 33610"/>
                <a:gd name="T1" fmla="*/ 25 h 56383"/>
                <a:gd name="T2" fmla="*/ 263000 w 33610"/>
                <a:gd name="T3" fmla="*/ 45875 h 56383"/>
                <a:gd name="T4" fmla="*/ 252075 w 33610"/>
                <a:gd name="T5" fmla="*/ 53425 h 56383"/>
                <a:gd name="T6" fmla="*/ 84050 w 33610"/>
                <a:gd name="T7" fmla="*/ 242475 h 56383"/>
                <a:gd name="T8" fmla="*/ 52950 w 33610"/>
                <a:gd name="T9" fmla="*/ 785275 h 56383"/>
                <a:gd name="T10" fmla="*/ 279825 w 33610"/>
                <a:gd name="T11" fmla="*/ 1218825 h 56383"/>
                <a:gd name="T12" fmla="*/ 381475 w 33610"/>
                <a:gd name="T13" fmla="*/ 1327200 h 56383"/>
                <a:gd name="T14" fmla="*/ 552875 w 33610"/>
                <a:gd name="T15" fmla="*/ 1407875 h 56383"/>
                <a:gd name="T16" fmla="*/ 578625 w 33610"/>
                <a:gd name="T17" fmla="*/ 1409575 h 56383"/>
                <a:gd name="T18" fmla="*/ 710850 w 33610"/>
                <a:gd name="T19" fmla="*/ 1355775 h 56383"/>
                <a:gd name="T20" fmla="*/ 710850 w 33610"/>
                <a:gd name="T21" fmla="*/ 1355775 h 56383"/>
                <a:gd name="T22" fmla="*/ 701500 w 33610"/>
                <a:gd name="T23" fmla="*/ 1356750 h 56383"/>
                <a:gd name="T24" fmla="*/ 641100 w 33610"/>
                <a:gd name="T25" fmla="*/ 1254100 h 56383"/>
                <a:gd name="T26" fmla="*/ 741925 w 33610"/>
                <a:gd name="T27" fmla="*/ 1103700 h 56383"/>
                <a:gd name="T28" fmla="*/ 798225 w 33610"/>
                <a:gd name="T29" fmla="*/ 928100 h 56383"/>
                <a:gd name="T30" fmla="*/ 749500 w 33610"/>
                <a:gd name="T31" fmla="*/ 795350 h 56383"/>
                <a:gd name="T32" fmla="*/ 735200 w 33610"/>
                <a:gd name="T33" fmla="*/ 686950 h 56383"/>
                <a:gd name="T34" fmla="*/ 735200 w 33610"/>
                <a:gd name="T35" fmla="*/ 686950 h 56383"/>
                <a:gd name="T36" fmla="*/ 823275 w 33610"/>
                <a:gd name="T37" fmla="*/ 759100 h 56383"/>
                <a:gd name="T38" fmla="*/ 840225 w 33610"/>
                <a:gd name="T39" fmla="*/ 756700 h 56383"/>
                <a:gd name="T40" fmla="*/ 840225 w 33610"/>
                <a:gd name="T41" fmla="*/ 756700 h 56383"/>
                <a:gd name="T42" fmla="*/ 839400 w 33610"/>
                <a:gd name="T43" fmla="*/ 756800 h 56383"/>
                <a:gd name="T44" fmla="*/ 791500 w 33610"/>
                <a:gd name="T45" fmla="*/ 662600 h 56383"/>
                <a:gd name="T46" fmla="*/ 780575 w 33610"/>
                <a:gd name="T47" fmla="*/ 473550 h 56383"/>
                <a:gd name="T48" fmla="*/ 780575 w 33610"/>
                <a:gd name="T49" fmla="*/ 287850 h 56383"/>
                <a:gd name="T50" fmla="*/ 665475 w 33610"/>
                <a:gd name="T51" fmla="*/ 66875 h 56383"/>
                <a:gd name="T52" fmla="*/ 479775 w 33610"/>
                <a:gd name="T53" fmla="*/ 500 h 56383"/>
                <a:gd name="T54" fmla="*/ 457875 w 33610"/>
                <a:gd name="T55" fmla="*/ 25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8B0DE3B4-AC33-484F-A1FC-7E375CE3E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98300 w 12167"/>
                <a:gd name="T1" fmla="*/ 25 h 46919"/>
                <a:gd name="T2" fmla="*/ 87375 w 12167"/>
                <a:gd name="T3" fmla="*/ 7575 h 46919"/>
                <a:gd name="T4" fmla="*/ 0 w 12167"/>
                <a:gd name="T5" fmla="*/ 77325 h 46919"/>
                <a:gd name="T6" fmla="*/ 136125 w 12167"/>
                <a:gd name="T7" fmla="*/ 168075 h 46919"/>
                <a:gd name="T8" fmla="*/ 56300 w 12167"/>
                <a:gd name="T9" fmla="*/ 140350 h 46919"/>
                <a:gd name="T10" fmla="*/ 48725 w 12167"/>
                <a:gd name="T11" fmla="*/ 140350 h 46919"/>
                <a:gd name="T12" fmla="*/ 206700 w 12167"/>
                <a:gd name="T13" fmla="*/ 238650 h 46919"/>
                <a:gd name="T14" fmla="*/ 248700 w 12167"/>
                <a:gd name="T15" fmla="*/ 280650 h 46919"/>
                <a:gd name="T16" fmla="*/ 245350 w 12167"/>
                <a:gd name="T17" fmla="*/ 242000 h 46919"/>
                <a:gd name="T18" fmla="*/ 126025 w 12167"/>
                <a:gd name="T19" fmla="*/ 21025 h 46919"/>
                <a:gd name="T20" fmla="*/ 98300 w 12167"/>
                <a:gd name="T21" fmla="*/ 25 h 46919"/>
                <a:gd name="T22" fmla="*/ 255425 w 12167"/>
                <a:gd name="T23" fmla="*/ 626825 h 46919"/>
                <a:gd name="T24" fmla="*/ 231050 w 12167"/>
                <a:gd name="T25" fmla="*/ 672200 h 46919"/>
                <a:gd name="T26" fmla="*/ 227700 w 12167"/>
                <a:gd name="T27" fmla="*/ 676400 h 46919"/>
                <a:gd name="T28" fmla="*/ 287350 w 12167"/>
                <a:gd name="T29" fmla="*/ 714200 h 46919"/>
                <a:gd name="T30" fmla="*/ 304150 w 12167"/>
                <a:gd name="T31" fmla="*/ 710850 h 46919"/>
                <a:gd name="T32" fmla="*/ 255425 w 12167"/>
                <a:gd name="T33" fmla="*/ 626825 h 46919"/>
                <a:gd name="T34" fmla="*/ 255425 w 12167"/>
                <a:gd name="T35" fmla="*/ 865450 h 46919"/>
                <a:gd name="T36" fmla="*/ 206700 w 12167"/>
                <a:gd name="T37" fmla="*/ 924250 h 46919"/>
                <a:gd name="T38" fmla="*/ 153750 w 12167"/>
                <a:gd name="T39" fmla="*/ 935175 h 46919"/>
                <a:gd name="T40" fmla="*/ 136125 w 12167"/>
                <a:gd name="T41" fmla="*/ 935175 h 46919"/>
                <a:gd name="T42" fmla="*/ 35300 w 12167"/>
                <a:gd name="T43" fmla="*/ 1061225 h 46919"/>
                <a:gd name="T44" fmla="*/ 115125 w 12167"/>
                <a:gd name="T45" fmla="*/ 1172975 h 46919"/>
                <a:gd name="T46" fmla="*/ 206700 w 12167"/>
                <a:gd name="T47" fmla="*/ 1057850 h 46919"/>
                <a:gd name="T48" fmla="*/ 258800 w 12167"/>
                <a:gd name="T49" fmla="*/ 882250 h 46919"/>
                <a:gd name="T50" fmla="*/ 255425 w 12167"/>
                <a:gd name="T51" fmla="*/ 865450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72E9997F-F641-47D7-BA06-D569A8136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724275 h 55868"/>
                <a:gd name="T2" fmla="*/ 0 w 34450"/>
                <a:gd name="T3" fmla="*/ 724275 h 55868"/>
                <a:gd name="T4" fmla="*/ 1150 w 34450"/>
                <a:gd name="T5" fmla="*/ 724675 h 55868"/>
                <a:gd name="T6" fmla="*/ 1150 w 34450"/>
                <a:gd name="T7" fmla="*/ 724675 h 55868"/>
                <a:gd name="T8" fmla="*/ 0 w 34450"/>
                <a:gd name="T9" fmla="*/ 724275 h 55868"/>
                <a:gd name="T10" fmla="*/ 420125 w 34450"/>
                <a:gd name="T11" fmla="*/ 0 h 55868"/>
                <a:gd name="T12" fmla="*/ 231075 w 34450"/>
                <a:gd name="T13" fmla="*/ 48725 h 55868"/>
                <a:gd name="T14" fmla="*/ 98300 w 34450"/>
                <a:gd name="T15" fmla="*/ 262150 h 55868"/>
                <a:gd name="T16" fmla="*/ 80675 w 34450"/>
                <a:gd name="T17" fmla="*/ 444475 h 55868"/>
                <a:gd name="T18" fmla="*/ 56300 w 34450"/>
                <a:gd name="T19" fmla="*/ 633525 h 55868"/>
                <a:gd name="T20" fmla="*/ 1875 w 34450"/>
                <a:gd name="T21" fmla="*/ 724725 h 55868"/>
                <a:gd name="T22" fmla="*/ 1150 w 34450"/>
                <a:gd name="T23" fmla="*/ 724675 h 55868"/>
                <a:gd name="T24" fmla="*/ 1150 w 34450"/>
                <a:gd name="T25" fmla="*/ 724675 h 55868"/>
                <a:gd name="T26" fmla="*/ 20625 w 34450"/>
                <a:gd name="T27" fmla="*/ 728000 h 55868"/>
                <a:gd name="T28" fmla="*/ 108400 w 34450"/>
                <a:gd name="T29" fmla="*/ 661250 h 55868"/>
                <a:gd name="T30" fmla="*/ 108400 w 34450"/>
                <a:gd name="T31" fmla="*/ 661250 h 55868"/>
                <a:gd name="T32" fmla="*/ 87400 w 34450"/>
                <a:gd name="T33" fmla="*/ 769650 h 55868"/>
                <a:gd name="T34" fmla="*/ 31925 w 34450"/>
                <a:gd name="T35" fmla="*/ 895675 h 55868"/>
                <a:gd name="T36" fmla="*/ 70575 w 34450"/>
                <a:gd name="T37" fmla="*/ 1078000 h 55868"/>
                <a:gd name="T38" fmla="*/ 157975 w 34450"/>
                <a:gd name="T39" fmla="*/ 1235950 h 55868"/>
                <a:gd name="T40" fmla="*/ 92050 w 34450"/>
                <a:gd name="T41" fmla="*/ 1334625 h 55868"/>
                <a:gd name="T42" fmla="*/ 80675 w 34450"/>
                <a:gd name="T43" fmla="*/ 1333425 h 55868"/>
                <a:gd name="T44" fmla="*/ 80675 w 34450"/>
                <a:gd name="T45" fmla="*/ 1333425 h 55868"/>
                <a:gd name="T46" fmla="*/ 234425 w 34450"/>
                <a:gd name="T47" fmla="*/ 1396450 h 55868"/>
                <a:gd name="T48" fmla="*/ 244800 w 34450"/>
                <a:gd name="T49" fmla="*/ 1396700 h 55868"/>
                <a:gd name="T50" fmla="*/ 413400 w 34450"/>
                <a:gd name="T51" fmla="*/ 1326700 h 55868"/>
                <a:gd name="T52" fmla="*/ 574725 w 34450"/>
                <a:gd name="T53" fmla="*/ 1168750 h 55868"/>
                <a:gd name="T54" fmla="*/ 784775 w 34450"/>
                <a:gd name="T55" fmla="*/ 815850 h 55868"/>
                <a:gd name="T56" fmla="*/ 794850 w 34450"/>
                <a:gd name="T57" fmla="*/ 273075 h 55868"/>
                <a:gd name="T58" fmla="*/ 644450 w 34450"/>
                <a:gd name="T59" fmla="*/ 66375 h 55868"/>
                <a:gd name="T60" fmla="*/ 602450 w 34450"/>
                <a:gd name="T61" fmla="*/ 42025 h 55868"/>
                <a:gd name="T62" fmla="*/ 420125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B2FCB436-7447-466B-93FD-606203BE7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4375 w 12604"/>
                <a:gd name="T1" fmla="*/ 0 h 20569"/>
                <a:gd name="T2" fmla="*/ 3375 w 12604"/>
                <a:gd name="T3" fmla="*/ 21000 h 20569"/>
                <a:gd name="T4" fmla="*/ 0 w 12604"/>
                <a:gd name="T5" fmla="*/ 21000 h 20569"/>
                <a:gd name="T6" fmla="*/ 21000 w 12604"/>
                <a:gd name="T7" fmla="*/ 27725 h 20569"/>
                <a:gd name="T8" fmla="*/ 48725 w 12604"/>
                <a:gd name="T9" fmla="*/ 21000 h 20569"/>
                <a:gd name="T10" fmla="*/ 24375 w 12604"/>
                <a:gd name="T11" fmla="*/ 0 h 20569"/>
                <a:gd name="T12" fmla="*/ 98300 w 12604"/>
                <a:gd name="T13" fmla="*/ 48750 h 20569"/>
                <a:gd name="T14" fmla="*/ 90750 w 12604"/>
                <a:gd name="T15" fmla="*/ 66375 h 20569"/>
                <a:gd name="T16" fmla="*/ 84025 w 12604"/>
                <a:gd name="T17" fmla="*/ 77300 h 20569"/>
                <a:gd name="T18" fmla="*/ 105025 w 12604"/>
                <a:gd name="T19" fmla="*/ 52100 h 20569"/>
                <a:gd name="T20" fmla="*/ 98300 w 12604"/>
                <a:gd name="T21" fmla="*/ 48750 h 20569"/>
                <a:gd name="T22" fmla="*/ 73950 w 12604"/>
                <a:gd name="T23" fmla="*/ 98300 h 20569"/>
                <a:gd name="T24" fmla="*/ 73950 w 12604"/>
                <a:gd name="T25" fmla="*/ 98300 h 20569"/>
                <a:gd name="T26" fmla="*/ 31925 w 12604"/>
                <a:gd name="T27" fmla="*/ 195775 h 20569"/>
                <a:gd name="T28" fmla="*/ 73950 w 12604"/>
                <a:gd name="T29" fmla="*/ 374750 h 20569"/>
                <a:gd name="T30" fmla="*/ 157975 w 12604"/>
                <a:gd name="T31" fmla="*/ 514225 h 20569"/>
                <a:gd name="T32" fmla="*/ 315075 w 12604"/>
                <a:gd name="T33" fmla="*/ 283150 h 20569"/>
                <a:gd name="T34" fmla="*/ 241975 w 12604"/>
                <a:gd name="T35" fmla="*/ 231075 h 20569"/>
                <a:gd name="T36" fmla="*/ 231050 w 12604"/>
                <a:gd name="T37" fmla="*/ 237800 h 20569"/>
                <a:gd name="T38" fmla="*/ 178975 w 12604"/>
                <a:gd name="T39" fmla="*/ 248700 h 20569"/>
                <a:gd name="T40" fmla="*/ 66375 w 12604"/>
                <a:gd name="T41" fmla="*/ 136125 h 20569"/>
                <a:gd name="T42" fmla="*/ 73950 w 12604"/>
                <a:gd name="T43" fmla="*/ 98300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ABCBEACC-5BE8-4144-924D-C3DC4FCC2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536075 w 44970"/>
                <a:gd name="T1" fmla="*/ 25 h 42852"/>
                <a:gd name="T2" fmla="*/ 25 w 44970"/>
                <a:gd name="T3" fmla="*/ 536075 h 42852"/>
                <a:gd name="T4" fmla="*/ 45400 w 44970"/>
                <a:gd name="T5" fmla="*/ 759575 h 42852"/>
                <a:gd name="T6" fmla="*/ 3375 w 44970"/>
                <a:gd name="T7" fmla="*/ 843600 h 42852"/>
                <a:gd name="T8" fmla="*/ 115975 w 44970"/>
                <a:gd name="T9" fmla="*/ 956175 h 42852"/>
                <a:gd name="T10" fmla="*/ 178975 w 44970"/>
                <a:gd name="T11" fmla="*/ 938550 h 42852"/>
                <a:gd name="T12" fmla="*/ 536075 w 44970"/>
                <a:gd name="T13" fmla="*/ 1071300 h 42852"/>
                <a:gd name="T14" fmla="*/ 994000 w 44970"/>
                <a:gd name="T15" fmla="*/ 812500 h 42852"/>
                <a:gd name="T16" fmla="*/ 1011625 w 44970"/>
                <a:gd name="T17" fmla="*/ 812500 h 42852"/>
                <a:gd name="T18" fmla="*/ 1124225 w 44970"/>
                <a:gd name="T19" fmla="*/ 700750 h 42852"/>
                <a:gd name="T20" fmla="*/ 1067925 w 44970"/>
                <a:gd name="T21" fmla="*/ 605825 h 42852"/>
                <a:gd name="T22" fmla="*/ 1071300 w 44970"/>
                <a:gd name="T23" fmla="*/ 536075 h 42852"/>
                <a:gd name="T24" fmla="*/ 536075 w 44970"/>
                <a:gd name="T25" fmla="*/ 25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75C2AB0B-DC45-4585-BB79-F19D5258A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542775 w 33206"/>
                <a:gd name="T1" fmla="*/ 0 h 10386"/>
                <a:gd name="T2" fmla="*/ 476400 w 33206"/>
                <a:gd name="T3" fmla="*/ 70575 h 10386"/>
                <a:gd name="T4" fmla="*/ 571350 w 33206"/>
                <a:gd name="T5" fmla="*/ 80675 h 10386"/>
                <a:gd name="T6" fmla="*/ 560425 w 33206"/>
                <a:gd name="T7" fmla="*/ 35300 h 10386"/>
                <a:gd name="T8" fmla="*/ 542775 w 33206"/>
                <a:gd name="T9" fmla="*/ 0 h 10386"/>
                <a:gd name="T10" fmla="*/ 0 w 33206"/>
                <a:gd name="T11" fmla="*/ 154600 h 10386"/>
                <a:gd name="T12" fmla="*/ 25200 w 33206"/>
                <a:gd name="T13" fmla="*/ 220975 h 10386"/>
                <a:gd name="T14" fmla="*/ 56300 w 33206"/>
                <a:gd name="T15" fmla="*/ 193250 h 10386"/>
                <a:gd name="T16" fmla="*/ 0 w 33206"/>
                <a:gd name="T17" fmla="*/ 154600 h 10386"/>
                <a:gd name="T18" fmla="*/ 735200 w 33206"/>
                <a:gd name="T19" fmla="*/ 10925 h 10386"/>
                <a:gd name="T20" fmla="*/ 651175 w 33206"/>
                <a:gd name="T21" fmla="*/ 101675 h 10386"/>
                <a:gd name="T22" fmla="*/ 647800 w 33206"/>
                <a:gd name="T23" fmla="*/ 101675 h 10386"/>
                <a:gd name="T24" fmla="*/ 830125 w 33206"/>
                <a:gd name="T25" fmla="*/ 259625 h 10386"/>
                <a:gd name="T26" fmla="*/ 830125 w 33206"/>
                <a:gd name="T27" fmla="*/ 242000 h 10386"/>
                <a:gd name="T28" fmla="*/ 809125 w 33206"/>
                <a:gd name="T29" fmla="*/ 157975 h 10386"/>
                <a:gd name="T30" fmla="*/ 735200 w 33206"/>
                <a:gd name="T31" fmla="*/ 10925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1AF47704-E16F-4E5D-ABE9-2470D670C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5 w 2253"/>
                <a:gd name="T1" fmla="*/ 25 h 3799"/>
                <a:gd name="T2" fmla="*/ 56300 w 2253"/>
                <a:gd name="T3" fmla="*/ 94950 h 3799"/>
                <a:gd name="T4" fmla="*/ 25 w 2253"/>
                <a:gd name="T5" fmla="*/ 25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8B403F0F-74FF-4750-8951-29A9C67A5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52925 w 2118"/>
                <a:gd name="T1" fmla="*/ 25 h 438"/>
                <a:gd name="T2" fmla="*/ 52925 w 2118"/>
                <a:gd name="T3" fmla="*/ 25 h 438"/>
                <a:gd name="T4" fmla="*/ 0 w 2118"/>
                <a:gd name="T5" fmla="*/ 10925 h 438"/>
                <a:gd name="T6" fmla="*/ 52925 w 2118"/>
                <a:gd name="T7" fmla="*/ 25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C4A09C4E-6E5A-4A1B-9404-1972123D0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73950 w 5211"/>
                <a:gd name="T1" fmla="*/ 25 h 9244"/>
                <a:gd name="T2" fmla="*/ 25 w 5211"/>
                <a:gd name="T3" fmla="*/ 108400 h 9244"/>
                <a:gd name="T4" fmla="*/ 25 w 5211"/>
                <a:gd name="T5" fmla="*/ 231075 h 9244"/>
                <a:gd name="T6" fmla="*/ 17650 w 5211"/>
                <a:gd name="T7" fmla="*/ 231075 h 9244"/>
                <a:gd name="T8" fmla="*/ 70600 w 5211"/>
                <a:gd name="T9" fmla="*/ 220150 h 9244"/>
                <a:gd name="T10" fmla="*/ 130250 w 5211"/>
                <a:gd name="T11" fmla="*/ 129425 h 9244"/>
                <a:gd name="T12" fmla="*/ 130250 w 5211"/>
                <a:gd name="T13" fmla="*/ 119325 h 9244"/>
                <a:gd name="T14" fmla="*/ 73950 w 5211"/>
                <a:gd name="T15" fmla="*/ 24400 h 9244"/>
                <a:gd name="T16" fmla="*/ 73950 w 5211"/>
                <a:gd name="T17" fmla="*/ 25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C06DB20D-01D0-4C39-ABAD-FD590B098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10100 w 404"/>
                <a:gd name="T1" fmla="*/ 0 h 841"/>
                <a:gd name="T2" fmla="*/ 25 w 404"/>
                <a:gd name="T3" fmla="*/ 21000 h 841"/>
                <a:gd name="T4" fmla="*/ 3375 w 404"/>
                <a:gd name="T5" fmla="*/ 21000 h 841"/>
                <a:gd name="T6" fmla="*/ 10100 w 404"/>
                <a:gd name="T7" fmla="*/ 3375 h 841"/>
                <a:gd name="T8" fmla="*/ 10100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BDEFBF58-9E54-4440-A89B-4E547461D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38650 w 1547"/>
                <a:gd name="T1" fmla="*/ 25 h 3359"/>
                <a:gd name="T2" fmla="*/ 17650 w 1547"/>
                <a:gd name="T3" fmla="*/ 25225 h 3359"/>
                <a:gd name="T4" fmla="*/ 17650 w 1547"/>
                <a:gd name="T5" fmla="*/ 28600 h 3359"/>
                <a:gd name="T6" fmla="*/ 38650 w 1547"/>
                <a:gd name="T7" fmla="*/ 4225 h 3359"/>
                <a:gd name="T8" fmla="*/ 38650 w 1547"/>
                <a:gd name="T9" fmla="*/ 25 h 3359"/>
                <a:gd name="T10" fmla="*/ 7575 w 1547"/>
                <a:gd name="T11" fmla="*/ 46225 h 3359"/>
                <a:gd name="T12" fmla="*/ 1075 w 1547"/>
                <a:gd name="T13" fmla="*/ 70975 h 3359"/>
                <a:gd name="T14" fmla="*/ 1075 w 1547"/>
                <a:gd name="T15" fmla="*/ 70975 h 3359"/>
                <a:gd name="T16" fmla="*/ 10925 w 1547"/>
                <a:gd name="T17" fmla="*/ 46225 h 3359"/>
                <a:gd name="T18" fmla="*/ 7575 w 1547"/>
                <a:gd name="T19" fmla="*/ 46225 h 3359"/>
                <a:gd name="T20" fmla="*/ 1075 w 1547"/>
                <a:gd name="T21" fmla="*/ 70975 h 3359"/>
                <a:gd name="T22" fmla="*/ 0 w 1547"/>
                <a:gd name="T23" fmla="*/ 83950 h 3359"/>
                <a:gd name="T24" fmla="*/ 0 w 1547"/>
                <a:gd name="T25" fmla="*/ 83950 h 3359"/>
                <a:gd name="T26" fmla="*/ 1075 w 1547"/>
                <a:gd name="T27" fmla="*/ 70975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4C6B9640-DFC3-4C62-8196-95415831E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66375 w 7025"/>
                <a:gd name="T1" fmla="*/ 25 h 11899"/>
                <a:gd name="T2" fmla="*/ 63025 w 7025"/>
                <a:gd name="T3" fmla="*/ 45400 h 11899"/>
                <a:gd name="T4" fmla="*/ 87375 w 7025"/>
                <a:gd name="T5" fmla="*/ 108400 h 11899"/>
                <a:gd name="T6" fmla="*/ 87375 w 7025"/>
                <a:gd name="T7" fmla="*/ 111775 h 11899"/>
                <a:gd name="T8" fmla="*/ 77300 w 7025"/>
                <a:gd name="T9" fmla="*/ 111775 h 11899"/>
                <a:gd name="T10" fmla="*/ 38650 w 7025"/>
                <a:gd name="T11" fmla="*/ 105050 h 11899"/>
                <a:gd name="T12" fmla="*/ 17650 w 7025"/>
                <a:gd name="T13" fmla="*/ 129425 h 11899"/>
                <a:gd name="T14" fmla="*/ 10925 w 7025"/>
                <a:gd name="T15" fmla="*/ 147050 h 11899"/>
                <a:gd name="T16" fmla="*/ 0 w 7025"/>
                <a:gd name="T17" fmla="*/ 184875 h 11899"/>
                <a:gd name="T18" fmla="*/ 112600 w 7025"/>
                <a:gd name="T19" fmla="*/ 297450 h 11899"/>
                <a:gd name="T20" fmla="*/ 164675 w 7025"/>
                <a:gd name="T21" fmla="*/ 286550 h 11899"/>
                <a:gd name="T22" fmla="*/ 175600 w 7025"/>
                <a:gd name="T23" fmla="*/ 279825 h 11899"/>
                <a:gd name="T24" fmla="*/ 143675 w 7025"/>
                <a:gd name="T25" fmla="*/ 3375 h 11899"/>
                <a:gd name="T26" fmla="*/ 147050 w 7025"/>
                <a:gd name="T27" fmla="*/ 25 h 11899"/>
                <a:gd name="T28" fmla="*/ 108400 w 7025"/>
                <a:gd name="T29" fmla="*/ 3375 h 11899"/>
                <a:gd name="T30" fmla="*/ 66375 w 7025"/>
                <a:gd name="T31" fmla="*/ 25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FA0552B6-75AD-4FD4-B364-EEDD1A334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697550 w 52800"/>
                <a:gd name="T1" fmla="*/ 0 h 35952"/>
                <a:gd name="T2" fmla="*/ 662100 w 52800"/>
                <a:gd name="T3" fmla="*/ 1250 h 35952"/>
                <a:gd name="T4" fmla="*/ 602425 w 52800"/>
                <a:gd name="T5" fmla="*/ 12175 h 35952"/>
                <a:gd name="T6" fmla="*/ 546150 w 52800"/>
                <a:gd name="T7" fmla="*/ 57550 h 35952"/>
                <a:gd name="T8" fmla="*/ 530900 w 52800"/>
                <a:gd name="T9" fmla="*/ 60425 h 35952"/>
                <a:gd name="T10" fmla="*/ 487325 w 52800"/>
                <a:gd name="T11" fmla="*/ 54175 h 35952"/>
                <a:gd name="T12" fmla="*/ 416750 w 52800"/>
                <a:gd name="T13" fmla="*/ 57550 h 35952"/>
                <a:gd name="T14" fmla="*/ 287350 w 52800"/>
                <a:gd name="T15" fmla="*/ 113000 h 35952"/>
                <a:gd name="T16" fmla="*/ 235275 w 52800"/>
                <a:gd name="T17" fmla="*/ 180225 h 35952"/>
                <a:gd name="T18" fmla="*/ 193250 w 52800"/>
                <a:gd name="T19" fmla="*/ 232300 h 35952"/>
                <a:gd name="T20" fmla="*/ 147050 w 52800"/>
                <a:gd name="T21" fmla="*/ 372625 h 35952"/>
                <a:gd name="T22" fmla="*/ 77300 w 52800"/>
                <a:gd name="T23" fmla="*/ 547400 h 35952"/>
                <a:gd name="T24" fmla="*/ 0 w 52800"/>
                <a:gd name="T25" fmla="*/ 680150 h 35952"/>
                <a:gd name="T26" fmla="*/ 56300 w 52800"/>
                <a:gd name="T27" fmla="*/ 659150 h 35952"/>
                <a:gd name="T28" fmla="*/ 56300 w 52800"/>
                <a:gd name="T29" fmla="*/ 659150 h 35952"/>
                <a:gd name="T30" fmla="*/ 70575 w 52800"/>
                <a:gd name="T31" fmla="*/ 802825 h 35952"/>
                <a:gd name="T32" fmla="*/ 219825 w 52800"/>
                <a:gd name="T33" fmla="*/ 898800 h 35952"/>
                <a:gd name="T34" fmla="*/ 231050 w 52800"/>
                <a:gd name="T35" fmla="*/ 897750 h 35952"/>
                <a:gd name="T36" fmla="*/ 210050 w 52800"/>
                <a:gd name="T37" fmla="*/ 789375 h 35952"/>
                <a:gd name="T38" fmla="*/ 210050 w 52800"/>
                <a:gd name="T39" fmla="*/ 789375 h 35952"/>
                <a:gd name="T40" fmla="*/ 244725 w 52800"/>
                <a:gd name="T41" fmla="*/ 790400 h 35952"/>
                <a:gd name="T42" fmla="*/ 332725 w 52800"/>
                <a:gd name="T43" fmla="*/ 775100 h 35952"/>
                <a:gd name="T44" fmla="*/ 294075 w 52800"/>
                <a:gd name="T45" fmla="*/ 687700 h 35952"/>
                <a:gd name="T46" fmla="*/ 294075 w 52800"/>
                <a:gd name="T47" fmla="*/ 687700 h 35952"/>
                <a:gd name="T48" fmla="*/ 413200 w 52800"/>
                <a:gd name="T49" fmla="*/ 735525 h 35952"/>
                <a:gd name="T50" fmla="*/ 515050 w 52800"/>
                <a:gd name="T51" fmla="*/ 722150 h 35952"/>
                <a:gd name="T52" fmla="*/ 615925 w 52800"/>
                <a:gd name="T53" fmla="*/ 708075 h 35952"/>
                <a:gd name="T54" fmla="*/ 700750 w 52800"/>
                <a:gd name="T55" fmla="*/ 733075 h 35952"/>
                <a:gd name="T56" fmla="*/ 836375 w 52800"/>
                <a:gd name="T57" fmla="*/ 534800 h 35952"/>
                <a:gd name="T58" fmla="*/ 836375 w 52800"/>
                <a:gd name="T59" fmla="*/ 534800 h 35952"/>
                <a:gd name="T60" fmla="*/ 854500 w 52800"/>
                <a:gd name="T61" fmla="*/ 568400 h 35952"/>
                <a:gd name="T62" fmla="*/ 868775 w 52800"/>
                <a:gd name="T63" fmla="*/ 617125 h 35952"/>
                <a:gd name="T64" fmla="*/ 847775 w 52800"/>
                <a:gd name="T65" fmla="*/ 694425 h 35952"/>
                <a:gd name="T66" fmla="*/ 945250 w 52800"/>
                <a:gd name="T67" fmla="*/ 631425 h 35952"/>
                <a:gd name="T68" fmla="*/ 1029275 w 52800"/>
                <a:gd name="T69" fmla="*/ 544025 h 35952"/>
                <a:gd name="T70" fmla="*/ 1103200 w 52800"/>
                <a:gd name="T71" fmla="*/ 691075 h 35952"/>
                <a:gd name="T72" fmla="*/ 1117500 w 52800"/>
                <a:gd name="T73" fmla="*/ 841475 h 35952"/>
                <a:gd name="T74" fmla="*/ 1229225 w 52800"/>
                <a:gd name="T75" fmla="*/ 680150 h 35952"/>
                <a:gd name="T76" fmla="*/ 1288900 w 52800"/>
                <a:gd name="T77" fmla="*/ 460000 h 35952"/>
                <a:gd name="T78" fmla="*/ 1281325 w 52800"/>
                <a:gd name="T79" fmla="*/ 382700 h 35952"/>
                <a:gd name="T80" fmla="*/ 1281325 w 52800"/>
                <a:gd name="T81" fmla="*/ 382700 h 35952"/>
                <a:gd name="T82" fmla="*/ 1316625 w 52800"/>
                <a:gd name="T83" fmla="*/ 428075 h 35952"/>
                <a:gd name="T84" fmla="*/ 1288900 w 52800"/>
                <a:gd name="T85" fmla="*/ 344050 h 35952"/>
                <a:gd name="T86" fmla="*/ 1204875 w 52800"/>
                <a:gd name="T87" fmla="*/ 246600 h 35952"/>
                <a:gd name="T88" fmla="*/ 1046900 w 52800"/>
                <a:gd name="T89" fmla="*/ 148300 h 35952"/>
                <a:gd name="T90" fmla="*/ 1057050 w 52800"/>
                <a:gd name="T91" fmla="*/ 147800 h 35952"/>
                <a:gd name="T92" fmla="*/ 1134300 w 52800"/>
                <a:gd name="T93" fmla="*/ 176025 h 35952"/>
                <a:gd name="T94" fmla="*/ 802400 w 52800"/>
                <a:gd name="T95" fmla="*/ 12175 h 35952"/>
                <a:gd name="T96" fmla="*/ 697550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A7E357A7-6A93-4775-B29C-D1A537DB8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80650 w 3227"/>
                <a:gd name="T1" fmla="*/ 0 h 9867"/>
                <a:gd name="T2" fmla="*/ 45375 w 3227"/>
                <a:gd name="T3" fmla="*/ 166025 h 9867"/>
                <a:gd name="T4" fmla="*/ 45375 w 3227"/>
                <a:gd name="T5" fmla="*/ 169375 h 9867"/>
                <a:gd name="T6" fmla="*/ 80650 w 3227"/>
                <a:gd name="T7" fmla="*/ 0 h 9867"/>
                <a:gd name="T8" fmla="*/ 17525 w 3227"/>
                <a:gd name="T9" fmla="*/ 219125 h 9867"/>
                <a:gd name="T10" fmla="*/ 17525 w 3227"/>
                <a:gd name="T11" fmla="*/ 219125 h 9867"/>
                <a:gd name="T12" fmla="*/ 0 w 3227"/>
                <a:gd name="T13" fmla="*/ 243325 h 9867"/>
                <a:gd name="T14" fmla="*/ 0 w 3227"/>
                <a:gd name="T15" fmla="*/ 246675 h 9867"/>
                <a:gd name="T16" fmla="*/ 17525 w 3227"/>
                <a:gd name="T17" fmla="*/ 219125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09FBBA89-3661-4B05-B0CC-42B72DFC1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4375 w 976"/>
                <a:gd name="T1" fmla="*/ 25 h 1950"/>
                <a:gd name="T2" fmla="*/ 0 w 976"/>
                <a:gd name="T3" fmla="*/ 48750 h 1950"/>
                <a:gd name="T4" fmla="*/ 24375 w 976"/>
                <a:gd name="T5" fmla="*/ 3375 h 1950"/>
                <a:gd name="T6" fmla="*/ 24375 w 976"/>
                <a:gd name="T7" fmla="*/ 25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C3550FAD-AB9E-4D2C-9BCE-0108707B8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164700 w 9646"/>
                <a:gd name="T1" fmla="*/ 10100 h 4908"/>
                <a:gd name="T2" fmla="*/ 168050 w 9646"/>
                <a:gd name="T3" fmla="*/ 13450 h 4908"/>
                <a:gd name="T4" fmla="*/ 164700 w 9646"/>
                <a:gd name="T5" fmla="*/ 10100 h 4908"/>
                <a:gd name="T6" fmla="*/ 241150 w 9646"/>
                <a:gd name="T7" fmla="*/ 31125 h 4908"/>
                <a:gd name="T8" fmla="*/ 241150 w 9646"/>
                <a:gd name="T9" fmla="*/ 31125 h 4908"/>
                <a:gd name="T10" fmla="*/ 147050 w 9646"/>
                <a:gd name="T11" fmla="*/ 90750 h 4908"/>
                <a:gd name="T12" fmla="*/ 241150 w 9646"/>
                <a:gd name="T13" fmla="*/ 31125 h 4908"/>
                <a:gd name="T14" fmla="*/ 69750 w 9646"/>
                <a:gd name="T15" fmla="*/ 0 h 4908"/>
                <a:gd name="T16" fmla="*/ 69750 w 9646"/>
                <a:gd name="T17" fmla="*/ 0 h 4908"/>
                <a:gd name="T18" fmla="*/ 25 w 9646"/>
                <a:gd name="T19" fmla="*/ 122675 h 4908"/>
                <a:gd name="T20" fmla="*/ 69750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41A9EFD5-6193-42E1-9B4D-C00ED9CCA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56300 w 2252"/>
                <a:gd name="T1" fmla="*/ 25 h 841"/>
                <a:gd name="T2" fmla="*/ 0 w 2252"/>
                <a:gd name="T3" fmla="*/ 21025 h 841"/>
                <a:gd name="T4" fmla="*/ 56300 w 2252"/>
                <a:gd name="T5" fmla="*/ 4225 h 841"/>
                <a:gd name="T6" fmla="*/ 56300 w 2252"/>
                <a:gd name="T7" fmla="*/ 25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59975D5F-888A-4BD6-8081-157032F9D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5 h 1110"/>
                <a:gd name="T2" fmla="*/ 0 w 3495"/>
                <a:gd name="T3" fmla="*/ 25 h 1110"/>
                <a:gd name="T4" fmla="*/ 87375 w 3495"/>
                <a:gd name="T5" fmla="*/ 27750 h 1110"/>
                <a:gd name="T6" fmla="*/ 87375 w 3495"/>
                <a:gd name="T7" fmla="*/ 24375 h 1110"/>
                <a:gd name="T8" fmla="*/ 0 w 3495"/>
                <a:gd name="T9" fmla="*/ 25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C44998D2-8A7C-4F4E-B05A-749B71A4C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87375 w 5479"/>
                <a:gd name="T1" fmla="*/ 129400 h 6286"/>
                <a:gd name="T2" fmla="*/ 87375 w 5479"/>
                <a:gd name="T3" fmla="*/ 129400 h 6286"/>
                <a:gd name="T4" fmla="*/ 136950 w 5479"/>
                <a:gd name="T5" fmla="*/ 157150 h 6286"/>
                <a:gd name="T6" fmla="*/ 136950 w 5479"/>
                <a:gd name="T7" fmla="*/ 157150 h 6286"/>
                <a:gd name="T8" fmla="*/ 87375 w 5479"/>
                <a:gd name="T9" fmla="*/ 129400 h 6286"/>
                <a:gd name="T10" fmla="*/ 0 w 5479"/>
                <a:gd name="T11" fmla="*/ 25 h 6286"/>
                <a:gd name="T12" fmla="*/ 31925 w 5479"/>
                <a:gd name="T13" fmla="*/ 73125 h 6286"/>
                <a:gd name="T14" fmla="*/ 63025 w 5479"/>
                <a:gd name="T15" fmla="*/ 108400 h 6286"/>
                <a:gd name="T16" fmla="*/ 63025 w 5479"/>
                <a:gd name="T17" fmla="*/ 108400 h 6286"/>
                <a:gd name="T18" fmla="*/ 31925 w 5479"/>
                <a:gd name="T19" fmla="*/ 73125 h 6286"/>
                <a:gd name="T20" fmla="*/ 0 w 5479"/>
                <a:gd name="T21" fmla="*/ 25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50E5A634-811F-48D0-B419-D56F9785C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5 h 135"/>
                <a:gd name="T2" fmla="*/ 6725 w 270"/>
                <a:gd name="T3" fmla="*/ 3375 h 135"/>
                <a:gd name="T4" fmla="*/ 0 w 270"/>
                <a:gd name="T5" fmla="*/ 25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E9E7C3C7-F716-4952-92D6-B3399B909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16750 w 671"/>
                <a:gd name="T1" fmla="*/ 25 h 971"/>
                <a:gd name="T2" fmla="*/ 16750 w 671"/>
                <a:gd name="T3" fmla="*/ 25 h 971"/>
                <a:gd name="T4" fmla="*/ 25 w 671"/>
                <a:gd name="T5" fmla="*/ 20900 h 971"/>
                <a:gd name="T6" fmla="*/ 25 w 671"/>
                <a:gd name="T7" fmla="*/ 24250 h 971"/>
                <a:gd name="T8" fmla="*/ 16750 w 671"/>
                <a:gd name="T9" fmla="*/ 25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C34E166F-7CAD-43D3-ABD4-8AFDFA979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87025 w 6454"/>
                <a:gd name="T1" fmla="*/ 525 h 5882"/>
                <a:gd name="T2" fmla="*/ 3375 w 6454"/>
                <a:gd name="T3" fmla="*/ 87400 h 5882"/>
                <a:gd name="T4" fmla="*/ 0 w 6454"/>
                <a:gd name="T5" fmla="*/ 90750 h 5882"/>
                <a:gd name="T6" fmla="*/ 3375 w 6454"/>
                <a:gd name="T7" fmla="*/ 90750 h 5882"/>
                <a:gd name="T8" fmla="*/ 87025 w 6454"/>
                <a:gd name="T9" fmla="*/ 525 h 5882"/>
                <a:gd name="T10" fmla="*/ 87400 w 6454"/>
                <a:gd name="T11" fmla="*/ 0 h 5882"/>
                <a:gd name="T12" fmla="*/ 161325 w 6454"/>
                <a:gd name="T13" fmla="*/ 147050 h 5882"/>
                <a:gd name="T14" fmla="*/ 87400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8FDF8E7A-2997-4703-BBE1-BEF1954FF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5 h 135"/>
                <a:gd name="T2" fmla="*/ 0 w 1"/>
                <a:gd name="T3" fmla="*/ 25 h 135"/>
                <a:gd name="T4" fmla="*/ 0 w 1"/>
                <a:gd name="T5" fmla="*/ 3375 h 135"/>
                <a:gd name="T6" fmla="*/ 0 w 1"/>
                <a:gd name="T7" fmla="*/ 3375 h 135"/>
                <a:gd name="T8" fmla="*/ 0 w 1"/>
                <a:gd name="T9" fmla="*/ 25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01A4BB57-59F1-4F8E-9EF0-5657641CC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3375 w 40063"/>
                <a:gd name="T1" fmla="*/ 80675 h 5042"/>
                <a:gd name="T2" fmla="*/ 45400 w 40063"/>
                <a:gd name="T3" fmla="*/ 84025 h 5042"/>
                <a:gd name="T4" fmla="*/ 84050 w 40063"/>
                <a:gd name="T5" fmla="*/ 80675 h 5042"/>
                <a:gd name="T6" fmla="*/ 3375 w 40063"/>
                <a:gd name="T7" fmla="*/ 80675 h 5042"/>
                <a:gd name="T8" fmla="*/ 1001550 w 40063"/>
                <a:gd name="T9" fmla="*/ 25 h 5042"/>
                <a:gd name="T10" fmla="*/ 927850 w 40063"/>
                <a:gd name="T11" fmla="*/ 111475 h 5042"/>
                <a:gd name="T12" fmla="*/ 927850 w 40063"/>
                <a:gd name="T13" fmla="*/ 111475 h 5042"/>
                <a:gd name="T14" fmla="*/ 1001550 w 40063"/>
                <a:gd name="T15" fmla="*/ 3375 h 5042"/>
                <a:gd name="T16" fmla="*/ 1001550 w 40063"/>
                <a:gd name="T17" fmla="*/ 25 h 5042"/>
                <a:gd name="T18" fmla="*/ 3375 w 40063"/>
                <a:gd name="T19" fmla="*/ 80675 h 5042"/>
                <a:gd name="T20" fmla="*/ 3375 w 40063"/>
                <a:gd name="T21" fmla="*/ 80675 h 5042"/>
                <a:gd name="T22" fmla="*/ 25 w 40063"/>
                <a:gd name="T23" fmla="*/ 126050 h 5042"/>
                <a:gd name="T24" fmla="*/ 3375 w 40063"/>
                <a:gd name="T25" fmla="*/ 80675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CEE2AD8D-35A6-4CFE-8FE3-E4FC7B941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5 h 170"/>
                <a:gd name="T2" fmla="*/ 0 w 1"/>
                <a:gd name="T3" fmla="*/ 25 h 170"/>
                <a:gd name="T4" fmla="*/ 0 w 1"/>
                <a:gd name="T5" fmla="*/ 4225 h 170"/>
                <a:gd name="T6" fmla="*/ 0 w 1"/>
                <a:gd name="T7" fmla="*/ 25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C1ECB4FD-0B01-41A3-90B5-C1DB5E8D5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5 h 438"/>
                <a:gd name="T2" fmla="*/ 0 w 1950"/>
                <a:gd name="T3" fmla="*/ 4225 h 438"/>
                <a:gd name="T4" fmla="*/ 38650 w 1950"/>
                <a:gd name="T5" fmla="*/ 10950 h 438"/>
                <a:gd name="T6" fmla="*/ 0 w 1950"/>
                <a:gd name="T7" fmla="*/ 25 h 438"/>
                <a:gd name="T8" fmla="*/ 48725 w 1950"/>
                <a:gd name="T9" fmla="*/ 7575 h 438"/>
                <a:gd name="T10" fmla="*/ 38650 w 1950"/>
                <a:gd name="T11" fmla="*/ 10950 h 438"/>
                <a:gd name="T12" fmla="*/ 48725 w 1950"/>
                <a:gd name="T13" fmla="*/ 10950 h 438"/>
                <a:gd name="T14" fmla="*/ 48725 w 1950"/>
                <a:gd name="T15" fmla="*/ 7575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7FDCD0AD-48D7-4DE6-B68C-62CDF4183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1243525 w 52665"/>
                <a:gd name="T1" fmla="*/ 0 h 24501"/>
                <a:gd name="T2" fmla="*/ 1064550 w 52665"/>
                <a:gd name="T3" fmla="*/ 174775 h 24501"/>
                <a:gd name="T4" fmla="*/ 907425 w 52665"/>
                <a:gd name="T5" fmla="*/ 115125 h 24501"/>
                <a:gd name="T6" fmla="*/ 830125 w 52665"/>
                <a:gd name="T7" fmla="*/ 97475 h 24501"/>
                <a:gd name="T8" fmla="*/ 798200 w 52665"/>
                <a:gd name="T9" fmla="*/ 13450 h 24501"/>
                <a:gd name="T10" fmla="*/ 578075 w 52665"/>
                <a:gd name="T11" fmla="*/ 189050 h 24501"/>
                <a:gd name="T12" fmla="*/ 374750 w 52665"/>
                <a:gd name="T13" fmla="*/ 216775 h 24501"/>
                <a:gd name="T14" fmla="*/ 256275 w 52665"/>
                <a:gd name="T15" fmla="*/ 168050 h 24501"/>
                <a:gd name="T16" fmla="*/ 214250 w 52665"/>
                <a:gd name="T17" fmla="*/ 273075 h 24501"/>
                <a:gd name="T18" fmla="*/ 172250 w 52665"/>
                <a:gd name="T19" fmla="*/ 269725 h 24501"/>
                <a:gd name="T20" fmla="*/ 182325 w 52665"/>
                <a:gd name="T21" fmla="*/ 381475 h 24501"/>
                <a:gd name="T22" fmla="*/ 0 w 52665"/>
                <a:gd name="T23" fmla="*/ 391550 h 24501"/>
                <a:gd name="T24" fmla="*/ 56300 w 52665"/>
                <a:gd name="T25" fmla="*/ 370550 h 24501"/>
                <a:gd name="T26" fmla="*/ 70575 w 52665"/>
                <a:gd name="T27" fmla="*/ 514225 h 24501"/>
                <a:gd name="T28" fmla="*/ 126025 w 52665"/>
                <a:gd name="T29" fmla="*/ 570500 h 24501"/>
                <a:gd name="T30" fmla="*/ 182325 w 52665"/>
                <a:gd name="T31" fmla="*/ 601600 h 24501"/>
                <a:gd name="T32" fmla="*/ 231050 w 52665"/>
                <a:gd name="T33" fmla="*/ 609150 h 24501"/>
                <a:gd name="T34" fmla="*/ 210050 w 52665"/>
                <a:gd name="T35" fmla="*/ 500775 h 24501"/>
                <a:gd name="T36" fmla="*/ 332725 w 52665"/>
                <a:gd name="T37" fmla="*/ 486500 h 24501"/>
                <a:gd name="T38" fmla="*/ 294325 w 52665"/>
                <a:gd name="T39" fmla="*/ 399350 h 24501"/>
                <a:gd name="T40" fmla="*/ 413400 w 52665"/>
                <a:gd name="T41" fmla="*/ 447850 h 24501"/>
                <a:gd name="T42" fmla="*/ 613350 w 52665"/>
                <a:gd name="T43" fmla="*/ 420125 h 24501"/>
                <a:gd name="T44" fmla="*/ 700750 w 52665"/>
                <a:gd name="T45" fmla="*/ 437750 h 24501"/>
                <a:gd name="T46" fmla="*/ 836850 w 52665"/>
                <a:gd name="T47" fmla="*/ 244500 h 24501"/>
                <a:gd name="T48" fmla="*/ 865425 w 52665"/>
                <a:gd name="T49" fmla="*/ 325175 h 24501"/>
                <a:gd name="T50" fmla="*/ 868775 w 52665"/>
                <a:gd name="T51" fmla="*/ 339450 h 24501"/>
                <a:gd name="T52" fmla="*/ 941875 w 52665"/>
                <a:gd name="T53" fmla="*/ 346175 h 24501"/>
                <a:gd name="T54" fmla="*/ 1029275 w 52665"/>
                <a:gd name="T55" fmla="*/ 255425 h 24501"/>
                <a:gd name="T56" fmla="*/ 1124200 w 52665"/>
                <a:gd name="T57" fmla="*/ 486500 h 24501"/>
                <a:gd name="T58" fmla="*/ 1134300 w 52665"/>
                <a:gd name="T59" fmla="*/ 531850 h 24501"/>
                <a:gd name="T60" fmla="*/ 1225875 w 52665"/>
                <a:gd name="T61" fmla="*/ 395750 h 24501"/>
                <a:gd name="T62" fmla="*/ 1253600 w 52665"/>
                <a:gd name="T63" fmla="*/ 342825 h 24501"/>
                <a:gd name="T64" fmla="*/ 1288900 w 52665"/>
                <a:gd name="T65" fmla="*/ 118475 h 24501"/>
                <a:gd name="T66" fmla="*/ 1281325 w 52665"/>
                <a:gd name="T67" fmla="*/ 94100 h 24501"/>
                <a:gd name="T68" fmla="*/ 1316625 w 52665"/>
                <a:gd name="T69" fmla="*/ 132750 h 24501"/>
                <a:gd name="T70" fmla="*/ 1243525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E6743DBE-FEDA-4342-BBD7-9CC90D2A7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157975 w 7026"/>
                <a:gd name="T1" fmla="*/ 25 h 4606"/>
                <a:gd name="T2" fmla="*/ 147050 w 7026"/>
                <a:gd name="T3" fmla="*/ 13450 h 4606"/>
                <a:gd name="T4" fmla="*/ 150425 w 7026"/>
                <a:gd name="T5" fmla="*/ 27750 h 4606"/>
                <a:gd name="T6" fmla="*/ 87400 w 7026"/>
                <a:gd name="T7" fmla="*/ 90750 h 4606"/>
                <a:gd name="T8" fmla="*/ 24400 w 7026"/>
                <a:gd name="T9" fmla="*/ 34475 h 4606"/>
                <a:gd name="T10" fmla="*/ 10950 w 7026"/>
                <a:gd name="T11" fmla="*/ 24375 h 4606"/>
                <a:gd name="T12" fmla="*/ 25 w 7026"/>
                <a:gd name="T13" fmla="*/ 38675 h 4606"/>
                <a:gd name="T14" fmla="*/ 87400 w 7026"/>
                <a:gd name="T15" fmla="*/ 115125 h 4606"/>
                <a:gd name="T16" fmla="*/ 175625 w 7026"/>
                <a:gd name="T17" fmla="*/ 27750 h 4606"/>
                <a:gd name="T18" fmla="*/ 171425 w 7026"/>
                <a:gd name="T19" fmla="*/ 10100 h 4606"/>
                <a:gd name="T20" fmla="*/ 157975 w 7026"/>
                <a:gd name="T21" fmla="*/ 25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655B5179-996C-44A3-B4F1-B1B10155A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143300 w 9244"/>
                <a:gd name="T1" fmla="*/ 0 h 6749"/>
                <a:gd name="T2" fmla="*/ 63025 w 9244"/>
                <a:gd name="T3" fmla="*/ 56600 h 6749"/>
                <a:gd name="T4" fmla="*/ 45300 w 9244"/>
                <a:gd name="T5" fmla="*/ 59350 h 6749"/>
                <a:gd name="T6" fmla="*/ 3375 w 9244"/>
                <a:gd name="T7" fmla="*/ 42325 h 6749"/>
                <a:gd name="T8" fmla="*/ 3375 w 9244"/>
                <a:gd name="T9" fmla="*/ 42325 h 6749"/>
                <a:gd name="T10" fmla="*/ 66400 w 9244"/>
                <a:gd name="T11" fmla="*/ 119625 h 6749"/>
                <a:gd name="T12" fmla="*/ 136125 w 9244"/>
                <a:gd name="T13" fmla="*/ 168350 h 6749"/>
                <a:gd name="T14" fmla="*/ 143500 w 9244"/>
                <a:gd name="T15" fmla="*/ 168700 h 6749"/>
                <a:gd name="T16" fmla="*/ 227725 w 9244"/>
                <a:gd name="T17" fmla="*/ 91900 h 6749"/>
                <a:gd name="T18" fmla="*/ 150425 w 9244"/>
                <a:gd name="T19" fmla="*/ 325 h 6749"/>
                <a:gd name="T20" fmla="*/ 143300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ED3F3A70-A9AB-44EE-B02C-DEB958F14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7725 w 2387"/>
                <a:gd name="T1" fmla="*/ 25 h 2387"/>
                <a:gd name="T2" fmla="*/ 0 w 2387"/>
                <a:gd name="T3" fmla="*/ 31100 h 2387"/>
                <a:gd name="T4" fmla="*/ 27725 w 2387"/>
                <a:gd name="T5" fmla="*/ 59675 h 2387"/>
                <a:gd name="T6" fmla="*/ 59650 w 2387"/>
                <a:gd name="T7" fmla="*/ 31100 h 2387"/>
                <a:gd name="T8" fmla="*/ 27725 w 2387"/>
                <a:gd name="T9" fmla="*/ 25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0BA5CFD4-0254-4CA2-A102-B0672A976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88725 w 9109"/>
                <a:gd name="T1" fmla="*/ 0 h 6746"/>
                <a:gd name="T2" fmla="*/ 80675 w 9109"/>
                <a:gd name="T3" fmla="*/ 350 h 6746"/>
                <a:gd name="T4" fmla="*/ 4225 w 9109"/>
                <a:gd name="T5" fmla="*/ 91100 h 6746"/>
                <a:gd name="T6" fmla="*/ 88425 w 9109"/>
                <a:gd name="T7" fmla="*/ 168625 h 6746"/>
                <a:gd name="T8" fmla="*/ 94950 w 9109"/>
                <a:gd name="T9" fmla="*/ 168400 h 6746"/>
                <a:gd name="T10" fmla="*/ 164700 w 9109"/>
                <a:gd name="T11" fmla="*/ 116300 h 6746"/>
                <a:gd name="T12" fmla="*/ 224350 w 9109"/>
                <a:gd name="T13" fmla="*/ 39000 h 6746"/>
                <a:gd name="T14" fmla="*/ 224350 w 9109"/>
                <a:gd name="T15" fmla="*/ 39000 h 6746"/>
                <a:gd name="T16" fmla="*/ 185275 w 9109"/>
                <a:gd name="T17" fmla="*/ 56975 h 6746"/>
                <a:gd name="T18" fmla="*/ 164700 w 9109"/>
                <a:gd name="T19" fmla="*/ 53300 h 6746"/>
                <a:gd name="T20" fmla="*/ 88725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6AE587BA-30DD-4C74-9913-C85297EDF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8575 w 2387"/>
                <a:gd name="T1" fmla="*/ 0 h 2387"/>
                <a:gd name="T2" fmla="*/ 0 w 2387"/>
                <a:gd name="T3" fmla="*/ 31100 h 2387"/>
                <a:gd name="T4" fmla="*/ 28575 w 2387"/>
                <a:gd name="T5" fmla="*/ 59650 h 2387"/>
                <a:gd name="T6" fmla="*/ 59675 w 2387"/>
                <a:gd name="T7" fmla="*/ 31100 h 2387"/>
                <a:gd name="T8" fmla="*/ 28575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A54EE8B3-8457-4617-99A7-E7848A8A5B58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45D4B943-B9BB-482B-A822-22B7A30F8CBF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43B45F8A-0CB4-45E4-BCEF-56F296F2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5 w 1951"/>
                <a:gd name="T1" fmla="*/ 25 h 842"/>
                <a:gd name="T2" fmla="*/ 47575 w 1951"/>
                <a:gd name="T3" fmla="*/ 20800 h 842"/>
                <a:gd name="T4" fmla="*/ 47575 w 1951"/>
                <a:gd name="T5" fmla="*/ 20800 h 842"/>
                <a:gd name="T6" fmla="*/ 25 w 1951"/>
                <a:gd name="T7" fmla="*/ 25 h 842"/>
                <a:gd name="T8" fmla="*/ 47575 w 1951"/>
                <a:gd name="T9" fmla="*/ 20800 h 842"/>
                <a:gd name="T10" fmla="*/ 48750 w 1951"/>
                <a:gd name="T11" fmla="*/ 21025 h 842"/>
                <a:gd name="T12" fmla="*/ 47575 w 1951"/>
                <a:gd name="T13" fmla="*/ 20800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9D8CF4B1-BFD8-48C7-889D-6A7E2BE419B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07251BB9-5445-4057-8CB4-04896AE1E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61A56662-A54C-4CF9-A9D2-A8C6CD1E4591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1AE57BC6-5103-40C9-A7F5-A1F63E4B198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EE20D33E-979C-4A17-9332-5E5182C621D2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8DF3437A-1EA5-4108-9B58-A5D024C38C54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A08061DA-0FEA-4E1C-AFB7-9E9F19397575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C7920B05-E71E-4D32-8F13-3604CAFD551C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A08878BB-34A3-49D0-9F6A-3D3F99D77950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595E8F53-355F-4AD5-900E-2503E6E4AD87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94000EB2-91B5-44B7-9D1A-EE108E6BFB79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0EDFDC31-7295-4441-AB1B-89D250213362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EFFA375A-C368-4625-AEBB-57B225C0FA5B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44C5AE8B-1782-4FA7-A536-40576F609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019F1386-A522-4C6A-A904-16689D3B2ED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DF954B05-948A-411F-BFFF-25EF5909C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E39A91A7-6C43-43E5-AB39-B97F7A92E041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586DAA91-7AB4-4F80-97A5-062561C1324C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E910BA97-E913-4EF3-BA29-6038F7D78E74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2F145B01-93D6-47C8-83CC-BD0529181C9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5BC507BF-7022-4142-9F73-47EF9568ADC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E619C0BB-AF09-4360-B743-81F2804E281D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32899122-FD01-4ED0-B857-9219ADED844D}"/>
              </a:ext>
            </a:extLst>
          </p:cNvPr>
          <p:cNvSpPr txBox="1"/>
          <p:nvPr userDrawn="1"/>
        </p:nvSpPr>
        <p:spPr>
          <a:xfrm>
            <a:off x="3642785" y="1503364"/>
            <a:ext cx="472863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42848395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A1202FE4-255C-4CA1-A75A-FE92B7F34E8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EBE5EBFE-6DD2-4222-AB39-439FD21C3029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E173DE01-317B-482E-AF55-9038081765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E9D8F966-256A-46EC-8182-3570E54B0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BB1B535D-655E-4FC7-9B25-E607E2465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DBD0D859-D3B8-4B88-9F9E-7ECE643BD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38874DEB-0DBD-4EFC-85D8-07F8524B76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8A5B9242-B392-43D8-8242-68B0CC3B4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3D5DF5CE-3385-45CF-89EC-E8F39E8297E3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DC7A611E-AB81-4462-BE0C-35D659F58B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8DB4CA8A-DC7A-4157-BA65-D93E463EE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49220679-6F4C-4260-B4C5-C1B565912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B9D0C2AB-967D-4624-8052-791656BA47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E21F95EE-11A8-4409-93D3-76E0A083B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0B4C22AB-3833-4797-9D7A-40BE118D3951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59FD5AC6-DE0A-4C96-9C9C-F54D6ACE05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DB9DF5BA-866B-4FD1-A97E-BC9420EC5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5AB62393-34E8-4B0A-B2DA-A629F0CDA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958E2E0D-0F0D-4639-86FC-4460B9B36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D9E8296B-16EA-44D7-A3C1-9E78E58B3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B4133D00-47A7-479C-B563-1EE3A6BAA278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FC5936FA-479F-4512-9030-92180082ACC7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3F641542-7AAD-4B0C-A088-2384C827A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10E0A56C-656E-46FB-AA09-AE2550EFCA46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276EC474-E145-4B29-BA7A-C86FC6D84E9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99286AA2-2524-4D27-885B-F994017A0E2F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03B53F8E-FF62-44E3-9B83-512CC13C251D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13C153DD-CB1E-4512-A4FD-C33DD5579AC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A406D757-173F-4B6A-AEF2-4E167DC6015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3A4F984F-19B8-4721-B5CF-73F7CD91E2A4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44BE4F5A-53E8-4A8A-B73A-D0AAE8E76E9E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B2351AF9-05BE-4C02-A11A-F642D5A3E981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68C6CB80-B597-4943-975E-2DBA1BEF380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5957BE89-8A9A-44B9-B568-E58F7A8BA31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841D4618-EA3C-4949-98C5-5C7045D8A3DF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5DE2EE18-0329-46F5-9EA8-06EC55ADF887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2CA10F8B-F958-407B-8B8D-D96710388D86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165B79B2-C6F3-4E24-A6BF-5124A9240A42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6E7242BF-C447-4CBB-9BD8-D6513F5A84D5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C713618D-4666-4E34-9587-FA5A0AB40802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D608368C-ACB0-4D88-833D-C79A4F3A8DDC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432F2AD8-8D46-4853-81B6-FA276B49E373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00375120-F489-48C9-9972-F2C8B4EAE6E2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B04FAFFE-B3F7-4B65-8B21-8ED52C8D6341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11837BA8-F9D8-4BEC-B7E6-6F3B0E777F31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ABB74419-F285-47AC-886B-7DFE3F423466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BA841683-0E47-4FCF-8E24-B87CEC1195B5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CB5DC16B-376F-4AD3-9BDE-78EF2CB2D9F8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7A008FE1-8C6A-4E7E-AEA7-26C83D413D6A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7F360FAB-1B41-4BD2-927A-742864F49BA2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DB0E7131-1476-46F0-8745-F09CF8E2BEB7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517C8422-4FE5-4123-8C38-4890C9D8C815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639562E1-A2AC-426D-BABF-FF76C1FB961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B46F5320-2247-4669-8A95-52BD58F4C695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CEE664C0-DE94-409C-9702-B515F77E4B5E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517D6196-AD04-4CED-A6FA-FA5DDA317AE7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E4038624-1304-4033-8294-2AF7B204B205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83BE97E2-4ED3-4BCD-B18D-A35A5724EA9C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C03552AA-5AF7-4C93-AEBA-24DA8E39B25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BDB1209D-D9B5-42AC-82A0-A5E1D097E47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BA96172C-B253-4FB0-84C8-5FE36C2F4189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0E43B06D-4D71-49D9-988F-6AEA1B3D2CFF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AF90B468-F60F-4D41-937E-D773B5625CFB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426CDB05-A3AA-4CEE-B771-0E059CE0EB2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53D315AE-B577-4819-A54F-F6B64E7213BB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95B4EB98-F673-4A21-B4CB-387D7E41BB2B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808ED106-3D20-4351-AF97-12C2F78762D0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8742DC13-13A6-4EE1-91C1-CE77B40D5249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1432767528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2C22F384-D273-491E-B542-C3EFCC98BD8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8A7E33E8-07BF-4E2F-8E6F-7D0615681FF6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0CF0D5D7-3491-4E0A-8181-8366B27149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361F14CE-5571-4A09-9E4D-7D0B45A7F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F99381F0-44E0-4DDF-BDB4-32AD8C4BC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09008CD5-1C56-456C-8111-B456B8779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8500F416-CC34-48CB-940C-509B82FF2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8BBF5CA2-DE56-44D5-AEF5-07387A6C4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CCD097C6-5A85-439F-BD16-82AC3C80BE7F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92CF0C37-158A-4B8B-ABBC-E024044671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AF02DB91-8E15-497B-84F3-A87212B30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655A2DFF-1E86-4137-A562-C45B0207B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9F3BD6CC-955B-4ABD-94F9-2E17AB1423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14392DBB-6FE4-40FA-B199-A146CF89B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4EE460DC-3C3C-4A93-B345-38585169C361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AFF8E3D8-EE24-40BC-B14B-55FE987CF1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5232869-5764-4663-AC58-B1A553C9F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25DB1F6B-1F8A-4655-B02C-40A8D977E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03D01919-3623-466C-ABCA-19A62C34EE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C9DC692F-A9F0-40AD-A5C9-C7E07DC20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FA96829E-C2A7-4A23-9C9C-33AD56436F87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CE43C198-FC35-44E8-9F28-2DF51F799305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E10168A7-CBCC-4505-A3CE-3D3E589F4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362A4ED9-6296-44CB-A882-D3FC19C2E4B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A2F83F49-1C4B-43E9-B728-D7FAEB770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73B86416-472D-4618-A2C8-47398F867D39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85D2EE2A-09F0-4E48-ABB1-9935D33DEF4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4E58DBE6-B1FA-475E-B7CA-08F54B2D159B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98FEB19F-6A1B-4A16-8EFB-A7B4E20337A3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EF8AB4A0-97DC-4255-BBEE-19CC233FBB39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F8665955-AD18-4D0D-B2EA-8FF75E139048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EFBC680F-CC0B-4321-BE01-61C0EA793E80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1F81F2C0-2186-44FC-9174-8AE235FB0511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4CC8BB37-52DD-4E1F-A15B-8BAB4BEB5C45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55A62DC0-FFB4-402A-98E9-253BB1D21F4C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83F5F838-5DE8-465C-9EE4-F40E860F3594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D94FF167-913A-4A02-868B-6FECE08A0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D472B054-2C4F-4065-9C02-B9A5C45F8D2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BCF08134-86E2-4B56-951B-05BA58C97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DEBC730E-1646-4FDC-BA95-79DEF36A16BA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0381EB49-51C5-4C41-A5BD-BC3D3EE25FE0}"/>
              </a:ext>
            </a:extLst>
          </p:cNvPr>
          <p:cNvSpPr>
            <a:spLocks/>
          </p:cNvSpPr>
          <p:nvPr userDrawn="1"/>
        </p:nvSpPr>
        <p:spPr bwMode="auto">
          <a:xfrm>
            <a:off x="2055285" y="6264275"/>
            <a:ext cx="165100" cy="109538"/>
          </a:xfrm>
          <a:custGeom>
            <a:avLst/>
            <a:gdLst>
              <a:gd name="T0" fmla="*/ 58547 w 4765"/>
              <a:gd name="T1" fmla="*/ 34 h 3248"/>
              <a:gd name="T2" fmla="*/ 52155 w 4765"/>
              <a:gd name="T3" fmla="*/ 108627 h 3248"/>
              <a:gd name="T4" fmla="*/ 60808 w 4765"/>
              <a:gd name="T5" fmla="*/ 109538 h 3248"/>
              <a:gd name="T6" fmla="*/ 64524 w 4765"/>
              <a:gd name="T7" fmla="*/ 438 h 3248"/>
              <a:gd name="T8" fmla="*/ 58547 w 4765"/>
              <a:gd name="T9" fmla="*/ 34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E31CD1A4-FB74-4597-B2C8-F60CDAFD7A45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15BA9683-9586-40C7-A895-C1B132806FB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680CB6FF-0849-4DB0-BB25-190DB4282C5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C1E0ACC5-BEC5-4929-8627-35F638AF6DD3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9BFD7EDE-28E9-4D98-833A-B2B5D12D499A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843CC799-C7EC-41AB-A501-E36128AA38C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6DF321B5-F7CA-4CCC-B307-F7F96A4777BB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358E6AFC-D545-4D75-B0AB-8E9312A5E449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BED5CF31-AA13-4E5C-A417-30146BE0F9F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7608E77F-DB62-4756-B70A-08FC556A570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59A75284-7214-487A-8BEE-60D8BC3418C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9B06DF93-A34D-432E-8090-80603F3F4DF6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5983ED3A-5EA1-4CD1-966F-294A0703B8DC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DCD9F6A5-B19E-4ECE-B5E8-E53C573D5D2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9C4C7A6C-1813-484F-B49F-59FA70E2EC7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0B85EA65-20EF-4602-9D84-3E696164C16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586A005F-6A8E-4F2C-9925-C4DC2B1A86AF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580576DF-155E-49F7-8413-C35D7DAEA49D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563E334F-859B-4D58-99F0-3E31739A6EAD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910855BC-C784-45FD-A9DF-82E8A4EEBCC3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6BDEF325-4EC6-47DE-9B56-5784D4955FF9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9477137-B748-41A6-9242-A8BA17C78E24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0758A903-54DB-4FA2-9D75-E77D9F06F9B1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6AFF96ED-FDD3-4F71-83F8-184A5CF48394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C805D325-76CC-4440-B59B-D5C8F9927C8A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AF3173C1-8C39-40BE-92F5-DAE61E3E0C83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DC060059-2DE6-4C41-92BD-25ED95BEC1A0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0058336C-0258-4407-9C9D-B01C8DAED466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15CC11F1-6FD5-40AC-8FA5-94CFF30B7D39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CDC8FD70-C8F0-43A9-AC4F-370E680E9A36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8EBECF6B-1663-4EBD-A83A-5A53C66BB60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A8E1158-74F8-4D1B-9E38-86D1E116537F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2C81A372-3FEF-41CB-8AAC-4A63766BB044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8E412802-7388-40C1-81D3-D570B8C3596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9DB0EFE4-6CB9-4C61-980C-AA766E78A472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77735295-EAE5-4193-82BC-1EE653BBE92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EDF2BB7C-0BFB-431E-88C0-DB93E3AE9C4D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F4F96B33-C715-43B9-9393-B3EA5EC5A264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E4F0040E-600B-4177-9A91-77609A415B37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68FEA65D-0B47-446C-AE98-569B97A4F8B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14CECE76-CC82-4FF6-AE1C-5C5B82DF080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950B5959-2E2A-4521-989C-054B162518E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F4BF9885-26BC-41A7-A0A4-87E8241110F2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82C28A35-223F-4179-9683-F2C1C298039C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DB724B1F-4DE3-4123-802F-B926D4D06F2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AB6262DA-55DC-4B4C-9719-4B928EB8984D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70A31BDB-4830-4E0B-B5A6-26E7110F2A4A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7C11D279-F2F0-45BF-BE7F-7CF1FFEED1D3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5A214EAC-EBCC-4797-9AFC-D86ECE54AD9C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94C586CD-AC1E-4C42-9BF5-1819D3101470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94F68E14-08CC-4BD3-9C2D-5515A8A8396A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DD98BB68-4128-4974-BCB8-775BB84551E6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F0954012-B7CB-41DB-BDF8-40810A077622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5ABCD2CD-8428-40E8-95C4-C8629772F879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FCFBD661-E72B-4319-BB4E-218E687DC6EE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B470BFBC-4FB7-47ED-B564-59BE30E217B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23ADD649-14B0-4F26-B367-75B184696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55 w 2437"/>
                <a:gd name="T1" fmla="*/ 55 h 2211"/>
                <a:gd name="T2" fmla="*/ 55 w 2437"/>
                <a:gd name="T3" fmla="*/ 39518 h 2211"/>
                <a:gd name="T4" fmla="*/ 55 w 2437"/>
                <a:gd name="T5" fmla="*/ 70248 h 2211"/>
                <a:gd name="T6" fmla="*/ 55 w 2437"/>
                <a:gd name="T7" fmla="*/ 122202 h 2211"/>
                <a:gd name="T8" fmla="*/ 134638 w 2437"/>
                <a:gd name="T9" fmla="*/ 61460 h 2211"/>
                <a:gd name="T10" fmla="*/ 55 w 2437"/>
                <a:gd name="T11" fmla="*/ 55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F82C0A8F-550B-4721-BD8F-4D1DB40B3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55 w 1656"/>
                <a:gd name="T1" fmla="*/ 55 h 1431"/>
                <a:gd name="T2" fmla="*/ 55 w 1656"/>
                <a:gd name="T3" fmla="*/ 79036 h 1431"/>
                <a:gd name="T4" fmla="*/ 91472 w 1656"/>
                <a:gd name="T5" fmla="*/ 79036 h 1431"/>
                <a:gd name="T6" fmla="*/ 91472 w 1656"/>
                <a:gd name="T7" fmla="*/ 55 h 1431"/>
                <a:gd name="T8" fmla="*/ 55 w 1656"/>
                <a:gd name="T9" fmla="*/ 55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5CD0A3FA-EACC-4D42-AE89-C832362CE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929 w 1669"/>
                <a:gd name="T1" fmla="*/ 1492 h 1457"/>
                <a:gd name="T2" fmla="*/ 2211 w 1669"/>
                <a:gd name="T3" fmla="*/ 8843 h 1457"/>
                <a:gd name="T4" fmla="*/ 16139 w 1669"/>
                <a:gd name="T5" fmla="*/ 10999 h 1457"/>
                <a:gd name="T6" fmla="*/ 38081 w 1669"/>
                <a:gd name="T7" fmla="*/ 40292 h 1457"/>
                <a:gd name="T8" fmla="*/ 32941 w 1669"/>
                <a:gd name="T9" fmla="*/ 47587 h 1457"/>
                <a:gd name="T10" fmla="*/ 21998 w 1669"/>
                <a:gd name="T11" fmla="*/ 62234 h 1457"/>
                <a:gd name="T12" fmla="*/ 14647 w 1669"/>
                <a:gd name="T13" fmla="*/ 65882 h 1457"/>
                <a:gd name="T14" fmla="*/ 4422 w 1669"/>
                <a:gd name="T15" fmla="*/ 71022 h 1457"/>
                <a:gd name="T16" fmla="*/ 6632 w 1669"/>
                <a:gd name="T17" fmla="*/ 74669 h 1457"/>
                <a:gd name="T18" fmla="*/ 30730 w 1669"/>
                <a:gd name="T19" fmla="*/ 75388 h 1457"/>
                <a:gd name="T20" fmla="*/ 37307 w 1669"/>
                <a:gd name="T21" fmla="*/ 76106 h 1457"/>
                <a:gd name="T22" fmla="*/ 44658 w 1669"/>
                <a:gd name="T23" fmla="*/ 71740 h 1457"/>
                <a:gd name="T24" fmla="*/ 36589 w 1669"/>
                <a:gd name="T25" fmla="*/ 67319 h 1457"/>
                <a:gd name="T26" fmla="*/ 32941 w 1669"/>
                <a:gd name="T27" fmla="*/ 65163 h 1457"/>
                <a:gd name="T28" fmla="*/ 36589 w 1669"/>
                <a:gd name="T29" fmla="*/ 60023 h 1457"/>
                <a:gd name="T30" fmla="*/ 44658 w 1669"/>
                <a:gd name="T31" fmla="*/ 49024 h 1457"/>
                <a:gd name="T32" fmla="*/ 53446 w 1669"/>
                <a:gd name="T33" fmla="*/ 61460 h 1457"/>
                <a:gd name="T34" fmla="*/ 57813 w 1669"/>
                <a:gd name="T35" fmla="*/ 68811 h 1457"/>
                <a:gd name="T36" fmla="*/ 54883 w 1669"/>
                <a:gd name="T37" fmla="*/ 71022 h 1457"/>
                <a:gd name="T38" fmla="*/ 51954 w 1669"/>
                <a:gd name="T39" fmla="*/ 75388 h 1457"/>
                <a:gd name="T40" fmla="*/ 60023 w 1669"/>
                <a:gd name="T41" fmla="*/ 80528 h 1457"/>
                <a:gd name="T42" fmla="*/ 89980 w 1669"/>
                <a:gd name="T43" fmla="*/ 79754 h 1457"/>
                <a:gd name="T44" fmla="*/ 89980 w 1669"/>
                <a:gd name="T45" fmla="*/ 73177 h 1457"/>
                <a:gd name="T46" fmla="*/ 80473 w 1669"/>
                <a:gd name="T47" fmla="*/ 71740 h 1457"/>
                <a:gd name="T48" fmla="*/ 73178 w 1669"/>
                <a:gd name="T49" fmla="*/ 68811 h 1457"/>
                <a:gd name="T50" fmla="*/ 62179 w 1669"/>
                <a:gd name="T51" fmla="*/ 55657 h 1457"/>
                <a:gd name="T52" fmla="*/ 57813 w 1669"/>
                <a:gd name="T53" fmla="*/ 30785 h 1457"/>
                <a:gd name="T54" fmla="*/ 70248 w 1669"/>
                <a:gd name="T55" fmla="*/ 16857 h 1457"/>
                <a:gd name="T56" fmla="*/ 87824 w 1669"/>
                <a:gd name="T57" fmla="*/ 15420 h 1457"/>
                <a:gd name="T58" fmla="*/ 91472 w 1669"/>
                <a:gd name="T59" fmla="*/ 11717 h 1457"/>
                <a:gd name="T60" fmla="*/ 56376 w 1669"/>
                <a:gd name="T61" fmla="*/ 6632 h 1457"/>
                <a:gd name="T62" fmla="*/ 49025 w 1669"/>
                <a:gd name="T63" fmla="*/ 11717 h 1457"/>
                <a:gd name="T64" fmla="*/ 52673 w 1669"/>
                <a:gd name="T65" fmla="*/ 15420 h 1457"/>
                <a:gd name="T66" fmla="*/ 51954 w 1669"/>
                <a:gd name="T67" fmla="*/ 19787 h 1457"/>
                <a:gd name="T68" fmla="*/ 44658 w 1669"/>
                <a:gd name="T69" fmla="*/ 31504 h 1457"/>
                <a:gd name="T70" fmla="*/ 35152 w 1669"/>
                <a:gd name="T71" fmla="*/ 18350 h 1457"/>
                <a:gd name="T72" fmla="*/ 31504 w 1669"/>
                <a:gd name="T73" fmla="*/ 11717 h 1457"/>
                <a:gd name="T74" fmla="*/ 36589 w 1669"/>
                <a:gd name="T75" fmla="*/ 10280 h 1457"/>
                <a:gd name="T76" fmla="*/ 42448 w 1669"/>
                <a:gd name="T77" fmla="*/ 5914 h 1457"/>
                <a:gd name="T78" fmla="*/ 41011 w 1669"/>
                <a:gd name="T79" fmla="*/ 2211 h 1457"/>
                <a:gd name="T80" fmla="*/ 32941 w 1669"/>
                <a:gd name="T81" fmla="*/ 55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B0D4C37A-852C-4230-B978-35A33441A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36589 w 1814"/>
                <a:gd name="T1" fmla="*/ 8843 h 1536"/>
                <a:gd name="T2" fmla="*/ 36589 w 1814"/>
                <a:gd name="T3" fmla="*/ 21279 h 1536"/>
                <a:gd name="T4" fmla="*/ 49025 w 1814"/>
                <a:gd name="T5" fmla="*/ 39518 h 1536"/>
                <a:gd name="T6" fmla="*/ 60742 w 1814"/>
                <a:gd name="T7" fmla="*/ 18350 h 1536"/>
                <a:gd name="T8" fmla="*/ 54883 w 1814"/>
                <a:gd name="T9" fmla="*/ 11717 h 1536"/>
                <a:gd name="T10" fmla="*/ 73178 w 1814"/>
                <a:gd name="T11" fmla="*/ 14647 h 1536"/>
                <a:gd name="T12" fmla="*/ 51954 w 1814"/>
                <a:gd name="T13" fmla="*/ 39518 h 1536"/>
                <a:gd name="T14" fmla="*/ 63616 w 1814"/>
                <a:gd name="T15" fmla="*/ 60742 h 1536"/>
                <a:gd name="T16" fmla="*/ 78981 w 1814"/>
                <a:gd name="T17" fmla="*/ 76107 h 1536"/>
                <a:gd name="T18" fmla="*/ 60742 w 1814"/>
                <a:gd name="T19" fmla="*/ 79036 h 1536"/>
                <a:gd name="T20" fmla="*/ 63616 w 1814"/>
                <a:gd name="T21" fmla="*/ 69530 h 1536"/>
                <a:gd name="T22" fmla="*/ 54883 w 1814"/>
                <a:gd name="T23" fmla="*/ 54883 h 1536"/>
                <a:gd name="T24" fmla="*/ 45377 w 1814"/>
                <a:gd name="T25" fmla="*/ 48306 h 1536"/>
                <a:gd name="T26" fmla="*/ 36589 w 1814"/>
                <a:gd name="T27" fmla="*/ 63671 h 1536"/>
                <a:gd name="T28" fmla="*/ 39518 w 1814"/>
                <a:gd name="T29" fmla="*/ 73178 h 1536"/>
                <a:gd name="T30" fmla="*/ 36589 w 1814"/>
                <a:gd name="T31" fmla="*/ 76107 h 1536"/>
                <a:gd name="T32" fmla="*/ 18294 w 1814"/>
                <a:gd name="T33" fmla="*/ 69530 h 1536"/>
                <a:gd name="T34" fmla="*/ 33660 w 1814"/>
                <a:gd name="T35" fmla="*/ 57813 h 1536"/>
                <a:gd name="T36" fmla="*/ 42447 w 1814"/>
                <a:gd name="T37" fmla="*/ 45377 h 1536"/>
                <a:gd name="T38" fmla="*/ 21224 w 1814"/>
                <a:gd name="T39" fmla="*/ 8843 h 1536"/>
                <a:gd name="T40" fmla="*/ 42447 w 1814"/>
                <a:gd name="T41" fmla="*/ 5914 h 1536"/>
                <a:gd name="T42" fmla="*/ 2929 w 1814"/>
                <a:gd name="T43" fmla="*/ 14647 h 1536"/>
                <a:gd name="T44" fmla="*/ 36589 w 1814"/>
                <a:gd name="T45" fmla="*/ 42448 h 1536"/>
                <a:gd name="T46" fmla="*/ 30730 w 1814"/>
                <a:gd name="T47" fmla="*/ 51235 h 1536"/>
                <a:gd name="T48" fmla="*/ 18294 w 1814"/>
                <a:gd name="T49" fmla="*/ 63671 h 1536"/>
                <a:gd name="T50" fmla="*/ 5859 w 1814"/>
                <a:gd name="T51" fmla="*/ 79036 h 1536"/>
                <a:gd name="T52" fmla="*/ 39518 w 1814"/>
                <a:gd name="T53" fmla="*/ 81966 h 1536"/>
                <a:gd name="T54" fmla="*/ 49025 w 1814"/>
                <a:gd name="T55" fmla="*/ 69530 h 1536"/>
                <a:gd name="T56" fmla="*/ 45377 w 1814"/>
                <a:gd name="T57" fmla="*/ 60742 h 1536"/>
                <a:gd name="T58" fmla="*/ 54883 w 1814"/>
                <a:gd name="T59" fmla="*/ 63671 h 1536"/>
                <a:gd name="T60" fmla="*/ 51954 w 1814"/>
                <a:gd name="T61" fmla="*/ 79036 h 1536"/>
                <a:gd name="T62" fmla="*/ 94346 w 1814"/>
                <a:gd name="T63" fmla="*/ 84895 h 1536"/>
                <a:gd name="T64" fmla="*/ 88487 w 1814"/>
                <a:gd name="T65" fmla="*/ 69530 h 1536"/>
                <a:gd name="T66" fmla="*/ 67319 w 1814"/>
                <a:gd name="T67" fmla="*/ 54883 h 1536"/>
                <a:gd name="T68" fmla="*/ 70248 w 1814"/>
                <a:gd name="T69" fmla="*/ 27082 h 1536"/>
                <a:gd name="T70" fmla="*/ 94346 w 1814"/>
                <a:gd name="T71" fmla="*/ 18350 h 1536"/>
                <a:gd name="T72" fmla="*/ 97275 w 1814"/>
                <a:gd name="T73" fmla="*/ 8843 h 1536"/>
                <a:gd name="T74" fmla="*/ 49025 w 1814"/>
                <a:gd name="T75" fmla="*/ 14647 h 1536"/>
                <a:gd name="T76" fmla="*/ 49025 w 1814"/>
                <a:gd name="T77" fmla="*/ 24153 h 1536"/>
                <a:gd name="T78" fmla="*/ 42447 w 1814"/>
                <a:gd name="T79" fmla="*/ 18350 h 1536"/>
                <a:gd name="T80" fmla="*/ 49025 w 1814"/>
                <a:gd name="T81" fmla="*/ 8843 h 1536"/>
                <a:gd name="T82" fmla="*/ 45377 w 1814"/>
                <a:gd name="T83" fmla="*/ 2985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54D1D74C-4BEE-4F09-8D62-48C788E18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950700 w 22395"/>
                <a:gd name="T1" fmla="*/ 477422 h 21477"/>
                <a:gd name="T2" fmla="*/ 994142 w 22395"/>
                <a:gd name="T3" fmla="*/ 516222 h 21477"/>
                <a:gd name="T4" fmla="*/ 1012436 w 22395"/>
                <a:gd name="T5" fmla="*/ 921462 h 21477"/>
                <a:gd name="T6" fmla="*/ 954679 w 22395"/>
                <a:gd name="T7" fmla="*/ 979274 h 21477"/>
                <a:gd name="T8" fmla="*/ 542807 w 22395"/>
                <a:gd name="T9" fmla="*/ 973415 h 21477"/>
                <a:gd name="T10" fmla="*/ 515725 w 22395"/>
                <a:gd name="T11" fmla="*/ 909026 h 21477"/>
                <a:gd name="T12" fmla="*/ 923949 w 22395"/>
                <a:gd name="T13" fmla="*/ 488421 h 21477"/>
                <a:gd name="T14" fmla="*/ 950700 w 22395"/>
                <a:gd name="T15" fmla="*/ 477422 h 21477"/>
                <a:gd name="T16" fmla="*/ 1112309 w 22395"/>
                <a:gd name="T17" fmla="*/ 55 h 21477"/>
                <a:gd name="T18" fmla="*/ 1046096 w 22395"/>
                <a:gd name="T19" fmla="*/ 28298 h 21477"/>
                <a:gd name="T20" fmla="*/ 54883 w 22395"/>
                <a:gd name="T21" fmla="*/ 1034157 h 21477"/>
                <a:gd name="T22" fmla="*/ 125131 w 22395"/>
                <a:gd name="T23" fmla="*/ 1187034 h 21477"/>
                <a:gd name="T24" fmla="*/ 1122147 w 22395"/>
                <a:gd name="T25" fmla="*/ 1187034 h 21477"/>
                <a:gd name="T26" fmla="*/ 1237772 w 22395"/>
                <a:gd name="T27" fmla="*/ 1073620 h 21477"/>
                <a:gd name="T28" fmla="*/ 1204113 w 22395"/>
                <a:gd name="T29" fmla="*/ 86111 h 21477"/>
                <a:gd name="T30" fmla="*/ 1112309 w 22395"/>
                <a:gd name="T31" fmla="*/ 55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B1557856-2101-4C1D-8A2E-21582FE88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1021223 w 18583"/>
                <a:gd name="T1" fmla="*/ 0 h 18937"/>
                <a:gd name="T2" fmla="*/ 1000000 w 18583"/>
                <a:gd name="T3" fmla="*/ 18294 h 18937"/>
                <a:gd name="T4" fmla="*/ 8788 w 18583"/>
                <a:gd name="T5" fmla="*/ 1024153 h 18937"/>
                <a:gd name="T6" fmla="*/ 0 w 18583"/>
                <a:gd name="T7" fmla="*/ 1036589 h 18937"/>
                <a:gd name="T8" fmla="*/ 0 w 18583"/>
                <a:gd name="T9" fmla="*/ 1039518 h 18937"/>
                <a:gd name="T10" fmla="*/ 16194 w 18583"/>
                <a:gd name="T11" fmla="*/ 1046648 h 18937"/>
                <a:gd name="T12" fmla="*/ 30730 w 18583"/>
                <a:gd name="T13" fmla="*/ 1039518 h 18937"/>
                <a:gd name="T14" fmla="*/ 1021223 w 18583"/>
                <a:gd name="T15" fmla="*/ 30730 h 18937"/>
                <a:gd name="T16" fmla="*/ 1021223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BBA99E58-00A7-421E-9FA4-164AC48A3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55 h 1219"/>
                <a:gd name="T2" fmla="*/ 0 w 1377"/>
                <a:gd name="T3" fmla="*/ 8843 h 1219"/>
                <a:gd name="T4" fmla="*/ 67319 w 1377"/>
                <a:gd name="T5" fmla="*/ 67374 h 1219"/>
                <a:gd name="T6" fmla="*/ 73178 w 1377"/>
                <a:gd name="T7" fmla="*/ 67374 h 1219"/>
                <a:gd name="T8" fmla="*/ 73178 w 1377"/>
                <a:gd name="T9" fmla="*/ 57868 h 1219"/>
                <a:gd name="T10" fmla="*/ 9506 w 1377"/>
                <a:gd name="T11" fmla="*/ 55 h 1219"/>
                <a:gd name="T12" fmla="*/ 0 w 1377"/>
                <a:gd name="T13" fmla="*/ 55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FEED7254-91B2-4B8B-A43B-D0E20BE4C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4753 w 1377"/>
                <a:gd name="T1" fmla="*/ 55 h 1259"/>
                <a:gd name="T2" fmla="*/ 2929 w 1377"/>
                <a:gd name="T3" fmla="*/ 2266 h 1259"/>
                <a:gd name="T4" fmla="*/ 2929 w 1377"/>
                <a:gd name="T5" fmla="*/ 8843 h 1259"/>
                <a:gd name="T6" fmla="*/ 66601 w 1377"/>
                <a:gd name="T7" fmla="*/ 69530 h 1259"/>
                <a:gd name="T8" fmla="*/ 76107 w 1377"/>
                <a:gd name="T9" fmla="*/ 69530 h 1259"/>
                <a:gd name="T10" fmla="*/ 73178 w 1377"/>
                <a:gd name="T11" fmla="*/ 60797 h 1259"/>
                <a:gd name="T12" fmla="*/ 8788 w 1377"/>
                <a:gd name="T13" fmla="*/ 2266 h 1259"/>
                <a:gd name="T14" fmla="*/ 4753 w 1377"/>
                <a:gd name="T15" fmla="*/ 55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D581E8DC-28DF-41CE-975F-BBE5D3830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929 w 993"/>
                <a:gd name="T1" fmla="*/ 55 h 888"/>
                <a:gd name="T2" fmla="*/ 2929 w 993"/>
                <a:gd name="T3" fmla="*/ 6632 h 888"/>
                <a:gd name="T4" fmla="*/ 48306 w 993"/>
                <a:gd name="T5" fmla="*/ 49025 h 888"/>
                <a:gd name="T6" fmla="*/ 54883 w 993"/>
                <a:gd name="T7" fmla="*/ 49025 h 888"/>
                <a:gd name="T8" fmla="*/ 54883 w 993"/>
                <a:gd name="T9" fmla="*/ 43166 h 888"/>
                <a:gd name="T10" fmla="*/ 5859 w 993"/>
                <a:gd name="T11" fmla="*/ 55 h 888"/>
                <a:gd name="T12" fmla="*/ 2929 w 993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E52055C6-B493-4186-B837-E69220EF5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4035 w 994"/>
                <a:gd name="T1" fmla="*/ 55 h 911"/>
                <a:gd name="T2" fmla="*/ 55 w 994"/>
                <a:gd name="T3" fmla="*/ 2764 h 911"/>
                <a:gd name="T4" fmla="*/ 55 w 994"/>
                <a:gd name="T5" fmla="*/ 5693 h 911"/>
                <a:gd name="T6" fmla="*/ 48306 w 994"/>
                <a:gd name="T7" fmla="*/ 48140 h 911"/>
                <a:gd name="T8" fmla="*/ 51345 w 994"/>
                <a:gd name="T9" fmla="*/ 50351 h 911"/>
                <a:gd name="T10" fmla="*/ 54883 w 994"/>
                <a:gd name="T11" fmla="*/ 48140 h 911"/>
                <a:gd name="T12" fmla="*/ 54883 w 994"/>
                <a:gd name="T13" fmla="*/ 45211 h 911"/>
                <a:gd name="T14" fmla="*/ 5914 w 994"/>
                <a:gd name="T15" fmla="*/ 2764 h 911"/>
                <a:gd name="T16" fmla="*/ 4035 w 994"/>
                <a:gd name="T17" fmla="*/ 55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EA592AB9-105A-42EC-BDB6-8B9D6CA43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1953 w 994"/>
                <a:gd name="T7" fmla="*/ 48306 h 874"/>
                <a:gd name="T8" fmla="*/ 51953 w 994"/>
                <a:gd name="T9" fmla="*/ 42447 h 874"/>
                <a:gd name="T10" fmla="*/ 6632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460F7A0D-8E99-45F6-A8A7-FF08F0183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3648 w 993"/>
                <a:gd name="T1" fmla="*/ 55 h 875"/>
                <a:gd name="T2" fmla="*/ 3648 w 993"/>
                <a:gd name="T3" fmla="*/ 5859 h 875"/>
                <a:gd name="T4" fmla="*/ 49024 w 993"/>
                <a:gd name="T5" fmla="*/ 48306 h 875"/>
                <a:gd name="T6" fmla="*/ 54883 w 993"/>
                <a:gd name="T7" fmla="*/ 48306 h 875"/>
                <a:gd name="T8" fmla="*/ 54883 w 993"/>
                <a:gd name="T9" fmla="*/ 42447 h 875"/>
                <a:gd name="T10" fmla="*/ 6577 w 993"/>
                <a:gd name="T11" fmla="*/ 55 h 875"/>
                <a:gd name="T12" fmla="*/ 3648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92F2A307-A2F1-4C50-8A99-B2F3863BC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4808 w 994"/>
                <a:gd name="T1" fmla="*/ 55 h 914"/>
                <a:gd name="T2" fmla="*/ 2985 w 994"/>
                <a:gd name="T3" fmla="*/ 2211 h 914"/>
                <a:gd name="T4" fmla="*/ 2985 w 994"/>
                <a:gd name="T5" fmla="*/ 5140 h 914"/>
                <a:gd name="T6" fmla="*/ 49024 w 994"/>
                <a:gd name="T7" fmla="*/ 48306 h 914"/>
                <a:gd name="T8" fmla="*/ 51953 w 994"/>
                <a:gd name="T9" fmla="*/ 50517 h 914"/>
                <a:gd name="T10" fmla="*/ 54883 w 994"/>
                <a:gd name="T11" fmla="*/ 48306 h 914"/>
                <a:gd name="T12" fmla="*/ 54883 w 994"/>
                <a:gd name="T13" fmla="*/ 44658 h 914"/>
                <a:gd name="T14" fmla="*/ 6632 w 994"/>
                <a:gd name="T15" fmla="*/ 2211 h 914"/>
                <a:gd name="T16" fmla="*/ 4808 w 994"/>
                <a:gd name="T17" fmla="*/ 55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0BCCDCC0-A302-4D4B-915D-82AD45693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55 w 994"/>
                <a:gd name="T1" fmla="*/ 55 h 888"/>
                <a:gd name="T2" fmla="*/ 55 w 994"/>
                <a:gd name="T3" fmla="*/ 6632 h 888"/>
                <a:gd name="T4" fmla="*/ 49079 w 994"/>
                <a:gd name="T5" fmla="*/ 49080 h 888"/>
                <a:gd name="T6" fmla="*/ 54938 w 994"/>
                <a:gd name="T7" fmla="*/ 49080 h 888"/>
                <a:gd name="T8" fmla="*/ 52009 w 994"/>
                <a:gd name="T9" fmla="*/ 43221 h 888"/>
                <a:gd name="T10" fmla="*/ 5914 w 994"/>
                <a:gd name="T11" fmla="*/ 55 h 888"/>
                <a:gd name="T12" fmla="*/ 55 w 994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EFE90E43-96EC-49C9-981D-5FECB27EB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929 w 1047"/>
                <a:gd name="T1" fmla="*/ 0 h 888"/>
                <a:gd name="T2" fmla="*/ 2929 w 1047"/>
                <a:gd name="T3" fmla="*/ 6577 h 888"/>
                <a:gd name="T4" fmla="*/ 51954 w 1047"/>
                <a:gd name="T5" fmla="*/ 49025 h 888"/>
                <a:gd name="T6" fmla="*/ 54883 w 1047"/>
                <a:gd name="T7" fmla="*/ 49025 h 888"/>
                <a:gd name="T8" fmla="*/ 54883 w 1047"/>
                <a:gd name="T9" fmla="*/ 43166 h 888"/>
                <a:gd name="T10" fmla="*/ 9562 w 1047"/>
                <a:gd name="T11" fmla="*/ 0 h 888"/>
                <a:gd name="T12" fmla="*/ 2929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4474855F-CA4C-4497-A5AF-078DFCA86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4422 w 994"/>
                <a:gd name="T1" fmla="*/ 55 h 911"/>
                <a:gd name="T2" fmla="*/ 2985 w 994"/>
                <a:gd name="T3" fmla="*/ 2764 h 911"/>
                <a:gd name="T4" fmla="*/ 2985 w 994"/>
                <a:gd name="T5" fmla="*/ 5693 h 911"/>
                <a:gd name="T6" fmla="*/ 49079 w 994"/>
                <a:gd name="T7" fmla="*/ 48140 h 911"/>
                <a:gd name="T8" fmla="*/ 53059 w 994"/>
                <a:gd name="T9" fmla="*/ 50296 h 911"/>
                <a:gd name="T10" fmla="*/ 54883 w 994"/>
                <a:gd name="T11" fmla="*/ 48140 h 911"/>
                <a:gd name="T12" fmla="*/ 54883 w 994"/>
                <a:gd name="T13" fmla="*/ 45211 h 911"/>
                <a:gd name="T14" fmla="*/ 5914 w 994"/>
                <a:gd name="T15" fmla="*/ 2764 h 911"/>
                <a:gd name="T16" fmla="*/ 4422 w 994"/>
                <a:gd name="T17" fmla="*/ 55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F507E454-13F2-419F-84BC-845235105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55 h 875"/>
                <a:gd name="T2" fmla="*/ 2929 w 993"/>
                <a:gd name="T3" fmla="*/ 5914 h 875"/>
                <a:gd name="T4" fmla="*/ 48306 w 993"/>
                <a:gd name="T5" fmla="*/ 48306 h 875"/>
                <a:gd name="T6" fmla="*/ 54883 w 993"/>
                <a:gd name="T7" fmla="*/ 48306 h 875"/>
                <a:gd name="T8" fmla="*/ 54883 w 993"/>
                <a:gd name="T9" fmla="*/ 42502 h 875"/>
                <a:gd name="T10" fmla="*/ 5859 w 993"/>
                <a:gd name="T11" fmla="*/ 55 h 875"/>
                <a:gd name="T12" fmla="*/ 0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E2ADA51C-9FB3-451C-87EF-8EB99371D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1953 w 994"/>
                <a:gd name="T7" fmla="*/ 48306 h 874"/>
                <a:gd name="T8" fmla="*/ 51953 w 994"/>
                <a:gd name="T9" fmla="*/ 42447 h 874"/>
                <a:gd name="T10" fmla="*/ 5859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378DAED6-0A59-49E2-9560-7DCB81450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4809 w 1047"/>
                <a:gd name="T1" fmla="*/ 0 h 914"/>
                <a:gd name="T2" fmla="*/ 2985 w 1047"/>
                <a:gd name="T3" fmla="*/ 2211 h 914"/>
                <a:gd name="T4" fmla="*/ 2985 w 1047"/>
                <a:gd name="T5" fmla="*/ 5140 h 914"/>
                <a:gd name="T6" fmla="*/ 48306 w 1047"/>
                <a:gd name="T7" fmla="*/ 48306 h 914"/>
                <a:gd name="T8" fmla="*/ 52728 w 1047"/>
                <a:gd name="T9" fmla="*/ 50462 h 914"/>
                <a:gd name="T10" fmla="*/ 54939 w 1047"/>
                <a:gd name="T11" fmla="*/ 48306 h 914"/>
                <a:gd name="T12" fmla="*/ 54939 w 1047"/>
                <a:gd name="T13" fmla="*/ 44658 h 914"/>
                <a:gd name="T14" fmla="*/ 8843 w 1047"/>
                <a:gd name="T15" fmla="*/ 2211 h 914"/>
                <a:gd name="T16" fmla="*/ 4809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FF4ED6EB-E93E-4866-A832-214911794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3648 w 993"/>
                <a:gd name="T1" fmla="*/ 55 h 888"/>
                <a:gd name="T2" fmla="*/ 3648 w 993"/>
                <a:gd name="T3" fmla="*/ 6632 h 888"/>
                <a:gd name="T4" fmla="*/ 49024 w 993"/>
                <a:gd name="T5" fmla="*/ 49025 h 888"/>
                <a:gd name="T6" fmla="*/ 54883 w 993"/>
                <a:gd name="T7" fmla="*/ 49025 h 888"/>
                <a:gd name="T8" fmla="*/ 54883 w 993"/>
                <a:gd name="T9" fmla="*/ 43221 h 888"/>
                <a:gd name="T10" fmla="*/ 6577 w 993"/>
                <a:gd name="T11" fmla="*/ 55 h 888"/>
                <a:gd name="T12" fmla="*/ 3648 w 993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8CB708F3-9CA8-4DF8-A2C1-7F4CA39F7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55 w 994"/>
                <a:gd name="T1" fmla="*/ 0 h 887"/>
                <a:gd name="T2" fmla="*/ 55 w 994"/>
                <a:gd name="T3" fmla="*/ 6577 h 887"/>
                <a:gd name="T4" fmla="*/ 48306 w 994"/>
                <a:gd name="T5" fmla="*/ 49024 h 887"/>
                <a:gd name="T6" fmla="*/ 54883 w 994"/>
                <a:gd name="T7" fmla="*/ 49024 h 887"/>
                <a:gd name="T8" fmla="*/ 51235 w 994"/>
                <a:gd name="T9" fmla="*/ 43165 h 887"/>
                <a:gd name="T10" fmla="*/ 5914 w 994"/>
                <a:gd name="T11" fmla="*/ 0 h 887"/>
                <a:gd name="T12" fmla="*/ 55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FD297856-0A50-483D-BB86-24766B310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266 w 994"/>
                <a:gd name="T1" fmla="*/ 0 h 911"/>
                <a:gd name="T2" fmla="*/ 55 w 994"/>
                <a:gd name="T3" fmla="*/ 2764 h 911"/>
                <a:gd name="T4" fmla="*/ 55 w 994"/>
                <a:gd name="T5" fmla="*/ 5693 h 911"/>
                <a:gd name="T6" fmla="*/ 49079 w 994"/>
                <a:gd name="T7" fmla="*/ 48140 h 911"/>
                <a:gd name="T8" fmla="*/ 50516 w 994"/>
                <a:gd name="T9" fmla="*/ 50296 h 911"/>
                <a:gd name="T10" fmla="*/ 52009 w 994"/>
                <a:gd name="T11" fmla="*/ 48140 h 911"/>
                <a:gd name="T12" fmla="*/ 52009 w 994"/>
                <a:gd name="T13" fmla="*/ 45211 h 911"/>
                <a:gd name="T14" fmla="*/ 6632 w 994"/>
                <a:gd name="T15" fmla="*/ 2764 h 911"/>
                <a:gd name="T16" fmla="*/ 226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D7F81686-E09A-4050-B5C1-589024509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929 w 993"/>
                <a:gd name="T1" fmla="*/ 55 h 875"/>
                <a:gd name="T2" fmla="*/ 2929 w 993"/>
                <a:gd name="T3" fmla="*/ 5914 h 875"/>
                <a:gd name="T4" fmla="*/ 49024 w 993"/>
                <a:gd name="T5" fmla="*/ 48306 h 875"/>
                <a:gd name="T6" fmla="*/ 54883 w 993"/>
                <a:gd name="T7" fmla="*/ 48306 h 875"/>
                <a:gd name="T8" fmla="*/ 54883 w 993"/>
                <a:gd name="T9" fmla="*/ 42447 h 875"/>
                <a:gd name="T10" fmla="*/ 5859 w 993"/>
                <a:gd name="T11" fmla="*/ 55 h 875"/>
                <a:gd name="T12" fmla="*/ 2929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F6C86832-A9B7-4E23-B733-B113B8EF4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4883 w 994"/>
                <a:gd name="T7" fmla="*/ 48306 h 874"/>
                <a:gd name="T8" fmla="*/ 54883 w 994"/>
                <a:gd name="T9" fmla="*/ 42447 h 874"/>
                <a:gd name="T10" fmla="*/ 6632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4D0B4572-B9C8-4909-ACC7-1976A64ED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929 w 993"/>
                <a:gd name="T1" fmla="*/ 55 h 928"/>
                <a:gd name="T2" fmla="*/ 0 w 993"/>
                <a:gd name="T3" fmla="*/ 2266 h 928"/>
                <a:gd name="T4" fmla="*/ 0 w 993"/>
                <a:gd name="T5" fmla="*/ 5195 h 928"/>
                <a:gd name="T6" fmla="*/ 49024 w 993"/>
                <a:gd name="T7" fmla="*/ 48306 h 928"/>
                <a:gd name="T8" fmla="*/ 51954 w 993"/>
                <a:gd name="T9" fmla="*/ 51236 h 928"/>
                <a:gd name="T10" fmla="*/ 51954 w 993"/>
                <a:gd name="T11" fmla="*/ 44659 h 928"/>
                <a:gd name="T12" fmla="*/ 5859 w 993"/>
                <a:gd name="T13" fmla="*/ 2266 h 928"/>
                <a:gd name="T14" fmla="*/ 2929 w 993"/>
                <a:gd name="T15" fmla="*/ 55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04DE412B-2C73-4E25-92BC-58707FE22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4422 w 1377"/>
                <a:gd name="T1" fmla="*/ 55 h 1242"/>
                <a:gd name="T2" fmla="*/ 0 w 1377"/>
                <a:gd name="T3" fmla="*/ 2266 h 1242"/>
                <a:gd name="T4" fmla="*/ 0 w 1377"/>
                <a:gd name="T5" fmla="*/ 8125 h 1242"/>
                <a:gd name="T6" fmla="*/ 66601 w 1377"/>
                <a:gd name="T7" fmla="*/ 65882 h 1242"/>
                <a:gd name="T8" fmla="*/ 68480 w 1377"/>
                <a:gd name="T9" fmla="*/ 68645 h 1242"/>
                <a:gd name="T10" fmla="*/ 73178 w 1377"/>
                <a:gd name="T11" fmla="*/ 65882 h 1242"/>
                <a:gd name="T12" fmla="*/ 73178 w 1377"/>
                <a:gd name="T13" fmla="*/ 60023 h 1242"/>
                <a:gd name="T14" fmla="*/ 8788 w 1377"/>
                <a:gd name="T15" fmla="*/ 2266 h 1242"/>
                <a:gd name="T16" fmla="*/ 4422 w 1377"/>
                <a:gd name="T17" fmla="*/ 55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F778D1FA-A26D-4680-9AB0-A80BBC7AE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929 w 1377"/>
                <a:gd name="T1" fmla="*/ 0 h 1258"/>
                <a:gd name="T2" fmla="*/ 2929 w 1377"/>
                <a:gd name="T3" fmla="*/ 9562 h 1258"/>
                <a:gd name="T4" fmla="*/ 67319 w 1377"/>
                <a:gd name="T5" fmla="*/ 67319 h 1258"/>
                <a:gd name="T6" fmla="*/ 71354 w 1377"/>
                <a:gd name="T7" fmla="*/ 69530 h 1258"/>
                <a:gd name="T8" fmla="*/ 73178 w 1377"/>
                <a:gd name="T9" fmla="*/ 67319 h 1258"/>
                <a:gd name="T10" fmla="*/ 73178 w 1377"/>
                <a:gd name="T11" fmla="*/ 61461 h 1258"/>
                <a:gd name="T12" fmla="*/ 9506 w 1377"/>
                <a:gd name="T13" fmla="*/ 0 h 1258"/>
                <a:gd name="T14" fmla="*/ 2929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488B3839-3E77-47CF-BB86-23B225E6D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7406 w 1430"/>
                <a:gd name="T1" fmla="*/ 55 h 1245"/>
                <a:gd name="T2" fmla="*/ 2929 w 1430"/>
                <a:gd name="T3" fmla="*/ 2211 h 1245"/>
                <a:gd name="T4" fmla="*/ 2929 w 1430"/>
                <a:gd name="T5" fmla="*/ 8069 h 1245"/>
                <a:gd name="T6" fmla="*/ 70248 w 1430"/>
                <a:gd name="T7" fmla="*/ 68811 h 1245"/>
                <a:gd name="T8" fmla="*/ 76107 w 1430"/>
                <a:gd name="T9" fmla="*/ 68811 h 1245"/>
                <a:gd name="T10" fmla="*/ 76107 w 1430"/>
                <a:gd name="T11" fmla="*/ 60023 h 1245"/>
                <a:gd name="T12" fmla="*/ 12436 w 1430"/>
                <a:gd name="T13" fmla="*/ 2211 h 1245"/>
                <a:gd name="T14" fmla="*/ 7406 w 1430"/>
                <a:gd name="T15" fmla="*/ 55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9506FC28-E898-4265-935A-5F442ACFD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4809 w 1377"/>
                <a:gd name="T1" fmla="*/ 55 h 1245"/>
                <a:gd name="T2" fmla="*/ 2929 w 1377"/>
                <a:gd name="T3" fmla="*/ 2211 h 1245"/>
                <a:gd name="T4" fmla="*/ 2929 w 1377"/>
                <a:gd name="T5" fmla="*/ 8788 h 1245"/>
                <a:gd name="T6" fmla="*/ 66601 w 1377"/>
                <a:gd name="T7" fmla="*/ 66600 h 1245"/>
                <a:gd name="T8" fmla="*/ 71243 w 1377"/>
                <a:gd name="T9" fmla="*/ 68811 h 1245"/>
                <a:gd name="T10" fmla="*/ 73178 w 1377"/>
                <a:gd name="T11" fmla="*/ 66600 h 1245"/>
                <a:gd name="T12" fmla="*/ 73178 w 1377"/>
                <a:gd name="T13" fmla="*/ 60023 h 1245"/>
                <a:gd name="T14" fmla="*/ 8788 w 1377"/>
                <a:gd name="T15" fmla="*/ 2211 h 1245"/>
                <a:gd name="T16" fmla="*/ 4809 w 1377"/>
                <a:gd name="T17" fmla="*/ 55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0AD5DEF6-D9B5-41CD-BA01-01D0B1B00083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E4A931C0-173A-4E21-8551-CA9C8AD00692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6A4B7C72-FACF-48B4-93B5-D96540FE0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45377 w 18305"/>
                <a:gd name="T1" fmla="*/ 0 h 3310"/>
                <a:gd name="T2" fmla="*/ 55 w 18305"/>
                <a:gd name="T3" fmla="*/ 51954 h 3310"/>
                <a:gd name="T4" fmla="*/ 55 w 18305"/>
                <a:gd name="T5" fmla="*/ 130935 h 3310"/>
                <a:gd name="T6" fmla="*/ 45377 w 18305"/>
                <a:gd name="T7" fmla="*/ 182889 h 3310"/>
                <a:gd name="T8" fmla="*/ 1011717 w 18305"/>
                <a:gd name="T9" fmla="*/ 182889 h 3310"/>
                <a:gd name="T10" fmla="*/ 1011717 w 18305"/>
                <a:gd name="T11" fmla="*/ 0 h 3310"/>
                <a:gd name="T12" fmla="*/ 45377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566AE144-4E3E-40A8-88F9-1760D5469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55 w 18305"/>
                <a:gd name="T1" fmla="*/ 55 h 1656"/>
                <a:gd name="T2" fmla="*/ 55 w 18305"/>
                <a:gd name="T3" fmla="*/ 39518 h 1656"/>
                <a:gd name="T4" fmla="*/ 45377 w 18305"/>
                <a:gd name="T5" fmla="*/ 91472 h 1656"/>
                <a:gd name="T6" fmla="*/ 1011717 w 18305"/>
                <a:gd name="T7" fmla="*/ 91472 h 1656"/>
                <a:gd name="T8" fmla="*/ 1011717 w 18305"/>
                <a:gd name="T9" fmla="*/ 55 h 1656"/>
                <a:gd name="T10" fmla="*/ 55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8743022B-4D6A-4149-86CE-929CEC666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128005 w 20290"/>
                <a:gd name="T1" fmla="*/ 55 h 5507"/>
                <a:gd name="T2" fmla="*/ 0 w 20290"/>
                <a:gd name="T3" fmla="*/ 115625 h 5507"/>
                <a:gd name="T4" fmla="*/ 0 w 20290"/>
                <a:gd name="T5" fmla="*/ 194606 h 5507"/>
                <a:gd name="T6" fmla="*/ 128005 w 20290"/>
                <a:gd name="T7" fmla="*/ 304372 h 5507"/>
                <a:gd name="T8" fmla="*/ 1121428 w 20290"/>
                <a:gd name="T9" fmla="*/ 304372 h 5507"/>
                <a:gd name="T10" fmla="*/ 1121428 w 20290"/>
                <a:gd name="T11" fmla="*/ 243630 h 5507"/>
                <a:gd name="T12" fmla="*/ 1121428 w 20290"/>
                <a:gd name="T13" fmla="*/ 60742 h 5507"/>
                <a:gd name="T14" fmla="*/ 1121428 w 20290"/>
                <a:gd name="T15" fmla="*/ 55 h 5507"/>
                <a:gd name="T16" fmla="*/ 128005 w 20290"/>
                <a:gd name="T17" fmla="*/ 55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3544BAB5-FBDC-461A-9791-204516032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125076 w 20290"/>
                <a:gd name="T1" fmla="*/ 55 h 5507"/>
                <a:gd name="T2" fmla="*/ 0 w 20290"/>
                <a:gd name="T3" fmla="*/ 115625 h 5507"/>
                <a:gd name="T4" fmla="*/ 0 w 20290"/>
                <a:gd name="T5" fmla="*/ 194606 h 5507"/>
                <a:gd name="T6" fmla="*/ 125076 w 20290"/>
                <a:gd name="T7" fmla="*/ 304372 h 5507"/>
                <a:gd name="T8" fmla="*/ 1121428 w 20290"/>
                <a:gd name="T9" fmla="*/ 304372 h 5507"/>
                <a:gd name="T10" fmla="*/ 1121428 w 20290"/>
                <a:gd name="T11" fmla="*/ 243630 h 5507"/>
                <a:gd name="T12" fmla="*/ 118499 w 20290"/>
                <a:gd name="T13" fmla="*/ 243630 h 5507"/>
                <a:gd name="T14" fmla="*/ 73177 w 20290"/>
                <a:gd name="T15" fmla="*/ 191676 h 5507"/>
                <a:gd name="T16" fmla="*/ 73177 w 20290"/>
                <a:gd name="T17" fmla="*/ 112696 h 5507"/>
                <a:gd name="T18" fmla="*/ 118499 w 20290"/>
                <a:gd name="T19" fmla="*/ 60742 h 5507"/>
                <a:gd name="T20" fmla="*/ 1121428 w 20290"/>
                <a:gd name="T21" fmla="*/ 60742 h 5507"/>
                <a:gd name="T22" fmla="*/ 1121428 w 20290"/>
                <a:gd name="T23" fmla="*/ 55 h 5507"/>
                <a:gd name="T24" fmla="*/ 125076 w 20290"/>
                <a:gd name="T25" fmla="*/ 55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D103CC78-43BC-4B95-B686-C538E575F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45377 w 18305"/>
                <a:gd name="T1" fmla="*/ 0 h 3310"/>
                <a:gd name="T2" fmla="*/ 55 w 18305"/>
                <a:gd name="T3" fmla="*/ 51954 h 3310"/>
                <a:gd name="T4" fmla="*/ 55 w 18305"/>
                <a:gd name="T5" fmla="*/ 130935 h 3310"/>
                <a:gd name="T6" fmla="*/ 45377 w 18305"/>
                <a:gd name="T7" fmla="*/ 182889 h 3310"/>
                <a:gd name="T8" fmla="*/ 1011717 w 18305"/>
                <a:gd name="T9" fmla="*/ 182889 h 3310"/>
                <a:gd name="T10" fmla="*/ 1011717 w 18305"/>
                <a:gd name="T11" fmla="*/ 0 h 3310"/>
                <a:gd name="T12" fmla="*/ 45377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9866D62E-BA22-42B2-991B-4A53759F4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55 w 18305"/>
                <a:gd name="T1" fmla="*/ 55 h 1656"/>
                <a:gd name="T2" fmla="*/ 55 w 18305"/>
                <a:gd name="T3" fmla="*/ 39518 h 1656"/>
                <a:gd name="T4" fmla="*/ 45377 w 18305"/>
                <a:gd name="T5" fmla="*/ 91472 h 1656"/>
                <a:gd name="T6" fmla="*/ 1011717 w 18305"/>
                <a:gd name="T7" fmla="*/ 91472 h 1656"/>
                <a:gd name="T8" fmla="*/ 1011717 w 18305"/>
                <a:gd name="T9" fmla="*/ 55 h 1656"/>
                <a:gd name="T10" fmla="*/ 55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BB973245-4288-4857-9BB0-955DA276FE21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C038DB1E-6EE3-49CE-99EE-ED9C8117717D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59B327E5-6101-49FE-8A50-5E81ED704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182889 h 3310"/>
                <a:gd name="T4" fmla="*/ 969270 w 18305"/>
                <a:gd name="T5" fmla="*/ 182889 h 3310"/>
                <a:gd name="T6" fmla="*/ 1011717 w 18305"/>
                <a:gd name="T7" fmla="*/ 130935 h 3310"/>
                <a:gd name="T8" fmla="*/ 1011717 w 18305"/>
                <a:gd name="T9" fmla="*/ 51235 h 3310"/>
                <a:gd name="T10" fmla="*/ 969270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DE8BCAC9-A392-430E-8762-5D621C0CD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55 h 1656"/>
                <a:gd name="T2" fmla="*/ 0 w 18305"/>
                <a:gd name="T3" fmla="*/ 91472 h 1656"/>
                <a:gd name="T4" fmla="*/ 969270 w 18305"/>
                <a:gd name="T5" fmla="*/ 91472 h 1656"/>
                <a:gd name="T6" fmla="*/ 1011717 w 18305"/>
                <a:gd name="T7" fmla="*/ 39518 h 1656"/>
                <a:gd name="T8" fmla="*/ 1011717 w 18305"/>
                <a:gd name="T9" fmla="*/ 55 h 1656"/>
                <a:gd name="T10" fmla="*/ 0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2BF807D4-613A-41C8-A096-77BB4656B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56375 w 3620"/>
                <a:gd name="T1" fmla="*/ 0 h 3688"/>
                <a:gd name="T2" fmla="*/ 0 w 3620"/>
                <a:gd name="T3" fmla="*/ 26806 h 3688"/>
                <a:gd name="T4" fmla="*/ 63671 w 3620"/>
                <a:gd name="T5" fmla="*/ 203836 h 3688"/>
                <a:gd name="T6" fmla="*/ 191676 w 3620"/>
                <a:gd name="T7" fmla="*/ 72127 h 3688"/>
                <a:gd name="T8" fmla="*/ 56375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C4D299CF-C0A6-42CE-8C08-FA31DBB4B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19289 w 1166"/>
                <a:gd name="T1" fmla="*/ 0 h 1147"/>
                <a:gd name="T2" fmla="*/ 55 w 1166"/>
                <a:gd name="T3" fmla="*/ 4864 h 1147"/>
                <a:gd name="T4" fmla="*/ 21279 w 1166"/>
                <a:gd name="T5" fmla="*/ 63395 h 1147"/>
                <a:gd name="T6" fmla="*/ 64445 w 1166"/>
                <a:gd name="T7" fmla="*/ 17300 h 1147"/>
                <a:gd name="T8" fmla="*/ 36644 w 1166"/>
                <a:gd name="T9" fmla="*/ 1934 h 1147"/>
                <a:gd name="T10" fmla="*/ 19289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6D1CC43F-0CAD-4541-A3A3-4FC09B00D0F2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53E98F43-C9A3-4F71-81AF-B423ABC2C6FF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8A5DFC1F-FA73-4339-8AC2-A478C79BF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152159 w 3799"/>
                <a:gd name="T1" fmla="*/ 0 h 12455"/>
                <a:gd name="T2" fmla="*/ 0 w 3799"/>
                <a:gd name="T3" fmla="*/ 637153 h 12455"/>
                <a:gd name="T4" fmla="*/ 48306 w 3799"/>
                <a:gd name="T5" fmla="*/ 688333 h 12455"/>
                <a:gd name="T6" fmla="*/ 209971 w 3799"/>
                <a:gd name="T7" fmla="*/ 15365 h 12455"/>
                <a:gd name="T8" fmla="*/ 152159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BB8AAAB0-3A3E-4A65-ADD3-505695E32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152214 w 4025"/>
                <a:gd name="T1" fmla="*/ 0 h 12402"/>
                <a:gd name="T2" fmla="*/ 55 w 4025"/>
                <a:gd name="T3" fmla="*/ 634224 h 12402"/>
                <a:gd name="T4" fmla="*/ 24153 w 4025"/>
                <a:gd name="T5" fmla="*/ 685459 h 12402"/>
                <a:gd name="T6" fmla="*/ 70248 w 4025"/>
                <a:gd name="T7" fmla="*/ 652518 h 12402"/>
                <a:gd name="T8" fmla="*/ 222407 w 4025"/>
                <a:gd name="T9" fmla="*/ 15365 h 12402"/>
                <a:gd name="T10" fmla="*/ 152214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1E8F0E20-FDAE-45E3-B052-AE9BC91A8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161665 w 4077"/>
                <a:gd name="T1" fmla="*/ 0 h 12190"/>
                <a:gd name="T2" fmla="*/ 0 w 4077"/>
                <a:gd name="T3" fmla="*/ 673741 h 12190"/>
                <a:gd name="T4" fmla="*/ 0 w 4077"/>
                <a:gd name="T5" fmla="*/ 673741 h 12190"/>
                <a:gd name="T6" fmla="*/ 73178 w 4077"/>
                <a:gd name="T7" fmla="*/ 649588 h 12190"/>
                <a:gd name="T8" fmla="*/ 225336 w 4077"/>
                <a:gd name="T9" fmla="*/ 15365 h 12190"/>
                <a:gd name="T10" fmla="*/ 161665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2CB33792-A4C2-41F5-B65D-CC29861DA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46095 w 4355"/>
                <a:gd name="T1" fmla="*/ 0 h 2926"/>
                <a:gd name="T2" fmla="*/ 30730 w 4355"/>
                <a:gd name="T3" fmla="*/ 2929 h 2926"/>
                <a:gd name="T4" fmla="*/ 18294 w 4355"/>
                <a:gd name="T5" fmla="*/ 15365 h 2926"/>
                <a:gd name="T6" fmla="*/ 2929 w 4355"/>
                <a:gd name="T7" fmla="*/ 91472 h 2926"/>
                <a:gd name="T8" fmla="*/ 18294 w 4355"/>
                <a:gd name="T9" fmla="*/ 116343 h 2926"/>
                <a:gd name="T10" fmla="*/ 195324 w 4355"/>
                <a:gd name="T11" fmla="*/ 161665 h 2926"/>
                <a:gd name="T12" fmla="*/ 222407 w 4355"/>
                <a:gd name="T13" fmla="*/ 143370 h 2926"/>
                <a:gd name="T14" fmla="*/ 237772 w 4355"/>
                <a:gd name="T15" fmla="*/ 70248 h 2926"/>
                <a:gd name="T16" fmla="*/ 234842 w 4355"/>
                <a:gd name="T17" fmla="*/ 51954 h 2926"/>
                <a:gd name="T18" fmla="*/ 225336 w 4355"/>
                <a:gd name="T19" fmla="*/ 46095 h 2926"/>
                <a:gd name="T20" fmla="*/ 222407 w 4355"/>
                <a:gd name="T21" fmla="*/ 43166 h 2926"/>
                <a:gd name="T22" fmla="*/ 46095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52C455BC-FF30-4861-9E1D-422D38491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33659 w 4130"/>
                <a:gd name="T1" fmla="*/ 0 h 1933"/>
                <a:gd name="T2" fmla="*/ 18294 w 4130"/>
                <a:gd name="T3" fmla="*/ 2929 h 1933"/>
                <a:gd name="T4" fmla="*/ 5859 w 4130"/>
                <a:gd name="T5" fmla="*/ 15365 h 1933"/>
                <a:gd name="T6" fmla="*/ 0 w 4130"/>
                <a:gd name="T7" fmla="*/ 51954 h 1933"/>
                <a:gd name="T8" fmla="*/ 216548 w 4130"/>
                <a:gd name="T9" fmla="*/ 106837 h 1933"/>
                <a:gd name="T10" fmla="*/ 225336 w 4130"/>
                <a:gd name="T11" fmla="*/ 70248 h 1933"/>
                <a:gd name="T12" fmla="*/ 222406 w 4130"/>
                <a:gd name="T13" fmla="*/ 51954 h 1933"/>
                <a:gd name="T14" fmla="*/ 212900 w 4130"/>
                <a:gd name="T15" fmla="*/ 46095 h 1933"/>
                <a:gd name="T16" fmla="*/ 209971 w 4130"/>
                <a:gd name="T17" fmla="*/ 43166 h 1933"/>
                <a:gd name="T18" fmla="*/ 33659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208505A5-2F52-4C6F-AF2B-3F3ADDBB0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14536 w 4408"/>
                <a:gd name="T1" fmla="*/ 0 h 1458"/>
                <a:gd name="T2" fmla="*/ 2929 w 4408"/>
                <a:gd name="T3" fmla="*/ 9562 h 1458"/>
                <a:gd name="T4" fmla="*/ 11717 w 4408"/>
                <a:gd name="T5" fmla="*/ 27856 h 1458"/>
                <a:gd name="T6" fmla="*/ 225336 w 4408"/>
                <a:gd name="T7" fmla="*/ 79810 h 1458"/>
                <a:gd name="T8" fmla="*/ 229923 w 4408"/>
                <a:gd name="T9" fmla="*/ 80584 h 1458"/>
                <a:gd name="T10" fmla="*/ 243630 w 4408"/>
                <a:gd name="T11" fmla="*/ 71022 h 1458"/>
                <a:gd name="T12" fmla="*/ 231194 w 4408"/>
                <a:gd name="T13" fmla="*/ 52728 h 1458"/>
                <a:gd name="T14" fmla="*/ 18294 w 4408"/>
                <a:gd name="T15" fmla="*/ 829 h 1458"/>
                <a:gd name="T16" fmla="*/ 1453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0224CFB7-8845-43E6-858D-F963E0B94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18294 w 4421"/>
                <a:gd name="T1" fmla="*/ 55 h 1445"/>
                <a:gd name="T2" fmla="*/ 3648 w 4421"/>
                <a:gd name="T3" fmla="*/ 12491 h 1445"/>
                <a:gd name="T4" fmla="*/ 12436 w 4421"/>
                <a:gd name="T5" fmla="*/ 27138 h 1445"/>
                <a:gd name="T6" fmla="*/ 226055 w 4421"/>
                <a:gd name="T7" fmla="*/ 79036 h 1445"/>
                <a:gd name="T8" fmla="*/ 230642 w 4421"/>
                <a:gd name="T9" fmla="*/ 79810 h 1445"/>
                <a:gd name="T10" fmla="*/ 244349 w 4421"/>
                <a:gd name="T11" fmla="*/ 70248 h 1445"/>
                <a:gd name="T12" fmla="*/ 231913 w 4421"/>
                <a:gd name="T13" fmla="*/ 52009 h 1445"/>
                <a:gd name="T14" fmla="*/ 18294 w 4421"/>
                <a:gd name="T15" fmla="*/ 55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BC5C460F-93F9-465C-95C4-5FE9011E7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131598 w 2860"/>
                <a:gd name="T1" fmla="*/ 0 h 4232"/>
                <a:gd name="T2" fmla="*/ 118554 w 2860"/>
                <a:gd name="T3" fmla="*/ 5638 h 4232"/>
                <a:gd name="T4" fmla="*/ 21224 w 2860"/>
                <a:gd name="T5" fmla="*/ 215609 h 4232"/>
                <a:gd name="T6" fmla="*/ 45377 w 2860"/>
                <a:gd name="T7" fmla="*/ 233848 h 4232"/>
                <a:gd name="T8" fmla="*/ 48306 w 2860"/>
                <a:gd name="T9" fmla="*/ 233848 h 4232"/>
                <a:gd name="T10" fmla="*/ 66600 w 2860"/>
                <a:gd name="T11" fmla="*/ 206821 h 4232"/>
                <a:gd name="T12" fmla="*/ 142652 w 2860"/>
                <a:gd name="T13" fmla="*/ 45156 h 4232"/>
                <a:gd name="T14" fmla="*/ 149284 w 2860"/>
                <a:gd name="T15" fmla="*/ 11496 h 4232"/>
                <a:gd name="T16" fmla="*/ 131598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75EB5832-B530-493A-877A-F349D63AECAC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974376DC-3145-42AB-850B-330B7EC8B26C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241FF4E0-EB59-454F-B2CF-BA30C0900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466755 w 9385"/>
                <a:gd name="T1" fmla="*/ 0 h 7558"/>
                <a:gd name="T2" fmla="*/ 466755 w 9385"/>
                <a:gd name="T3" fmla="*/ 0 h 7558"/>
                <a:gd name="T4" fmla="*/ 475488 w 9385"/>
                <a:gd name="T5" fmla="*/ 70248 h 7558"/>
                <a:gd name="T6" fmla="*/ 213619 w 9385"/>
                <a:gd name="T7" fmla="*/ 332118 h 7558"/>
                <a:gd name="T8" fmla="*/ 55 w 9385"/>
                <a:gd name="T9" fmla="*/ 222407 h 7558"/>
                <a:gd name="T10" fmla="*/ 55 w 9385"/>
                <a:gd name="T11" fmla="*/ 222407 h 7558"/>
                <a:gd name="T12" fmla="*/ 253137 w 9385"/>
                <a:gd name="T13" fmla="*/ 417731 h 7558"/>
                <a:gd name="T14" fmla="*/ 518654 w 9385"/>
                <a:gd name="T15" fmla="*/ 155088 h 7558"/>
                <a:gd name="T16" fmla="*/ 466755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8B7649C3-FF9D-443D-9DF8-E5689B2FD36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E6F9DC82-4BBA-412D-9C19-534C3BC43B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357B7AA1-F4CB-4CEE-9554-3492EAA10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60742 w 15711"/>
                  <a:gd name="T1" fmla="*/ 55 h 22726"/>
                  <a:gd name="T2" fmla="*/ 55 w 15711"/>
                  <a:gd name="T3" fmla="*/ 60742 h 22726"/>
                  <a:gd name="T4" fmla="*/ 55 w 15711"/>
                  <a:gd name="T5" fmla="*/ 1194606 h 22726"/>
                  <a:gd name="T6" fmla="*/ 60742 w 15711"/>
                  <a:gd name="T7" fmla="*/ 1256066 h 22726"/>
                  <a:gd name="T8" fmla="*/ 807605 w 15711"/>
                  <a:gd name="T9" fmla="*/ 1256066 h 22726"/>
                  <a:gd name="T10" fmla="*/ 868347 w 15711"/>
                  <a:gd name="T11" fmla="*/ 1194606 h 22726"/>
                  <a:gd name="T12" fmla="*/ 868347 w 15711"/>
                  <a:gd name="T13" fmla="*/ 60742 h 22726"/>
                  <a:gd name="T14" fmla="*/ 807605 w 15711"/>
                  <a:gd name="T15" fmla="*/ 55 h 22726"/>
                  <a:gd name="T16" fmla="*/ 60742 w 15711"/>
                  <a:gd name="T17" fmla="*/ 55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BE5601FC-7D68-46C6-8598-74F7FBF660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E8814631-C395-4DA0-85A1-DF2B78E1F40A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6175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 dirty="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DB05D7C5-8C0D-4B01-97A0-08D6190ECD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36589 w 13011"/>
                    <a:gd name="T1" fmla="*/ 0 h 3309"/>
                    <a:gd name="T2" fmla="*/ 0 w 13011"/>
                    <a:gd name="T3" fmla="*/ 36589 h 3309"/>
                    <a:gd name="T4" fmla="*/ 0 w 13011"/>
                    <a:gd name="T5" fmla="*/ 146299 h 3309"/>
                    <a:gd name="T6" fmla="*/ 36589 w 13011"/>
                    <a:gd name="T7" fmla="*/ 182888 h 3309"/>
                    <a:gd name="T8" fmla="*/ 682529 w 13011"/>
                    <a:gd name="T9" fmla="*/ 182888 h 3309"/>
                    <a:gd name="T10" fmla="*/ 719118 w 13011"/>
                    <a:gd name="T11" fmla="*/ 146299 h 3309"/>
                    <a:gd name="T12" fmla="*/ 719118 w 13011"/>
                    <a:gd name="T13" fmla="*/ 36589 h 3309"/>
                    <a:gd name="T14" fmla="*/ 682529 w 13011"/>
                    <a:gd name="T15" fmla="*/ 0 h 3309"/>
                    <a:gd name="T16" fmla="*/ 36589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649027FB-2E33-454A-B64F-54A1D3957A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30730 w 2648"/>
                    <a:gd name="T1" fmla="*/ 55 h 2595"/>
                    <a:gd name="T2" fmla="*/ 0 w 2648"/>
                    <a:gd name="T3" fmla="*/ 27856 h 2595"/>
                    <a:gd name="T4" fmla="*/ 0 w 2648"/>
                    <a:gd name="T5" fmla="*/ 113414 h 2595"/>
                    <a:gd name="T6" fmla="*/ 30730 w 2648"/>
                    <a:gd name="T7" fmla="*/ 143426 h 2595"/>
                    <a:gd name="T8" fmla="*/ 115570 w 2648"/>
                    <a:gd name="T9" fmla="*/ 143426 h 2595"/>
                    <a:gd name="T10" fmla="*/ 146300 w 2648"/>
                    <a:gd name="T11" fmla="*/ 113414 h 2595"/>
                    <a:gd name="T12" fmla="*/ 146300 w 2648"/>
                    <a:gd name="T13" fmla="*/ 27856 h 2595"/>
                    <a:gd name="T14" fmla="*/ 115570 w 2648"/>
                    <a:gd name="T15" fmla="*/ 55 h 2595"/>
                    <a:gd name="T16" fmla="*/ 30730 w 2648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42EEAA8C-3DFE-447F-93D7-27BEAAC27F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30785 w 2595"/>
                    <a:gd name="T1" fmla="*/ 55 h 2595"/>
                    <a:gd name="T2" fmla="*/ 55 w 2595"/>
                    <a:gd name="T3" fmla="*/ 27856 h 2595"/>
                    <a:gd name="T4" fmla="*/ 55 w 2595"/>
                    <a:gd name="T5" fmla="*/ 113414 h 2595"/>
                    <a:gd name="T6" fmla="*/ 30785 w 2595"/>
                    <a:gd name="T7" fmla="*/ 143426 h 2595"/>
                    <a:gd name="T8" fmla="*/ 116344 w 2595"/>
                    <a:gd name="T9" fmla="*/ 143426 h 2595"/>
                    <a:gd name="T10" fmla="*/ 143426 w 2595"/>
                    <a:gd name="T11" fmla="*/ 113414 h 2595"/>
                    <a:gd name="T12" fmla="*/ 143426 w 2595"/>
                    <a:gd name="T13" fmla="*/ 27856 h 2595"/>
                    <a:gd name="T14" fmla="*/ 116344 w 2595"/>
                    <a:gd name="T15" fmla="*/ 55 h 2595"/>
                    <a:gd name="T16" fmla="*/ 30785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2AD93A57-FB9E-4A4F-A5D4-98C6B1E301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7082 w 2595"/>
                    <a:gd name="T1" fmla="*/ 55 h 2595"/>
                    <a:gd name="T2" fmla="*/ 55 w 2595"/>
                    <a:gd name="T3" fmla="*/ 27856 h 2595"/>
                    <a:gd name="T4" fmla="*/ 55 w 2595"/>
                    <a:gd name="T5" fmla="*/ 113414 h 2595"/>
                    <a:gd name="T6" fmla="*/ 27082 w 2595"/>
                    <a:gd name="T7" fmla="*/ 143426 h 2595"/>
                    <a:gd name="T8" fmla="*/ 115625 w 2595"/>
                    <a:gd name="T9" fmla="*/ 143426 h 2595"/>
                    <a:gd name="T10" fmla="*/ 143426 w 2595"/>
                    <a:gd name="T11" fmla="*/ 113414 h 2595"/>
                    <a:gd name="T12" fmla="*/ 143426 w 2595"/>
                    <a:gd name="T13" fmla="*/ 27856 h 2595"/>
                    <a:gd name="T14" fmla="*/ 115625 w 2595"/>
                    <a:gd name="T15" fmla="*/ 55 h 2595"/>
                    <a:gd name="T16" fmla="*/ 27082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500120D0-605E-41CF-8C4C-E920CF08C6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30730 w 2648"/>
                    <a:gd name="T1" fmla="*/ 55 h 2595"/>
                    <a:gd name="T2" fmla="*/ 0 w 2648"/>
                    <a:gd name="T3" fmla="*/ 30730 h 2595"/>
                    <a:gd name="T4" fmla="*/ 0 w 2648"/>
                    <a:gd name="T5" fmla="*/ 115625 h 2595"/>
                    <a:gd name="T6" fmla="*/ 30730 w 2648"/>
                    <a:gd name="T7" fmla="*/ 143426 h 2595"/>
                    <a:gd name="T8" fmla="*/ 115570 w 2648"/>
                    <a:gd name="T9" fmla="*/ 143426 h 2595"/>
                    <a:gd name="T10" fmla="*/ 146300 w 2648"/>
                    <a:gd name="T11" fmla="*/ 115625 h 2595"/>
                    <a:gd name="T12" fmla="*/ 146300 w 2648"/>
                    <a:gd name="T13" fmla="*/ 30730 h 2595"/>
                    <a:gd name="T14" fmla="*/ 115570 w 2648"/>
                    <a:gd name="T15" fmla="*/ 55 h 2595"/>
                    <a:gd name="T16" fmla="*/ 30730 w 2648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708EE0FE-B565-4E9A-AA0E-EF18F64CBC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30785 w 2595"/>
                    <a:gd name="T1" fmla="*/ 55 h 2595"/>
                    <a:gd name="T2" fmla="*/ 55 w 2595"/>
                    <a:gd name="T3" fmla="*/ 30730 h 2595"/>
                    <a:gd name="T4" fmla="*/ 55 w 2595"/>
                    <a:gd name="T5" fmla="*/ 115625 h 2595"/>
                    <a:gd name="T6" fmla="*/ 30785 w 2595"/>
                    <a:gd name="T7" fmla="*/ 143426 h 2595"/>
                    <a:gd name="T8" fmla="*/ 116344 w 2595"/>
                    <a:gd name="T9" fmla="*/ 143426 h 2595"/>
                    <a:gd name="T10" fmla="*/ 143426 w 2595"/>
                    <a:gd name="T11" fmla="*/ 115625 h 2595"/>
                    <a:gd name="T12" fmla="*/ 143426 w 2595"/>
                    <a:gd name="T13" fmla="*/ 30730 h 2595"/>
                    <a:gd name="T14" fmla="*/ 116344 w 2595"/>
                    <a:gd name="T15" fmla="*/ 55 h 2595"/>
                    <a:gd name="T16" fmla="*/ 30785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C591F666-CE39-4EA7-82D7-091D03D90A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7082 w 2595"/>
                    <a:gd name="T1" fmla="*/ 55 h 2595"/>
                    <a:gd name="T2" fmla="*/ 55 w 2595"/>
                    <a:gd name="T3" fmla="*/ 30730 h 2595"/>
                    <a:gd name="T4" fmla="*/ 55 w 2595"/>
                    <a:gd name="T5" fmla="*/ 115625 h 2595"/>
                    <a:gd name="T6" fmla="*/ 27082 w 2595"/>
                    <a:gd name="T7" fmla="*/ 143426 h 2595"/>
                    <a:gd name="T8" fmla="*/ 115625 w 2595"/>
                    <a:gd name="T9" fmla="*/ 143426 h 2595"/>
                    <a:gd name="T10" fmla="*/ 143426 w 2595"/>
                    <a:gd name="T11" fmla="*/ 115625 h 2595"/>
                    <a:gd name="T12" fmla="*/ 143426 w 2595"/>
                    <a:gd name="T13" fmla="*/ 30730 h 2595"/>
                    <a:gd name="T14" fmla="*/ 115625 w 2595"/>
                    <a:gd name="T15" fmla="*/ 55 h 2595"/>
                    <a:gd name="T16" fmla="*/ 27082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6E648783-1816-490C-9801-75FC80E4E3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30730 w 2648"/>
                    <a:gd name="T1" fmla="*/ 0 h 2648"/>
                    <a:gd name="T2" fmla="*/ 0 w 2648"/>
                    <a:gd name="T3" fmla="*/ 30730 h 2648"/>
                    <a:gd name="T4" fmla="*/ 0 w 2648"/>
                    <a:gd name="T5" fmla="*/ 116343 h 2648"/>
                    <a:gd name="T6" fmla="*/ 30730 w 2648"/>
                    <a:gd name="T7" fmla="*/ 146300 h 2648"/>
                    <a:gd name="T8" fmla="*/ 115570 w 2648"/>
                    <a:gd name="T9" fmla="*/ 146300 h 2648"/>
                    <a:gd name="T10" fmla="*/ 146300 w 2648"/>
                    <a:gd name="T11" fmla="*/ 116343 h 2648"/>
                    <a:gd name="T12" fmla="*/ 146300 w 2648"/>
                    <a:gd name="T13" fmla="*/ 30730 h 2648"/>
                    <a:gd name="T14" fmla="*/ 115570 w 2648"/>
                    <a:gd name="T15" fmla="*/ 0 h 2648"/>
                    <a:gd name="T16" fmla="*/ 30730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D797EB58-322E-4629-9C8F-6EC8EC3D7C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30785 w 2595"/>
                    <a:gd name="T1" fmla="*/ 0 h 2648"/>
                    <a:gd name="T2" fmla="*/ 55 w 2595"/>
                    <a:gd name="T3" fmla="*/ 30730 h 2648"/>
                    <a:gd name="T4" fmla="*/ 55 w 2595"/>
                    <a:gd name="T5" fmla="*/ 116343 h 2648"/>
                    <a:gd name="T6" fmla="*/ 30785 w 2595"/>
                    <a:gd name="T7" fmla="*/ 146300 h 2648"/>
                    <a:gd name="T8" fmla="*/ 116344 w 2595"/>
                    <a:gd name="T9" fmla="*/ 146300 h 2648"/>
                    <a:gd name="T10" fmla="*/ 143426 w 2595"/>
                    <a:gd name="T11" fmla="*/ 116343 h 2648"/>
                    <a:gd name="T12" fmla="*/ 143426 w 2595"/>
                    <a:gd name="T13" fmla="*/ 30730 h 2648"/>
                    <a:gd name="T14" fmla="*/ 116344 w 2595"/>
                    <a:gd name="T15" fmla="*/ 0 h 2648"/>
                    <a:gd name="T16" fmla="*/ 30785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FACD68DD-A554-4CBD-9708-52E4BCDE5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7082 w 2595"/>
                    <a:gd name="T1" fmla="*/ 0 h 2648"/>
                    <a:gd name="T2" fmla="*/ 55 w 2595"/>
                    <a:gd name="T3" fmla="*/ 30730 h 2648"/>
                    <a:gd name="T4" fmla="*/ 55 w 2595"/>
                    <a:gd name="T5" fmla="*/ 116343 h 2648"/>
                    <a:gd name="T6" fmla="*/ 27082 w 2595"/>
                    <a:gd name="T7" fmla="*/ 146300 h 2648"/>
                    <a:gd name="T8" fmla="*/ 115625 w 2595"/>
                    <a:gd name="T9" fmla="*/ 146300 h 2648"/>
                    <a:gd name="T10" fmla="*/ 143426 w 2595"/>
                    <a:gd name="T11" fmla="*/ 116343 h 2648"/>
                    <a:gd name="T12" fmla="*/ 143426 w 2595"/>
                    <a:gd name="T13" fmla="*/ 30730 h 2648"/>
                    <a:gd name="T14" fmla="*/ 115625 w 2595"/>
                    <a:gd name="T15" fmla="*/ 0 h 2648"/>
                    <a:gd name="T16" fmla="*/ 27082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04130D7A-3126-4F24-8DEE-FBD04DC51F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30730 w 2648"/>
                    <a:gd name="T1" fmla="*/ 0 h 2595"/>
                    <a:gd name="T2" fmla="*/ 0 w 2648"/>
                    <a:gd name="T3" fmla="*/ 27801 h 2595"/>
                    <a:gd name="T4" fmla="*/ 0 w 2648"/>
                    <a:gd name="T5" fmla="*/ 115570 h 2595"/>
                    <a:gd name="T6" fmla="*/ 30730 w 2648"/>
                    <a:gd name="T7" fmla="*/ 143371 h 2595"/>
                    <a:gd name="T8" fmla="*/ 115570 w 2648"/>
                    <a:gd name="T9" fmla="*/ 143371 h 2595"/>
                    <a:gd name="T10" fmla="*/ 146300 w 2648"/>
                    <a:gd name="T11" fmla="*/ 115570 h 2595"/>
                    <a:gd name="T12" fmla="*/ 146300 w 2648"/>
                    <a:gd name="T13" fmla="*/ 27801 h 2595"/>
                    <a:gd name="T14" fmla="*/ 115570 w 2648"/>
                    <a:gd name="T15" fmla="*/ 0 h 2595"/>
                    <a:gd name="T16" fmla="*/ 30730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600E5FBD-312E-4C2D-A75C-C741E35A54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30785 w 2595"/>
                    <a:gd name="T1" fmla="*/ 0 h 2595"/>
                    <a:gd name="T2" fmla="*/ 55 w 2595"/>
                    <a:gd name="T3" fmla="*/ 27801 h 2595"/>
                    <a:gd name="T4" fmla="*/ 55 w 2595"/>
                    <a:gd name="T5" fmla="*/ 115570 h 2595"/>
                    <a:gd name="T6" fmla="*/ 30785 w 2595"/>
                    <a:gd name="T7" fmla="*/ 143371 h 2595"/>
                    <a:gd name="T8" fmla="*/ 116344 w 2595"/>
                    <a:gd name="T9" fmla="*/ 143371 h 2595"/>
                    <a:gd name="T10" fmla="*/ 143426 w 2595"/>
                    <a:gd name="T11" fmla="*/ 115570 h 2595"/>
                    <a:gd name="T12" fmla="*/ 143426 w 2595"/>
                    <a:gd name="T13" fmla="*/ 27801 h 2595"/>
                    <a:gd name="T14" fmla="*/ 116344 w 2595"/>
                    <a:gd name="T15" fmla="*/ 0 h 2595"/>
                    <a:gd name="T16" fmla="*/ 30785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9F4C8774-2047-4A05-A836-DDCDEEF249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7082 w 2595"/>
                    <a:gd name="T1" fmla="*/ 0 h 2595"/>
                    <a:gd name="T2" fmla="*/ 55 w 2595"/>
                    <a:gd name="T3" fmla="*/ 27801 h 2595"/>
                    <a:gd name="T4" fmla="*/ 55 w 2595"/>
                    <a:gd name="T5" fmla="*/ 115570 h 2595"/>
                    <a:gd name="T6" fmla="*/ 27082 w 2595"/>
                    <a:gd name="T7" fmla="*/ 143371 h 2595"/>
                    <a:gd name="T8" fmla="*/ 115625 w 2595"/>
                    <a:gd name="T9" fmla="*/ 143371 h 2595"/>
                    <a:gd name="T10" fmla="*/ 143426 w 2595"/>
                    <a:gd name="T11" fmla="*/ 115570 h 2595"/>
                    <a:gd name="T12" fmla="*/ 143426 w 2595"/>
                    <a:gd name="T13" fmla="*/ 27801 h 2595"/>
                    <a:gd name="T14" fmla="*/ 115625 w 2595"/>
                    <a:gd name="T15" fmla="*/ 0 h 2595"/>
                    <a:gd name="T16" fmla="*/ 27082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5130AF10-86C0-41C6-BB21-A6F751813F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143425 w 4409"/>
                    <a:gd name="T1" fmla="*/ 76107 h 15671"/>
                    <a:gd name="T2" fmla="*/ 173382 w 4409"/>
                    <a:gd name="T3" fmla="*/ 103908 h 15671"/>
                    <a:gd name="T4" fmla="*/ 173382 w 4409"/>
                    <a:gd name="T5" fmla="*/ 189466 h 15671"/>
                    <a:gd name="T6" fmla="*/ 143425 w 4409"/>
                    <a:gd name="T7" fmla="*/ 219477 h 15671"/>
                    <a:gd name="T8" fmla="*/ 57812 w 4409"/>
                    <a:gd name="T9" fmla="*/ 219477 h 15671"/>
                    <a:gd name="T10" fmla="*/ 30012 w 4409"/>
                    <a:gd name="T11" fmla="*/ 189466 h 15671"/>
                    <a:gd name="T12" fmla="*/ 30012 w 4409"/>
                    <a:gd name="T13" fmla="*/ 103908 h 15671"/>
                    <a:gd name="T14" fmla="*/ 57812 w 4409"/>
                    <a:gd name="T15" fmla="*/ 76107 h 15671"/>
                    <a:gd name="T16" fmla="*/ 143425 w 4409"/>
                    <a:gd name="T17" fmla="*/ 76107 h 15671"/>
                    <a:gd name="T18" fmla="*/ 143425 w 4409"/>
                    <a:gd name="T19" fmla="*/ 268502 h 15671"/>
                    <a:gd name="T20" fmla="*/ 173382 w 4409"/>
                    <a:gd name="T21" fmla="*/ 299176 h 15671"/>
                    <a:gd name="T22" fmla="*/ 173382 w 4409"/>
                    <a:gd name="T23" fmla="*/ 384071 h 15671"/>
                    <a:gd name="T24" fmla="*/ 143425 w 4409"/>
                    <a:gd name="T25" fmla="*/ 411872 h 15671"/>
                    <a:gd name="T26" fmla="*/ 57812 w 4409"/>
                    <a:gd name="T27" fmla="*/ 411872 h 15671"/>
                    <a:gd name="T28" fmla="*/ 30012 w 4409"/>
                    <a:gd name="T29" fmla="*/ 384071 h 15671"/>
                    <a:gd name="T30" fmla="*/ 30012 w 4409"/>
                    <a:gd name="T31" fmla="*/ 299176 h 15671"/>
                    <a:gd name="T32" fmla="*/ 57812 w 4409"/>
                    <a:gd name="T33" fmla="*/ 268502 h 15671"/>
                    <a:gd name="T34" fmla="*/ 143425 w 4409"/>
                    <a:gd name="T35" fmla="*/ 268502 h 15671"/>
                    <a:gd name="T36" fmla="*/ 143425 w 4409"/>
                    <a:gd name="T37" fmla="*/ 460123 h 15671"/>
                    <a:gd name="T38" fmla="*/ 173382 w 4409"/>
                    <a:gd name="T39" fmla="*/ 490853 h 15671"/>
                    <a:gd name="T40" fmla="*/ 173382 w 4409"/>
                    <a:gd name="T41" fmla="*/ 771016 h 15671"/>
                    <a:gd name="T42" fmla="*/ 143425 w 4409"/>
                    <a:gd name="T43" fmla="*/ 798817 h 15671"/>
                    <a:gd name="T44" fmla="*/ 57812 w 4409"/>
                    <a:gd name="T45" fmla="*/ 798817 h 15671"/>
                    <a:gd name="T46" fmla="*/ 30012 w 4409"/>
                    <a:gd name="T47" fmla="*/ 771016 h 15671"/>
                    <a:gd name="T48" fmla="*/ 30012 w 4409"/>
                    <a:gd name="T49" fmla="*/ 490853 h 15671"/>
                    <a:gd name="T50" fmla="*/ 57812 w 4409"/>
                    <a:gd name="T51" fmla="*/ 460123 h 15671"/>
                    <a:gd name="T52" fmla="*/ 143425 w 4409"/>
                    <a:gd name="T53" fmla="*/ 460123 h 15671"/>
                    <a:gd name="T54" fmla="*/ 55 w 4409"/>
                    <a:gd name="T55" fmla="*/ 0 h 15671"/>
                    <a:gd name="T56" fmla="*/ 55 w 4409"/>
                    <a:gd name="T57" fmla="*/ 866136 h 15671"/>
                    <a:gd name="T58" fmla="*/ 188747 w 4409"/>
                    <a:gd name="T59" fmla="*/ 866136 h 15671"/>
                    <a:gd name="T60" fmla="*/ 209970 w 4409"/>
                    <a:gd name="T61" fmla="*/ 862488 h 15671"/>
                    <a:gd name="T62" fmla="*/ 243630 w 4409"/>
                    <a:gd name="T63" fmla="*/ 804676 h 15671"/>
                    <a:gd name="T64" fmla="*/ 243630 w 4409"/>
                    <a:gd name="T65" fmla="*/ 0 h 15671"/>
                    <a:gd name="T66" fmla="*/ 55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3CBA7CF3-6CC3-43A2-9248-34161B8943BA}"/>
                    </a:ext>
                  </a:extLst>
                </p:cNvPr>
                <p:cNvSpPr/>
                <p:nvPr/>
              </p:nvSpPr>
              <p:spPr>
                <a:xfrm>
                  <a:off x="3851980" y="3793899"/>
                  <a:ext cx="243495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 dirty="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5EA61B9E-7328-4405-BE92-FAFDC46CEA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55 w 3085"/>
                    <a:gd name="T1" fmla="*/ 0 h 3309"/>
                    <a:gd name="T2" fmla="*/ 55 w 3085"/>
                    <a:gd name="T3" fmla="*/ 42447 h 3309"/>
                    <a:gd name="T4" fmla="*/ 97330 w 3085"/>
                    <a:gd name="T5" fmla="*/ 42447 h 3309"/>
                    <a:gd name="T6" fmla="*/ 97330 w 3085"/>
                    <a:gd name="T7" fmla="*/ 143370 h 3309"/>
                    <a:gd name="T8" fmla="*/ 55 w 3085"/>
                    <a:gd name="T9" fmla="*/ 143370 h 3309"/>
                    <a:gd name="T10" fmla="*/ 55 w 3085"/>
                    <a:gd name="T11" fmla="*/ 182888 h 3309"/>
                    <a:gd name="T12" fmla="*/ 133919 w 3085"/>
                    <a:gd name="T13" fmla="*/ 182888 h 3309"/>
                    <a:gd name="T14" fmla="*/ 170508 w 3085"/>
                    <a:gd name="T15" fmla="*/ 146299 h 3309"/>
                    <a:gd name="T16" fmla="*/ 170508 w 3085"/>
                    <a:gd name="T17" fmla="*/ 36589 h 3309"/>
                    <a:gd name="T18" fmla="*/ 133919 w 3085"/>
                    <a:gd name="T19" fmla="*/ 0 h 3309"/>
                    <a:gd name="T20" fmla="*/ 55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00F3D407-D24A-4E2E-AA10-60F0ED77E0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4422 w 649"/>
                    <a:gd name="T1" fmla="*/ 0 h 1814"/>
                    <a:gd name="T2" fmla="*/ 1492 w 649"/>
                    <a:gd name="T3" fmla="*/ 719 h 1814"/>
                    <a:gd name="T4" fmla="*/ 0 w 649"/>
                    <a:gd name="T5" fmla="*/ 3648 h 1814"/>
                    <a:gd name="T6" fmla="*/ 1492 w 649"/>
                    <a:gd name="T7" fmla="*/ 5859 h 1814"/>
                    <a:gd name="T8" fmla="*/ 4422 w 649"/>
                    <a:gd name="T9" fmla="*/ 6577 h 1814"/>
                    <a:gd name="T10" fmla="*/ 15365 w 649"/>
                    <a:gd name="T11" fmla="*/ 6577 h 1814"/>
                    <a:gd name="T12" fmla="*/ 16139 w 649"/>
                    <a:gd name="T13" fmla="*/ 8069 h 1814"/>
                    <a:gd name="T14" fmla="*/ 16139 w 649"/>
                    <a:gd name="T15" fmla="*/ 9506 h 1814"/>
                    <a:gd name="T16" fmla="*/ 16139 w 649"/>
                    <a:gd name="T17" fmla="*/ 10225 h 1814"/>
                    <a:gd name="T18" fmla="*/ 16139 w 649"/>
                    <a:gd name="T19" fmla="*/ 16857 h 1814"/>
                    <a:gd name="T20" fmla="*/ 16139 w 649"/>
                    <a:gd name="T21" fmla="*/ 23435 h 1814"/>
                    <a:gd name="T22" fmla="*/ 16139 w 649"/>
                    <a:gd name="T23" fmla="*/ 32167 h 1814"/>
                    <a:gd name="T24" fmla="*/ 16139 w 649"/>
                    <a:gd name="T25" fmla="*/ 43884 h 1814"/>
                    <a:gd name="T26" fmla="*/ 15365 w 649"/>
                    <a:gd name="T27" fmla="*/ 59968 h 1814"/>
                    <a:gd name="T28" fmla="*/ 15365 w 649"/>
                    <a:gd name="T29" fmla="*/ 70967 h 1814"/>
                    <a:gd name="T30" fmla="*/ 14646 w 649"/>
                    <a:gd name="T31" fmla="*/ 79755 h 1814"/>
                    <a:gd name="T32" fmla="*/ 14646 w 649"/>
                    <a:gd name="T33" fmla="*/ 88543 h 1814"/>
                    <a:gd name="T34" fmla="*/ 13209 w 649"/>
                    <a:gd name="T35" fmla="*/ 91472 h 1814"/>
                    <a:gd name="T36" fmla="*/ 10280 w 649"/>
                    <a:gd name="T37" fmla="*/ 93628 h 1814"/>
                    <a:gd name="T38" fmla="*/ 7351 w 649"/>
                    <a:gd name="T39" fmla="*/ 93628 h 1814"/>
                    <a:gd name="T40" fmla="*/ 4422 w 649"/>
                    <a:gd name="T41" fmla="*/ 94346 h 1814"/>
                    <a:gd name="T42" fmla="*/ 1492 w 649"/>
                    <a:gd name="T43" fmla="*/ 94346 h 1814"/>
                    <a:gd name="T44" fmla="*/ 0 w 649"/>
                    <a:gd name="T45" fmla="*/ 97275 h 1814"/>
                    <a:gd name="T46" fmla="*/ 1492 w 649"/>
                    <a:gd name="T47" fmla="*/ 99486 h 1814"/>
                    <a:gd name="T48" fmla="*/ 5859 w 649"/>
                    <a:gd name="T49" fmla="*/ 100205 h 1814"/>
                    <a:gd name="T50" fmla="*/ 32941 w 649"/>
                    <a:gd name="T51" fmla="*/ 100205 h 1814"/>
                    <a:gd name="T52" fmla="*/ 34378 w 649"/>
                    <a:gd name="T53" fmla="*/ 99486 h 1814"/>
                    <a:gd name="T54" fmla="*/ 35870 w 649"/>
                    <a:gd name="T55" fmla="*/ 97275 h 1814"/>
                    <a:gd name="T56" fmla="*/ 34378 w 649"/>
                    <a:gd name="T57" fmla="*/ 94346 h 1814"/>
                    <a:gd name="T58" fmla="*/ 31448 w 649"/>
                    <a:gd name="T59" fmla="*/ 93628 h 1814"/>
                    <a:gd name="T60" fmla="*/ 23434 w 649"/>
                    <a:gd name="T61" fmla="*/ 93628 h 1814"/>
                    <a:gd name="T62" fmla="*/ 25645 w 649"/>
                    <a:gd name="T63" fmla="*/ 3648 h 1814"/>
                    <a:gd name="T64" fmla="*/ 24871 w 649"/>
                    <a:gd name="T65" fmla="*/ 719 h 1814"/>
                    <a:gd name="T66" fmla="*/ 22716 w 649"/>
                    <a:gd name="T67" fmla="*/ 0 h 1814"/>
                    <a:gd name="T68" fmla="*/ 4422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018542C6-93D3-46B5-B361-988B725CC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32941 w 1152"/>
                    <a:gd name="T1" fmla="*/ 55 h 1854"/>
                    <a:gd name="T2" fmla="*/ 19787 w 1152"/>
                    <a:gd name="T3" fmla="*/ 2985 h 1854"/>
                    <a:gd name="T4" fmla="*/ 10280 w 1152"/>
                    <a:gd name="T5" fmla="*/ 10280 h 1854"/>
                    <a:gd name="T6" fmla="*/ 4422 w 1152"/>
                    <a:gd name="T7" fmla="*/ 19068 h 1854"/>
                    <a:gd name="T8" fmla="*/ 2211 w 1152"/>
                    <a:gd name="T9" fmla="*/ 26364 h 1854"/>
                    <a:gd name="T10" fmla="*/ 2211 w 1152"/>
                    <a:gd name="T11" fmla="*/ 27856 h 1854"/>
                    <a:gd name="T12" fmla="*/ 2929 w 1152"/>
                    <a:gd name="T13" fmla="*/ 30786 h 1854"/>
                    <a:gd name="T14" fmla="*/ 4422 w 1152"/>
                    <a:gd name="T15" fmla="*/ 32941 h 1854"/>
                    <a:gd name="T16" fmla="*/ 8069 w 1152"/>
                    <a:gd name="T17" fmla="*/ 33660 h 1854"/>
                    <a:gd name="T18" fmla="*/ 13210 w 1152"/>
                    <a:gd name="T19" fmla="*/ 32223 h 1854"/>
                    <a:gd name="T20" fmla="*/ 14647 w 1152"/>
                    <a:gd name="T21" fmla="*/ 27856 h 1854"/>
                    <a:gd name="T22" fmla="*/ 13928 w 1152"/>
                    <a:gd name="T23" fmla="*/ 26364 h 1854"/>
                    <a:gd name="T24" fmla="*/ 13210 w 1152"/>
                    <a:gd name="T25" fmla="*/ 24927 h 1854"/>
                    <a:gd name="T26" fmla="*/ 12491 w 1152"/>
                    <a:gd name="T27" fmla="*/ 23435 h 1854"/>
                    <a:gd name="T28" fmla="*/ 11717 w 1152"/>
                    <a:gd name="T29" fmla="*/ 21998 h 1854"/>
                    <a:gd name="T30" fmla="*/ 13210 w 1152"/>
                    <a:gd name="T31" fmla="*/ 19068 h 1854"/>
                    <a:gd name="T32" fmla="*/ 17576 w 1152"/>
                    <a:gd name="T33" fmla="*/ 13928 h 1854"/>
                    <a:gd name="T34" fmla="*/ 23434 w 1152"/>
                    <a:gd name="T35" fmla="*/ 9562 h 1854"/>
                    <a:gd name="T36" fmla="*/ 31504 w 1152"/>
                    <a:gd name="T37" fmla="*/ 7351 h 1854"/>
                    <a:gd name="T38" fmla="*/ 39518 w 1152"/>
                    <a:gd name="T39" fmla="*/ 9562 h 1854"/>
                    <a:gd name="T40" fmla="*/ 45377 w 1152"/>
                    <a:gd name="T41" fmla="*/ 13210 h 1854"/>
                    <a:gd name="T42" fmla="*/ 48306 w 1152"/>
                    <a:gd name="T43" fmla="*/ 19068 h 1854"/>
                    <a:gd name="T44" fmla="*/ 49024 w 1152"/>
                    <a:gd name="T45" fmla="*/ 24927 h 1854"/>
                    <a:gd name="T46" fmla="*/ 46869 w 1152"/>
                    <a:gd name="T47" fmla="*/ 37363 h 1854"/>
                    <a:gd name="T48" fmla="*/ 41010 w 1152"/>
                    <a:gd name="T49" fmla="*/ 51236 h 1854"/>
                    <a:gd name="T50" fmla="*/ 32222 w 1152"/>
                    <a:gd name="T51" fmla="*/ 65164 h 1854"/>
                    <a:gd name="T52" fmla="*/ 21997 w 1152"/>
                    <a:gd name="T53" fmla="*/ 77599 h 1854"/>
                    <a:gd name="T54" fmla="*/ 11717 w 1152"/>
                    <a:gd name="T55" fmla="*/ 88543 h 1854"/>
                    <a:gd name="T56" fmla="*/ 2929 w 1152"/>
                    <a:gd name="T57" fmla="*/ 96612 h 1854"/>
                    <a:gd name="T58" fmla="*/ 774 w 1152"/>
                    <a:gd name="T59" fmla="*/ 98049 h 1854"/>
                    <a:gd name="T60" fmla="*/ 55 w 1152"/>
                    <a:gd name="T61" fmla="*/ 99542 h 1854"/>
                    <a:gd name="T62" fmla="*/ 774 w 1152"/>
                    <a:gd name="T63" fmla="*/ 101697 h 1854"/>
                    <a:gd name="T64" fmla="*/ 3703 w 1152"/>
                    <a:gd name="T65" fmla="*/ 102471 h 1854"/>
                    <a:gd name="T66" fmla="*/ 6632 w 1152"/>
                    <a:gd name="T67" fmla="*/ 101697 h 1854"/>
                    <a:gd name="T68" fmla="*/ 8788 w 1152"/>
                    <a:gd name="T69" fmla="*/ 100979 h 1854"/>
                    <a:gd name="T70" fmla="*/ 37362 w 1152"/>
                    <a:gd name="T71" fmla="*/ 100979 h 1854"/>
                    <a:gd name="T72" fmla="*/ 44658 w 1152"/>
                    <a:gd name="T73" fmla="*/ 101697 h 1854"/>
                    <a:gd name="T74" fmla="*/ 52672 w 1152"/>
                    <a:gd name="T75" fmla="*/ 101697 h 1854"/>
                    <a:gd name="T76" fmla="*/ 54165 w 1152"/>
                    <a:gd name="T77" fmla="*/ 100979 h 1854"/>
                    <a:gd name="T78" fmla="*/ 56375 w 1152"/>
                    <a:gd name="T79" fmla="*/ 98768 h 1854"/>
                    <a:gd name="T80" fmla="*/ 61460 w 1152"/>
                    <a:gd name="T81" fmla="*/ 90035 h 1854"/>
                    <a:gd name="T82" fmla="*/ 63671 w 1152"/>
                    <a:gd name="T83" fmla="*/ 86332 h 1854"/>
                    <a:gd name="T84" fmla="*/ 62234 w 1152"/>
                    <a:gd name="T85" fmla="*/ 84177 h 1854"/>
                    <a:gd name="T86" fmla="*/ 60023 w 1152"/>
                    <a:gd name="T87" fmla="*/ 83403 h 1854"/>
                    <a:gd name="T88" fmla="*/ 57094 w 1152"/>
                    <a:gd name="T89" fmla="*/ 84177 h 1854"/>
                    <a:gd name="T90" fmla="*/ 55602 w 1152"/>
                    <a:gd name="T91" fmla="*/ 86332 h 1854"/>
                    <a:gd name="T92" fmla="*/ 52672 w 1152"/>
                    <a:gd name="T93" fmla="*/ 91472 h 1854"/>
                    <a:gd name="T94" fmla="*/ 50517 w 1152"/>
                    <a:gd name="T95" fmla="*/ 92965 h 1854"/>
                    <a:gd name="T96" fmla="*/ 49024 w 1152"/>
                    <a:gd name="T97" fmla="*/ 93683 h 1854"/>
                    <a:gd name="T98" fmla="*/ 25645 w 1152"/>
                    <a:gd name="T99" fmla="*/ 93683 h 1854"/>
                    <a:gd name="T100" fmla="*/ 16139 w 1152"/>
                    <a:gd name="T101" fmla="*/ 92965 h 1854"/>
                    <a:gd name="T102" fmla="*/ 24153 w 1152"/>
                    <a:gd name="T103" fmla="*/ 84895 h 1854"/>
                    <a:gd name="T104" fmla="*/ 33659 w 1152"/>
                    <a:gd name="T105" fmla="*/ 74670 h 1854"/>
                    <a:gd name="T106" fmla="*/ 42447 w 1152"/>
                    <a:gd name="T107" fmla="*/ 62953 h 1854"/>
                    <a:gd name="T108" fmla="*/ 50517 w 1152"/>
                    <a:gd name="T109" fmla="*/ 50517 h 1854"/>
                    <a:gd name="T110" fmla="*/ 55602 w 1152"/>
                    <a:gd name="T111" fmla="*/ 38081 h 1854"/>
                    <a:gd name="T112" fmla="*/ 57812 w 1152"/>
                    <a:gd name="T113" fmla="*/ 24927 h 1854"/>
                    <a:gd name="T114" fmla="*/ 57094 w 1152"/>
                    <a:gd name="T115" fmla="*/ 15420 h 1854"/>
                    <a:gd name="T116" fmla="*/ 52672 w 1152"/>
                    <a:gd name="T117" fmla="*/ 7351 h 1854"/>
                    <a:gd name="T118" fmla="*/ 44658 w 1152"/>
                    <a:gd name="T119" fmla="*/ 2211 h 1854"/>
                    <a:gd name="T120" fmla="*/ 32941 w 1152"/>
                    <a:gd name="T121" fmla="*/ 55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0414B26D-4C27-4647-B2AB-3768FED7E0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1492 w 1192"/>
                    <a:gd name="T1" fmla="*/ 774 h 1034"/>
                    <a:gd name="T2" fmla="*/ 1492 w 1192"/>
                    <a:gd name="T3" fmla="*/ 5914 h 1034"/>
                    <a:gd name="T4" fmla="*/ 10999 w 1192"/>
                    <a:gd name="T5" fmla="*/ 8125 h 1034"/>
                    <a:gd name="T6" fmla="*/ 27082 w 1192"/>
                    <a:gd name="T7" fmla="*/ 28575 h 1034"/>
                    <a:gd name="T8" fmla="*/ 23435 w 1192"/>
                    <a:gd name="T9" fmla="*/ 33715 h 1034"/>
                    <a:gd name="T10" fmla="*/ 15365 w 1192"/>
                    <a:gd name="T11" fmla="*/ 43940 h 1034"/>
                    <a:gd name="T12" fmla="*/ 10280 w 1192"/>
                    <a:gd name="T13" fmla="*/ 46869 h 1034"/>
                    <a:gd name="T14" fmla="*/ 2929 w 1192"/>
                    <a:gd name="T15" fmla="*/ 50517 h 1034"/>
                    <a:gd name="T16" fmla="*/ 4422 w 1192"/>
                    <a:gd name="T17" fmla="*/ 53446 h 1034"/>
                    <a:gd name="T18" fmla="*/ 23435 w 1192"/>
                    <a:gd name="T19" fmla="*/ 54164 h 1034"/>
                    <a:gd name="T20" fmla="*/ 29293 w 1192"/>
                    <a:gd name="T21" fmla="*/ 53446 h 1034"/>
                    <a:gd name="T22" fmla="*/ 30730 w 1192"/>
                    <a:gd name="T23" fmla="*/ 49080 h 1034"/>
                    <a:gd name="T24" fmla="*/ 23435 w 1192"/>
                    <a:gd name="T25" fmla="*/ 46869 h 1034"/>
                    <a:gd name="T26" fmla="*/ 24153 w 1192"/>
                    <a:gd name="T27" fmla="*/ 44658 h 1034"/>
                    <a:gd name="T28" fmla="*/ 28575 w 1192"/>
                    <a:gd name="T29" fmla="*/ 38799 h 1034"/>
                    <a:gd name="T30" fmla="*/ 34433 w 1192"/>
                    <a:gd name="T31" fmla="*/ 39573 h 1034"/>
                    <a:gd name="T32" fmla="*/ 40237 w 1192"/>
                    <a:gd name="T33" fmla="*/ 46869 h 1034"/>
                    <a:gd name="T34" fmla="*/ 40237 w 1192"/>
                    <a:gd name="T35" fmla="*/ 50517 h 1034"/>
                    <a:gd name="T36" fmla="*/ 37307 w 1192"/>
                    <a:gd name="T37" fmla="*/ 52009 h 1034"/>
                    <a:gd name="T38" fmla="*/ 38081 w 1192"/>
                    <a:gd name="T39" fmla="*/ 55657 h 1034"/>
                    <a:gd name="T40" fmla="*/ 60023 w 1192"/>
                    <a:gd name="T41" fmla="*/ 57094 h 1034"/>
                    <a:gd name="T42" fmla="*/ 65882 w 1192"/>
                    <a:gd name="T43" fmla="*/ 54164 h 1034"/>
                    <a:gd name="T44" fmla="*/ 60742 w 1192"/>
                    <a:gd name="T45" fmla="*/ 51235 h 1034"/>
                    <a:gd name="T46" fmla="*/ 53446 w 1192"/>
                    <a:gd name="T47" fmla="*/ 49798 h 1034"/>
                    <a:gd name="T48" fmla="*/ 49025 w 1192"/>
                    <a:gd name="T49" fmla="*/ 45432 h 1034"/>
                    <a:gd name="T50" fmla="*/ 35870 w 1192"/>
                    <a:gd name="T51" fmla="*/ 28575 h 1034"/>
                    <a:gd name="T52" fmla="*/ 46095 w 1192"/>
                    <a:gd name="T53" fmla="*/ 14702 h 1034"/>
                    <a:gd name="T54" fmla="*/ 54165 w 1192"/>
                    <a:gd name="T55" fmla="*/ 10999 h 1034"/>
                    <a:gd name="T56" fmla="*/ 64390 w 1192"/>
                    <a:gd name="T57" fmla="*/ 10280 h 1034"/>
                    <a:gd name="T58" fmla="*/ 62179 w 1192"/>
                    <a:gd name="T59" fmla="*/ 4422 h 1034"/>
                    <a:gd name="T60" fmla="*/ 35870 w 1192"/>
                    <a:gd name="T61" fmla="*/ 5195 h 1034"/>
                    <a:gd name="T62" fmla="*/ 35870 w 1192"/>
                    <a:gd name="T63" fmla="*/ 10280 h 1034"/>
                    <a:gd name="T64" fmla="*/ 38081 w 1192"/>
                    <a:gd name="T65" fmla="*/ 11772 h 1034"/>
                    <a:gd name="T66" fmla="*/ 34433 w 1192"/>
                    <a:gd name="T67" fmla="*/ 17631 h 1034"/>
                    <a:gd name="T68" fmla="*/ 27801 w 1192"/>
                    <a:gd name="T69" fmla="*/ 16857 h 1034"/>
                    <a:gd name="T70" fmla="*/ 22716 w 1192"/>
                    <a:gd name="T71" fmla="*/ 9562 h 1034"/>
                    <a:gd name="T72" fmla="*/ 23435 w 1192"/>
                    <a:gd name="T73" fmla="*/ 7351 h 1034"/>
                    <a:gd name="T74" fmla="*/ 29293 w 1192"/>
                    <a:gd name="T75" fmla="*/ 5914 h 1034"/>
                    <a:gd name="T76" fmla="*/ 30012 w 1192"/>
                    <a:gd name="T77" fmla="*/ 2266 h 1034"/>
                    <a:gd name="T78" fmla="*/ 27082 w 1192"/>
                    <a:gd name="T79" fmla="*/ 55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E1A35999-F70C-4168-B70C-68130A1E61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40236 w 1086"/>
                    <a:gd name="T1" fmla="*/ 774 h 1814"/>
                    <a:gd name="T2" fmla="*/ 18294 w 1086"/>
                    <a:gd name="T3" fmla="*/ 1492 h 1814"/>
                    <a:gd name="T4" fmla="*/ 7351 w 1086"/>
                    <a:gd name="T5" fmla="*/ 5140 h 1814"/>
                    <a:gd name="T6" fmla="*/ 5859 w 1086"/>
                    <a:gd name="T7" fmla="*/ 21942 h 1814"/>
                    <a:gd name="T8" fmla="*/ 3703 w 1086"/>
                    <a:gd name="T9" fmla="*/ 37307 h 1814"/>
                    <a:gd name="T10" fmla="*/ 3703 w 1086"/>
                    <a:gd name="T11" fmla="*/ 43166 h 1814"/>
                    <a:gd name="T12" fmla="*/ 8069 w 1086"/>
                    <a:gd name="T13" fmla="*/ 51235 h 1814"/>
                    <a:gd name="T14" fmla="*/ 16857 w 1086"/>
                    <a:gd name="T15" fmla="*/ 49743 h 1814"/>
                    <a:gd name="T16" fmla="*/ 30730 w 1086"/>
                    <a:gd name="T17" fmla="*/ 47588 h 1814"/>
                    <a:gd name="T18" fmla="*/ 46869 w 1086"/>
                    <a:gd name="T19" fmla="*/ 53446 h 1814"/>
                    <a:gd name="T20" fmla="*/ 51235 w 1086"/>
                    <a:gd name="T21" fmla="*/ 65882 h 1814"/>
                    <a:gd name="T22" fmla="*/ 43939 w 1086"/>
                    <a:gd name="T23" fmla="*/ 84121 h 1814"/>
                    <a:gd name="T24" fmla="*/ 20505 w 1086"/>
                    <a:gd name="T25" fmla="*/ 92909 h 1814"/>
                    <a:gd name="T26" fmla="*/ 11717 w 1086"/>
                    <a:gd name="T27" fmla="*/ 91472 h 1814"/>
                    <a:gd name="T28" fmla="*/ 8069 w 1086"/>
                    <a:gd name="T29" fmla="*/ 87824 h 1814"/>
                    <a:gd name="T30" fmla="*/ 11717 w 1086"/>
                    <a:gd name="T31" fmla="*/ 84895 h 1814"/>
                    <a:gd name="T32" fmla="*/ 15365 w 1086"/>
                    <a:gd name="T33" fmla="*/ 80473 h 1814"/>
                    <a:gd name="T34" fmla="*/ 9562 w 1086"/>
                    <a:gd name="T35" fmla="*/ 75388 h 1814"/>
                    <a:gd name="T36" fmla="*/ 2929 w 1086"/>
                    <a:gd name="T37" fmla="*/ 78318 h 1814"/>
                    <a:gd name="T38" fmla="*/ 55 w 1086"/>
                    <a:gd name="T39" fmla="*/ 86332 h 1814"/>
                    <a:gd name="T40" fmla="*/ 8788 w 1086"/>
                    <a:gd name="T41" fmla="*/ 98768 h 1814"/>
                    <a:gd name="T42" fmla="*/ 20505 w 1086"/>
                    <a:gd name="T43" fmla="*/ 100260 h 1814"/>
                    <a:gd name="T44" fmla="*/ 50517 w 1086"/>
                    <a:gd name="T45" fmla="*/ 89261 h 1814"/>
                    <a:gd name="T46" fmla="*/ 60023 w 1086"/>
                    <a:gd name="T47" fmla="*/ 66600 h 1814"/>
                    <a:gd name="T48" fmla="*/ 53446 w 1086"/>
                    <a:gd name="T49" fmla="*/ 48306 h 1814"/>
                    <a:gd name="T50" fmla="*/ 31504 w 1086"/>
                    <a:gd name="T51" fmla="*/ 39518 h 1814"/>
                    <a:gd name="T52" fmla="*/ 19787 w 1086"/>
                    <a:gd name="T53" fmla="*/ 41010 h 1814"/>
                    <a:gd name="T54" fmla="*/ 11717 w 1086"/>
                    <a:gd name="T55" fmla="*/ 42447 h 1814"/>
                    <a:gd name="T56" fmla="*/ 21997 w 1086"/>
                    <a:gd name="T57" fmla="*/ 9506 h 1814"/>
                    <a:gd name="T58" fmla="*/ 48306 w 1086"/>
                    <a:gd name="T59" fmla="*/ 8788 h 1814"/>
                    <a:gd name="T60" fmla="*/ 54164 w 1086"/>
                    <a:gd name="T61" fmla="*/ 4422 h 1814"/>
                    <a:gd name="T62" fmla="*/ 47587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6BDD76D8-5B5C-4997-9689-7B0962FEB4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7801 w 2595"/>
                    <a:gd name="T1" fmla="*/ 55 h 2595"/>
                    <a:gd name="T2" fmla="*/ 0 w 2595"/>
                    <a:gd name="T3" fmla="*/ 27856 h 2595"/>
                    <a:gd name="T4" fmla="*/ 0 w 2595"/>
                    <a:gd name="T5" fmla="*/ 113414 h 2595"/>
                    <a:gd name="T6" fmla="*/ 27801 w 2595"/>
                    <a:gd name="T7" fmla="*/ 143426 h 2595"/>
                    <a:gd name="T8" fmla="*/ 113414 w 2595"/>
                    <a:gd name="T9" fmla="*/ 143426 h 2595"/>
                    <a:gd name="T10" fmla="*/ 143371 w 2595"/>
                    <a:gd name="T11" fmla="*/ 113414 h 2595"/>
                    <a:gd name="T12" fmla="*/ 143371 w 2595"/>
                    <a:gd name="T13" fmla="*/ 27856 h 2595"/>
                    <a:gd name="T14" fmla="*/ 113414 w 2595"/>
                    <a:gd name="T15" fmla="*/ 55 h 2595"/>
                    <a:gd name="T16" fmla="*/ 27801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04A175CC-0B68-46F0-853E-F458179396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7801 w 2595"/>
                    <a:gd name="T1" fmla="*/ 55 h 2595"/>
                    <a:gd name="T2" fmla="*/ 0 w 2595"/>
                    <a:gd name="T3" fmla="*/ 30730 h 2595"/>
                    <a:gd name="T4" fmla="*/ 0 w 2595"/>
                    <a:gd name="T5" fmla="*/ 115625 h 2595"/>
                    <a:gd name="T6" fmla="*/ 27801 w 2595"/>
                    <a:gd name="T7" fmla="*/ 143426 h 2595"/>
                    <a:gd name="T8" fmla="*/ 113414 w 2595"/>
                    <a:gd name="T9" fmla="*/ 143426 h 2595"/>
                    <a:gd name="T10" fmla="*/ 143371 w 2595"/>
                    <a:gd name="T11" fmla="*/ 115625 h 2595"/>
                    <a:gd name="T12" fmla="*/ 143371 w 2595"/>
                    <a:gd name="T13" fmla="*/ 30730 h 2595"/>
                    <a:gd name="T14" fmla="*/ 113414 w 2595"/>
                    <a:gd name="T15" fmla="*/ 55 h 2595"/>
                    <a:gd name="T16" fmla="*/ 27801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CCDC5B05-3F34-48EB-9F2A-0F9A87C15A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7801 w 2595"/>
                    <a:gd name="T1" fmla="*/ 0 h 6129"/>
                    <a:gd name="T2" fmla="*/ 0 w 2595"/>
                    <a:gd name="T3" fmla="*/ 30730 h 6129"/>
                    <a:gd name="T4" fmla="*/ 0 w 2595"/>
                    <a:gd name="T5" fmla="*/ 310894 h 6129"/>
                    <a:gd name="T6" fmla="*/ 27801 w 2595"/>
                    <a:gd name="T7" fmla="*/ 338695 h 6129"/>
                    <a:gd name="T8" fmla="*/ 113414 w 2595"/>
                    <a:gd name="T9" fmla="*/ 338695 h 6129"/>
                    <a:gd name="T10" fmla="*/ 143371 w 2595"/>
                    <a:gd name="T11" fmla="*/ 310894 h 6129"/>
                    <a:gd name="T12" fmla="*/ 143371 w 2595"/>
                    <a:gd name="T13" fmla="*/ 30730 h 6129"/>
                    <a:gd name="T14" fmla="*/ 113414 w 2595"/>
                    <a:gd name="T15" fmla="*/ 0 h 6129"/>
                    <a:gd name="T16" fmla="*/ 27801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E2A49B46-98F7-4926-BA51-ECD304081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55 w 5030"/>
                <a:gd name="T1" fmla="*/ 55 h 34360"/>
                <a:gd name="T2" fmla="*/ 55 w 5030"/>
                <a:gd name="T3" fmla="*/ 1899022 h 34360"/>
                <a:gd name="T4" fmla="*/ 278008 w 5030"/>
                <a:gd name="T5" fmla="*/ 1899022 h 34360"/>
                <a:gd name="T6" fmla="*/ 278008 w 5030"/>
                <a:gd name="T7" fmla="*/ 55 h 34360"/>
                <a:gd name="T8" fmla="*/ 55 w 5030"/>
                <a:gd name="T9" fmla="*/ 55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EDDD26B5-2074-40CE-8521-4954AAD6B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55 h 34360"/>
                <a:gd name="T2" fmla="*/ 0 w 728"/>
                <a:gd name="T3" fmla="*/ 1899022 h 34360"/>
                <a:gd name="T4" fmla="*/ 40237 w 728"/>
                <a:gd name="T5" fmla="*/ 1899022 h 34360"/>
                <a:gd name="T6" fmla="*/ 40237 w 728"/>
                <a:gd name="T7" fmla="*/ 55 h 34360"/>
                <a:gd name="T8" fmla="*/ 0 w 728"/>
                <a:gd name="T9" fmla="*/ 55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77A0505A-A62D-42EE-8005-D71C17A56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55 h 160"/>
                <a:gd name="T2" fmla="*/ 0 w 3309"/>
                <a:gd name="T3" fmla="*/ 8788 h 160"/>
                <a:gd name="T4" fmla="*/ 182888 w 3309"/>
                <a:gd name="T5" fmla="*/ 8788 h 160"/>
                <a:gd name="T6" fmla="*/ 182888 w 3309"/>
                <a:gd name="T7" fmla="*/ 55 h 160"/>
                <a:gd name="T8" fmla="*/ 0 w 3309"/>
                <a:gd name="T9" fmla="*/ 5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870F6EEE-8D83-484E-AF00-1CCE76996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1B042E84-DA68-4850-ADE3-E634FAA84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55 w 2211"/>
                <a:gd name="T1" fmla="*/ 0 h 226"/>
                <a:gd name="T2" fmla="*/ 55 w 2211"/>
                <a:gd name="T3" fmla="*/ 12436 h 226"/>
                <a:gd name="T4" fmla="*/ 122202 w 2211"/>
                <a:gd name="T5" fmla="*/ 12436 h 226"/>
                <a:gd name="T6" fmla="*/ 122202 w 2211"/>
                <a:gd name="T7" fmla="*/ 0 h 226"/>
                <a:gd name="T8" fmla="*/ 55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43396F59-E923-4DC2-B29D-853365187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AC4C2437-830B-45DB-8D46-307A18FC2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55 w 2211"/>
                <a:gd name="T1" fmla="*/ 0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0 h 173"/>
                <a:gd name="T8" fmla="*/ 55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28038187-E814-45A2-8D89-9199E58B2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6685685F-D135-42BC-BDB6-119C5D774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F498ADDD-17E0-4151-AA3F-7AB7A10CB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1D822681-5340-47E6-9FD3-E053B1C2E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55 w 2211"/>
                <a:gd name="T1" fmla="*/ 0 h 226"/>
                <a:gd name="T2" fmla="*/ 55 w 2211"/>
                <a:gd name="T3" fmla="*/ 12436 h 226"/>
                <a:gd name="T4" fmla="*/ 122202 w 2211"/>
                <a:gd name="T5" fmla="*/ 12436 h 226"/>
                <a:gd name="T6" fmla="*/ 122202 w 2211"/>
                <a:gd name="T7" fmla="*/ 0 h 226"/>
                <a:gd name="T8" fmla="*/ 55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44FF8AC1-D66C-435A-A039-798D3B9A8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F41B2E8E-2A5A-444F-BE5F-B047C1BD4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55 w 2211"/>
                <a:gd name="T1" fmla="*/ 55 h 226"/>
                <a:gd name="T2" fmla="*/ 55 w 2211"/>
                <a:gd name="T3" fmla="*/ 12491 h 226"/>
                <a:gd name="T4" fmla="*/ 122202 w 2211"/>
                <a:gd name="T5" fmla="*/ 12491 h 226"/>
                <a:gd name="T6" fmla="*/ 122202 w 2211"/>
                <a:gd name="T7" fmla="*/ 55 h 226"/>
                <a:gd name="T8" fmla="*/ 55 w 2211"/>
                <a:gd name="T9" fmla="*/ 55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AFC5FC1F-9D7E-459E-971F-5C917E3C2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55 w 2211"/>
                <a:gd name="T1" fmla="*/ 55 h 160"/>
                <a:gd name="T2" fmla="*/ 55 w 2211"/>
                <a:gd name="T3" fmla="*/ 8843 h 160"/>
                <a:gd name="T4" fmla="*/ 122202 w 2211"/>
                <a:gd name="T5" fmla="*/ 8843 h 160"/>
                <a:gd name="T6" fmla="*/ 122202 w 2211"/>
                <a:gd name="T7" fmla="*/ 55 h 160"/>
                <a:gd name="T8" fmla="*/ 55 w 2211"/>
                <a:gd name="T9" fmla="*/ 5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A42EE46D-2DF7-42C6-BEF5-F7E5ED956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55 w 2211"/>
                <a:gd name="T1" fmla="*/ 0 h 160"/>
                <a:gd name="T2" fmla="*/ 55 w 2211"/>
                <a:gd name="T3" fmla="*/ 8788 h 160"/>
                <a:gd name="T4" fmla="*/ 122202 w 2211"/>
                <a:gd name="T5" fmla="*/ 8788 h 160"/>
                <a:gd name="T6" fmla="*/ 122202 w 2211"/>
                <a:gd name="T7" fmla="*/ 0 h 160"/>
                <a:gd name="T8" fmla="*/ 55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2582A759-16B3-46A6-99D2-03B8E08C3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55 w 2211"/>
                <a:gd name="T1" fmla="*/ 0 h 160"/>
                <a:gd name="T2" fmla="*/ 55 w 2211"/>
                <a:gd name="T3" fmla="*/ 8788 h 160"/>
                <a:gd name="T4" fmla="*/ 122202 w 2211"/>
                <a:gd name="T5" fmla="*/ 8788 h 160"/>
                <a:gd name="T6" fmla="*/ 122202 w 2211"/>
                <a:gd name="T7" fmla="*/ 0 h 160"/>
                <a:gd name="T8" fmla="*/ 55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F9B5247F-B151-4EB1-9229-C6AFF0C11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55 w 2211"/>
                <a:gd name="T1" fmla="*/ 0 h 173"/>
                <a:gd name="T2" fmla="*/ 55 w 2211"/>
                <a:gd name="T3" fmla="*/ 9507 h 173"/>
                <a:gd name="T4" fmla="*/ 122202 w 2211"/>
                <a:gd name="T5" fmla="*/ 9507 h 173"/>
                <a:gd name="T6" fmla="*/ 122202 w 2211"/>
                <a:gd name="T7" fmla="*/ 0 h 173"/>
                <a:gd name="T8" fmla="*/ 55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5E9C1833-123D-4853-BDD2-918018B43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55 w 2211"/>
                <a:gd name="T1" fmla="*/ 55 h 226"/>
                <a:gd name="T2" fmla="*/ 55 w 2211"/>
                <a:gd name="T3" fmla="*/ 12491 h 226"/>
                <a:gd name="T4" fmla="*/ 122202 w 2211"/>
                <a:gd name="T5" fmla="*/ 12491 h 226"/>
                <a:gd name="T6" fmla="*/ 122202 w 2211"/>
                <a:gd name="T7" fmla="*/ 55 h 226"/>
                <a:gd name="T8" fmla="*/ 55 w 2211"/>
                <a:gd name="T9" fmla="*/ 55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8D5F1816-F45B-4D1B-A9A0-B5E69AB25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12436 h 226"/>
                <a:gd name="T4" fmla="*/ 182888 w 3309"/>
                <a:gd name="T5" fmla="*/ 12436 h 226"/>
                <a:gd name="T6" fmla="*/ 182888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FB63E27A-B386-4251-B497-D314169D9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9562 h 173"/>
                <a:gd name="T4" fmla="*/ 182888 w 3309"/>
                <a:gd name="T5" fmla="*/ 9562 h 173"/>
                <a:gd name="T6" fmla="*/ 182888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170099A8-C874-449B-AF41-82A686B33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8788 h 160"/>
                <a:gd name="T4" fmla="*/ 182888 w 3309"/>
                <a:gd name="T5" fmla="*/ 8788 h 160"/>
                <a:gd name="T6" fmla="*/ 182888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F769A94E-64CC-4558-8DD2-82E1B8BD7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55 h 173"/>
                <a:gd name="T2" fmla="*/ 0 w 3309"/>
                <a:gd name="T3" fmla="*/ 9562 h 173"/>
                <a:gd name="T4" fmla="*/ 182888 w 3309"/>
                <a:gd name="T5" fmla="*/ 9562 h 173"/>
                <a:gd name="T6" fmla="*/ 182888 w 3309"/>
                <a:gd name="T7" fmla="*/ 55 h 173"/>
                <a:gd name="T8" fmla="*/ 0 w 3309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09E3173D-8971-4E3F-B3DB-F18BA942FA9B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F0587CD2-363D-426A-AFD3-9DC1C8C40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12436 w 5189"/>
                <a:gd name="T3" fmla="*/ 182888 h 13466"/>
                <a:gd name="T4" fmla="*/ 203172 w 5189"/>
                <a:gd name="T5" fmla="*/ 744211 h 13466"/>
                <a:gd name="T6" fmla="*/ 207041 w 5189"/>
                <a:gd name="T7" fmla="*/ 743934 h 13466"/>
                <a:gd name="T8" fmla="*/ 286796 w 5189"/>
                <a:gd name="T9" fmla="*/ 414801 h 13466"/>
                <a:gd name="T10" fmla="*/ 286796 w 5189"/>
                <a:gd name="T11" fmla="*/ 414801 h 13466"/>
                <a:gd name="T12" fmla="*/ 210744 w 5189"/>
                <a:gd name="T13" fmla="*/ 453214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6E7E4220-7337-42FB-BAA3-B6E1514C4A3F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CC9FF949-DCB5-424A-AFD4-79B2A551071D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B7D85A19-E935-42C3-A418-1E12E4DD8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182335 w 4461"/>
                <a:gd name="T1" fmla="*/ 0 h 4053"/>
                <a:gd name="T2" fmla="*/ 170508 w 4461"/>
                <a:gd name="T3" fmla="*/ 32333 h 4053"/>
                <a:gd name="T4" fmla="*/ 154314 w 4461"/>
                <a:gd name="T5" fmla="*/ 74835 h 4053"/>
                <a:gd name="T6" fmla="*/ 96114 w 4461"/>
                <a:gd name="T7" fmla="*/ 38855 h 4053"/>
                <a:gd name="T8" fmla="*/ 84895 w 4461"/>
                <a:gd name="T9" fmla="*/ 50627 h 4053"/>
                <a:gd name="T10" fmla="*/ 78428 w 4461"/>
                <a:gd name="T11" fmla="*/ 167855 h 4053"/>
                <a:gd name="T12" fmla="*/ 70248 w 4461"/>
                <a:gd name="T13" fmla="*/ 166197 h 4053"/>
                <a:gd name="T14" fmla="*/ 11662 w 4461"/>
                <a:gd name="T15" fmla="*/ 133256 h 4053"/>
                <a:gd name="T16" fmla="*/ 5914 w 4461"/>
                <a:gd name="T17" fmla="*/ 160338 h 4053"/>
                <a:gd name="T18" fmla="*/ 55 w 4461"/>
                <a:gd name="T19" fmla="*/ 187420 h 4053"/>
                <a:gd name="T20" fmla="*/ 36589 w 4461"/>
                <a:gd name="T21" fmla="*/ 223954 h 4053"/>
                <a:gd name="T22" fmla="*/ 209970 w 4461"/>
                <a:gd name="T23" fmla="*/ 205659 h 4053"/>
                <a:gd name="T24" fmla="*/ 243630 w 4461"/>
                <a:gd name="T25" fmla="*/ 74725 h 4053"/>
                <a:gd name="T26" fmla="*/ 182335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3F0C7543-425D-462A-9A82-98B055285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199193 w 3919"/>
                <a:gd name="T1" fmla="*/ 55 h 2359"/>
                <a:gd name="T2" fmla="*/ 194606 w 3919"/>
                <a:gd name="T3" fmla="*/ 1216 h 2359"/>
                <a:gd name="T4" fmla="*/ 5859 w 3919"/>
                <a:gd name="T5" fmla="*/ 22384 h 2359"/>
                <a:gd name="T6" fmla="*/ 55 w 3919"/>
                <a:gd name="T7" fmla="*/ 28243 h 2359"/>
                <a:gd name="T8" fmla="*/ 8788 w 3919"/>
                <a:gd name="T9" fmla="*/ 123363 h 2359"/>
                <a:gd name="T10" fmla="*/ 15365 w 3919"/>
                <a:gd name="T11" fmla="*/ 130382 h 2359"/>
                <a:gd name="T12" fmla="*/ 18294 w 3919"/>
                <a:gd name="T13" fmla="*/ 129221 h 2359"/>
                <a:gd name="T14" fmla="*/ 209971 w 3919"/>
                <a:gd name="T15" fmla="*/ 107998 h 2359"/>
                <a:gd name="T16" fmla="*/ 216548 w 3919"/>
                <a:gd name="T17" fmla="*/ 98491 h 2359"/>
                <a:gd name="T18" fmla="*/ 207041 w 3919"/>
                <a:gd name="T19" fmla="*/ 7019 h 2359"/>
                <a:gd name="T20" fmla="*/ 199193 w 3919"/>
                <a:gd name="T21" fmla="*/ 55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79DC9D7D-83B0-45B0-8748-004F65009515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08836 w 3866"/>
                <a:gd name="T1" fmla="*/ 0 h 1398"/>
                <a:gd name="T2" fmla="*/ 56 w 3866"/>
                <a:gd name="T3" fmla="*/ 24155 h 1398"/>
                <a:gd name="T4" fmla="*/ 5909 w 3866"/>
                <a:gd name="T5" fmla="*/ 70253 h 1398"/>
                <a:gd name="T6" fmla="*/ 12544 w 3866"/>
                <a:gd name="T7" fmla="*/ 77273 h 1398"/>
                <a:gd name="T8" fmla="*/ 15498 w 3866"/>
                <a:gd name="T9" fmla="*/ 76112 h 1398"/>
                <a:gd name="T10" fmla="*/ 208836 w 3866"/>
                <a:gd name="T11" fmla="*/ 54887 h 1398"/>
                <a:gd name="T12" fmla="*/ 215470 w 3866"/>
                <a:gd name="T13" fmla="*/ 45380 h 1398"/>
                <a:gd name="T14" fmla="*/ 20883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E4338AA5-B859-49BA-9385-BBC8FBA52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145636 w 4342"/>
                <a:gd name="T1" fmla="*/ 55 h 4381"/>
                <a:gd name="T2" fmla="*/ 5914 w 4342"/>
                <a:gd name="T3" fmla="*/ 170508 h 4381"/>
                <a:gd name="T4" fmla="*/ 156469 w 4342"/>
                <a:gd name="T5" fmla="*/ 242083 h 4381"/>
                <a:gd name="T6" fmla="*/ 239982 w 4342"/>
                <a:gd name="T7" fmla="*/ 204112 h 4381"/>
                <a:gd name="T8" fmla="*/ 145636 w 4342"/>
                <a:gd name="T9" fmla="*/ 55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8FCC0EB6-98FB-4F58-A6F9-0F1821EC6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121484 w 6447"/>
                <a:gd name="T1" fmla="*/ 55 h 15447"/>
                <a:gd name="T2" fmla="*/ 55 w 6447"/>
                <a:gd name="T3" fmla="*/ 817167 h 15447"/>
                <a:gd name="T4" fmla="*/ 234124 w 6447"/>
                <a:gd name="T5" fmla="*/ 853701 h 15447"/>
                <a:gd name="T6" fmla="*/ 356271 w 6447"/>
                <a:gd name="T7" fmla="*/ 33715 h 15447"/>
                <a:gd name="T8" fmla="*/ 121484 w 6447"/>
                <a:gd name="T9" fmla="*/ 55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07A2690F-1D76-4028-8A29-D8F256A6D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121483 w 4409"/>
                <a:gd name="T1" fmla="*/ 55 h 15169"/>
                <a:gd name="T2" fmla="*/ 55 w 4409"/>
                <a:gd name="T3" fmla="*/ 820097 h 15169"/>
                <a:gd name="T4" fmla="*/ 121483 w 4409"/>
                <a:gd name="T5" fmla="*/ 838336 h 15169"/>
                <a:gd name="T6" fmla="*/ 243630 w 4409"/>
                <a:gd name="T7" fmla="*/ 18350 h 15169"/>
                <a:gd name="T8" fmla="*/ 121483 w 4409"/>
                <a:gd name="T9" fmla="*/ 55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DACECC52-EE63-43F8-8D26-CB1621575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142984 w 4348"/>
                <a:gd name="T1" fmla="*/ 0 h 4380"/>
                <a:gd name="T2" fmla="*/ 5472 w 4348"/>
                <a:gd name="T3" fmla="*/ 170453 h 4380"/>
                <a:gd name="T4" fmla="*/ 156414 w 4348"/>
                <a:gd name="T5" fmla="*/ 242083 h 4380"/>
                <a:gd name="T6" fmla="*/ 240259 w 4348"/>
                <a:gd name="T7" fmla="*/ 204112 h 4380"/>
                <a:gd name="T8" fmla="*/ 142984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B3FE478D-CFCF-480B-85B2-195A56FD9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46095 w 1443"/>
                <a:gd name="T1" fmla="*/ 0 h 1398"/>
                <a:gd name="T2" fmla="*/ 0 w 1443"/>
                <a:gd name="T3" fmla="*/ 57812 h 1398"/>
                <a:gd name="T4" fmla="*/ 36589 w 1443"/>
                <a:gd name="T5" fmla="*/ 76106 h 1398"/>
                <a:gd name="T6" fmla="*/ 48859 w 1443"/>
                <a:gd name="T7" fmla="*/ 77212 h 1398"/>
                <a:gd name="T8" fmla="*/ 79755 w 1443"/>
                <a:gd name="T9" fmla="*/ 70248 h 1398"/>
                <a:gd name="T10" fmla="*/ 46095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EE04A1F0-89E0-4F58-8F86-D3BB68EEB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55 h 17432"/>
                <a:gd name="T2" fmla="*/ 0 w 14070"/>
                <a:gd name="T3" fmla="*/ 758636 h 17432"/>
                <a:gd name="T4" fmla="*/ 171171 w 14070"/>
                <a:gd name="T5" fmla="*/ 963467 h 17432"/>
                <a:gd name="T6" fmla="*/ 606423 w 14070"/>
                <a:gd name="T7" fmla="*/ 963467 h 17432"/>
                <a:gd name="T8" fmla="*/ 777594 w 14070"/>
                <a:gd name="T9" fmla="*/ 758636 h 17432"/>
                <a:gd name="T10" fmla="*/ 777594 w 14070"/>
                <a:gd name="T11" fmla="*/ 55 h 17432"/>
                <a:gd name="T12" fmla="*/ 0 w 14070"/>
                <a:gd name="T13" fmla="*/ 55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BE9DFA02-4DF6-467F-BF35-13B5A6A65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646714 w 13409"/>
                <a:gd name="T1" fmla="*/ 46 h 17432"/>
                <a:gd name="T2" fmla="*/ 646714 w 13409"/>
                <a:gd name="T3" fmla="*/ 575569 h 17432"/>
                <a:gd name="T4" fmla="*/ 472613 w 13409"/>
                <a:gd name="T5" fmla="*/ 745992 h 17432"/>
                <a:gd name="T6" fmla="*/ 39573 w 13409"/>
                <a:gd name="T7" fmla="*/ 745992 h 17432"/>
                <a:gd name="T8" fmla="*/ 55 w 13409"/>
                <a:gd name="T9" fmla="*/ 740499 h 17432"/>
                <a:gd name="T10" fmla="*/ 55 w 13409"/>
                <a:gd name="T11" fmla="*/ 740499 h 17432"/>
                <a:gd name="T12" fmla="*/ 134638 w 13409"/>
                <a:gd name="T13" fmla="*/ 804661 h 17432"/>
                <a:gd name="T14" fmla="*/ 569889 w 13409"/>
                <a:gd name="T15" fmla="*/ 804661 h 17432"/>
                <a:gd name="T16" fmla="*/ 741060 w 13409"/>
                <a:gd name="T17" fmla="*/ 633592 h 17432"/>
                <a:gd name="T18" fmla="*/ 741060 w 13409"/>
                <a:gd name="T19" fmla="*/ 46 h 17432"/>
                <a:gd name="T20" fmla="*/ 646714 w 13409"/>
                <a:gd name="T21" fmla="*/ 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87B7AD7A-A2BB-48CE-8C86-9495B0942D50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52AE3ADE-5DB5-4F8F-AEE1-5377E87F937A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7EAF5C59-002C-45C5-86A6-ED2E0AB9D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55 w 11913"/>
                <a:gd name="T1" fmla="*/ 0 h 13898"/>
                <a:gd name="T2" fmla="*/ 55 w 11913"/>
                <a:gd name="T3" fmla="*/ 599845 h 13898"/>
                <a:gd name="T4" fmla="*/ 146355 w 11913"/>
                <a:gd name="T5" fmla="*/ 768087 h 13898"/>
                <a:gd name="T6" fmla="*/ 512077 w 11913"/>
                <a:gd name="T7" fmla="*/ 768087 h 13898"/>
                <a:gd name="T8" fmla="*/ 658377 w 11913"/>
                <a:gd name="T9" fmla="*/ 599845 h 13898"/>
                <a:gd name="T10" fmla="*/ 658377 w 11913"/>
                <a:gd name="T11" fmla="*/ 0 h 13898"/>
                <a:gd name="T12" fmla="*/ 55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48474BEB-B5AB-42F5-8C9E-CBE96ADE5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539878 w 11317"/>
                <a:gd name="T1" fmla="*/ 0 h 13898"/>
                <a:gd name="T2" fmla="*/ 539878 w 11317"/>
                <a:gd name="T3" fmla="*/ 544962 h 13898"/>
                <a:gd name="T4" fmla="*/ 396507 w 11317"/>
                <a:gd name="T5" fmla="*/ 706627 h 13898"/>
                <a:gd name="T6" fmla="*/ 33659 w 11317"/>
                <a:gd name="T7" fmla="*/ 706627 h 13898"/>
                <a:gd name="T8" fmla="*/ 0 w 11317"/>
                <a:gd name="T9" fmla="*/ 703697 h 13898"/>
                <a:gd name="T10" fmla="*/ 0 w 11317"/>
                <a:gd name="T11" fmla="*/ 703697 h 13898"/>
                <a:gd name="T12" fmla="*/ 113414 w 11317"/>
                <a:gd name="T13" fmla="*/ 768087 h 13898"/>
                <a:gd name="T14" fmla="*/ 479136 w 11317"/>
                <a:gd name="T15" fmla="*/ 768087 h 13898"/>
                <a:gd name="T16" fmla="*/ 625436 w 11317"/>
                <a:gd name="T17" fmla="*/ 599845 h 13898"/>
                <a:gd name="T18" fmla="*/ 625436 w 11317"/>
                <a:gd name="T19" fmla="*/ 0 h 13898"/>
                <a:gd name="T20" fmla="*/ 539878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0D1ABF96-BA60-4174-A264-801C4725AA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3EB215DD-3D97-49C0-B8B7-E6A985DD7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3703 w 2040"/>
                  <a:gd name="T1" fmla="*/ 1492 h 1775"/>
                  <a:gd name="T2" fmla="*/ 2985 w 2040"/>
                  <a:gd name="T3" fmla="*/ 10280 h 1775"/>
                  <a:gd name="T4" fmla="*/ 19068 w 2040"/>
                  <a:gd name="T5" fmla="*/ 13928 h 1775"/>
                  <a:gd name="T6" fmla="*/ 46151 w 2040"/>
                  <a:gd name="T7" fmla="*/ 49024 h 1775"/>
                  <a:gd name="T8" fmla="*/ 40292 w 2040"/>
                  <a:gd name="T9" fmla="*/ 57094 h 1775"/>
                  <a:gd name="T10" fmla="*/ 26364 w 2040"/>
                  <a:gd name="T11" fmla="*/ 75388 h 1775"/>
                  <a:gd name="T12" fmla="*/ 17631 w 2040"/>
                  <a:gd name="T13" fmla="*/ 79754 h 1775"/>
                  <a:gd name="T14" fmla="*/ 5195 w 2040"/>
                  <a:gd name="T15" fmla="*/ 86332 h 1775"/>
                  <a:gd name="T16" fmla="*/ 8125 w 2040"/>
                  <a:gd name="T17" fmla="*/ 90753 h 1775"/>
                  <a:gd name="T18" fmla="*/ 21279 w 2040"/>
                  <a:gd name="T19" fmla="*/ 92190 h 1775"/>
                  <a:gd name="T20" fmla="*/ 34433 w 2040"/>
                  <a:gd name="T21" fmla="*/ 92190 h 1775"/>
                  <a:gd name="T22" fmla="*/ 51235 w 2040"/>
                  <a:gd name="T23" fmla="*/ 91472 h 1775"/>
                  <a:gd name="T24" fmla="*/ 52728 w 2040"/>
                  <a:gd name="T25" fmla="*/ 83402 h 1775"/>
                  <a:gd name="T26" fmla="*/ 41010 w 2040"/>
                  <a:gd name="T27" fmla="*/ 80528 h 1775"/>
                  <a:gd name="T28" fmla="*/ 41729 w 2040"/>
                  <a:gd name="T29" fmla="*/ 76107 h 1775"/>
                  <a:gd name="T30" fmla="*/ 49080 w 2040"/>
                  <a:gd name="T31" fmla="*/ 67319 h 1775"/>
                  <a:gd name="T32" fmla="*/ 60023 w 2040"/>
                  <a:gd name="T33" fmla="*/ 67319 h 1775"/>
                  <a:gd name="T34" fmla="*/ 68811 w 2040"/>
                  <a:gd name="T35" fmla="*/ 80528 h 1775"/>
                  <a:gd name="T36" fmla="*/ 69530 w 2040"/>
                  <a:gd name="T37" fmla="*/ 85613 h 1775"/>
                  <a:gd name="T38" fmla="*/ 63671 w 2040"/>
                  <a:gd name="T39" fmla="*/ 88542 h 1775"/>
                  <a:gd name="T40" fmla="*/ 65163 w 2040"/>
                  <a:gd name="T41" fmla="*/ 95838 h 1775"/>
                  <a:gd name="T42" fmla="*/ 79810 w 2040"/>
                  <a:gd name="T43" fmla="*/ 97330 h 1775"/>
                  <a:gd name="T44" fmla="*/ 103189 w 2040"/>
                  <a:gd name="T45" fmla="*/ 98049 h 1775"/>
                  <a:gd name="T46" fmla="*/ 112696 w 2040"/>
                  <a:gd name="T47" fmla="*/ 92190 h 1775"/>
                  <a:gd name="T48" fmla="*/ 103908 w 2040"/>
                  <a:gd name="T49" fmla="*/ 87105 h 1775"/>
                  <a:gd name="T50" fmla="*/ 92246 w 2040"/>
                  <a:gd name="T51" fmla="*/ 85613 h 1775"/>
                  <a:gd name="T52" fmla="*/ 84176 w 2040"/>
                  <a:gd name="T53" fmla="*/ 78317 h 1775"/>
                  <a:gd name="T54" fmla="*/ 62234 w 2040"/>
                  <a:gd name="T55" fmla="*/ 49024 h 1775"/>
                  <a:gd name="T56" fmla="*/ 79036 w 2040"/>
                  <a:gd name="T57" fmla="*/ 25645 h 1775"/>
                  <a:gd name="T58" fmla="*/ 92964 w 2040"/>
                  <a:gd name="T59" fmla="*/ 19068 h 1775"/>
                  <a:gd name="T60" fmla="*/ 110485 w 2040"/>
                  <a:gd name="T61" fmla="*/ 17576 h 1775"/>
                  <a:gd name="T62" fmla="*/ 106837 w 2040"/>
                  <a:gd name="T63" fmla="*/ 7351 h 1775"/>
                  <a:gd name="T64" fmla="*/ 62234 w 2040"/>
                  <a:gd name="T65" fmla="*/ 8788 h 1775"/>
                  <a:gd name="T66" fmla="*/ 60742 w 2040"/>
                  <a:gd name="T67" fmla="*/ 17576 h 1775"/>
                  <a:gd name="T68" fmla="*/ 65163 w 2040"/>
                  <a:gd name="T69" fmla="*/ 19787 h 1775"/>
                  <a:gd name="T70" fmla="*/ 59305 w 2040"/>
                  <a:gd name="T71" fmla="*/ 30012 h 1775"/>
                  <a:gd name="T72" fmla="*/ 47588 w 2040"/>
                  <a:gd name="T73" fmla="*/ 29293 h 1775"/>
                  <a:gd name="T74" fmla="*/ 39573 w 2040"/>
                  <a:gd name="T75" fmla="*/ 16857 h 1775"/>
                  <a:gd name="T76" fmla="*/ 40292 w 2040"/>
                  <a:gd name="T77" fmla="*/ 12491 h 1775"/>
                  <a:gd name="T78" fmla="*/ 49798 w 2040"/>
                  <a:gd name="T79" fmla="*/ 10280 h 1775"/>
                  <a:gd name="T80" fmla="*/ 51235 w 2040"/>
                  <a:gd name="T81" fmla="*/ 4422 h 1775"/>
                  <a:gd name="T82" fmla="*/ 46869 w 2040"/>
                  <a:gd name="T83" fmla="*/ 774 h 1775"/>
                  <a:gd name="T84" fmla="*/ 16139 w 2040"/>
                  <a:gd name="T85" fmla="*/ 55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E1F2F71A-79C5-4C33-BED2-0C3D0431E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32941 w 1192"/>
                  <a:gd name="T1" fmla="*/ 0 h 1205"/>
                  <a:gd name="T2" fmla="*/ 27856 w 1192"/>
                  <a:gd name="T3" fmla="*/ 2211 h 1205"/>
                  <a:gd name="T4" fmla="*/ 26364 w 1192"/>
                  <a:gd name="T5" fmla="*/ 5859 h 1205"/>
                  <a:gd name="T6" fmla="*/ 26364 w 1192"/>
                  <a:gd name="T7" fmla="*/ 15365 h 1205"/>
                  <a:gd name="T8" fmla="*/ 26364 w 1192"/>
                  <a:gd name="T9" fmla="*/ 27082 h 1205"/>
                  <a:gd name="T10" fmla="*/ 5140 w 1192"/>
                  <a:gd name="T11" fmla="*/ 27082 h 1205"/>
                  <a:gd name="T12" fmla="*/ 1492 w 1192"/>
                  <a:gd name="T13" fmla="*/ 28519 h 1205"/>
                  <a:gd name="T14" fmla="*/ 55 w 1192"/>
                  <a:gd name="T15" fmla="*/ 33659 h 1205"/>
                  <a:gd name="T16" fmla="*/ 1492 w 1192"/>
                  <a:gd name="T17" fmla="*/ 38799 h 1205"/>
                  <a:gd name="T18" fmla="*/ 5140 w 1192"/>
                  <a:gd name="T19" fmla="*/ 40236 h 1205"/>
                  <a:gd name="T20" fmla="*/ 13928 w 1192"/>
                  <a:gd name="T21" fmla="*/ 40236 h 1205"/>
                  <a:gd name="T22" fmla="*/ 26364 w 1192"/>
                  <a:gd name="T23" fmla="*/ 39518 h 1205"/>
                  <a:gd name="T24" fmla="*/ 26364 w 1192"/>
                  <a:gd name="T25" fmla="*/ 39518 h 1205"/>
                  <a:gd name="T26" fmla="*/ 25645 w 1192"/>
                  <a:gd name="T27" fmla="*/ 51954 h 1205"/>
                  <a:gd name="T28" fmla="*/ 25645 w 1192"/>
                  <a:gd name="T29" fmla="*/ 61460 h 1205"/>
                  <a:gd name="T30" fmla="*/ 27082 w 1192"/>
                  <a:gd name="T31" fmla="*/ 64389 h 1205"/>
                  <a:gd name="T32" fmla="*/ 32222 w 1192"/>
                  <a:gd name="T33" fmla="*/ 66600 h 1205"/>
                  <a:gd name="T34" fmla="*/ 38081 w 1192"/>
                  <a:gd name="T35" fmla="*/ 64389 h 1205"/>
                  <a:gd name="T36" fmla="*/ 39518 w 1192"/>
                  <a:gd name="T37" fmla="*/ 61460 h 1205"/>
                  <a:gd name="T38" fmla="*/ 39518 w 1192"/>
                  <a:gd name="T39" fmla="*/ 39518 h 1205"/>
                  <a:gd name="T40" fmla="*/ 60023 w 1192"/>
                  <a:gd name="T41" fmla="*/ 39518 h 1205"/>
                  <a:gd name="T42" fmla="*/ 64390 w 1192"/>
                  <a:gd name="T43" fmla="*/ 38026 h 1205"/>
                  <a:gd name="T44" fmla="*/ 65882 w 1192"/>
                  <a:gd name="T45" fmla="*/ 32941 h 1205"/>
                  <a:gd name="T46" fmla="*/ 64390 w 1192"/>
                  <a:gd name="T47" fmla="*/ 27801 h 1205"/>
                  <a:gd name="T48" fmla="*/ 61460 w 1192"/>
                  <a:gd name="T49" fmla="*/ 26364 h 1205"/>
                  <a:gd name="T50" fmla="*/ 51954 w 1192"/>
                  <a:gd name="T51" fmla="*/ 26364 h 1205"/>
                  <a:gd name="T52" fmla="*/ 39518 w 1192"/>
                  <a:gd name="T53" fmla="*/ 27082 h 1205"/>
                  <a:gd name="T54" fmla="*/ 39518 w 1192"/>
                  <a:gd name="T55" fmla="*/ 15365 h 1205"/>
                  <a:gd name="T56" fmla="*/ 40292 w 1192"/>
                  <a:gd name="T57" fmla="*/ 5859 h 1205"/>
                  <a:gd name="T58" fmla="*/ 38081 w 1192"/>
                  <a:gd name="T59" fmla="*/ 2211 h 1205"/>
                  <a:gd name="T60" fmla="*/ 32941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6AE3B34D-5EA4-40EC-A211-8FD89D0C7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12436 w 2303"/>
                  <a:gd name="T1" fmla="*/ 55 h 2304"/>
                  <a:gd name="T2" fmla="*/ 3648 w 2303"/>
                  <a:gd name="T3" fmla="*/ 2211 h 2304"/>
                  <a:gd name="T4" fmla="*/ 0 w 2303"/>
                  <a:gd name="T5" fmla="*/ 7351 h 2304"/>
                  <a:gd name="T6" fmla="*/ 4366 w 2303"/>
                  <a:gd name="T7" fmla="*/ 11717 h 2304"/>
                  <a:gd name="T8" fmla="*/ 16084 w 2303"/>
                  <a:gd name="T9" fmla="*/ 12491 h 2304"/>
                  <a:gd name="T10" fmla="*/ 20505 w 2303"/>
                  <a:gd name="T11" fmla="*/ 12491 h 2304"/>
                  <a:gd name="T12" fmla="*/ 23435 w 2303"/>
                  <a:gd name="T13" fmla="*/ 13210 h 2304"/>
                  <a:gd name="T14" fmla="*/ 24872 w 2303"/>
                  <a:gd name="T15" fmla="*/ 15420 h 2304"/>
                  <a:gd name="T16" fmla="*/ 27082 w 2303"/>
                  <a:gd name="T17" fmla="*/ 18294 h 2304"/>
                  <a:gd name="T18" fmla="*/ 68037 w 2303"/>
                  <a:gd name="T19" fmla="*/ 91472 h 2304"/>
                  <a:gd name="T20" fmla="*/ 62179 w 2303"/>
                  <a:gd name="T21" fmla="*/ 102471 h 2304"/>
                  <a:gd name="T22" fmla="*/ 56320 w 2303"/>
                  <a:gd name="T23" fmla="*/ 109766 h 2304"/>
                  <a:gd name="T24" fmla="*/ 50462 w 2303"/>
                  <a:gd name="T25" fmla="*/ 114132 h 2304"/>
                  <a:gd name="T26" fmla="*/ 43166 w 2303"/>
                  <a:gd name="T27" fmla="*/ 115625 h 2304"/>
                  <a:gd name="T28" fmla="*/ 33659 w 2303"/>
                  <a:gd name="T29" fmla="*/ 112695 h 2304"/>
                  <a:gd name="T30" fmla="*/ 29238 w 2303"/>
                  <a:gd name="T31" fmla="*/ 106837 h 2304"/>
                  <a:gd name="T32" fmla="*/ 30730 w 2303"/>
                  <a:gd name="T33" fmla="*/ 103189 h 2304"/>
                  <a:gd name="T34" fmla="*/ 33659 w 2303"/>
                  <a:gd name="T35" fmla="*/ 101697 h 2304"/>
                  <a:gd name="T36" fmla="*/ 35870 w 2303"/>
                  <a:gd name="T37" fmla="*/ 101697 h 2304"/>
                  <a:gd name="T38" fmla="*/ 38800 w 2303"/>
                  <a:gd name="T39" fmla="*/ 100260 h 2304"/>
                  <a:gd name="T40" fmla="*/ 40237 w 2303"/>
                  <a:gd name="T41" fmla="*/ 98767 h 2304"/>
                  <a:gd name="T42" fmla="*/ 41674 w 2303"/>
                  <a:gd name="T43" fmla="*/ 95120 h 2304"/>
                  <a:gd name="T44" fmla="*/ 38800 w 2303"/>
                  <a:gd name="T45" fmla="*/ 90035 h 2304"/>
                  <a:gd name="T46" fmla="*/ 33659 w 2303"/>
                  <a:gd name="T47" fmla="*/ 88542 h 2304"/>
                  <a:gd name="T48" fmla="*/ 28519 w 2303"/>
                  <a:gd name="T49" fmla="*/ 90035 h 2304"/>
                  <a:gd name="T50" fmla="*/ 23435 w 2303"/>
                  <a:gd name="T51" fmla="*/ 92909 h 2304"/>
                  <a:gd name="T52" fmla="*/ 19731 w 2303"/>
                  <a:gd name="T53" fmla="*/ 98767 h 2304"/>
                  <a:gd name="T54" fmla="*/ 18294 w 2303"/>
                  <a:gd name="T55" fmla="*/ 106837 h 2304"/>
                  <a:gd name="T56" fmla="*/ 20505 w 2303"/>
                  <a:gd name="T57" fmla="*/ 115625 h 2304"/>
                  <a:gd name="T58" fmla="*/ 25590 w 2303"/>
                  <a:gd name="T59" fmla="*/ 121483 h 2304"/>
                  <a:gd name="T60" fmla="*/ 32167 w 2303"/>
                  <a:gd name="T61" fmla="*/ 125850 h 2304"/>
                  <a:gd name="T62" fmla="*/ 40955 w 2303"/>
                  <a:gd name="T63" fmla="*/ 127342 h 2304"/>
                  <a:gd name="T64" fmla="*/ 55602 w 2303"/>
                  <a:gd name="T65" fmla="*/ 123639 h 2304"/>
                  <a:gd name="T66" fmla="*/ 68756 w 2303"/>
                  <a:gd name="T67" fmla="*/ 113414 h 2304"/>
                  <a:gd name="T68" fmla="*/ 77544 w 2303"/>
                  <a:gd name="T69" fmla="*/ 99541 h 2304"/>
                  <a:gd name="T70" fmla="*/ 84840 w 2303"/>
                  <a:gd name="T71" fmla="*/ 79755 h 2304"/>
                  <a:gd name="T72" fmla="*/ 106063 w 2303"/>
                  <a:gd name="T73" fmla="*/ 20505 h 2304"/>
                  <a:gd name="T74" fmla="*/ 108993 w 2303"/>
                  <a:gd name="T75" fmla="*/ 16857 h 2304"/>
                  <a:gd name="T76" fmla="*/ 115570 w 2303"/>
                  <a:gd name="T77" fmla="*/ 15420 h 2304"/>
                  <a:gd name="T78" fmla="*/ 123639 w 2303"/>
                  <a:gd name="T79" fmla="*/ 13928 h 2304"/>
                  <a:gd name="T80" fmla="*/ 127287 w 2303"/>
                  <a:gd name="T81" fmla="*/ 9562 h 2304"/>
                  <a:gd name="T82" fmla="*/ 123639 w 2303"/>
                  <a:gd name="T83" fmla="*/ 5140 h 2304"/>
                  <a:gd name="T84" fmla="*/ 115570 w 2303"/>
                  <a:gd name="T85" fmla="*/ 3703 h 2304"/>
                  <a:gd name="T86" fmla="*/ 81192 w 2303"/>
                  <a:gd name="T87" fmla="*/ 3703 h 2304"/>
                  <a:gd name="T88" fmla="*/ 74615 w 2303"/>
                  <a:gd name="T89" fmla="*/ 5140 h 2304"/>
                  <a:gd name="T90" fmla="*/ 73896 w 2303"/>
                  <a:gd name="T91" fmla="*/ 9562 h 2304"/>
                  <a:gd name="T92" fmla="*/ 75333 w 2303"/>
                  <a:gd name="T93" fmla="*/ 13928 h 2304"/>
                  <a:gd name="T94" fmla="*/ 82684 w 2303"/>
                  <a:gd name="T95" fmla="*/ 15420 h 2304"/>
                  <a:gd name="T96" fmla="*/ 89261 w 2303"/>
                  <a:gd name="T97" fmla="*/ 16857 h 2304"/>
                  <a:gd name="T98" fmla="*/ 90698 w 2303"/>
                  <a:gd name="T99" fmla="*/ 19068 h 2304"/>
                  <a:gd name="T100" fmla="*/ 89261 w 2303"/>
                  <a:gd name="T101" fmla="*/ 27082 h 2304"/>
                  <a:gd name="T102" fmla="*/ 73178 w 2303"/>
                  <a:gd name="T103" fmla="*/ 75388 h 2304"/>
                  <a:gd name="T104" fmla="*/ 44603 w 2303"/>
                  <a:gd name="T105" fmla="*/ 21224 h 2304"/>
                  <a:gd name="T106" fmla="*/ 43166 w 2303"/>
                  <a:gd name="T107" fmla="*/ 17576 h 2304"/>
                  <a:gd name="T108" fmla="*/ 43166 w 2303"/>
                  <a:gd name="T109" fmla="*/ 14647 h 2304"/>
                  <a:gd name="T110" fmla="*/ 43166 w 2303"/>
                  <a:gd name="T111" fmla="*/ 12491 h 2304"/>
                  <a:gd name="T112" fmla="*/ 45377 w 2303"/>
                  <a:gd name="T113" fmla="*/ 11717 h 2304"/>
                  <a:gd name="T114" fmla="*/ 51235 w 2303"/>
                  <a:gd name="T115" fmla="*/ 10280 h 2304"/>
                  <a:gd name="T116" fmla="*/ 52672 w 2303"/>
                  <a:gd name="T117" fmla="*/ 5859 h 2304"/>
                  <a:gd name="T118" fmla="*/ 50462 w 2303"/>
                  <a:gd name="T119" fmla="*/ 2211 h 2304"/>
                  <a:gd name="T120" fmla="*/ 43884 w 2303"/>
                  <a:gd name="T121" fmla="*/ 55 h 2304"/>
                  <a:gd name="T122" fmla="*/ 12436 w 2303"/>
                  <a:gd name="T123" fmla="*/ 55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6ED95443-ED7C-4CB4-A766-AAF697D10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55 w 7056"/>
                <a:gd name="T1" fmla="*/ 0 h 887"/>
                <a:gd name="T2" fmla="*/ 55 w 7056"/>
                <a:gd name="T3" fmla="*/ 49024 h 887"/>
                <a:gd name="T4" fmla="*/ 389930 w 7056"/>
                <a:gd name="T5" fmla="*/ 49024 h 887"/>
                <a:gd name="T6" fmla="*/ 389930 w 7056"/>
                <a:gd name="T7" fmla="*/ 0 h 887"/>
                <a:gd name="T8" fmla="*/ 55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2651B47B-7776-4182-8E18-B756869BD9E5}"/>
              </a:ext>
            </a:extLst>
          </p:cNvPr>
          <p:cNvSpPr>
            <a:spLocks/>
          </p:cNvSpPr>
          <p:nvPr/>
        </p:nvSpPr>
        <p:spPr bwMode="auto">
          <a:xfrm>
            <a:off x="3308351" y="6418263"/>
            <a:ext cx="264583" cy="165100"/>
          </a:xfrm>
          <a:custGeom>
            <a:avLst/>
            <a:gdLst>
              <a:gd name="T0" fmla="*/ 41 w 4806"/>
              <a:gd name="T1" fmla="*/ 55 h 2979"/>
              <a:gd name="T2" fmla="*/ 41 w 4806"/>
              <a:gd name="T3" fmla="*/ 165045 h 2979"/>
              <a:gd name="T4" fmla="*/ 198396 w 4806"/>
              <a:gd name="T5" fmla="*/ 165045 h 2979"/>
              <a:gd name="T6" fmla="*/ 198396 w 4806"/>
              <a:gd name="T7" fmla="*/ 55 h 2979"/>
              <a:gd name="T8" fmla="*/ 41 w 4806"/>
              <a:gd name="T9" fmla="*/ 55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24529F90-EC28-4203-AB6F-3F818395593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792B1368-381A-4BD5-8204-837EF8717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55 w 4806"/>
                <a:gd name="T1" fmla="*/ 55 h 8167"/>
                <a:gd name="T2" fmla="*/ 55 w 4806"/>
                <a:gd name="T3" fmla="*/ 451390 h 8167"/>
                <a:gd name="T4" fmla="*/ 265573 w 4806"/>
                <a:gd name="T5" fmla="*/ 451390 h 8167"/>
                <a:gd name="T6" fmla="*/ 265573 w 4806"/>
                <a:gd name="T7" fmla="*/ 55 h 8167"/>
                <a:gd name="T8" fmla="*/ 55 w 4806"/>
                <a:gd name="T9" fmla="*/ 55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40E245C0-FADB-4D96-A042-BD54DC6D04F4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3A93AC60-6D3A-4D6F-9D83-07072C9FE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55 w 132354"/>
                  <a:gd name="T1" fmla="*/ 55 h 7612"/>
                  <a:gd name="T2" fmla="*/ 55 w 132354"/>
                  <a:gd name="T3" fmla="*/ 420660 h 7612"/>
                  <a:gd name="T4" fmla="*/ 7315151 w 132354"/>
                  <a:gd name="T5" fmla="*/ 420660 h 7612"/>
                  <a:gd name="T6" fmla="*/ 7315151 w 132354"/>
                  <a:gd name="T7" fmla="*/ 55 h 7612"/>
                  <a:gd name="T8" fmla="*/ 55 w 132354"/>
                  <a:gd name="T9" fmla="*/ 55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2D3CEA77-3A0F-4391-8A67-5F36852F3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55 w 132354"/>
                  <a:gd name="T1" fmla="*/ 55 h 2423"/>
                  <a:gd name="T2" fmla="*/ 55 w 132354"/>
                  <a:gd name="T3" fmla="*/ 133919 h 2423"/>
                  <a:gd name="T4" fmla="*/ 7315151 w 132354"/>
                  <a:gd name="T5" fmla="*/ 133919 h 2423"/>
                  <a:gd name="T6" fmla="*/ 7315151 w 132354"/>
                  <a:gd name="T7" fmla="*/ 55 h 2423"/>
                  <a:gd name="T8" fmla="*/ 55 w 132354"/>
                  <a:gd name="T9" fmla="*/ 55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98DFCAB5-D890-4777-B40D-628E3CA14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55 w 4792"/>
                  <a:gd name="T1" fmla="*/ 55 h 8167"/>
                  <a:gd name="T2" fmla="*/ 55 w 4792"/>
                  <a:gd name="T3" fmla="*/ 451390 h 8167"/>
                  <a:gd name="T4" fmla="*/ 264854 w 4792"/>
                  <a:gd name="T5" fmla="*/ 451390 h 8167"/>
                  <a:gd name="T6" fmla="*/ 264854 w 4792"/>
                  <a:gd name="T7" fmla="*/ 55 h 8167"/>
                  <a:gd name="T8" fmla="*/ 55 w 4792"/>
                  <a:gd name="T9" fmla="*/ 55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2AAE4A01-6A3D-44E7-A7DD-3C7D14A46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55 w 4792"/>
                  <a:gd name="T1" fmla="*/ 55 h 2979"/>
                  <a:gd name="T2" fmla="*/ 55 w 4792"/>
                  <a:gd name="T3" fmla="*/ 164594 h 2979"/>
                  <a:gd name="T4" fmla="*/ 264854 w 4792"/>
                  <a:gd name="T5" fmla="*/ 164594 h 2979"/>
                  <a:gd name="T6" fmla="*/ 264854 w 4792"/>
                  <a:gd name="T7" fmla="*/ 55 h 2979"/>
                  <a:gd name="T8" fmla="*/ 55 w 4792"/>
                  <a:gd name="T9" fmla="*/ 55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4A258A5B-A075-4278-86AB-3B5FB54B8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55 w 106109"/>
                  <a:gd name="T1" fmla="*/ 0 h 6499"/>
                  <a:gd name="T2" fmla="*/ 55 w 106109"/>
                  <a:gd name="T3" fmla="*/ 359200 h 6499"/>
                  <a:gd name="T4" fmla="*/ 5864589 w 106109"/>
                  <a:gd name="T5" fmla="*/ 359200 h 6499"/>
                  <a:gd name="T6" fmla="*/ 5864589 w 106109"/>
                  <a:gd name="T7" fmla="*/ 0 h 6499"/>
                  <a:gd name="T8" fmla="*/ 55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69FFF468-8115-41DE-BB51-E5DEFEDC9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55 w 106109"/>
                  <a:gd name="T1" fmla="*/ 0 h 3190"/>
                  <a:gd name="T2" fmla="*/ 55 w 106109"/>
                  <a:gd name="T3" fmla="*/ 176311 h 3190"/>
                  <a:gd name="T4" fmla="*/ 5864589 w 106109"/>
                  <a:gd name="T5" fmla="*/ 176311 h 3190"/>
                  <a:gd name="T6" fmla="*/ 5864589 w 106109"/>
                  <a:gd name="T7" fmla="*/ 0 h 3190"/>
                  <a:gd name="T8" fmla="*/ 55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06798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16BEC543-7A38-486C-9B6C-FB1C2C5B410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EA4D2184-8D5E-4C80-9F84-B622C42FD7E5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86D60E48-6915-4CB2-861D-95691E85EA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F93DB77F-8692-43A8-8FC8-119DA5759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C5720AFD-C307-4670-B2EA-6DB3DCC64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29DD40F8-6F75-49FB-9FDC-9850BB8C5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E5E76FF3-0E52-4693-9AD5-C0049C3D1C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C1430DA9-B02F-4FE8-B769-CAAF37115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8CD7A249-9521-4BF9-AD14-4D17F6C9BF79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B2B72901-D1A4-4118-A577-E8A3352D24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2EDFEB78-299F-4A5D-A4DB-FD027B609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1CCE0D47-3926-4407-9E6C-5B843C1CD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952FEF5E-8D1E-4948-97FC-7113B81114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BC462763-780F-4C8A-8C2E-EE1E9F972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33A5E908-B4E3-4356-B70B-D5F28791CDBE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0EA3DC9E-429C-4F3A-BDB7-55E36C7431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F3301E99-5D89-4CD8-B8C1-84B97F361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13DC1EF9-C6D5-4C01-B84D-A7CB95C3C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466B8B20-D709-486B-910A-74746FA920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F71F987E-438B-4CD1-BFAA-A604BF3C7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31975295-806E-414F-BF29-D8F2A686204C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C759962D-04A6-4E0D-975B-07E108529135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6175B787-88AB-4C97-AD70-A01F7B10A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5B58DE9E-0D5C-4F3A-9637-9B8F1AF9DE1D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770E3563-3452-4AC1-9B55-E2787B7DFFCB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8669D280-4103-4B37-B3B1-9C9B677F8671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4F57FC9C-470C-4DE2-9679-3134B0B1BACE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1F3C685E-33F0-41DD-B12C-9636783C10D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08B0D22B-CD59-441C-91EC-5AE489C660D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91EAE935-2C38-4549-8C1B-3F8D0D661854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C9926E90-BB67-439C-A0D4-C54A09D06AD5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3E72A38C-588E-422F-94CC-0B6DC4F6DDB3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166F6555-4ED7-428E-86DB-6648B0DB920C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2308AC1D-7AFA-4DA5-AA64-DA73F10EF51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D453BE79-0474-4748-B5BE-E42A50C06AF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DDB82BEE-0F15-4EB0-B4AB-A39CF406AEB8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F0227EDA-A630-42EC-A91F-1C06C9ADEED3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CFBC4CEB-039D-483E-BCBF-08FDDF6846F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978928F0-7EF1-44E8-BCE9-C7D443D92978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0DD26E8-0BFD-45F7-8DB2-7356D4A581C3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E33A150B-B2F0-4EB9-B4A1-7B8DE71E4746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8444B3DF-35D6-47B9-BF09-DBD9E995945D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3FB74E60-E357-4669-AFFD-AACADC5A8230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92E16B56-B137-4EEC-A8A2-011AC9EB96B9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56A675AE-D644-44C9-89EA-0668878F1382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D347BC44-4D75-461C-8CB5-E044FDE6B4BC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15892916-562A-46C0-9D91-243628D93FDA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AA227680-1EEC-4228-8EC3-09E0D885D8F7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3A21DC8C-B370-4120-8166-E105235124B9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BA6E04FF-AF85-4704-8819-E37410153F2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B69F564B-426E-4811-8B07-1B8A0A360210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880D51FE-CDD6-4440-B78A-062E27C004A0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326CEFD2-48C5-4AA7-981E-5951FBF92E0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2DF94F84-15C8-4652-8096-52E8C1D83905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62B784E7-321F-4E74-8B30-B8A778EA99AC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99941344-290A-4BD3-B1A6-6B80B4290258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B5B718A0-0428-4936-B827-57A2EC186DD9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62AE2905-57F7-487D-856C-46002AF85EE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E201EE42-72B8-46E6-BE29-1C28A1CF4BD9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9755B0BC-53A8-4CE1-BA7D-73471FBD14D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9A140587-7F5C-4B23-B74B-1D429F5C41D9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2895DB1F-ABF1-44CF-8A66-A07A42CD1AD4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2E61BB75-C0C9-4FA2-B914-22FB7F110ED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9FEAD1B7-19B6-4ADC-8113-C513A95D4A15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B4143E81-C5E1-4FAE-A9B9-095B563A66D5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38EF411E-B2F2-41CA-B85D-16CDB3DDFDCB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F069770A-D7C6-43CF-BD30-BFF6347B7DB0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F88EE8D3-E19A-415E-989D-3A8D80200746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F7BEFB37-06B6-4B12-B593-0519163F9985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20CC36A1-67CC-4D60-9C5B-B57DE52549B3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BAB66805-CDFF-4579-ABEC-88F921B50138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2A0DBC57-60E4-4BBF-BEED-3C9F0FE112F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95FA2ABD-DC34-4424-A00A-8C8DEEC3B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0E3D5AF6-5A23-47C5-A5D2-C973DFED0E50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22F493FD-DADE-4D91-AF4D-0AFA74E8155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DA10BB09-A5A8-43E6-BEBC-94CD46E09019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D5B8BBD6-B314-47CD-B412-70E45DFC6788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DE710AA1-8F81-4A01-B419-B688CBE91077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FDD20807-B6D8-49F3-B9A6-6C41A8A2A7C5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BACEEF1F-1E0C-4F4B-8DB7-B42FAB526F2F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5B25D168-30F0-4802-B9FA-C20D86E4E034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C46BD7D7-1E26-486D-8A12-C356393C183D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42BD2500-92A9-4B8E-BE76-EBB4906A72BB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FC9C5FC6-2815-4D01-B77E-AE3FB48D1DFF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09CC6D1A-DDB3-41AD-A8DB-34A320C4D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9E10706D-6C8D-4608-BDC1-0DA34728C3F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F8B17DEF-035A-466F-824A-ECA3071AE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2D8A2DB1-A5C8-41B9-B0CB-85115F3370EC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37705C08-7A37-4296-BE78-800F93297D94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753A38C6-4526-4F5A-A4D0-9FC6C62EF02B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A14182F2-C728-4B08-8479-9EDCDDA88B3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7C742545-C83E-4D23-97FB-BDD1C0E7ECA8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9A4D3780-5100-4EAB-930D-692235D53C6C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CD4F84B1-CEE3-4C91-859B-2D3D57B5E79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A75250CA-189C-4A79-BB91-0E8594A38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1178380 w 38516"/>
                <a:gd name="T1" fmla="*/ 61 h 5883"/>
                <a:gd name="T2" fmla="*/ 0 w 38516"/>
                <a:gd name="T3" fmla="*/ 179603 h 5883"/>
                <a:gd name="T4" fmla="*/ 1178380 w 38516"/>
                <a:gd name="T5" fmla="*/ 361171 h 5883"/>
                <a:gd name="T6" fmla="*/ 2364987 w 38516"/>
                <a:gd name="T7" fmla="*/ 179603 h 5883"/>
                <a:gd name="T8" fmla="*/ 1178380 w 38516"/>
                <a:gd name="T9" fmla="*/ 61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57FF2368-F455-4D33-BD9C-95D29F0780C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B16B99E4-84E2-4F72-AB32-34A6CE1E2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55 w 2437"/>
                  <a:gd name="T1" fmla="*/ 55 h 2211"/>
                  <a:gd name="T2" fmla="*/ 55 w 2437"/>
                  <a:gd name="T3" fmla="*/ 39518 h 2211"/>
                  <a:gd name="T4" fmla="*/ 55 w 2437"/>
                  <a:gd name="T5" fmla="*/ 70248 h 2211"/>
                  <a:gd name="T6" fmla="*/ 55 w 2437"/>
                  <a:gd name="T7" fmla="*/ 122202 h 2211"/>
                  <a:gd name="T8" fmla="*/ 134638 w 2437"/>
                  <a:gd name="T9" fmla="*/ 61460 h 2211"/>
                  <a:gd name="T10" fmla="*/ 55 w 2437"/>
                  <a:gd name="T11" fmla="*/ 55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AEE2CCEE-1A39-4999-A2A9-050B41FF6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55 w 1656"/>
                  <a:gd name="T1" fmla="*/ 55 h 1431"/>
                  <a:gd name="T2" fmla="*/ 55 w 1656"/>
                  <a:gd name="T3" fmla="*/ 79036 h 1431"/>
                  <a:gd name="T4" fmla="*/ 91472 w 1656"/>
                  <a:gd name="T5" fmla="*/ 79036 h 1431"/>
                  <a:gd name="T6" fmla="*/ 91472 w 1656"/>
                  <a:gd name="T7" fmla="*/ 55 h 1431"/>
                  <a:gd name="T8" fmla="*/ 55 w 1656"/>
                  <a:gd name="T9" fmla="*/ 55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17D43234-4988-4DB5-9DA7-51ED2D52C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929 w 1669"/>
                  <a:gd name="T1" fmla="*/ 1492 h 1457"/>
                  <a:gd name="T2" fmla="*/ 2211 w 1669"/>
                  <a:gd name="T3" fmla="*/ 8843 h 1457"/>
                  <a:gd name="T4" fmla="*/ 16139 w 1669"/>
                  <a:gd name="T5" fmla="*/ 10999 h 1457"/>
                  <a:gd name="T6" fmla="*/ 38081 w 1669"/>
                  <a:gd name="T7" fmla="*/ 40292 h 1457"/>
                  <a:gd name="T8" fmla="*/ 32941 w 1669"/>
                  <a:gd name="T9" fmla="*/ 47587 h 1457"/>
                  <a:gd name="T10" fmla="*/ 21998 w 1669"/>
                  <a:gd name="T11" fmla="*/ 62234 h 1457"/>
                  <a:gd name="T12" fmla="*/ 14647 w 1669"/>
                  <a:gd name="T13" fmla="*/ 65882 h 1457"/>
                  <a:gd name="T14" fmla="*/ 4422 w 1669"/>
                  <a:gd name="T15" fmla="*/ 71022 h 1457"/>
                  <a:gd name="T16" fmla="*/ 6632 w 1669"/>
                  <a:gd name="T17" fmla="*/ 74669 h 1457"/>
                  <a:gd name="T18" fmla="*/ 30730 w 1669"/>
                  <a:gd name="T19" fmla="*/ 75388 h 1457"/>
                  <a:gd name="T20" fmla="*/ 37307 w 1669"/>
                  <a:gd name="T21" fmla="*/ 76106 h 1457"/>
                  <a:gd name="T22" fmla="*/ 44658 w 1669"/>
                  <a:gd name="T23" fmla="*/ 71740 h 1457"/>
                  <a:gd name="T24" fmla="*/ 36589 w 1669"/>
                  <a:gd name="T25" fmla="*/ 67319 h 1457"/>
                  <a:gd name="T26" fmla="*/ 32941 w 1669"/>
                  <a:gd name="T27" fmla="*/ 65163 h 1457"/>
                  <a:gd name="T28" fmla="*/ 36589 w 1669"/>
                  <a:gd name="T29" fmla="*/ 60023 h 1457"/>
                  <a:gd name="T30" fmla="*/ 44658 w 1669"/>
                  <a:gd name="T31" fmla="*/ 49024 h 1457"/>
                  <a:gd name="T32" fmla="*/ 53446 w 1669"/>
                  <a:gd name="T33" fmla="*/ 61460 h 1457"/>
                  <a:gd name="T34" fmla="*/ 57813 w 1669"/>
                  <a:gd name="T35" fmla="*/ 68811 h 1457"/>
                  <a:gd name="T36" fmla="*/ 54883 w 1669"/>
                  <a:gd name="T37" fmla="*/ 71022 h 1457"/>
                  <a:gd name="T38" fmla="*/ 51954 w 1669"/>
                  <a:gd name="T39" fmla="*/ 75388 h 1457"/>
                  <a:gd name="T40" fmla="*/ 60023 w 1669"/>
                  <a:gd name="T41" fmla="*/ 80528 h 1457"/>
                  <a:gd name="T42" fmla="*/ 89980 w 1669"/>
                  <a:gd name="T43" fmla="*/ 79754 h 1457"/>
                  <a:gd name="T44" fmla="*/ 89980 w 1669"/>
                  <a:gd name="T45" fmla="*/ 73177 h 1457"/>
                  <a:gd name="T46" fmla="*/ 80473 w 1669"/>
                  <a:gd name="T47" fmla="*/ 71740 h 1457"/>
                  <a:gd name="T48" fmla="*/ 73178 w 1669"/>
                  <a:gd name="T49" fmla="*/ 68811 h 1457"/>
                  <a:gd name="T50" fmla="*/ 62179 w 1669"/>
                  <a:gd name="T51" fmla="*/ 55657 h 1457"/>
                  <a:gd name="T52" fmla="*/ 57813 w 1669"/>
                  <a:gd name="T53" fmla="*/ 30785 h 1457"/>
                  <a:gd name="T54" fmla="*/ 70248 w 1669"/>
                  <a:gd name="T55" fmla="*/ 16857 h 1457"/>
                  <a:gd name="T56" fmla="*/ 87824 w 1669"/>
                  <a:gd name="T57" fmla="*/ 15420 h 1457"/>
                  <a:gd name="T58" fmla="*/ 91472 w 1669"/>
                  <a:gd name="T59" fmla="*/ 11717 h 1457"/>
                  <a:gd name="T60" fmla="*/ 56376 w 1669"/>
                  <a:gd name="T61" fmla="*/ 6632 h 1457"/>
                  <a:gd name="T62" fmla="*/ 49025 w 1669"/>
                  <a:gd name="T63" fmla="*/ 11717 h 1457"/>
                  <a:gd name="T64" fmla="*/ 52673 w 1669"/>
                  <a:gd name="T65" fmla="*/ 15420 h 1457"/>
                  <a:gd name="T66" fmla="*/ 51954 w 1669"/>
                  <a:gd name="T67" fmla="*/ 19787 h 1457"/>
                  <a:gd name="T68" fmla="*/ 44658 w 1669"/>
                  <a:gd name="T69" fmla="*/ 31504 h 1457"/>
                  <a:gd name="T70" fmla="*/ 35152 w 1669"/>
                  <a:gd name="T71" fmla="*/ 18350 h 1457"/>
                  <a:gd name="T72" fmla="*/ 31504 w 1669"/>
                  <a:gd name="T73" fmla="*/ 11717 h 1457"/>
                  <a:gd name="T74" fmla="*/ 36589 w 1669"/>
                  <a:gd name="T75" fmla="*/ 10280 h 1457"/>
                  <a:gd name="T76" fmla="*/ 42448 w 1669"/>
                  <a:gd name="T77" fmla="*/ 5914 h 1457"/>
                  <a:gd name="T78" fmla="*/ 41011 w 1669"/>
                  <a:gd name="T79" fmla="*/ 2211 h 1457"/>
                  <a:gd name="T80" fmla="*/ 32941 w 1669"/>
                  <a:gd name="T81" fmla="*/ 55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5ADB7393-E9EA-4F68-A368-FE6724E63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36589 w 1814"/>
                  <a:gd name="T1" fmla="*/ 8843 h 1536"/>
                  <a:gd name="T2" fmla="*/ 36589 w 1814"/>
                  <a:gd name="T3" fmla="*/ 21279 h 1536"/>
                  <a:gd name="T4" fmla="*/ 49025 w 1814"/>
                  <a:gd name="T5" fmla="*/ 39518 h 1536"/>
                  <a:gd name="T6" fmla="*/ 60742 w 1814"/>
                  <a:gd name="T7" fmla="*/ 18350 h 1536"/>
                  <a:gd name="T8" fmla="*/ 54883 w 1814"/>
                  <a:gd name="T9" fmla="*/ 11717 h 1536"/>
                  <a:gd name="T10" fmla="*/ 73178 w 1814"/>
                  <a:gd name="T11" fmla="*/ 14647 h 1536"/>
                  <a:gd name="T12" fmla="*/ 51954 w 1814"/>
                  <a:gd name="T13" fmla="*/ 39518 h 1536"/>
                  <a:gd name="T14" fmla="*/ 63616 w 1814"/>
                  <a:gd name="T15" fmla="*/ 60742 h 1536"/>
                  <a:gd name="T16" fmla="*/ 78981 w 1814"/>
                  <a:gd name="T17" fmla="*/ 76107 h 1536"/>
                  <a:gd name="T18" fmla="*/ 60742 w 1814"/>
                  <a:gd name="T19" fmla="*/ 79036 h 1536"/>
                  <a:gd name="T20" fmla="*/ 63616 w 1814"/>
                  <a:gd name="T21" fmla="*/ 69530 h 1536"/>
                  <a:gd name="T22" fmla="*/ 54883 w 1814"/>
                  <a:gd name="T23" fmla="*/ 54883 h 1536"/>
                  <a:gd name="T24" fmla="*/ 45377 w 1814"/>
                  <a:gd name="T25" fmla="*/ 48306 h 1536"/>
                  <a:gd name="T26" fmla="*/ 36589 w 1814"/>
                  <a:gd name="T27" fmla="*/ 63671 h 1536"/>
                  <a:gd name="T28" fmla="*/ 39518 w 1814"/>
                  <a:gd name="T29" fmla="*/ 73178 h 1536"/>
                  <a:gd name="T30" fmla="*/ 36589 w 1814"/>
                  <a:gd name="T31" fmla="*/ 76107 h 1536"/>
                  <a:gd name="T32" fmla="*/ 18294 w 1814"/>
                  <a:gd name="T33" fmla="*/ 69530 h 1536"/>
                  <a:gd name="T34" fmla="*/ 33660 w 1814"/>
                  <a:gd name="T35" fmla="*/ 57813 h 1536"/>
                  <a:gd name="T36" fmla="*/ 42447 w 1814"/>
                  <a:gd name="T37" fmla="*/ 45377 h 1536"/>
                  <a:gd name="T38" fmla="*/ 21224 w 1814"/>
                  <a:gd name="T39" fmla="*/ 8843 h 1536"/>
                  <a:gd name="T40" fmla="*/ 42447 w 1814"/>
                  <a:gd name="T41" fmla="*/ 5914 h 1536"/>
                  <a:gd name="T42" fmla="*/ 2929 w 1814"/>
                  <a:gd name="T43" fmla="*/ 14647 h 1536"/>
                  <a:gd name="T44" fmla="*/ 36589 w 1814"/>
                  <a:gd name="T45" fmla="*/ 42448 h 1536"/>
                  <a:gd name="T46" fmla="*/ 30730 w 1814"/>
                  <a:gd name="T47" fmla="*/ 51235 h 1536"/>
                  <a:gd name="T48" fmla="*/ 18294 w 1814"/>
                  <a:gd name="T49" fmla="*/ 63671 h 1536"/>
                  <a:gd name="T50" fmla="*/ 5859 w 1814"/>
                  <a:gd name="T51" fmla="*/ 79036 h 1536"/>
                  <a:gd name="T52" fmla="*/ 39518 w 1814"/>
                  <a:gd name="T53" fmla="*/ 81966 h 1536"/>
                  <a:gd name="T54" fmla="*/ 49025 w 1814"/>
                  <a:gd name="T55" fmla="*/ 69530 h 1536"/>
                  <a:gd name="T56" fmla="*/ 45377 w 1814"/>
                  <a:gd name="T57" fmla="*/ 60742 h 1536"/>
                  <a:gd name="T58" fmla="*/ 54883 w 1814"/>
                  <a:gd name="T59" fmla="*/ 63671 h 1536"/>
                  <a:gd name="T60" fmla="*/ 51954 w 1814"/>
                  <a:gd name="T61" fmla="*/ 79036 h 1536"/>
                  <a:gd name="T62" fmla="*/ 94346 w 1814"/>
                  <a:gd name="T63" fmla="*/ 84895 h 1536"/>
                  <a:gd name="T64" fmla="*/ 88487 w 1814"/>
                  <a:gd name="T65" fmla="*/ 69530 h 1536"/>
                  <a:gd name="T66" fmla="*/ 67319 w 1814"/>
                  <a:gd name="T67" fmla="*/ 54883 h 1536"/>
                  <a:gd name="T68" fmla="*/ 70248 w 1814"/>
                  <a:gd name="T69" fmla="*/ 27082 h 1536"/>
                  <a:gd name="T70" fmla="*/ 94346 w 1814"/>
                  <a:gd name="T71" fmla="*/ 18350 h 1536"/>
                  <a:gd name="T72" fmla="*/ 97275 w 1814"/>
                  <a:gd name="T73" fmla="*/ 8843 h 1536"/>
                  <a:gd name="T74" fmla="*/ 49025 w 1814"/>
                  <a:gd name="T75" fmla="*/ 14647 h 1536"/>
                  <a:gd name="T76" fmla="*/ 49025 w 1814"/>
                  <a:gd name="T77" fmla="*/ 24153 h 1536"/>
                  <a:gd name="T78" fmla="*/ 42447 w 1814"/>
                  <a:gd name="T79" fmla="*/ 18350 h 1536"/>
                  <a:gd name="T80" fmla="*/ 49025 w 1814"/>
                  <a:gd name="T81" fmla="*/ 8843 h 1536"/>
                  <a:gd name="T82" fmla="*/ 45377 w 1814"/>
                  <a:gd name="T83" fmla="*/ 2985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7B3D93E0-EF87-43CA-A480-757B018E2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950700 w 22395"/>
                  <a:gd name="T1" fmla="*/ 477422 h 21477"/>
                  <a:gd name="T2" fmla="*/ 994142 w 22395"/>
                  <a:gd name="T3" fmla="*/ 516222 h 21477"/>
                  <a:gd name="T4" fmla="*/ 1012436 w 22395"/>
                  <a:gd name="T5" fmla="*/ 921462 h 21477"/>
                  <a:gd name="T6" fmla="*/ 954679 w 22395"/>
                  <a:gd name="T7" fmla="*/ 979274 h 21477"/>
                  <a:gd name="T8" fmla="*/ 542807 w 22395"/>
                  <a:gd name="T9" fmla="*/ 973415 h 21477"/>
                  <a:gd name="T10" fmla="*/ 515725 w 22395"/>
                  <a:gd name="T11" fmla="*/ 909026 h 21477"/>
                  <a:gd name="T12" fmla="*/ 923949 w 22395"/>
                  <a:gd name="T13" fmla="*/ 488421 h 21477"/>
                  <a:gd name="T14" fmla="*/ 950700 w 22395"/>
                  <a:gd name="T15" fmla="*/ 477422 h 21477"/>
                  <a:gd name="T16" fmla="*/ 1112309 w 22395"/>
                  <a:gd name="T17" fmla="*/ 55 h 21477"/>
                  <a:gd name="T18" fmla="*/ 1046096 w 22395"/>
                  <a:gd name="T19" fmla="*/ 28298 h 21477"/>
                  <a:gd name="T20" fmla="*/ 54883 w 22395"/>
                  <a:gd name="T21" fmla="*/ 1034157 h 21477"/>
                  <a:gd name="T22" fmla="*/ 125131 w 22395"/>
                  <a:gd name="T23" fmla="*/ 1187034 h 21477"/>
                  <a:gd name="T24" fmla="*/ 1122147 w 22395"/>
                  <a:gd name="T25" fmla="*/ 1187034 h 21477"/>
                  <a:gd name="T26" fmla="*/ 1237772 w 22395"/>
                  <a:gd name="T27" fmla="*/ 1073620 h 21477"/>
                  <a:gd name="T28" fmla="*/ 1204113 w 22395"/>
                  <a:gd name="T29" fmla="*/ 86111 h 21477"/>
                  <a:gd name="T30" fmla="*/ 1112309 w 22395"/>
                  <a:gd name="T31" fmla="*/ 55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47B02E46-BC04-4755-9EE3-663681204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1021223 w 18583"/>
                  <a:gd name="T1" fmla="*/ 0 h 18937"/>
                  <a:gd name="T2" fmla="*/ 1000000 w 18583"/>
                  <a:gd name="T3" fmla="*/ 18294 h 18937"/>
                  <a:gd name="T4" fmla="*/ 8788 w 18583"/>
                  <a:gd name="T5" fmla="*/ 1024153 h 18937"/>
                  <a:gd name="T6" fmla="*/ 0 w 18583"/>
                  <a:gd name="T7" fmla="*/ 1036589 h 18937"/>
                  <a:gd name="T8" fmla="*/ 0 w 18583"/>
                  <a:gd name="T9" fmla="*/ 1039518 h 18937"/>
                  <a:gd name="T10" fmla="*/ 16194 w 18583"/>
                  <a:gd name="T11" fmla="*/ 1046648 h 18937"/>
                  <a:gd name="T12" fmla="*/ 30730 w 18583"/>
                  <a:gd name="T13" fmla="*/ 1039518 h 18937"/>
                  <a:gd name="T14" fmla="*/ 1021223 w 18583"/>
                  <a:gd name="T15" fmla="*/ 30730 h 18937"/>
                  <a:gd name="T16" fmla="*/ 1021223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EEDF4F5C-4958-4144-A47A-296054D00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55 h 1219"/>
                  <a:gd name="T2" fmla="*/ 0 w 1377"/>
                  <a:gd name="T3" fmla="*/ 8843 h 1219"/>
                  <a:gd name="T4" fmla="*/ 67319 w 1377"/>
                  <a:gd name="T5" fmla="*/ 67374 h 1219"/>
                  <a:gd name="T6" fmla="*/ 73178 w 1377"/>
                  <a:gd name="T7" fmla="*/ 67374 h 1219"/>
                  <a:gd name="T8" fmla="*/ 73178 w 1377"/>
                  <a:gd name="T9" fmla="*/ 57868 h 1219"/>
                  <a:gd name="T10" fmla="*/ 9506 w 1377"/>
                  <a:gd name="T11" fmla="*/ 55 h 1219"/>
                  <a:gd name="T12" fmla="*/ 0 w 1377"/>
                  <a:gd name="T13" fmla="*/ 55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6EDEE478-127C-4740-9110-2B0FD444B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4753 w 1377"/>
                  <a:gd name="T1" fmla="*/ 55 h 1259"/>
                  <a:gd name="T2" fmla="*/ 2929 w 1377"/>
                  <a:gd name="T3" fmla="*/ 2266 h 1259"/>
                  <a:gd name="T4" fmla="*/ 2929 w 1377"/>
                  <a:gd name="T5" fmla="*/ 8843 h 1259"/>
                  <a:gd name="T6" fmla="*/ 66601 w 1377"/>
                  <a:gd name="T7" fmla="*/ 69530 h 1259"/>
                  <a:gd name="T8" fmla="*/ 76107 w 1377"/>
                  <a:gd name="T9" fmla="*/ 69530 h 1259"/>
                  <a:gd name="T10" fmla="*/ 73178 w 1377"/>
                  <a:gd name="T11" fmla="*/ 60797 h 1259"/>
                  <a:gd name="T12" fmla="*/ 8788 w 1377"/>
                  <a:gd name="T13" fmla="*/ 2266 h 1259"/>
                  <a:gd name="T14" fmla="*/ 4753 w 1377"/>
                  <a:gd name="T15" fmla="*/ 55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47BF4B96-5DEB-4E36-ADE1-658BB2303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929 w 993"/>
                  <a:gd name="T1" fmla="*/ 55 h 888"/>
                  <a:gd name="T2" fmla="*/ 2929 w 993"/>
                  <a:gd name="T3" fmla="*/ 6632 h 888"/>
                  <a:gd name="T4" fmla="*/ 48306 w 993"/>
                  <a:gd name="T5" fmla="*/ 49025 h 888"/>
                  <a:gd name="T6" fmla="*/ 54883 w 993"/>
                  <a:gd name="T7" fmla="*/ 49025 h 888"/>
                  <a:gd name="T8" fmla="*/ 54883 w 993"/>
                  <a:gd name="T9" fmla="*/ 43166 h 888"/>
                  <a:gd name="T10" fmla="*/ 5859 w 993"/>
                  <a:gd name="T11" fmla="*/ 55 h 888"/>
                  <a:gd name="T12" fmla="*/ 2929 w 993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CF740EA0-4431-4128-B804-477EE7E91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4035 w 994"/>
                  <a:gd name="T1" fmla="*/ 55 h 911"/>
                  <a:gd name="T2" fmla="*/ 55 w 994"/>
                  <a:gd name="T3" fmla="*/ 2764 h 911"/>
                  <a:gd name="T4" fmla="*/ 55 w 994"/>
                  <a:gd name="T5" fmla="*/ 5693 h 911"/>
                  <a:gd name="T6" fmla="*/ 48306 w 994"/>
                  <a:gd name="T7" fmla="*/ 48140 h 911"/>
                  <a:gd name="T8" fmla="*/ 51345 w 994"/>
                  <a:gd name="T9" fmla="*/ 50351 h 911"/>
                  <a:gd name="T10" fmla="*/ 54883 w 994"/>
                  <a:gd name="T11" fmla="*/ 48140 h 911"/>
                  <a:gd name="T12" fmla="*/ 54883 w 994"/>
                  <a:gd name="T13" fmla="*/ 45211 h 911"/>
                  <a:gd name="T14" fmla="*/ 5914 w 994"/>
                  <a:gd name="T15" fmla="*/ 2764 h 911"/>
                  <a:gd name="T16" fmla="*/ 4035 w 994"/>
                  <a:gd name="T17" fmla="*/ 55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1F5CFC08-5137-4C36-9EBE-C0562FED8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1953 w 994"/>
                  <a:gd name="T7" fmla="*/ 48306 h 874"/>
                  <a:gd name="T8" fmla="*/ 51953 w 994"/>
                  <a:gd name="T9" fmla="*/ 42447 h 874"/>
                  <a:gd name="T10" fmla="*/ 6632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E2A4A5B9-1F0C-4868-9CDC-C2962E79D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3648 w 993"/>
                  <a:gd name="T1" fmla="*/ 55 h 875"/>
                  <a:gd name="T2" fmla="*/ 3648 w 993"/>
                  <a:gd name="T3" fmla="*/ 5859 h 875"/>
                  <a:gd name="T4" fmla="*/ 49024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447 h 875"/>
                  <a:gd name="T10" fmla="*/ 6577 w 993"/>
                  <a:gd name="T11" fmla="*/ 55 h 875"/>
                  <a:gd name="T12" fmla="*/ 3648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4AAA3171-C404-4B45-B363-ABDD2846E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4808 w 994"/>
                  <a:gd name="T1" fmla="*/ 55 h 914"/>
                  <a:gd name="T2" fmla="*/ 2985 w 994"/>
                  <a:gd name="T3" fmla="*/ 2211 h 914"/>
                  <a:gd name="T4" fmla="*/ 2985 w 994"/>
                  <a:gd name="T5" fmla="*/ 5140 h 914"/>
                  <a:gd name="T6" fmla="*/ 49024 w 994"/>
                  <a:gd name="T7" fmla="*/ 48306 h 914"/>
                  <a:gd name="T8" fmla="*/ 51953 w 994"/>
                  <a:gd name="T9" fmla="*/ 50517 h 914"/>
                  <a:gd name="T10" fmla="*/ 54883 w 994"/>
                  <a:gd name="T11" fmla="*/ 48306 h 914"/>
                  <a:gd name="T12" fmla="*/ 54883 w 994"/>
                  <a:gd name="T13" fmla="*/ 44658 h 914"/>
                  <a:gd name="T14" fmla="*/ 6632 w 994"/>
                  <a:gd name="T15" fmla="*/ 2211 h 914"/>
                  <a:gd name="T16" fmla="*/ 4808 w 994"/>
                  <a:gd name="T17" fmla="*/ 55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F440901E-68AB-4AB0-B088-837F35A44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55 w 994"/>
                  <a:gd name="T1" fmla="*/ 55 h 888"/>
                  <a:gd name="T2" fmla="*/ 55 w 994"/>
                  <a:gd name="T3" fmla="*/ 6632 h 888"/>
                  <a:gd name="T4" fmla="*/ 49079 w 994"/>
                  <a:gd name="T5" fmla="*/ 49080 h 888"/>
                  <a:gd name="T6" fmla="*/ 54938 w 994"/>
                  <a:gd name="T7" fmla="*/ 49080 h 888"/>
                  <a:gd name="T8" fmla="*/ 52009 w 994"/>
                  <a:gd name="T9" fmla="*/ 43221 h 888"/>
                  <a:gd name="T10" fmla="*/ 5914 w 994"/>
                  <a:gd name="T11" fmla="*/ 55 h 888"/>
                  <a:gd name="T12" fmla="*/ 55 w 994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1E427429-A1CD-4D89-923E-9366AD226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929 w 1047"/>
                  <a:gd name="T1" fmla="*/ 0 h 888"/>
                  <a:gd name="T2" fmla="*/ 2929 w 1047"/>
                  <a:gd name="T3" fmla="*/ 6577 h 888"/>
                  <a:gd name="T4" fmla="*/ 51954 w 1047"/>
                  <a:gd name="T5" fmla="*/ 49025 h 888"/>
                  <a:gd name="T6" fmla="*/ 54883 w 1047"/>
                  <a:gd name="T7" fmla="*/ 49025 h 888"/>
                  <a:gd name="T8" fmla="*/ 54883 w 1047"/>
                  <a:gd name="T9" fmla="*/ 43166 h 888"/>
                  <a:gd name="T10" fmla="*/ 9562 w 1047"/>
                  <a:gd name="T11" fmla="*/ 0 h 888"/>
                  <a:gd name="T12" fmla="*/ 2929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0CAD2F6E-7DC0-43EF-8D15-750068660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4422 w 994"/>
                  <a:gd name="T1" fmla="*/ 55 h 911"/>
                  <a:gd name="T2" fmla="*/ 2985 w 994"/>
                  <a:gd name="T3" fmla="*/ 2764 h 911"/>
                  <a:gd name="T4" fmla="*/ 2985 w 994"/>
                  <a:gd name="T5" fmla="*/ 5693 h 911"/>
                  <a:gd name="T6" fmla="*/ 49079 w 994"/>
                  <a:gd name="T7" fmla="*/ 48140 h 911"/>
                  <a:gd name="T8" fmla="*/ 53059 w 994"/>
                  <a:gd name="T9" fmla="*/ 50296 h 911"/>
                  <a:gd name="T10" fmla="*/ 54883 w 994"/>
                  <a:gd name="T11" fmla="*/ 48140 h 911"/>
                  <a:gd name="T12" fmla="*/ 54883 w 994"/>
                  <a:gd name="T13" fmla="*/ 45211 h 911"/>
                  <a:gd name="T14" fmla="*/ 5914 w 994"/>
                  <a:gd name="T15" fmla="*/ 2764 h 911"/>
                  <a:gd name="T16" fmla="*/ 4422 w 994"/>
                  <a:gd name="T17" fmla="*/ 55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0C2AC52D-B09F-4025-981E-607569C3F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55 h 875"/>
                  <a:gd name="T2" fmla="*/ 2929 w 993"/>
                  <a:gd name="T3" fmla="*/ 5914 h 875"/>
                  <a:gd name="T4" fmla="*/ 48306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502 h 875"/>
                  <a:gd name="T10" fmla="*/ 5859 w 993"/>
                  <a:gd name="T11" fmla="*/ 55 h 875"/>
                  <a:gd name="T12" fmla="*/ 0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E4389B84-D802-4E4B-9841-D7BEC16A7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1953 w 994"/>
                  <a:gd name="T7" fmla="*/ 48306 h 874"/>
                  <a:gd name="T8" fmla="*/ 51953 w 994"/>
                  <a:gd name="T9" fmla="*/ 42447 h 874"/>
                  <a:gd name="T10" fmla="*/ 5859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61A6681B-9339-4FD7-8247-BB7C0FF01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4809 w 1047"/>
                  <a:gd name="T1" fmla="*/ 0 h 914"/>
                  <a:gd name="T2" fmla="*/ 2985 w 1047"/>
                  <a:gd name="T3" fmla="*/ 2211 h 914"/>
                  <a:gd name="T4" fmla="*/ 2985 w 1047"/>
                  <a:gd name="T5" fmla="*/ 5140 h 914"/>
                  <a:gd name="T6" fmla="*/ 48306 w 1047"/>
                  <a:gd name="T7" fmla="*/ 48306 h 914"/>
                  <a:gd name="T8" fmla="*/ 52728 w 1047"/>
                  <a:gd name="T9" fmla="*/ 50462 h 914"/>
                  <a:gd name="T10" fmla="*/ 54939 w 1047"/>
                  <a:gd name="T11" fmla="*/ 48306 h 914"/>
                  <a:gd name="T12" fmla="*/ 54939 w 1047"/>
                  <a:gd name="T13" fmla="*/ 44658 h 914"/>
                  <a:gd name="T14" fmla="*/ 8843 w 1047"/>
                  <a:gd name="T15" fmla="*/ 2211 h 914"/>
                  <a:gd name="T16" fmla="*/ 4809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286F03B9-ED97-4E91-AB55-90E9557AC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3648 w 993"/>
                  <a:gd name="T1" fmla="*/ 55 h 888"/>
                  <a:gd name="T2" fmla="*/ 3648 w 993"/>
                  <a:gd name="T3" fmla="*/ 6632 h 888"/>
                  <a:gd name="T4" fmla="*/ 49024 w 993"/>
                  <a:gd name="T5" fmla="*/ 49025 h 888"/>
                  <a:gd name="T6" fmla="*/ 54883 w 993"/>
                  <a:gd name="T7" fmla="*/ 49025 h 888"/>
                  <a:gd name="T8" fmla="*/ 54883 w 993"/>
                  <a:gd name="T9" fmla="*/ 43221 h 888"/>
                  <a:gd name="T10" fmla="*/ 6577 w 993"/>
                  <a:gd name="T11" fmla="*/ 55 h 888"/>
                  <a:gd name="T12" fmla="*/ 3648 w 993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D39032F9-0A9C-4617-815E-E854A2C93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55 w 994"/>
                  <a:gd name="T1" fmla="*/ 0 h 887"/>
                  <a:gd name="T2" fmla="*/ 55 w 994"/>
                  <a:gd name="T3" fmla="*/ 6577 h 887"/>
                  <a:gd name="T4" fmla="*/ 48306 w 994"/>
                  <a:gd name="T5" fmla="*/ 49024 h 887"/>
                  <a:gd name="T6" fmla="*/ 54883 w 994"/>
                  <a:gd name="T7" fmla="*/ 49024 h 887"/>
                  <a:gd name="T8" fmla="*/ 51235 w 994"/>
                  <a:gd name="T9" fmla="*/ 43165 h 887"/>
                  <a:gd name="T10" fmla="*/ 5914 w 994"/>
                  <a:gd name="T11" fmla="*/ 0 h 887"/>
                  <a:gd name="T12" fmla="*/ 55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14E26426-B37C-462F-B779-D0869225C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266 w 994"/>
                  <a:gd name="T1" fmla="*/ 0 h 911"/>
                  <a:gd name="T2" fmla="*/ 55 w 994"/>
                  <a:gd name="T3" fmla="*/ 2764 h 911"/>
                  <a:gd name="T4" fmla="*/ 55 w 994"/>
                  <a:gd name="T5" fmla="*/ 5693 h 911"/>
                  <a:gd name="T6" fmla="*/ 49079 w 994"/>
                  <a:gd name="T7" fmla="*/ 48140 h 911"/>
                  <a:gd name="T8" fmla="*/ 50516 w 994"/>
                  <a:gd name="T9" fmla="*/ 50296 h 911"/>
                  <a:gd name="T10" fmla="*/ 52009 w 994"/>
                  <a:gd name="T11" fmla="*/ 48140 h 911"/>
                  <a:gd name="T12" fmla="*/ 52009 w 994"/>
                  <a:gd name="T13" fmla="*/ 45211 h 911"/>
                  <a:gd name="T14" fmla="*/ 6632 w 994"/>
                  <a:gd name="T15" fmla="*/ 2764 h 911"/>
                  <a:gd name="T16" fmla="*/ 226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F61C390F-411D-4E52-AC1D-CFDA3DD29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929 w 993"/>
                  <a:gd name="T1" fmla="*/ 55 h 875"/>
                  <a:gd name="T2" fmla="*/ 2929 w 993"/>
                  <a:gd name="T3" fmla="*/ 5914 h 875"/>
                  <a:gd name="T4" fmla="*/ 49024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447 h 875"/>
                  <a:gd name="T10" fmla="*/ 5859 w 993"/>
                  <a:gd name="T11" fmla="*/ 55 h 875"/>
                  <a:gd name="T12" fmla="*/ 2929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99059C6E-55F8-47AD-B665-F57CEDAD5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4883 w 994"/>
                  <a:gd name="T7" fmla="*/ 48306 h 874"/>
                  <a:gd name="T8" fmla="*/ 54883 w 994"/>
                  <a:gd name="T9" fmla="*/ 42447 h 874"/>
                  <a:gd name="T10" fmla="*/ 6632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88A6D377-2835-4768-A1CF-4A2B19220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929 w 993"/>
                  <a:gd name="T1" fmla="*/ 55 h 928"/>
                  <a:gd name="T2" fmla="*/ 0 w 993"/>
                  <a:gd name="T3" fmla="*/ 2266 h 928"/>
                  <a:gd name="T4" fmla="*/ 0 w 993"/>
                  <a:gd name="T5" fmla="*/ 5195 h 928"/>
                  <a:gd name="T6" fmla="*/ 49024 w 993"/>
                  <a:gd name="T7" fmla="*/ 48306 h 928"/>
                  <a:gd name="T8" fmla="*/ 51954 w 993"/>
                  <a:gd name="T9" fmla="*/ 51236 h 928"/>
                  <a:gd name="T10" fmla="*/ 51954 w 993"/>
                  <a:gd name="T11" fmla="*/ 44659 h 928"/>
                  <a:gd name="T12" fmla="*/ 5859 w 993"/>
                  <a:gd name="T13" fmla="*/ 2266 h 928"/>
                  <a:gd name="T14" fmla="*/ 2929 w 993"/>
                  <a:gd name="T15" fmla="*/ 55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C3136908-2497-40FE-BC38-22B3AAAAC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4422 w 1377"/>
                  <a:gd name="T1" fmla="*/ 55 h 1242"/>
                  <a:gd name="T2" fmla="*/ 0 w 1377"/>
                  <a:gd name="T3" fmla="*/ 2266 h 1242"/>
                  <a:gd name="T4" fmla="*/ 0 w 1377"/>
                  <a:gd name="T5" fmla="*/ 8125 h 1242"/>
                  <a:gd name="T6" fmla="*/ 66601 w 1377"/>
                  <a:gd name="T7" fmla="*/ 65882 h 1242"/>
                  <a:gd name="T8" fmla="*/ 68480 w 1377"/>
                  <a:gd name="T9" fmla="*/ 68645 h 1242"/>
                  <a:gd name="T10" fmla="*/ 73178 w 1377"/>
                  <a:gd name="T11" fmla="*/ 65882 h 1242"/>
                  <a:gd name="T12" fmla="*/ 73178 w 1377"/>
                  <a:gd name="T13" fmla="*/ 60023 h 1242"/>
                  <a:gd name="T14" fmla="*/ 8788 w 1377"/>
                  <a:gd name="T15" fmla="*/ 2266 h 1242"/>
                  <a:gd name="T16" fmla="*/ 4422 w 1377"/>
                  <a:gd name="T17" fmla="*/ 55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C2C4100F-21F3-4518-97CE-52186EF66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929 w 1377"/>
                  <a:gd name="T1" fmla="*/ 0 h 1258"/>
                  <a:gd name="T2" fmla="*/ 2929 w 1377"/>
                  <a:gd name="T3" fmla="*/ 9562 h 1258"/>
                  <a:gd name="T4" fmla="*/ 67319 w 1377"/>
                  <a:gd name="T5" fmla="*/ 67319 h 1258"/>
                  <a:gd name="T6" fmla="*/ 71354 w 1377"/>
                  <a:gd name="T7" fmla="*/ 69530 h 1258"/>
                  <a:gd name="T8" fmla="*/ 73178 w 1377"/>
                  <a:gd name="T9" fmla="*/ 67319 h 1258"/>
                  <a:gd name="T10" fmla="*/ 73178 w 1377"/>
                  <a:gd name="T11" fmla="*/ 61461 h 1258"/>
                  <a:gd name="T12" fmla="*/ 9506 w 1377"/>
                  <a:gd name="T13" fmla="*/ 0 h 1258"/>
                  <a:gd name="T14" fmla="*/ 2929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1636526C-985C-4FB4-80DA-C27F5D4DF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7406 w 1430"/>
                  <a:gd name="T1" fmla="*/ 55 h 1245"/>
                  <a:gd name="T2" fmla="*/ 2929 w 1430"/>
                  <a:gd name="T3" fmla="*/ 2211 h 1245"/>
                  <a:gd name="T4" fmla="*/ 2929 w 1430"/>
                  <a:gd name="T5" fmla="*/ 8069 h 1245"/>
                  <a:gd name="T6" fmla="*/ 70248 w 1430"/>
                  <a:gd name="T7" fmla="*/ 68811 h 1245"/>
                  <a:gd name="T8" fmla="*/ 76107 w 1430"/>
                  <a:gd name="T9" fmla="*/ 68811 h 1245"/>
                  <a:gd name="T10" fmla="*/ 76107 w 1430"/>
                  <a:gd name="T11" fmla="*/ 60023 h 1245"/>
                  <a:gd name="T12" fmla="*/ 12436 w 1430"/>
                  <a:gd name="T13" fmla="*/ 2211 h 1245"/>
                  <a:gd name="T14" fmla="*/ 7406 w 1430"/>
                  <a:gd name="T15" fmla="*/ 55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2127AB76-512A-47AD-B3BB-9C6E5D342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4809 w 1377"/>
                  <a:gd name="T1" fmla="*/ 55 h 1245"/>
                  <a:gd name="T2" fmla="*/ 2929 w 1377"/>
                  <a:gd name="T3" fmla="*/ 2211 h 1245"/>
                  <a:gd name="T4" fmla="*/ 2929 w 1377"/>
                  <a:gd name="T5" fmla="*/ 8788 h 1245"/>
                  <a:gd name="T6" fmla="*/ 66601 w 1377"/>
                  <a:gd name="T7" fmla="*/ 66600 h 1245"/>
                  <a:gd name="T8" fmla="*/ 71243 w 1377"/>
                  <a:gd name="T9" fmla="*/ 68811 h 1245"/>
                  <a:gd name="T10" fmla="*/ 73178 w 1377"/>
                  <a:gd name="T11" fmla="*/ 66600 h 1245"/>
                  <a:gd name="T12" fmla="*/ 73178 w 1377"/>
                  <a:gd name="T13" fmla="*/ 60023 h 1245"/>
                  <a:gd name="T14" fmla="*/ 8788 w 1377"/>
                  <a:gd name="T15" fmla="*/ 2211 h 1245"/>
                  <a:gd name="T16" fmla="*/ 4809 w 1377"/>
                  <a:gd name="T17" fmla="*/ 55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9E0A6A33-8534-4A58-876B-16D87F84C608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10A0F2DB-E3C2-413C-93B4-2AE45344C312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DC1147A8-ED01-4232-954A-0B8BF0895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45377 w 18305"/>
                  <a:gd name="T1" fmla="*/ 0 h 3310"/>
                  <a:gd name="T2" fmla="*/ 55 w 18305"/>
                  <a:gd name="T3" fmla="*/ 51954 h 3310"/>
                  <a:gd name="T4" fmla="*/ 55 w 18305"/>
                  <a:gd name="T5" fmla="*/ 130935 h 3310"/>
                  <a:gd name="T6" fmla="*/ 45377 w 18305"/>
                  <a:gd name="T7" fmla="*/ 182889 h 3310"/>
                  <a:gd name="T8" fmla="*/ 1011717 w 18305"/>
                  <a:gd name="T9" fmla="*/ 182889 h 3310"/>
                  <a:gd name="T10" fmla="*/ 1011717 w 18305"/>
                  <a:gd name="T11" fmla="*/ 0 h 3310"/>
                  <a:gd name="T12" fmla="*/ 45377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DFAF9D9A-C086-47DB-AD1F-BCAC7FBF7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55 w 18305"/>
                  <a:gd name="T1" fmla="*/ 55 h 1656"/>
                  <a:gd name="T2" fmla="*/ 55 w 18305"/>
                  <a:gd name="T3" fmla="*/ 39518 h 1656"/>
                  <a:gd name="T4" fmla="*/ 45377 w 18305"/>
                  <a:gd name="T5" fmla="*/ 91472 h 1656"/>
                  <a:gd name="T6" fmla="*/ 1011717 w 18305"/>
                  <a:gd name="T7" fmla="*/ 91472 h 1656"/>
                  <a:gd name="T8" fmla="*/ 1011717 w 18305"/>
                  <a:gd name="T9" fmla="*/ 55 h 1656"/>
                  <a:gd name="T10" fmla="*/ 55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0D66FEFD-FF3B-43BF-8BDF-4D9EEFA2B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128005 w 20290"/>
                  <a:gd name="T1" fmla="*/ 55 h 5507"/>
                  <a:gd name="T2" fmla="*/ 0 w 20290"/>
                  <a:gd name="T3" fmla="*/ 115625 h 5507"/>
                  <a:gd name="T4" fmla="*/ 0 w 20290"/>
                  <a:gd name="T5" fmla="*/ 194606 h 5507"/>
                  <a:gd name="T6" fmla="*/ 128005 w 20290"/>
                  <a:gd name="T7" fmla="*/ 304372 h 5507"/>
                  <a:gd name="T8" fmla="*/ 1121428 w 20290"/>
                  <a:gd name="T9" fmla="*/ 304372 h 5507"/>
                  <a:gd name="T10" fmla="*/ 1121428 w 20290"/>
                  <a:gd name="T11" fmla="*/ 243630 h 5507"/>
                  <a:gd name="T12" fmla="*/ 1121428 w 20290"/>
                  <a:gd name="T13" fmla="*/ 60742 h 5507"/>
                  <a:gd name="T14" fmla="*/ 1121428 w 20290"/>
                  <a:gd name="T15" fmla="*/ 55 h 5507"/>
                  <a:gd name="T16" fmla="*/ 128005 w 20290"/>
                  <a:gd name="T17" fmla="*/ 55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5D6E0C73-69BD-4D8A-8CC4-B432699E8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125076 w 20290"/>
                  <a:gd name="T1" fmla="*/ 55 h 5507"/>
                  <a:gd name="T2" fmla="*/ 0 w 20290"/>
                  <a:gd name="T3" fmla="*/ 115625 h 5507"/>
                  <a:gd name="T4" fmla="*/ 0 w 20290"/>
                  <a:gd name="T5" fmla="*/ 194606 h 5507"/>
                  <a:gd name="T6" fmla="*/ 125076 w 20290"/>
                  <a:gd name="T7" fmla="*/ 304372 h 5507"/>
                  <a:gd name="T8" fmla="*/ 1121428 w 20290"/>
                  <a:gd name="T9" fmla="*/ 304372 h 5507"/>
                  <a:gd name="T10" fmla="*/ 1121428 w 20290"/>
                  <a:gd name="T11" fmla="*/ 243630 h 5507"/>
                  <a:gd name="T12" fmla="*/ 118499 w 20290"/>
                  <a:gd name="T13" fmla="*/ 243630 h 5507"/>
                  <a:gd name="T14" fmla="*/ 73177 w 20290"/>
                  <a:gd name="T15" fmla="*/ 191676 h 5507"/>
                  <a:gd name="T16" fmla="*/ 73177 w 20290"/>
                  <a:gd name="T17" fmla="*/ 112696 h 5507"/>
                  <a:gd name="T18" fmla="*/ 118499 w 20290"/>
                  <a:gd name="T19" fmla="*/ 60742 h 5507"/>
                  <a:gd name="T20" fmla="*/ 1121428 w 20290"/>
                  <a:gd name="T21" fmla="*/ 60742 h 5507"/>
                  <a:gd name="T22" fmla="*/ 1121428 w 20290"/>
                  <a:gd name="T23" fmla="*/ 55 h 5507"/>
                  <a:gd name="T24" fmla="*/ 125076 w 20290"/>
                  <a:gd name="T25" fmla="*/ 55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241A58CC-CE70-4C65-B68A-77C1AF31D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45377 w 18305"/>
                  <a:gd name="T1" fmla="*/ 0 h 3310"/>
                  <a:gd name="T2" fmla="*/ 55 w 18305"/>
                  <a:gd name="T3" fmla="*/ 51954 h 3310"/>
                  <a:gd name="T4" fmla="*/ 55 w 18305"/>
                  <a:gd name="T5" fmla="*/ 130935 h 3310"/>
                  <a:gd name="T6" fmla="*/ 45377 w 18305"/>
                  <a:gd name="T7" fmla="*/ 182889 h 3310"/>
                  <a:gd name="T8" fmla="*/ 1011717 w 18305"/>
                  <a:gd name="T9" fmla="*/ 182889 h 3310"/>
                  <a:gd name="T10" fmla="*/ 1011717 w 18305"/>
                  <a:gd name="T11" fmla="*/ 0 h 3310"/>
                  <a:gd name="T12" fmla="*/ 45377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9B9A4A3C-6C3E-4AB0-92AC-940660265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55 w 18305"/>
                  <a:gd name="T1" fmla="*/ 55 h 1656"/>
                  <a:gd name="T2" fmla="*/ 55 w 18305"/>
                  <a:gd name="T3" fmla="*/ 39518 h 1656"/>
                  <a:gd name="T4" fmla="*/ 45377 w 18305"/>
                  <a:gd name="T5" fmla="*/ 91472 h 1656"/>
                  <a:gd name="T6" fmla="*/ 1011717 w 18305"/>
                  <a:gd name="T7" fmla="*/ 91472 h 1656"/>
                  <a:gd name="T8" fmla="*/ 1011717 w 18305"/>
                  <a:gd name="T9" fmla="*/ 55 h 1656"/>
                  <a:gd name="T10" fmla="*/ 55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87DCA995-4438-4A49-B0CF-5DD0FEF14386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837F737D-E6CF-4AC6-98CF-EC0B43F30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55 w 20291"/>
                  <a:gd name="T1" fmla="*/ 55 h 5520"/>
                  <a:gd name="T2" fmla="*/ 55 w 20291"/>
                  <a:gd name="T3" fmla="*/ 61460 h 5520"/>
                  <a:gd name="T4" fmla="*/ 1005859 w 20291"/>
                  <a:gd name="T5" fmla="*/ 61460 h 5520"/>
                  <a:gd name="T6" fmla="*/ 1048306 w 20291"/>
                  <a:gd name="T7" fmla="*/ 112695 h 5520"/>
                  <a:gd name="T8" fmla="*/ 1048306 w 20291"/>
                  <a:gd name="T9" fmla="*/ 192395 h 5520"/>
                  <a:gd name="T10" fmla="*/ 1005859 w 20291"/>
                  <a:gd name="T11" fmla="*/ 244348 h 5520"/>
                  <a:gd name="T12" fmla="*/ 55 w 20291"/>
                  <a:gd name="T13" fmla="*/ 244348 h 5520"/>
                  <a:gd name="T14" fmla="*/ 55 w 20291"/>
                  <a:gd name="T15" fmla="*/ 305090 h 5520"/>
                  <a:gd name="T16" fmla="*/ 1000000 w 20291"/>
                  <a:gd name="T17" fmla="*/ 305090 h 5520"/>
                  <a:gd name="T18" fmla="*/ 1121429 w 20291"/>
                  <a:gd name="T19" fmla="*/ 195324 h 5520"/>
                  <a:gd name="T20" fmla="*/ 1121429 w 20291"/>
                  <a:gd name="T21" fmla="*/ 116343 h 5520"/>
                  <a:gd name="T22" fmla="*/ 1000000 w 20291"/>
                  <a:gd name="T23" fmla="*/ 55 h 5520"/>
                  <a:gd name="T24" fmla="*/ 55 w 20291"/>
                  <a:gd name="T25" fmla="*/ 55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C3AE01B8-4EBF-413F-9C8A-F5B078AA0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182889 h 3310"/>
                  <a:gd name="T4" fmla="*/ 969270 w 18305"/>
                  <a:gd name="T5" fmla="*/ 182889 h 3310"/>
                  <a:gd name="T6" fmla="*/ 1011717 w 18305"/>
                  <a:gd name="T7" fmla="*/ 130935 h 3310"/>
                  <a:gd name="T8" fmla="*/ 1011717 w 18305"/>
                  <a:gd name="T9" fmla="*/ 51235 h 3310"/>
                  <a:gd name="T10" fmla="*/ 969270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42DCDF08-453B-4E17-BF36-C000F41F7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55 h 1656"/>
                  <a:gd name="T2" fmla="*/ 0 w 18305"/>
                  <a:gd name="T3" fmla="*/ 91472 h 1656"/>
                  <a:gd name="T4" fmla="*/ 969270 w 18305"/>
                  <a:gd name="T5" fmla="*/ 91472 h 1656"/>
                  <a:gd name="T6" fmla="*/ 1011717 w 18305"/>
                  <a:gd name="T7" fmla="*/ 39518 h 1656"/>
                  <a:gd name="T8" fmla="*/ 1011717 w 18305"/>
                  <a:gd name="T9" fmla="*/ 55 h 1656"/>
                  <a:gd name="T10" fmla="*/ 0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92D83E47-C960-4AEE-AA37-083422B9E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56375 w 3620"/>
                  <a:gd name="T1" fmla="*/ 0 h 3688"/>
                  <a:gd name="T2" fmla="*/ 0 w 3620"/>
                  <a:gd name="T3" fmla="*/ 26806 h 3688"/>
                  <a:gd name="T4" fmla="*/ 63671 w 3620"/>
                  <a:gd name="T5" fmla="*/ 203836 h 3688"/>
                  <a:gd name="T6" fmla="*/ 191676 w 3620"/>
                  <a:gd name="T7" fmla="*/ 72127 h 3688"/>
                  <a:gd name="T8" fmla="*/ 56375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3CAA95FE-6F00-4AC8-BA03-475690D78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19289 w 1166"/>
                  <a:gd name="T1" fmla="*/ 0 h 1147"/>
                  <a:gd name="T2" fmla="*/ 55 w 1166"/>
                  <a:gd name="T3" fmla="*/ 4864 h 1147"/>
                  <a:gd name="T4" fmla="*/ 21279 w 1166"/>
                  <a:gd name="T5" fmla="*/ 63395 h 1147"/>
                  <a:gd name="T6" fmla="*/ 64445 w 1166"/>
                  <a:gd name="T7" fmla="*/ 17300 h 1147"/>
                  <a:gd name="T8" fmla="*/ 36644 w 1166"/>
                  <a:gd name="T9" fmla="*/ 1934 h 1147"/>
                  <a:gd name="T10" fmla="*/ 19289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FC14DD85-B86D-435D-8E1D-F515374EF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42447 w 4130"/>
                  <a:gd name="T1" fmla="*/ 0 h 2753"/>
                  <a:gd name="T2" fmla="*/ 18294 w 4130"/>
                  <a:gd name="T3" fmla="*/ 15365 h 2753"/>
                  <a:gd name="T4" fmla="*/ 2929 w 4130"/>
                  <a:gd name="T5" fmla="*/ 88542 h 2753"/>
                  <a:gd name="T6" fmla="*/ 2929 w 4130"/>
                  <a:gd name="T7" fmla="*/ 103134 h 2753"/>
                  <a:gd name="T8" fmla="*/ 14647 w 4130"/>
                  <a:gd name="T9" fmla="*/ 112640 h 2753"/>
                  <a:gd name="T10" fmla="*/ 18294 w 4130"/>
                  <a:gd name="T11" fmla="*/ 112640 h 2753"/>
                  <a:gd name="T12" fmla="*/ 185818 w 4130"/>
                  <a:gd name="T13" fmla="*/ 152158 h 2753"/>
                  <a:gd name="T14" fmla="*/ 201183 w 4130"/>
                  <a:gd name="T15" fmla="*/ 149229 h 2753"/>
                  <a:gd name="T16" fmla="*/ 209971 w 4130"/>
                  <a:gd name="T17" fmla="*/ 136793 h 2753"/>
                  <a:gd name="T18" fmla="*/ 225336 w 4130"/>
                  <a:gd name="T19" fmla="*/ 66545 h 2753"/>
                  <a:gd name="T20" fmla="*/ 209971 w 4130"/>
                  <a:gd name="T21" fmla="*/ 42447 h 2753"/>
                  <a:gd name="T22" fmla="*/ 42447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CFBEDEE2-951C-440D-8717-13A8244E4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8788 w 3905"/>
                  <a:gd name="T1" fmla="*/ 55 h 1814"/>
                  <a:gd name="T2" fmla="*/ 2929 w 3905"/>
                  <a:gd name="T3" fmla="*/ 36644 h 1814"/>
                  <a:gd name="T4" fmla="*/ 2929 w 3905"/>
                  <a:gd name="T5" fmla="*/ 51235 h 1814"/>
                  <a:gd name="T6" fmla="*/ 14647 w 3905"/>
                  <a:gd name="T7" fmla="*/ 60742 h 1814"/>
                  <a:gd name="T8" fmla="*/ 18294 w 3905"/>
                  <a:gd name="T9" fmla="*/ 60742 h 1814"/>
                  <a:gd name="T10" fmla="*/ 185817 w 3905"/>
                  <a:gd name="T11" fmla="*/ 100260 h 1814"/>
                  <a:gd name="T12" fmla="*/ 201182 w 3905"/>
                  <a:gd name="T13" fmla="*/ 97331 h 1814"/>
                  <a:gd name="T14" fmla="*/ 209970 w 3905"/>
                  <a:gd name="T15" fmla="*/ 84895 h 1814"/>
                  <a:gd name="T16" fmla="*/ 215829 w 3905"/>
                  <a:gd name="T17" fmla="*/ 51235 h 1814"/>
                  <a:gd name="T18" fmla="*/ 8788 w 3905"/>
                  <a:gd name="T19" fmla="*/ 55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CCC82E94-BEA7-4FE2-8E99-74A8011B4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152159 w 3799"/>
                  <a:gd name="T1" fmla="*/ 0 h 12455"/>
                  <a:gd name="T2" fmla="*/ 0 w 3799"/>
                  <a:gd name="T3" fmla="*/ 637153 h 12455"/>
                  <a:gd name="T4" fmla="*/ 48306 w 3799"/>
                  <a:gd name="T5" fmla="*/ 688333 h 12455"/>
                  <a:gd name="T6" fmla="*/ 209971 w 3799"/>
                  <a:gd name="T7" fmla="*/ 15365 h 12455"/>
                  <a:gd name="T8" fmla="*/ 152159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B7C12BD0-74ED-4C88-9197-0DAB1E3C3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152214 w 4025"/>
                  <a:gd name="T1" fmla="*/ 0 h 12402"/>
                  <a:gd name="T2" fmla="*/ 55 w 4025"/>
                  <a:gd name="T3" fmla="*/ 634224 h 12402"/>
                  <a:gd name="T4" fmla="*/ 24153 w 4025"/>
                  <a:gd name="T5" fmla="*/ 685459 h 12402"/>
                  <a:gd name="T6" fmla="*/ 70248 w 4025"/>
                  <a:gd name="T7" fmla="*/ 652518 h 12402"/>
                  <a:gd name="T8" fmla="*/ 222407 w 4025"/>
                  <a:gd name="T9" fmla="*/ 15365 h 12402"/>
                  <a:gd name="T10" fmla="*/ 152214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78914F62-ADCA-4582-AF98-40960C7A5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161665 w 4077"/>
                  <a:gd name="T1" fmla="*/ 0 h 12190"/>
                  <a:gd name="T2" fmla="*/ 0 w 4077"/>
                  <a:gd name="T3" fmla="*/ 673741 h 12190"/>
                  <a:gd name="T4" fmla="*/ 0 w 4077"/>
                  <a:gd name="T5" fmla="*/ 673741 h 12190"/>
                  <a:gd name="T6" fmla="*/ 73178 w 4077"/>
                  <a:gd name="T7" fmla="*/ 649588 h 12190"/>
                  <a:gd name="T8" fmla="*/ 225336 w 4077"/>
                  <a:gd name="T9" fmla="*/ 15365 h 12190"/>
                  <a:gd name="T10" fmla="*/ 161665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3AA45F07-96C2-44BA-A7D8-4B54D2403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46095 w 4355"/>
                  <a:gd name="T1" fmla="*/ 0 h 2926"/>
                  <a:gd name="T2" fmla="*/ 30730 w 4355"/>
                  <a:gd name="T3" fmla="*/ 2929 h 2926"/>
                  <a:gd name="T4" fmla="*/ 18294 w 4355"/>
                  <a:gd name="T5" fmla="*/ 15365 h 2926"/>
                  <a:gd name="T6" fmla="*/ 2929 w 4355"/>
                  <a:gd name="T7" fmla="*/ 91472 h 2926"/>
                  <a:gd name="T8" fmla="*/ 18294 w 4355"/>
                  <a:gd name="T9" fmla="*/ 116343 h 2926"/>
                  <a:gd name="T10" fmla="*/ 195324 w 4355"/>
                  <a:gd name="T11" fmla="*/ 161665 h 2926"/>
                  <a:gd name="T12" fmla="*/ 222407 w 4355"/>
                  <a:gd name="T13" fmla="*/ 143370 h 2926"/>
                  <a:gd name="T14" fmla="*/ 237772 w 4355"/>
                  <a:gd name="T15" fmla="*/ 70248 h 2926"/>
                  <a:gd name="T16" fmla="*/ 234842 w 4355"/>
                  <a:gd name="T17" fmla="*/ 51954 h 2926"/>
                  <a:gd name="T18" fmla="*/ 225336 w 4355"/>
                  <a:gd name="T19" fmla="*/ 46095 h 2926"/>
                  <a:gd name="T20" fmla="*/ 222407 w 4355"/>
                  <a:gd name="T21" fmla="*/ 43166 h 2926"/>
                  <a:gd name="T22" fmla="*/ 46095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86CC543C-96F4-45ED-B053-6218A7F12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33659 w 4130"/>
                  <a:gd name="T1" fmla="*/ 0 h 1933"/>
                  <a:gd name="T2" fmla="*/ 18294 w 4130"/>
                  <a:gd name="T3" fmla="*/ 2929 h 1933"/>
                  <a:gd name="T4" fmla="*/ 5859 w 4130"/>
                  <a:gd name="T5" fmla="*/ 15365 h 1933"/>
                  <a:gd name="T6" fmla="*/ 0 w 4130"/>
                  <a:gd name="T7" fmla="*/ 51954 h 1933"/>
                  <a:gd name="T8" fmla="*/ 216548 w 4130"/>
                  <a:gd name="T9" fmla="*/ 106837 h 1933"/>
                  <a:gd name="T10" fmla="*/ 225336 w 4130"/>
                  <a:gd name="T11" fmla="*/ 70248 h 1933"/>
                  <a:gd name="T12" fmla="*/ 222406 w 4130"/>
                  <a:gd name="T13" fmla="*/ 51954 h 1933"/>
                  <a:gd name="T14" fmla="*/ 212900 w 4130"/>
                  <a:gd name="T15" fmla="*/ 46095 h 1933"/>
                  <a:gd name="T16" fmla="*/ 209971 w 4130"/>
                  <a:gd name="T17" fmla="*/ 43166 h 1933"/>
                  <a:gd name="T18" fmla="*/ 33659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B7BEB1D8-DCC3-45F6-A521-856D36704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14536 w 4408"/>
                  <a:gd name="T1" fmla="*/ 0 h 1458"/>
                  <a:gd name="T2" fmla="*/ 2929 w 4408"/>
                  <a:gd name="T3" fmla="*/ 9562 h 1458"/>
                  <a:gd name="T4" fmla="*/ 11717 w 4408"/>
                  <a:gd name="T5" fmla="*/ 27856 h 1458"/>
                  <a:gd name="T6" fmla="*/ 225336 w 4408"/>
                  <a:gd name="T7" fmla="*/ 79810 h 1458"/>
                  <a:gd name="T8" fmla="*/ 229923 w 4408"/>
                  <a:gd name="T9" fmla="*/ 80584 h 1458"/>
                  <a:gd name="T10" fmla="*/ 243630 w 4408"/>
                  <a:gd name="T11" fmla="*/ 71022 h 1458"/>
                  <a:gd name="T12" fmla="*/ 231194 w 4408"/>
                  <a:gd name="T13" fmla="*/ 52728 h 1458"/>
                  <a:gd name="T14" fmla="*/ 18294 w 4408"/>
                  <a:gd name="T15" fmla="*/ 829 h 1458"/>
                  <a:gd name="T16" fmla="*/ 1453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D9832FF8-BF79-4EEA-B073-310424AFA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18294 w 4421"/>
                  <a:gd name="T1" fmla="*/ 55 h 1445"/>
                  <a:gd name="T2" fmla="*/ 3648 w 4421"/>
                  <a:gd name="T3" fmla="*/ 12491 h 1445"/>
                  <a:gd name="T4" fmla="*/ 12436 w 4421"/>
                  <a:gd name="T5" fmla="*/ 27138 h 1445"/>
                  <a:gd name="T6" fmla="*/ 226055 w 4421"/>
                  <a:gd name="T7" fmla="*/ 79036 h 1445"/>
                  <a:gd name="T8" fmla="*/ 230642 w 4421"/>
                  <a:gd name="T9" fmla="*/ 79810 h 1445"/>
                  <a:gd name="T10" fmla="*/ 244349 w 4421"/>
                  <a:gd name="T11" fmla="*/ 70248 h 1445"/>
                  <a:gd name="T12" fmla="*/ 231913 w 4421"/>
                  <a:gd name="T13" fmla="*/ 52009 h 1445"/>
                  <a:gd name="T14" fmla="*/ 18294 w 4421"/>
                  <a:gd name="T15" fmla="*/ 55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02B80080-BADC-49F2-876E-D9A6E9FA9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131598 w 2860"/>
                  <a:gd name="T1" fmla="*/ 0 h 4232"/>
                  <a:gd name="T2" fmla="*/ 118554 w 2860"/>
                  <a:gd name="T3" fmla="*/ 5638 h 4232"/>
                  <a:gd name="T4" fmla="*/ 21224 w 2860"/>
                  <a:gd name="T5" fmla="*/ 215609 h 4232"/>
                  <a:gd name="T6" fmla="*/ 45377 w 2860"/>
                  <a:gd name="T7" fmla="*/ 233848 h 4232"/>
                  <a:gd name="T8" fmla="*/ 48306 w 2860"/>
                  <a:gd name="T9" fmla="*/ 233848 h 4232"/>
                  <a:gd name="T10" fmla="*/ 66600 w 2860"/>
                  <a:gd name="T11" fmla="*/ 206821 h 4232"/>
                  <a:gd name="T12" fmla="*/ 142652 w 2860"/>
                  <a:gd name="T13" fmla="*/ 45156 h 4232"/>
                  <a:gd name="T14" fmla="*/ 149284 w 2860"/>
                  <a:gd name="T15" fmla="*/ 11496 h 4232"/>
                  <a:gd name="T16" fmla="*/ 131598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CD7D27D3-BA88-4EF2-B0E1-9642FE4C0512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9EB479AE-8FDB-4F8A-921D-9E0ABFAAA17B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2CC2BC6D-7E00-49CB-B042-4E3979A25474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D6E848FB-3093-4E31-9DDC-5B6F0004B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126321 w 6588"/>
                <a:gd name="T1" fmla="*/ 31 h 4903"/>
                <a:gd name="T2" fmla="*/ 86658 w 6588"/>
                <a:gd name="T3" fmla="*/ 86658 h 4903"/>
                <a:gd name="T4" fmla="*/ 12548 w 6588"/>
                <a:gd name="T5" fmla="*/ 95013 h 4903"/>
                <a:gd name="T6" fmla="*/ 8355 w 6588"/>
                <a:gd name="T7" fmla="*/ 112748 h 4903"/>
                <a:gd name="T8" fmla="*/ 90820 w 6588"/>
                <a:gd name="T9" fmla="*/ 147194 h 4903"/>
                <a:gd name="T10" fmla="*/ 110108 w 6588"/>
                <a:gd name="T11" fmla="*/ 152288 h 4903"/>
                <a:gd name="T12" fmla="*/ 138839 w 6588"/>
                <a:gd name="T13" fmla="*/ 138870 h 4903"/>
                <a:gd name="T14" fmla="*/ 204624 w 6588"/>
                <a:gd name="T15" fmla="*/ 48050 h 4903"/>
                <a:gd name="T16" fmla="*/ 126321 w 6588"/>
                <a:gd name="T17" fmla="*/ 31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758EFD8C-A6E9-4D20-AB96-3D49DF087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517896 w 20032"/>
                <a:gd name="T1" fmla="*/ 31 h 16500"/>
                <a:gd name="T2" fmla="*/ 456211 w 20032"/>
                <a:gd name="T3" fmla="*/ 16648 h 16500"/>
                <a:gd name="T4" fmla="*/ 116941 w 20032"/>
                <a:gd name="T5" fmla="*/ 229596 h 16500"/>
                <a:gd name="T6" fmla="*/ 90851 w 20032"/>
                <a:gd name="T7" fmla="*/ 259849 h 16500"/>
                <a:gd name="T8" fmla="*/ 31 w 20032"/>
                <a:gd name="T9" fmla="*/ 464473 h 16500"/>
                <a:gd name="T10" fmla="*/ 78334 w 20032"/>
                <a:gd name="T11" fmla="*/ 512492 h 16500"/>
                <a:gd name="T12" fmla="*/ 204624 w 20032"/>
                <a:gd name="T13" fmla="*/ 342314 h 16500"/>
                <a:gd name="T14" fmla="*/ 309017 w 20032"/>
                <a:gd name="T15" fmla="*/ 320416 h 16500"/>
                <a:gd name="T16" fmla="*/ 482301 w 20032"/>
                <a:gd name="T17" fmla="*/ 277615 h 16500"/>
                <a:gd name="T18" fmla="*/ 578339 w 20032"/>
                <a:gd name="T19" fmla="*/ 220185 h 16500"/>
                <a:gd name="T20" fmla="*/ 608623 w 20032"/>
                <a:gd name="T21" fmla="*/ 173222 h 16500"/>
                <a:gd name="T22" fmla="*/ 622196 w 20032"/>
                <a:gd name="T23" fmla="*/ 121010 h 16500"/>
                <a:gd name="T24" fmla="*/ 622196 w 20032"/>
                <a:gd name="T25" fmla="*/ 107468 h 16500"/>
                <a:gd name="T26" fmla="*/ 556411 w 20032"/>
                <a:gd name="T27" fmla="*/ 7237 h 16500"/>
                <a:gd name="T28" fmla="*/ 517896 w 20032"/>
                <a:gd name="T29" fmla="*/ 31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598C30F7-AB97-48A3-9250-A815BD819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517896 w 20032"/>
                <a:gd name="T1" fmla="*/ 31 h 16500"/>
                <a:gd name="T2" fmla="*/ 456211 w 20032"/>
                <a:gd name="T3" fmla="*/ 16648 h 16500"/>
                <a:gd name="T4" fmla="*/ 116941 w 20032"/>
                <a:gd name="T5" fmla="*/ 229596 h 16500"/>
                <a:gd name="T6" fmla="*/ 90851 w 20032"/>
                <a:gd name="T7" fmla="*/ 259849 h 16500"/>
                <a:gd name="T8" fmla="*/ 31 w 20032"/>
                <a:gd name="T9" fmla="*/ 464473 h 16500"/>
                <a:gd name="T10" fmla="*/ 34477 w 20032"/>
                <a:gd name="T11" fmla="*/ 486370 h 16500"/>
                <a:gd name="T12" fmla="*/ 78334 w 20032"/>
                <a:gd name="T13" fmla="*/ 512492 h 16500"/>
                <a:gd name="T14" fmla="*/ 204624 w 20032"/>
                <a:gd name="T15" fmla="*/ 342314 h 16500"/>
                <a:gd name="T16" fmla="*/ 309017 w 20032"/>
                <a:gd name="T17" fmla="*/ 320416 h 16500"/>
                <a:gd name="T18" fmla="*/ 482301 w 20032"/>
                <a:gd name="T19" fmla="*/ 277615 h 16500"/>
                <a:gd name="T20" fmla="*/ 560604 w 20032"/>
                <a:gd name="T21" fmla="*/ 237952 h 16500"/>
                <a:gd name="T22" fmla="*/ 578339 w 20032"/>
                <a:gd name="T23" fmla="*/ 220185 h 16500"/>
                <a:gd name="T24" fmla="*/ 608623 w 20032"/>
                <a:gd name="T25" fmla="*/ 173222 h 16500"/>
                <a:gd name="T26" fmla="*/ 622196 w 20032"/>
                <a:gd name="T27" fmla="*/ 121010 h 16500"/>
                <a:gd name="T28" fmla="*/ 622196 w 20032"/>
                <a:gd name="T29" fmla="*/ 107468 h 16500"/>
                <a:gd name="T30" fmla="*/ 556411 w 20032"/>
                <a:gd name="T31" fmla="*/ 7237 h 16500"/>
                <a:gd name="T32" fmla="*/ 517896 w 20032"/>
                <a:gd name="T33" fmla="*/ 31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A8D97232-83C4-48A6-82C6-6D2E31481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361229 w 14016"/>
                <a:gd name="T1" fmla="*/ 0 h 10789"/>
                <a:gd name="T2" fmla="*/ 170178 w 14016"/>
                <a:gd name="T3" fmla="*/ 78302 h 10789"/>
                <a:gd name="T4" fmla="*/ 91876 w 14016"/>
                <a:gd name="T5" fmla="*/ 147194 h 10789"/>
                <a:gd name="T6" fmla="*/ 31 w 14016"/>
                <a:gd name="T7" fmla="*/ 308985 h 10789"/>
                <a:gd name="T8" fmla="*/ 43888 w 14016"/>
                <a:gd name="T9" fmla="*/ 335107 h 10789"/>
                <a:gd name="T10" fmla="*/ 170178 w 14016"/>
                <a:gd name="T11" fmla="*/ 164929 h 10789"/>
                <a:gd name="T12" fmla="*/ 274571 w 14016"/>
                <a:gd name="T13" fmla="*/ 143032 h 10789"/>
                <a:gd name="T14" fmla="*/ 278733 w 14016"/>
                <a:gd name="T15" fmla="*/ 138838 h 10789"/>
                <a:gd name="T16" fmla="*/ 304855 w 14016"/>
                <a:gd name="T17" fmla="*/ 112748 h 10789"/>
                <a:gd name="T18" fmla="*/ 435338 w 14016"/>
                <a:gd name="T19" fmla="*/ 56374 h 10789"/>
                <a:gd name="T20" fmla="*/ 361229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B71ADB7E-7E9F-48E1-A4B6-7DFF59914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346506 w 14016"/>
                <a:gd name="T1" fmla="*/ 0 h 10487"/>
                <a:gd name="T2" fmla="*/ 278733 w 14016"/>
                <a:gd name="T3" fmla="*/ 35036 h 10487"/>
                <a:gd name="T4" fmla="*/ 187913 w 14016"/>
                <a:gd name="T5" fmla="*/ 173874 h 10487"/>
                <a:gd name="T6" fmla="*/ 57430 w 14016"/>
                <a:gd name="T7" fmla="*/ 91410 h 10487"/>
                <a:gd name="T8" fmla="*/ 0 w 14016"/>
                <a:gd name="T9" fmla="*/ 173874 h 10487"/>
                <a:gd name="T10" fmla="*/ 165985 w 14016"/>
                <a:gd name="T11" fmla="*/ 313769 h 10487"/>
                <a:gd name="T12" fmla="*/ 203940 w 14016"/>
                <a:gd name="T13" fmla="*/ 325696 h 10487"/>
                <a:gd name="T14" fmla="*/ 244287 w 14016"/>
                <a:gd name="T15" fmla="*/ 308551 h 10487"/>
                <a:gd name="T16" fmla="*/ 405023 w 14016"/>
                <a:gd name="T17" fmla="*/ 139429 h 10487"/>
                <a:gd name="T18" fmla="*/ 417572 w 14016"/>
                <a:gd name="T19" fmla="*/ 43391 h 10487"/>
                <a:gd name="T20" fmla="*/ 34650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18C8B89E-C05F-47E2-83FD-FD4399F42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178533 w 5748"/>
                <a:gd name="T1" fmla="*/ 0 h 9814"/>
                <a:gd name="T2" fmla="*/ 178533 w 5748"/>
                <a:gd name="T3" fmla="*/ 0 h 9814"/>
                <a:gd name="T4" fmla="*/ 164960 w 5748"/>
                <a:gd name="T5" fmla="*/ 13573 h 9814"/>
                <a:gd name="T6" fmla="*/ 74140 w 5748"/>
                <a:gd name="T7" fmla="*/ 152412 h 9814"/>
                <a:gd name="T8" fmla="*/ 31 w 5748"/>
                <a:gd name="T9" fmla="*/ 109611 h 9814"/>
                <a:gd name="T10" fmla="*/ 31 w 5748"/>
                <a:gd name="T11" fmla="*/ 248450 h 9814"/>
                <a:gd name="T12" fmla="*/ 52212 w 5748"/>
                <a:gd name="T13" fmla="*/ 292307 h 9814"/>
                <a:gd name="T14" fmla="*/ 74140 w 5748"/>
                <a:gd name="T15" fmla="*/ 304824 h 9814"/>
                <a:gd name="T16" fmla="*/ 126321 w 5748"/>
                <a:gd name="T17" fmla="*/ 122128 h 9814"/>
                <a:gd name="T18" fmla="*/ 178533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C396B0E2-3453-4161-8EA5-2DB649883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82927 w 14151"/>
                <a:gd name="T1" fmla="*/ 0 h 16292"/>
                <a:gd name="T2" fmla="*/ 156605 w 14151"/>
                <a:gd name="T3" fmla="*/ 17766 h 16292"/>
                <a:gd name="T4" fmla="*/ 57430 w 14151"/>
                <a:gd name="T5" fmla="*/ 212948 h 16292"/>
                <a:gd name="T6" fmla="*/ 31 w 14151"/>
                <a:gd name="T7" fmla="*/ 417572 h 16292"/>
                <a:gd name="T8" fmla="*/ 260160 w 14151"/>
                <a:gd name="T9" fmla="*/ 506031 h 16292"/>
                <a:gd name="T10" fmla="*/ 296500 w 14151"/>
                <a:gd name="T11" fmla="*/ 504198 h 16292"/>
                <a:gd name="T12" fmla="*/ 435339 w 14151"/>
                <a:gd name="T13" fmla="*/ 465591 h 16292"/>
                <a:gd name="T14" fmla="*/ 439501 w 14151"/>
                <a:gd name="T15" fmla="*/ 243232 h 16292"/>
                <a:gd name="T16" fmla="*/ 352874 w 14151"/>
                <a:gd name="T17" fmla="*/ 43857 h 16292"/>
                <a:gd name="T18" fmla="*/ 282927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05E2633C-6605-4897-B88A-891454CDF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82495 w 5446"/>
                <a:gd name="T1" fmla="*/ 31 h 14823"/>
                <a:gd name="T2" fmla="*/ 12548 w 5446"/>
                <a:gd name="T3" fmla="*/ 108586 h 14823"/>
                <a:gd name="T4" fmla="*/ 21928 w 5446"/>
                <a:gd name="T5" fmla="*/ 351818 h 14823"/>
                <a:gd name="T6" fmla="*/ 26121 w 5446"/>
                <a:gd name="T7" fmla="*/ 460373 h 14823"/>
                <a:gd name="T8" fmla="*/ 164960 w 5446"/>
                <a:gd name="T9" fmla="*/ 421765 h 14823"/>
                <a:gd name="T10" fmla="*/ 169122 w 5446"/>
                <a:gd name="T11" fmla="*/ 199406 h 14823"/>
                <a:gd name="T12" fmla="*/ 169122 w 5446"/>
                <a:gd name="T13" fmla="*/ 195244 h 14823"/>
                <a:gd name="T14" fmla="*/ 82495 w 5446"/>
                <a:gd name="T15" fmla="*/ 31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8BCABE1D-FE02-44CF-A350-B7677C650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52212 w 16133"/>
                <a:gd name="T1" fmla="*/ 31 h 11630"/>
                <a:gd name="T2" fmla="*/ 9411 w 16133"/>
                <a:gd name="T3" fmla="*/ 160798 h 11630"/>
                <a:gd name="T4" fmla="*/ 21928 w 16133"/>
                <a:gd name="T5" fmla="*/ 217141 h 11630"/>
                <a:gd name="T6" fmla="*/ 113804 w 16133"/>
                <a:gd name="T7" fmla="*/ 287089 h 11630"/>
                <a:gd name="T8" fmla="*/ 330915 w 16133"/>
                <a:gd name="T9" fmla="*/ 361198 h 11630"/>
                <a:gd name="T10" fmla="*/ 465591 w 16133"/>
                <a:gd name="T11" fmla="*/ 335107 h 11630"/>
                <a:gd name="T12" fmla="*/ 501093 w 16133"/>
                <a:gd name="T13" fmla="*/ 282926 h 11630"/>
                <a:gd name="T14" fmla="*/ 501093 w 16133"/>
                <a:gd name="T15" fmla="*/ 265160 h 11630"/>
                <a:gd name="T16" fmla="*/ 487520 w 16133"/>
                <a:gd name="T17" fmla="*/ 48050 h 11630"/>
                <a:gd name="T18" fmla="*/ 348681 w 16133"/>
                <a:gd name="T19" fmla="*/ 86658 h 11630"/>
                <a:gd name="T20" fmla="*/ 312341 w 16133"/>
                <a:gd name="T21" fmla="*/ 88490 h 11630"/>
                <a:gd name="T22" fmla="*/ 52212 w 16133"/>
                <a:gd name="T23" fmla="*/ 31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5944BC7F-ED80-4F5A-9441-7870FAFE0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126322 w 4606"/>
                <a:gd name="T1" fmla="*/ 0 h 8148"/>
                <a:gd name="T2" fmla="*/ 31 w 4606"/>
                <a:gd name="T3" fmla="*/ 8355 h 8148"/>
                <a:gd name="T4" fmla="*/ 12548 w 4606"/>
                <a:gd name="T5" fmla="*/ 182696 h 8148"/>
                <a:gd name="T6" fmla="*/ 12548 w 4606"/>
                <a:gd name="T7" fmla="*/ 195213 h 8148"/>
                <a:gd name="T8" fmla="*/ 75259 w 4606"/>
                <a:gd name="T9" fmla="*/ 253047 h 8148"/>
                <a:gd name="T10" fmla="*/ 82496 w 4606"/>
                <a:gd name="T11" fmla="*/ 252612 h 8148"/>
                <a:gd name="T12" fmla="*/ 138870 w 4606"/>
                <a:gd name="T13" fmla="*/ 182696 h 8148"/>
                <a:gd name="T14" fmla="*/ 138870 w 4606"/>
                <a:gd name="T15" fmla="*/ 174341 h 8148"/>
                <a:gd name="T16" fmla="*/ 126322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7DA4EE58-99CC-4F1C-ABAD-328C4F869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153723 w 6420"/>
                <a:gd name="T1" fmla="*/ 32 h 4389"/>
                <a:gd name="T2" fmla="*/ 102091 w 6420"/>
                <a:gd name="T3" fmla="*/ 65940 h 4389"/>
                <a:gd name="T4" fmla="*/ 14783 w 6420"/>
                <a:gd name="T5" fmla="*/ 65940 h 4389"/>
                <a:gd name="T6" fmla="*/ 9843 w 6420"/>
                <a:gd name="T7" fmla="*/ 79767 h 4389"/>
                <a:gd name="T8" fmla="*/ 97151 w 6420"/>
                <a:gd name="T9" fmla="*/ 132955 h 4389"/>
                <a:gd name="T10" fmla="*/ 124376 w 6420"/>
                <a:gd name="T11" fmla="*/ 138872 h 4389"/>
                <a:gd name="T12" fmla="*/ 153723 w 6420"/>
                <a:gd name="T13" fmla="*/ 128684 h 4389"/>
                <a:gd name="T14" fmla="*/ 234920 w 6420"/>
                <a:gd name="T15" fmla="*/ 57428 h 4389"/>
                <a:gd name="T16" fmla="*/ 153723 w 6420"/>
                <a:gd name="T17" fmla="*/ 32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E5EB4977-73F4-490C-B09D-0534982A7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569860 w 21712"/>
                <a:gd name="T1" fmla="*/ 31 h 14732"/>
                <a:gd name="T2" fmla="*/ 521965 w 21712"/>
                <a:gd name="T3" fmla="*/ 9722 h 14732"/>
                <a:gd name="T4" fmla="*/ 425927 w 21712"/>
                <a:gd name="T5" fmla="*/ 53579 h 14732"/>
                <a:gd name="T6" fmla="*/ 156605 w 21712"/>
                <a:gd name="T7" fmla="*/ 170489 h 14732"/>
                <a:gd name="T8" fmla="*/ 130484 w 21712"/>
                <a:gd name="T9" fmla="*/ 196580 h 14732"/>
                <a:gd name="T10" fmla="*/ 126321 w 21712"/>
                <a:gd name="T11" fmla="*/ 200773 h 14732"/>
                <a:gd name="T12" fmla="*/ 0 w 21712"/>
                <a:gd name="T13" fmla="*/ 401204 h 14732"/>
                <a:gd name="T14" fmla="*/ 68922 w 21712"/>
                <a:gd name="T15" fmla="*/ 457547 h 14732"/>
                <a:gd name="T16" fmla="*/ 225496 w 21712"/>
                <a:gd name="T17" fmla="*/ 296811 h 14732"/>
                <a:gd name="T18" fmla="*/ 508392 w 21712"/>
                <a:gd name="T19" fmla="*/ 270689 h 14732"/>
                <a:gd name="T20" fmla="*/ 612785 w 21712"/>
                <a:gd name="T21" fmla="*/ 231025 h 14732"/>
                <a:gd name="T22" fmla="*/ 674377 w 21712"/>
                <a:gd name="T23" fmla="*/ 136043 h 14732"/>
                <a:gd name="T24" fmla="*/ 674377 w 21712"/>
                <a:gd name="T25" fmla="*/ 109953 h 14732"/>
                <a:gd name="T26" fmla="*/ 622165 w 21712"/>
                <a:gd name="T27" fmla="*/ 13915 h 14732"/>
                <a:gd name="T28" fmla="*/ 569860 w 21712"/>
                <a:gd name="T29" fmla="*/ 31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F75A16A8-056B-4C6D-BB54-9DD9439EF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86658 w 6319"/>
                <a:gd name="T1" fmla="*/ 0 h 8806"/>
                <a:gd name="T2" fmla="*/ 48019 w 6319"/>
                <a:gd name="T3" fmla="*/ 8355 h 8806"/>
                <a:gd name="T4" fmla="*/ 26091 w 6319"/>
                <a:gd name="T5" fmla="*/ 186857 h 8806"/>
                <a:gd name="T6" fmla="*/ 4193 w 6319"/>
                <a:gd name="T7" fmla="*/ 265160 h 8806"/>
                <a:gd name="T8" fmla="*/ 0 w 6319"/>
                <a:gd name="T9" fmla="*/ 273515 h 8806"/>
                <a:gd name="T10" fmla="*/ 0 w 6319"/>
                <a:gd name="T11" fmla="*/ 273515 h 8806"/>
                <a:gd name="T12" fmla="*/ 30284 w 6319"/>
                <a:gd name="T13" fmla="*/ 269322 h 8806"/>
                <a:gd name="T14" fmla="*/ 134677 w 6319"/>
                <a:gd name="T15" fmla="*/ 229658 h 8806"/>
                <a:gd name="T16" fmla="*/ 196269 w 6319"/>
                <a:gd name="T17" fmla="*/ 134676 h 8806"/>
                <a:gd name="T18" fmla="*/ 196269 w 6319"/>
                <a:gd name="T19" fmla="*/ 108586 h 8806"/>
                <a:gd name="T20" fmla="*/ 196269 w 6319"/>
                <a:gd name="T21" fmla="*/ 90820 h 8806"/>
                <a:gd name="T22" fmla="*/ 144057 w 6319"/>
                <a:gd name="T23" fmla="*/ 12548 h 8806"/>
                <a:gd name="T24" fmla="*/ 91876 w 6319"/>
                <a:gd name="T25" fmla="*/ 0 h 8806"/>
                <a:gd name="T26" fmla="*/ 86658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DFC74203-B499-47A6-B425-ECAB868E7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84483 w 7294"/>
                <a:gd name="T1" fmla="*/ 0 h 17402"/>
                <a:gd name="T2" fmla="*/ 26090 w 7294"/>
                <a:gd name="T3" fmla="*/ 27954 h 17402"/>
                <a:gd name="T4" fmla="*/ 12517 w 7294"/>
                <a:gd name="T5" fmla="*/ 122936 h 17402"/>
                <a:gd name="T6" fmla="*/ 169122 w 7294"/>
                <a:gd name="T7" fmla="*/ 536315 h 17402"/>
                <a:gd name="T8" fmla="*/ 169122 w 7294"/>
                <a:gd name="T9" fmla="*/ 540477 h 17402"/>
                <a:gd name="T10" fmla="*/ 226521 w 7294"/>
                <a:gd name="T11" fmla="*/ 527960 h 17402"/>
                <a:gd name="T12" fmla="*/ 152412 w 7294"/>
                <a:gd name="T13" fmla="*/ 48826 h 17402"/>
                <a:gd name="T14" fmla="*/ 84483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AF2FB431-E8A0-4ED2-B955-75DB6C019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57430 w 4774"/>
                <a:gd name="T1" fmla="*/ 0 h 3059"/>
                <a:gd name="T2" fmla="*/ 31 w 4774"/>
                <a:gd name="T3" fmla="*/ 12517 h 3059"/>
                <a:gd name="T4" fmla="*/ 9411 w 4774"/>
                <a:gd name="T5" fmla="*/ 48019 h 3059"/>
                <a:gd name="T6" fmla="*/ 69947 w 4774"/>
                <a:gd name="T7" fmla="*/ 94982 h 3059"/>
                <a:gd name="T8" fmla="*/ 130515 w 4774"/>
                <a:gd name="T9" fmla="*/ 74110 h 3059"/>
                <a:gd name="T10" fmla="*/ 130515 w 4774"/>
                <a:gd name="T11" fmla="*/ 38639 h 3059"/>
                <a:gd name="T12" fmla="*/ 61623 w 4774"/>
                <a:gd name="T13" fmla="*/ 16710 h 3059"/>
                <a:gd name="T14" fmla="*/ 57430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86FF5A06-6618-4B46-9E90-CEA32635F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4193 w 135"/>
                <a:gd name="T5" fmla="*/ 26091 h 841"/>
                <a:gd name="T6" fmla="*/ 4193 w 135"/>
                <a:gd name="T7" fmla="*/ 26091 h 841"/>
                <a:gd name="T8" fmla="*/ 4193 w 135"/>
                <a:gd name="T9" fmla="*/ 26091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A6681F4B-FB4D-496A-80AA-0648BC89F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31 w 1"/>
                <a:gd name="T1" fmla="*/ 0 h 1"/>
                <a:gd name="T2" fmla="*/ 31 w 1"/>
                <a:gd name="T3" fmla="*/ 0 h 1"/>
                <a:gd name="T4" fmla="*/ 3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1B873CDA-162D-4E6B-8D02-5BFB0EA32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31 w 136"/>
                <a:gd name="T1" fmla="*/ 31 h 707"/>
                <a:gd name="T2" fmla="*/ 4193 w 136"/>
                <a:gd name="T3" fmla="*/ 21959 h 707"/>
                <a:gd name="T4" fmla="*/ 4193 w 136"/>
                <a:gd name="T5" fmla="*/ 21959 h 707"/>
                <a:gd name="T6" fmla="*/ 31 w 136"/>
                <a:gd name="T7" fmla="*/ 31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82543CA3-4CEC-479B-A534-27DBA6459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126322 w 4202"/>
                <a:gd name="T1" fmla="*/ 0 h 1815"/>
                <a:gd name="T2" fmla="*/ 9411 w 4202"/>
                <a:gd name="T3" fmla="*/ 8355 h 1815"/>
                <a:gd name="T4" fmla="*/ 31 w 4202"/>
                <a:gd name="T5" fmla="*/ 8355 h 1815"/>
                <a:gd name="T6" fmla="*/ 4193 w 4202"/>
                <a:gd name="T7" fmla="*/ 30284 h 1815"/>
                <a:gd name="T8" fmla="*/ 61623 w 4202"/>
                <a:gd name="T9" fmla="*/ 56374 h 1815"/>
                <a:gd name="T10" fmla="*/ 130515 w 4202"/>
                <a:gd name="T11" fmla="*/ 26090 h 1815"/>
                <a:gd name="T12" fmla="*/ 126322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EF8AC8A5-AFB4-4FD7-A4BC-798C0A4AC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608592 w 39491"/>
                <a:gd name="T1" fmla="*/ 0 h 40034"/>
                <a:gd name="T2" fmla="*/ 17766 w 39491"/>
                <a:gd name="T3" fmla="*/ 512554 h 40034"/>
                <a:gd name="T4" fmla="*/ 60567 w 39491"/>
                <a:gd name="T5" fmla="*/ 835113 h 40034"/>
                <a:gd name="T6" fmla="*/ 82496 w 39491"/>
                <a:gd name="T7" fmla="*/ 947861 h 40034"/>
                <a:gd name="T8" fmla="*/ 82496 w 39491"/>
                <a:gd name="T9" fmla="*/ 1021970 h 40034"/>
                <a:gd name="T10" fmla="*/ 82496 w 39491"/>
                <a:gd name="T11" fmla="*/ 1030326 h 40034"/>
                <a:gd name="T12" fmla="*/ 82496 w 39491"/>
                <a:gd name="T13" fmla="*/ 1052254 h 40034"/>
                <a:gd name="T14" fmla="*/ 521965 w 39491"/>
                <a:gd name="T15" fmla="*/ 1243274 h 40034"/>
                <a:gd name="T16" fmla="*/ 538738 w 39491"/>
                <a:gd name="T17" fmla="*/ 1243460 h 40034"/>
                <a:gd name="T18" fmla="*/ 969790 w 39491"/>
                <a:gd name="T19" fmla="*/ 1082507 h 40034"/>
                <a:gd name="T20" fmla="*/ 1009454 w 39491"/>
                <a:gd name="T21" fmla="*/ 1086700 h 40034"/>
                <a:gd name="T22" fmla="*/ 1178576 w 39491"/>
                <a:gd name="T23" fmla="*/ 917577 h 40034"/>
                <a:gd name="T24" fmla="*/ 1152455 w 39491"/>
                <a:gd name="T25" fmla="*/ 825702 h 40034"/>
                <a:gd name="T26" fmla="*/ 1200473 w 39491"/>
                <a:gd name="T27" fmla="*/ 638875 h 40034"/>
                <a:gd name="T28" fmla="*/ 608592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BAE15D79-EA6C-4A89-B328-86302010E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1026164 w 33038"/>
                <a:gd name="T1" fmla="*/ 240125 h 10655"/>
                <a:gd name="T2" fmla="*/ 953080 w 33038"/>
                <a:gd name="T3" fmla="*/ 256836 h 10655"/>
                <a:gd name="T4" fmla="*/ 913416 w 33038"/>
                <a:gd name="T5" fmla="*/ 252643 h 10655"/>
                <a:gd name="T6" fmla="*/ 809023 w 33038"/>
                <a:gd name="T7" fmla="*/ 330945 h 10655"/>
                <a:gd name="T8" fmla="*/ 809023 w 33038"/>
                <a:gd name="T9" fmla="*/ 330945 h 10655"/>
                <a:gd name="T10" fmla="*/ 913416 w 33038"/>
                <a:gd name="T11" fmla="*/ 252643 h 10655"/>
                <a:gd name="T12" fmla="*/ 953080 w 33038"/>
                <a:gd name="T13" fmla="*/ 256836 h 10655"/>
                <a:gd name="T14" fmla="*/ 1026164 w 33038"/>
                <a:gd name="T15" fmla="*/ 240125 h 10655"/>
                <a:gd name="T16" fmla="*/ 0 w 33038"/>
                <a:gd name="T17" fmla="*/ 31 h 10655"/>
                <a:gd name="T18" fmla="*/ 0 w 33038"/>
                <a:gd name="T19" fmla="*/ 31 h 10655"/>
                <a:gd name="T20" fmla="*/ 4193 w 33038"/>
                <a:gd name="T21" fmla="*/ 5249 h 10655"/>
                <a:gd name="T22" fmla="*/ 4193 w 33038"/>
                <a:gd name="T23" fmla="*/ 9411 h 10655"/>
                <a:gd name="T24" fmla="*/ 4193 w 33038"/>
                <a:gd name="T25" fmla="*/ 5249 h 10655"/>
                <a:gd name="T26" fmla="*/ 0 w 33038"/>
                <a:gd name="T27" fmla="*/ 31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BD90F09C-6FE1-4A4E-A006-04FF4A1D7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191051 w 36130"/>
                <a:gd name="T1" fmla="*/ 48050 h 17780"/>
                <a:gd name="T2" fmla="*/ 74140 w 36130"/>
                <a:gd name="T3" fmla="*/ 156605 h 17780"/>
                <a:gd name="T4" fmla="*/ 43857 w 36130"/>
                <a:gd name="T5" fmla="*/ 148250 h 17780"/>
                <a:gd name="T6" fmla="*/ 0 w 36130"/>
                <a:gd name="T7" fmla="*/ 221334 h 17780"/>
                <a:gd name="T8" fmla="*/ 4193 w 36130"/>
                <a:gd name="T9" fmla="*/ 226553 h 17780"/>
                <a:gd name="T10" fmla="*/ 4193 w 36130"/>
                <a:gd name="T11" fmla="*/ 230715 h 17780"/>
                <a:gd name="T12" fmla="*/ 222359 w 36130"/>
                <a:gd name="T13" fmla="*/ 108586 h 17780"/>
                <a:gd name="T14" fmla="*/ 191051 w 36130"/>
                <a:gd name="T15" fmla="*/ 48050 h 17780"/>
                <a:gd name="T16" fmla="*/ 626358 w 36130"/>
                <a:gd name="T17" fmla="*/ 31 h 17780"/>
                <a:gd name="T18" fmla="*/ 565791 w 36130"/>
                <a:gd name="T19" fmla="*/ 69978 h 17780"/>
                <a:gd name="T20" fmla="*/ 613810 w 36130"/>
                <a:gd name="T21" fmla="*/ 82496 h 17780"/>
                <a:gd name="T22" fmla="*/ 822596 w 36130"/>
                <a:gd name="T23" fmla="*/ 335108 h 17780"/>
                <a:gd name="T24" fmla="*/ 809023 w 36130"/>
                <a:gd name="T25" fmla="*/ 552249 h 17780"/>
                <a:gd name="T26" fmla="*/ 913416 w 36130"/>
                <a:gd name="T27" fmla="*/ 473946 h 17780"/>
                <a:gd name="T28" fmla="*/ 953080 w 36130"/>
                <a:gd name="T29" fmla="*/ 478140 h 17780"/>
                <a:gd name="T30" fmla="*/ 1026164 w 36130"/>
                <a:gd name="T31" fmla="*/ 461429 h 17780"/>
                <a:gd name="T32" fmla="*/ 1122202 w 36130"/>
                <a:gd name="T33" fmla="*/ 309017 h 17780"/>
                <a:gd name="T34" fmla="*/ 1113847 w 36130"/>
                <a:gd name="T35" fmla="*/ 256836 h 17780"/>
                <a:gd name="T36" fmla="*/ 1026164 w 36130"/>
                <a:gd name="T37" fmla="*/ 186889 h 17780"/>
                <a:gd name="T38" fmla="*/ 1000043 w 36130"/>
                <a:gd name="T39" fmla="*/ 182696 h 17780"/>
                <a:gd name="T40" fmla="*/ 913416 w 36130"/>
                <a:gd name="T41" fmla="*/ 212979 h 17780"/>
                <a:gd name="T42" fmla="*/ 865397 w 36130"/>
                <a:gd name="T43" fmla="*/ 226553 h 17780"/>
                <a:gd name="T44" fmla="*/ 796506 w 36130"/>
                <a:gd name="T45" fmla="*/ 186889 h 17780"/>
                <a:gd name="T46" fmla="*/ 778739 w 36130"/>
                <a:gd name="T47" fmla="*/ 90851 h 17780"/>
                <a:gd name="T48" fmla="*/ 787094 w 36130"/>
                <a:gd name="T49" fmla="*/ 43857 h 17780"/>
                <a:gd name="T50" fmla="*/ 787094 w 36130"/>
                <a:gd name="T51" fmla="*/ 43857 h 17780"/>
                <a:gd name="T52" fmla="*/ 726558 w 36130"/>
                <a:gd name="T53" fmla="*/ 78334 h 17780"/>
                <a:gd name="T54" fmla="*/ 626358 w 36130"/>
                <a:gd name="T55" fmla="*/ 8386 h 17780"/>
                <a:gd name="T56" fmla="*/ 626358 w 36130"/>
                <a:gd name="T57" fmla="*/ 31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81F150A6-1926-4DD7-893D-A58172419633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01475349-7E5F-46A6-8C02-735D15E52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8355 w 270"/>
                <a:gd name="T1" fmla="*/ 31 h 169"/>
                <a:gd name="T2" fmla="*/ 0 w 270"/>
                <a:gd name="T3" fmla="*/ 5249 h 169"/>
                <a:gd name="T4" fmla="*/ 8355 w 270"/>
                <a:gd name="T5" fmla="*/ 31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05248D1A-B4F4-44E3-B44E-A6DA117B4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96038 w 3093"/>
                <a:gd name="T1" fmla="*/ 31 h 1682"/>
                <a:gd name="T2" fmla="*/ 96038 w 3093"/>
                <a:gd name="T3" fmla="*/ 31 h 1682"/>
                <a:gd name="T4" fmla="*/ 0 w 3093"/>
                <a:gd name="T5" fmla="*/ 52212 h 1682"/>
                <a:gd name="T6" fmla="*/ 96038 w 3093"/>
                <a:gd name="T7" fmla="*/ 31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33820B9D-41AD-4D4E-BFD8-D2C1DCEEB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60567 w 7126"/>
                <a:gd name="T1" fmla="*/ 8386 h 2522"/>
                <a:gd name="T2" fmla="*/ 160767 w 7126"/>
                <a:gd name="T3" fmla="*/ 78334 h 2522"/>
                <a:gd name="T4" fmla="*/ 221303 w 7126"/>
                <a:gd name="T5" fmla="*/ 43857 h 2522"/>
                <a:gd name="T6" fmla="*/ 221303 w 7126"/>
                <a:gd name="T7" fmla="*/ 43857 h 2522"/>
                <a:gd name="T8" fmla="*/ 160767 w 7126"/>
                <a:gd name="T9" fmla="*/ 78334 h 2522"/>
                <a:gd name="T10" fmla="*/ 60567 w 7126"/>
                <a:gd name="T11" fmla="*/ 8386 h 2522"/>
                <a:gd name="T12" fmla="*/ 60567 w 7126"/>
                <a:gd name="T13" fmla="*/ 31 h 2522"/>
                <a:gd name="T14" fmla="*/ 0 w 7126"/>
                <a:gd name="T15" fmla="*/ 69979 h 2522"/>
                <a:gd name="T16" fmla="*/ 0 w 7126"/>
                <a:gd name="T17" fmla="*/ 69979 h 2522"/>
                <a:gd name="T18" fmla="*/ 60567 w 7126"/>
                <a:gd name="T19" fmla="*/ 31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22A8A32E-3B75-438B-8707-7132FA85F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122160 w 4068"/>
                <a:gd name="T1" fmla="*/ 0 h 1984"/>
                <a:gd name="T2" fmla="*/ 31 w 4068"/>
                <a:gd name="T3" fmla="*/ 61592 h 1984"/>
                <a:gd name="T4" fmla="*/ 126353 w 4068"/>
                <a:gd name="T5" fmla="*/ 0 h 1984"/>
                <a:gd name="T6" fmla="*/ 122160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D9EE48AF-E566-43E8-9DB0-25CE45B9E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4193 h 135"/>
                <a:gd name="T6" fmla="*/ 0 w 1"/>
                <a:gd name="T7" fmla="*/ 4193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A899E5A5-D434-49E0-826B-9842A25DB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43639 w 1405"/>
                <a:gd name="T1" fmla="*/ 31 h 2334"/>
                <a:gd name="T2" fmla="*/ 43639 w 1405"/>
                <a:gd name="T3" fmla="*/ 31 h 2334"/>
                <a:gd name="T4" fmla="*/ 0 w 1405"/>
                <a:gd name="T5" fmla="*/ 68301 h 2334"/>
                <a:gd name="T6" fmla="*/ 0 w 1405"/>
                <a:gd name="T7" fmla="*/ 72494 h 2334"/>
                <a:gd name="T8" fmla="*/ 43639 w 1405"/>
                <a:gd name="T9" fmla="*/ 31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F1026995-EF93-4BC2-B172-ADB49DB7B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1409259 w 47188"/>
                <a:gd name="T1" fmla="*/ 138839 h 6723"/>
                <a:gd name="T2" fmla="*/ 1335149 w 47188"/>
                <a:gd name="T3" fmla="*/ 208786 h 6723"/>
                <a:gd name="T4" fmla="*/ 1325738 w 47188"/>
                <a:gd name="T5" fmla="*/ 208786 h 6723"/>
                <a:gd name="T6" fmla="*/ 1309059 w 47188"/>
                <a:gd name="T7" fmla="*/ 204624 h 6723"/>
                <a:gd name="T8" fmla="*/ 1309059 w 47188"/>
                <a:gd name="T9" fmla="*/ 204624 h 6723"/>
                <a:gd name="T10" fmla="*/ 1325738 w 47188"/>
                <a:gd name="T11" fmla="*/ 208786 h 6723"/>
                <a:gd name="T12" fmla="*/ 1335149 w 47188"/>
                <a:gd name="T13" fmla="*/ 208786 h 6723"/>
                <a:gd name="T14" fmla="*/ 1409259 w 47188"/>
                <a:gd name="T15" fmla="*/ 138839 h 6723"/>
                <a:gd name="T16" fmla="*/ 31 w 47188"/>
                <a:gd name="T17" fmla="*/ 4193 h 6723"/>
                <a:gd name="T18" fmla="*/ 4193 w 47188"/>
                <a:gd name="T19" fmla="*/ 48019 h 6723"/>
                <a:gd name="T20" fmla="*/ 78303 w 47188"/>
                <a:gd name="T21" fmla="*/ 96038 h 6723"/>
                <a:gd name="T22" fmla="*/ 82496 w 47188"/>
                <a:gd name="T23" fmla="*/ 96038 h 6723"/>
                <a:gd name="T24" fmla="*/ 125296 w 47188"/>
                <a:gd name="T25" fmla="*/ 86658 h 6723"/>
                <a:gd name="T26" fmla="*/ 125296 w 47188"/>
                <a:gd name="T27" fmla="*/ 86658 h 6723"/>
                <a:gd name="T28" fmla="*/ 82496 w 47188"/>
                <a:gd name="T29" fmla="*/ 96038 h 6723"/>
                <a:gd name="T30" fmla="*/ 78303 w 47188"/>
                <a:gd name="T31" fmla="*/ 96038 h 6723"/>
                <a:gd name="T32" fmla="*/ 4193 w 47188"/>
                <a:gd name="T33" fmla="*/ 48019 h 6723"/>
                <a:gd name="T34" fmla="*/ 31 w 47188"/>
                <a:gd name="T35" fmla="*/ 4193 h 6723"/>
                <a:gd name="T36" fmla="*/ 1465633 w 47188"/>
                <a:gd name="T37" fmla="*/ 0 h 6723"/>
                <a:gd name="T38" fmla="*/ 1395686 w 47188"/>
                <a:gd name="T39" fmla="*/ 100231 h 6723"/>
                <a:gd name="T40" fmla="*/ 1395686 w 47188"/>
                <a:gd name="T41" fmla="*/ 100231 h 6723"/>
                <a:gd name="T42" fmla="*/ 1465633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06BA342A-C153-4E17-9DE8-3766F9328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31 w 1"/>
                <a:gd name="T1" fmla="*/ 31 h 1"/>
                <a:gd name="T2" fmla="*/ 31 w 1"/>
                <a:gd name="T3" fmla="*/ 31 h 1"/>
                <a:gd name="T4" fmla="*/ 31 w 1"/>
                <a:gd name="T5" fmla="*/ 31 h 1"/>
                <a:gd name="T6" fmla="*/ 31 w 1"/>
                <a:gd name="T7" fmla="*/ 3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C195922B-C617-4E71-9CCF-DC9FA2749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31 h 2253"/>
                <a:gd name="T2" fmla="*/ 87683 w 2823"/>
                <a:gd name="T3" fmla="*/ 69978 h 2253"/>
                <a:gd name="T4" fmla="*/ 0 w 2823"/>
                <a:gd name="T5" fmla="*/ 31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F3924193-66BE-4757-822E-20AB447DE5BC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AF0ADC02-4FC0-4ACB-A181-201B2CEDB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164960 w 5748"/>
                <a:gd name="T1" fmla="*/ 31 h 3934"/>
                <a:gd name="T2" fmla="*/ 147224 w 5748"/>
                <a:gd name="T3" fmla="*/ 17766 h 3934"/>
                <a:gd name="T4" fmla="*/ 78333 w 5748"/>
                <a:gd name="T5" fmla="*/ 90850 h 3934"/>
                <a:gd name="T6" fmla="*/ 67680 w 5748"/>
                <a:gd name="T7" fmla="*/ 92341 h 3934"/>
                <a:gd name="T8" fmla="*/ 26121 w 5748"/>
                <a:gd name="T9" fmla="*/ 78333 h 3934"/>
                <a:gd name="T10" fmla="*/ 20500 w 5748"/>
                <a:gd name="T11" fmla="*/ 76594 h 3934"/>
                <a:gd name="T12" fmla="*/ 4193 w 5748"/>
                <a:gd name="T13" fmla="*/ 82495 h 3934"/>
                <a:gd name="T14" fmla="*/ 8386 w 5748"/>
                <a:gd name="T15" fmla="*/ 104424 h 3934"/>
                <a:gd name="T16" fmla="*/ 68922 w 5748"/>
                <a:gd name="T17" fmla="*/ 122159 h 3934"/>
                <a:gd name="T18" fmla="*/ 82495 w 5748"/>
                <a:gd name="T19" fmla="*/ 122159 h 3934"/>
                <a:gd name="T20" fmla="*/ 178533 w 5748"/>
                <a:gd name="T21" fmla="*/ 17766 h 3934"/>
                <a:gd name="T22" fmla="*/ 164960 w 5748"/>
                <a:gd name="T23" fmla="*/ 31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4DA13FF3-037A-4BC1-B159-AF57159CC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117314 w 7563"/>
                <a:gd name="T1" fmla="*/ 0 h 6741"/>
                <a:gd name="T2" fmla="*/ 34446 w 7563"/>
                <a:gd name="T3" fmla="*/ 39850 h 6741"/>
                <a:gd name="T4" fmla="*/ 52212 w 7563"/>
                <a:gd name="T5" fmla="*/ 188069 h 6741"/>
                <a:gd name="T6" fmla="*/ 117190 w 7563"/>
                <a:gd name="T7" fmla="*/ 209376 h 6741"/>
                <a:gd name="T8" fmla="*/ 199375 w 7563"/>
                <a:gd name="T9" fmla="*/ 170333 h 6741"/>
                <a:gd name="T10" fmla="*/ 182696 w 7563"/>
                <a:gd name="T11" fmla="*/ 23140 h 6741"/>
                <a:gd name="T12" fmla="*/ 117314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AA9020EC-96EC-4A23-8AB1-98541815AEA4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4B96F338-A293-4B2A-9CAB-3304F182D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106008 w 6992"/>
                <a:gd name="T1" fmla="*/ 31 h 6211"/>
                <a:gd name="T2" fmla="*/ 46994 w 6992"/>
                <a:gd name="T3" fmla="*/ 21711 h 6211"/>
                <a:gd name="T4" fmla="*/ 30284 w 6992"/>
                <a:gd name="T5" fmla="*/ 156387 h 6211"/>
                <a:gd name="T6" fmla="*/ 104703 w 6992"/>
                <a:gd name="T7" fmla="*/ 192914 h 6211"/>
                <a:gd name="T8" fmla="*/ 169122 w 6992"/>
                <a:gd name="T9" fmla="*/ 169961 h 6211"/>
                <a:gd name="T10" fmla="*/ 182695 w 6992"/>
                <a:gd name="T11" fmla="*/ 34259 h 6211"/>
                <a:gd name="T12" fmla="*/ 106008 w 6992"/>
                <a:gd name="T13" fmla="*/ 31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4FEBD66C-6AE0-4223-B1A5-450B4D5FE3A2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FD71EE04-D276-4103-BA41-341D997EF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31 w 8000"/>
                <a:gd name="T1" fmla="*/ 31 h 11551"/>
                <a:gd name="T2" fmla="*/ 31 w 8000"/>
                <a:gd name="T3" fmla="*/ 304855 h 11551"/>
                <a:gd name="T4" fmla="*/ 13604 w 8000"/>
                <a:gd name="T5" fmla="*/ 330945 h 11551"/>
                <a:gd name="T6" fmla="*/ 116382 w 8000"/>
                <a:gd name="T7" fmla="*/ 358775 h 11551"/>
                <a:gd name="T8" fmla="*/ 230715 w 8000"/>
                <a:gd name="T9" fmla="*/ 330945 h 11551"/>
                <a:gd name="T10" fmla="*/ 248481 w 8000"/>
                <a:gd name="T11" fmla="*/ 304855 h 11551"/>
                <a:gd name="T12" fmla="*/ 248481 w 8000"/>
                <a:gd name="T13" fmla="*/ 31 h 11551"/>
                <a:gd name="T14" fmla="*/ 126322 w 8000"/>
                <a:gd name="T15" fmla="*/ 35533 h 11551"/>
                <a:gd name="T16" fmla="*/ 31 w 8000"/>
                <a:gd name="T17" fmla="*/ 31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DAAA7A5E-BEF3-479D-A0B3-2E535913A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48481 w 8000"/>
                <a:gd name="T1" fmla="*/ 31 h 11495"/>
                <a:gd name="T2" fmla="*/ 248481 w 8000"/>
                <a:gd name="T3" fmla="*/ 31 h 11495"/>
                <a:gd name="T4" fmla="*/ 248481 w 8000"/>
                <a:gd name="T5" fmla="*/ 161823 h 11495"/>
                <a:gd name="T6" fmla="*/ 248481 w 8000"/>
                <a:gd name="T7" fmla="*/ 161823 h 11495"/>
                <a:gd name="T8" fmla="*/ 248481 w 8000"/>
                <a:gd name="T9" fmla="*/ 31 h 11495"/>
                <a:gd name="T10" fmla="*/ 31 w 8000"/>
                <a:gd name="T11" fmla="*/ 31 h 11495"/>
                <a:gd name="T12" fmla="*/ 31 w 8000"/>
                <a:gd name="T13" fmla="*/ 304855 h 11495"/>
                <a:gd name="T14" fmla="*/ 13604 w 8000"/>
                <a:gd name="T15" fmla="*/ 330946 h 11495"/>
                <a:gd name="T16" fmla="*/ 117997 w 8000"/>
                <a:gd name="T17" fmla="*/ 357036 h 11495"/>
                <a:gd name="T18" fmla="*/ 230715 w 8000"/>
                <a:gd name="T19" fmla="*/ 330946 h 11495"/>
                <a:gd name="T20" fmla="*/ 248481 w 8000"/>
                <a:gd name="T21" fmla="*/ 304855 h 11495"/>
                <a:gd name="T22" fmla="*/ 248481 w 8000"/>
                <a:gd name="T23" fmla="*/ 300662 h 11495"/>
                <a:gd name="T24" fmla="*/ 248481 w 8000"/>
                <a:gd name="T25" fmla="*/ 300662 h 11495"/>
                <a:gd name="T26" fmla="*/ 248481 w 8000"/>
                <a:gd name="T27" fmla="*/ 304855 h 11495"/>
                <a:gd name="T28" fmla="*/ 230715 w 8000"/>
                <a:gd name="T29" fmla="*/ 330946 h 11495"/>
                <a:gd name="T30" fmla="*/ 117997 w 8000"/>
                <a:gd name="T31" fmla="*/ 357036 h 11495"/>
                <a:gd name="T32" fmla="*/ 13604 w 8000"/>
                <a:gd name="T33" fmla="*/ 330946 h 11495"/>
                <a:gd name="T34" fmla="*/ 31 w 8000"/>
                <a:gd name="T35" fmla="*/ 304855 h 11495"/>
                <a:gd name="T36" fmla="*/ 31 w 8000"/>
                <a:gd name="T37" fmla="*/ 31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1D64CAD3-87A0-46B6-86A7-EEF35E495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31 w 1"/>
                <a:gd name="T1" fmla="*/ 0 h 4471"/>
                <a:gd name="T2" fmla="*/ 31 w 1"/>
                <a:gd name="T3" fmla="*/ 138839 h 4471"/>
                <a:gd name="T4" fmla="*/ 31 w 1"/>
                <a:gd name="T5" fmla="*/ 138839 h 4471"/>
                <a:gd name="T6" fmla="*/ 31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DC178B1A-8DA2-4AC6-B986-22E67AAF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6122 w 841"/>
                <a:gd name="T1" fmla="*/ 0 h 404"/>
                <a:gd name="T2" fmla="*/ 22022 w 841"/>
                <a:gd name="T3" fmla="*/ 3137 h 404"/>
                <a:gd name="T4" fmla="*/ 22022 w 841"/>
                <a:gd name="T5" fmla="*/ 3137 h 404"/>
                <a:gd name="T6" fmla="*/ 26122 w 841"/>
                <a:gd name="T7" fmla="*/ 0 h 404"/>
                <a:gd name="T8" fmla="*/ 22022 w 841"/>
                <a:gd name="T9" fmla="*/ 3137 h 404"/>
                <a:gd name="T10" fmla="*/ 22022 w 841"/>
                <a:gd name="T11" fmla="*/ 3137 h 404"/>
                <a:gd name="T12" fmla="*/ 9846 w 841"/>
                <a:gd name="T13" fmla="*/ 8976 h 404"/>
                <a:gd name="T14" fmla="*/ 9846 w 841"/>
                <a:gd name="T15" fmla="*/ 8976 h 404"/>
                <a:gd name="T16" fmla="*/ 21929 w 841"/>
                <a:gd name="T17" fmla="*/ 4193 h 404"/>
                <a:gd name="T18" fmla="*/ 22022 w 841"/>
                <a:gd name="T19" fmla="*/ 3137 h 404"/>
                <a:gd name="T20" fmla="*/ 9846 w 841"/>
                <a:gd name="T21" fmla="*/ 8976 h 404"/>
                <a:gd name="T22" fmla="*/ 0 w 841"/>
                <a:gd name="T23" fmla="*/ 12548 h 404"/>
                <a:gd name="T24" fmla="*/ 9846 w 841"/>
                <a:gd name="T25" fmla="*/ 897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2F0D6096-6206-4FD0-A16A-A5B27D983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31 w 8000"/>
                <a:gd name="T1" fmla="*/ 0 h 11192"/>
                <a:gd name="T2" fmla="*/ 31 w 8000"/>
                <a:gd name="T3" fmla="*/ 295444 h 11192"/>
                <a:gd name="T4" fmla="*/ 13604 w 8000"/>
                <a:gd name="T5" fmla="*/ 321534 h 11192"/>
                <a:gd name="T6" fmla="*/ 117997 w 8000"/>
                <a:gd name="T7" fmla="*/ 347625 h 11192"/>
                <a:gd name="T8" fmla="*/ 230715 w 8000"/>
                <a:gd name="T9" fmla="*/ 321534 h 11192"/>
                <a:gd name="T10" fmla="*/ 248481 w 8000"/>
                <a:gd name="T11" fmla="*/ 295444 h 11192"/>
                <a:gd name="T12" fmla="*/ 248481 w 8000"/>
                <a:gd name="T13" fmla="*/ 291251 h 11192"/>
                <a:gd name="T14" fmla="*/ 248481 w 8000"/>
                <a:gd name="T15" fmla="*/ 152412 h 11192"/>
                <a:gd name="T16" fmla="*/ 248481 w 8000"/>
                <a:gd name="T17" fmla="*/ 0 h 11192"/>
                <a:gd name="T18" fmla="*/ 222359 w 8000"/>
                <a:gd name="T19" fmla="*/ 12548 h 11192"/>
                <a:gd name="T20" fmla="*/ 218197 w 8000"/>
                <a:gd name="T21" fmla="*/ 12548 h 11192"/>
                <a:gd name="T22" fmla="*/ 218197 w 8000"/>
                <a:gd name="T23" fmla="*/ 16710 h 11192"/>
                <a:gd name="T24" fmla="*/ 218197 w 8000"/>
                <a:gd name="T25" fmla="*/ 243232 h 11192"/>
                <a:gd name="T26" fmla="*/ 204624 w 8000"/>
                <a:gd name="T27" fmla="*/ 269322 h 11192"/>
                <a:gd name="T28" fmla="*/ 117997 w 8000"/>
                <a:gd name="T29" fmla="*/ 299606 h 11192"/>
                <a:gd name="T30" fmla="*/ 43857 w 8000"/>
                <a:gd name="T31" fmla="*/ 273516 h 11192"/>
                <a:gd name="T32" fmla="*/ 30284 w 8000"/>
                <a:gd name="T33" fmla="*/ 243232 h 11192"/>
                <a:gd name="T34" fmla="*/ 30284 w 8000"/>
                <a:gd name="T35" fmla="*/ 16710 h 11192"/>
                <a:gd name="T36" fmla="*/ 30284 w 8000"/>
                <a:gd name="T37" fmla="*/ 12548 h 11192"/>
                <a:gd name="T38" fmla="*/ 21960 w 8000"/>
                <a:gd name="T39" fmla="*/ 12548 h 11192"/>
                <a:gd name="T40" fmla="*/ 31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C58861A7-AD38-4B7C-BCFE-781527E9E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126322 w 8000"/>
                <a:gd name="T1" fmla="*/ 31 h 2253"/>
                <a:gd name="T2" fmla="*/ 31 w 8000"/>
                <a:gd name="T3" fmla="*/ 34477 h 2253"/>
                <a:gd name="T4" fmla="*/ 13604 w 8000"/>
                <a:gd name="T5" fmla="*/ 52212 h 2253"/>
                <a:gd name="T6" fmla="*/ 30284 w 8000"/>
                <a:gd name="T7" fmla="*/ 56405 h 2253"/>
                <a:gd name="T8" fmla="*/ 30284 w 8000"/>
                <a:gd name="T9" fmla="*/ 60567 h 2253"/>
                <a:gd name="T10" fmla="*/ 126322 w 8000"/>
                <a:gd name="T11" fmla="*/ 69978 h 2253"/>
                <a:gd name="T12" fmla="*/ 218197 w 8000"/>
                <a:gd name="T13" fmla="*/ 60567 h 2253"/>
                <a:gd name="T14" fmla="*/ 218197 w 8000"/>
                <a:gd name="T15" fmla="*/ 56405 h 2253"/>
                <a:gd name="T16" fmla="*/ 234908 w 8000"/>
                <a:gd name="T17" fmla="*/ 52212 h 2253"/>
                <a:gd name="T18" fmla="*/ 248481 w 8000"/>
                <a:gd name="T19" fmla="*/ 34477 h 2253"/>
                <a:gd name="T20" fmla="*/ 126322 w 8000"/>
                <a:gd name="T21" fmla="*/ 31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F821A4B5-23F9-4375-A170-4D598C7A1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112748 w 7126"/>
                <a:gd name="T1" fmla="*/ 31 h 1379"/>
                <a:gd name="T2" fmla="*/ 31 w 7126"/>
                <a:gd name="T3" fmla="*/ 38639 h 1379"/>
                <a:gd name="T4" fmla="*/ 16710 w 7126"/>
                <a:gd name="T5" fmla="*/ 42832 h 1379"/>
                <a:gd name="T6" fmla="*/ 112748 w 7126"/>
                <a:gd name="T7" fmla="*/ 16710 h 1379"/>
                <a:gd name="T8" fmla="*/ 130514 w 7126"/>
                <a:gd name="T9" fmla="*/ 31 h 1379"/>
                <a:gd name="T10" fmla="*/ 112748 w 7126"/>
                <a:gd name="T11" fmla="*/ 31 h 1379"/>
                <a:gd name="T12" fmla="*/ 143032 w 7126"/>
                <a:gd name="T13" fmla="*/ 31 h 1379"/>
                <a:gd name="T14" fmla="*/ 112748 w 7126"/>
                <a:gd name="T15" fmla="*/ 16710 h 1379"/>
                <a:gd name="T16" fmla="*/ 204624 w 7126"/>
                <a:gd name="T17" fmla="*/ 42832 h 1379"/>
                <a:gd name="T18" fmla="*/ 221334 w 7126"/>
                <a:gd name="T19" fmla="*/ 38639 h 1379"/>
                <a:gd name="T20" fmla="*/ 143032 w 7126"/>
                <a:gd name="T21" fmla="*/ 31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90D84C0A-C867-4D64-B058-3AAD3E011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96038 w 6050"/>
                <a:gd name="T1" fmla="*/ 0 h 1278"/>
                <a:gd name="T2" fmla="*/ 0 w 6050"/>
                <a:gd name="T3" fmla="*/ 26122 h 1278"/>
                <a:gd name="T4" fmla="*/ 0 w 6050"/>
                <a:gd name="T5" fmla="*/ 30284 h 1278"/>
                <a:gd name="T6" fmla="*/ 96038 w 6050"/>
                <a:gd name="T7" fmla="*/ 39695 h 1278"/>
                <a:gd name="T8" fmla="*/ 187914 w 6050"/>
                <a:gd name="T9" fmla="*/ 30284 h 1278"/>
                <a:gd name="T10" fmla="*/ 187914 w 6050"/>
                <a:gd name="T11" fmla="*/ 26122 h 1278"/>
                <a:gd name="T12" fmla="*/ 96038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D86FD926-A670-4916-869F-325117B46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85105 w 6991"/>
                <a:gd name="T1" fmla="*/ 31 h 10038"/>
                <a:gd name="T2" fmla="*/ 56374 w 6991"/>
                <a:gd name="T3" fmla="*/ 2764 h 10038"/>
                <a:gd name="T4" fmla="*/ 12548 w 6991"/>
                <a:gd name="T5" fmla="*/ 6957 h 10038"/>
                <a:gd name="T6" fmla="*/ 86658 w 6991"/>
                <a:gd name="T7" fmla="*/ 50783 h 10038"/>
                <a:gd name="T8" fmla="*/ 64729 w 6991"/>
                <a:gd name="T9" fmla="*/ 115512 h 10038"/>
                <a:gd name="T10" fmla="*/ 34446 w 6991"/>
                <a:gd name="T11" fmla="*/ 137441 h 10038"/>
                <a:gd name="T12" fmla="*/ 34446 w 6991"/>
                <a:gd name="T13" fmla="*/ 237641 h 10038"/>
                <a:gd name="T14" fmla="*/ 90820 w 6991"/>
                <a:gd name="T15" fmla="*/ 257581 h 10038"/>
                <a:gd name="T16" fmla="*/ 134676 w 6991"/>
                <a:gd name="T17" fmla="*/ 251214 h 10038"/>
                <a:gd name="T18" fmla="*/ 145206 w 6991"/>
                <a:gd name="T19" fmla="*/ 250096 h 10038"/>
                <a:gd name="T20" fmla="*/ 177477 w 6991"/>
                <a:gd name="T21" fmla="*/ 285659 h 10038"/>
                <a:gd name="T22" fmla="*/ 177477 w 6991"/>
                <a:gd name="T23" fmla="*/ 311750 h 10038"/>
                <a:gd name="T24" fmla="*/ 199375 w 6991"/>
                <a:gd name="T25" fmla="*/ 285659 h 10038"/>
                <a:gd name="T26" fmla="*/ 208786 w 6991"/>
                <a:gd name="T27" fmla="*/ 233479 h 10038"/>
                <a:gd name="T28" fmla="*/ 147194 w 6991"/>
                <a:gd name="T29" fmla="*/ 189622 h 10038"/>
                <a:gd name="T30" fmla="*/ 173284 w 6991"/>
                <a:gd name="T31" fmla="*/ 124893 h 10038"/>
                <a:gd name="T32" fmla="*/ 173284 w 6991"/>
                <a:gd name="T33" fmla="*/ 63300 h 10038"/>
                <a:gd name="T34" fmla="*/ 125265 w 6991"/>
                <a:gd name="T35" fmla="*/ 6957 h 10038"/>
                <a:gd name="T36" fmla="*/ 85105 w 6991"/>
                <a:gd name="T37" fmla="*/ 31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A548DAF9-B037-4D97-A45F-63EDDC64E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56374 w 4605"/>
                <a:gd name="T1" fmla="*/ 13573 h 1413"/>
                <a:gd name="T2" fmla="*/ 56374 w 4605"/>
                <a:gd name="T3" fmla="*/ 13573 h 1413"/>
                <a:gd name="T4" fmla="*/ 56374 w 4605"/>
                <a:gd name="T5" fmla="*/ 13573 h 1413"/>
                <a:gd name="T6" fmla="*/ 56374 w 4605"/>
                <a:gd name="T7" fmla="*/ 13573 h 1413"/>
                <a:gd name="T8" fmla="*/ 100231 w 4605"/>
                <a:gd name="T9" fmla="*/ 9411 h 1413"/>
                <a:gd name="T10" fmla="*/ 100231 w 4605"/>
                <a:gd name="T11" fmla="*/ 9411 h 1413"/>
                <a:gd name="T12" fmla="*/ 100231 w 4605"/>
                <a:gd name="T13" fmla="*/ 9411 h 1413"/>
                <a:gd name="T14" fmla="*/ 100231 w 4605"/>
                <a:gd name="T15" fmla="*/ 9411 h 1413"/>
                <a:gd name="T16" fmla="*/ 100231 w 4605"/>
                <a:gd name="T17" fmla="*/ 9411 h 1413"/>
                <a:gd name="T18" fmla="*/ 100231 w 4605"/>
                <a:gd name="T19" fmla="*/ 9411 h 1413"/>
                <a:gd name="T20" fmla="*/ 112748 w 4605"/>
                <a:gd name="T21" fmla="*/ 9411 h 1413"/>
                <a:gd name="T22" fmla="*/ 143032 w 4605"/>
                <a:gd name="T23" fmla="*/ 43857 h 1413"/>
                <a:gd name="T24" fmla="*/ 112748 w 4605"/>
                <a:gd name="T25" fmla="*/ 9411 h 1413"/>
                <a:gd name="T26" fmla="*/ 112748 w 4605"/>
                <a:gd name="T27" fmla="*/ 9411 h 1413"/>
                <a:gd name="T28" fmla="*/ 112748 w 4605"/>
                <a:gd name="T29" fmla="*/ 9411 h 1413"/>
                <a:gd name="T30" fmla="*/ 112748 w 4605"/>
                <a:gd name="T31" fmla="*/ 9411 h 1413"/>
                <a:gd name="T32" fmla="*/ 112748 w 4605"/>
                <a:gd name="T33" fmla="*/ 9411 h 1413"/>
                <a:gd name="T34" fmla="*/ 0 w 4605"/>
                <a:gd name="T35" fmla="*/ 31 h 1413"/>
                <a:gd name="T36" fmla="*/ 56374 w 4605"/>
                <a:gd name="T37" fmla="*/ 13573 h 1413"/>
                <a:gd name="T38" fmla="*/ 0 w 4605"/>
                <a:gd name="T39" fmla="*/ 31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A024CCB2-C8C1-4651-82FA-8B9FBB791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52212 w 6151"/>
                <a:gd name="T1" fmla="*/ 31 h 6320"/>
                <a:gd name="T2" fmla="*/ 52212 w 6151"/>
                <a:gd name="T3" fmla="*/ 31 h 6320"/>
                <a:gd name="T4" fmla="*/ 21928 w 6151"/>
                <a:gd name="T5" fmla="*/ 21960 h 6320"/>
                <a:gd name="T6" fmla="*/ 31 w 6151"/>
                <a:gd name="T7" fmla="*/ 74141 h 6320"/>
                <a:gd name="T8" fmla="*/ 21928 w 6151"/>
                <a:gd name="T9" fmla="*/ 122159 h 6320"/>
                <a:gd name="T10" fmla="*/ 21928 w 6151"/>
                <a:gd name="T11" fmla="*/ 126353 h 6320"/>
                <a:gd name="T12" fmla="*/ 78303 w 6151"/>
                <a:gd name="T13" fmla="*/ 139895 h 6320"/>
                <a:gd name="T14" fmla="*/ 122160 w 6151"/>
                <a:gd name="T15" fmla="*/ 135733 h 6320"/>
                <a:gd name="T16" fmla="*/ 134677 w 6151"/>
                <a:gd name="T17" fmla="*/ 135733 h 6320"/>
                <a:gd name="T18" fmla="*/ 164960 w 6151"/>
                <a:gd name="T19" fmla="*/ 170178 h 6320"/>
                <a:gd name="T20" fmla="*/ 164960 w 6151"/>
                <a:gd name="T21" fmla="*/ 174372 h 6320"/>
                <a:gd name="T22" fmla="*/ 164960 w 6151"/>
                <a:gd name="T23" fmla="*/ 196269 h 6320"/>
                <a:gd name="T24" fmla="*/ 186858 w 6151"/>
                <a:gd name="T25" fmla="*/ 170178 h 6320"/>
                <a:gd name="T26" fmla="*/ 144057 w 6151"/>
                <a:gd name="T27" fmla="*/ 113804 h 6320"/>
                <a:gd name="T28" fmla="*/ 52212 w 6151"/>
                <a:gd name="T29" fmla="*/ 31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98A85F4D-C336-40BF-9A4A-F4C07ACCF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60567 w 2958"/>
                <a:gd name="T1" fmla="*/ 0 h 6420"/>
                <a:gd name="T2" fmla="*/ 56374 w 2958"/>
                <a:gd name="T3" fmla="*/ 4193 h 6420"/>
                <a:gd name="T4" fmla="*/ 17766 w 2958"/>
                <a:gd name="T5" fmla="*/ 30284 h 6420"/>
                <a:gd name="T6" fmla="*/ 13573 w 2958"/>
                <a:gd name="T7" fmla="*/ 42801 h 6420"/>
                <a:gd name="T8" fmla="*/ 4193 w 2958"/>
                <a:gd name="T9" fmla="*/ 86658 h 6420"/>
                <a:gd name="T10" fmla="*/ 30284 w 2958"/>
                <a:gd name="T11" fmla="*/ 143032 h 6420"/>
                <a:gd name="T12" fmla="*/ 0 w 2958"/>
                <a:gd name="T13" fmla="*/ 199375 h 6420"/>
                <a:gd name="T14" fmla="*/ 48019 w 2958"/>
                <a:gd name="T15" fmla="*/ 177478 h 6420"/>
                <a:gd name="T16" fmla="*/ 65785 w 2958"/>
                <a:gd name="T17" fmla="*/ 164929 h 6420"/>
                <a:gd name="T18" fmla="*/ 86658 w 2958"/>
                <a:gd name="T19" fmla="*/ 130484 h 6420"/>
                <a:gd name="T20" fmla="*/ 56374 w 2958"/>
                <a:gd name="T21" fmla="*/ 82465 h 6420"/>
                <a:gd name="T22" fmla="*/ 60567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01061384-D010-4F0C-A901-94265F55E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17766 w 2387"/>
                <a:gd name="T1" fmla="*/ 31 h 5446"/>
                <a:gd name="T2" fmla="*/ 17766 w 2387"/>
                <a:gd name="T3" fmla="*/ 31 h 5446"/>
                <a:gd name="T4" fmla="*/ 17425 w 2387"/>
                <a:gd name="T5" fmla="*/ 2174 h 5446"/>
                <a:gd name="T6" fmla="*/ 17425 w 2387"/>
                <a:gd name="T7" fmla="*/ 2174 h 5446"/>
                <a:gd name="T8" fmla="*/ 17766 w 2387"/>
                <a:gd name="T9" fmla="*/ 31 h 5446"/>
                <a:gd name="T10" fmla="*/ 17425 w 2387"/>
                <a:gd name="T11" fmla="*/ 2174 h 5446"/>
                <a:gd name="T12" fmla="*/ 17425 w 2387"/>
                <a:gd name="T13" fmla="*/ 2174 h 5446"/>
                <a:gd name="T14" fmla="*/ 13573 w 2387"/>
                <a:gd name="T15" fmla="*/ 12548 h 5446"/>
                <a:gd name="T16" fmla="*/ 4193 w 2387"/>
                <a:gd name="T17" fmla="*/ 42832 h 5446"/>
                <a:gd name="T18" fmla="*/ 4193 w 2387"/>
                <a:gd name="T19" fmla="*/ 56405 h 5446"/>
                <a:gd name="T20" fmla="*/ 30283 w 2387"/>
                <a:gd name="T21" fmla="*/ 112779 h 5446"/>
                <a:gd name="T22" fmla="*/ 30283 w 2387"/>
                <a:gd name="T23" fmla="*/ 121103 h 5446"/>
                <a:gd name="T24" fmla="*/ 17766 w 2387"/>
                <a:gd name="T25" fmla="*/ 152443 h 5446"/>
                <a:gd name="T26" fmla="*/ 0 w 2387"/>
                <a:gd name="T27" fmla="*/ 169122 h 5446"/>
                <a:gd name="T28" fmla="*/ 48019 w 2387"/>
                <a:gd name="T29" fmla="*/ 147225 h 5446"/>
                <a:gd name="T30" fmla="*/ 65785 w 2387"/>
                <a:gd name="T31" fmla="*/ 134676 h 5446"/>
                <a:gd name="T32" fmla="*/ 43857 w 2387"/>
                <a:gd name="T33" fmla="*/ 74140 h 5446"/>
                <a:gd name="T34" fmla="*/ 17425 w 2387"/>
                <a:gd name="T35" fmla="*/ 2174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6F3421B5-83EC-40BF-B60B-C485A70B8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38639 w 2353"/>
                <a:gd name="T1" fmla="*/ 31 h 2522"/>
                <a:gd name="T2" fmla="*/ 0 w 2353"/>
                <a:gd name="T3" fmla="*/ 39695 h 2522"/>
                <a:gd name="T4" fmla="*/ 38639 w 2353"/>
                <a:gd name="T5" fmla="*/ 78303 h 2522"/>
                <a:gd name="T6" fmla="*/ 73084 w 2353"/>
                <a:gd name="T7" fmla="*/ 39695 h 2522"/>
                <a:gd name="T8" fmla="*/ 38639 w 2353"/>
                <a:gd name="T9" fmla="*/ 31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9BDE94A5-5B94-4C47-92BA-55324B960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34476 w 2387"/>
                <a:gd name="T1" fmla="*/ 31 h 2354"/>
                <a:gd name="T2" fmla="*/ 0 w 2387"/>
                <a:gd name="T3" fmla="*/ 34476 h 2354"/>
                <a:gd name="T4" fmla="*/ 34476 w 2387"/>
                <a:gd name="T5" fmla="*/ 73115 h 2354"/>
                <a:gd name="T6" fmla="*/ 74140 w 2387"/>
                <a:gd name="T7" fmla="*/ 34476 h 2354"/>
                <a:gd name="T8" fmla="*/ 34476 w 2387"/>
                <a:gd name="T9" fmla="*/ 31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BA120ECE-526B-4AD0-860B-9770C42CC7AA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0402D0EB-2E71-49D4-A490-17D5FA4DA1AE}"/>
              </a:ext>
            </a:extLst>
          </p:cNvPr>
          <p:cNvSpPr txBox="1"/>
          <p:nvPr userDrawn="1"/>
        </p:nvSpPr>
        <p:spPr>
          <a:xfrm>
            <a:off x="4334934" y="1571626"/>
            <a:ext cx="3725333" cy="2747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72345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668ED471-5C5C-469B-8C42-0245E959726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1FA07A07-4E48-4F64-92FF-ED683DFF9199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E46B6F8D-E2B2-408E-B082-F4B150F6E3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946B94D7-2771-433F-A720-187282301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6507F113-3568-4798-BBBF-504E4DD7A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F0E853D4-A708-4C2B-B665-6FF385B02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15B92D16-BB7B-42FF-817B-2BF67891BA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85B6A523-6DFB-4177-B010-8EEFFDE33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6FA53938-4FC7-416E-8613-708C02800530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36F5F53-228B-4483-A831-A82A23E4E2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FC4CD7D5-75AD-4571-9BD1-D39A58F32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8A0D1687-D563-44A4-81B7-C620614E9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2AFF654A-C8B4-4CDF-907F-C46B99E06F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DB178B29-3CF6-45C4-91A2-C988E8698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914469A4-EA17-432A-9A91-516E145ED2C7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06984F69-40FE-4481-919B-877553B924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96C8D34A-DF53-40E3-9491-B81BF7187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A3A0E770-FC33-43AA-A704-ABCE02172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763B57D0-0082-429A-8E47-284B5975E8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DC11B3F-02F9-4F1B-94EC-41073D245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BD2191DC-507E-4F59-B1F7-077648330397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FD91731E-F290-478B-B446-5ED287CC9C5A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31A359BA-7AF1-40E8-AD9F-58DE22735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ADB56731-6876-4219-92E2-F2E56182138B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384B3213-3CC2-4431-A94B-4C0D33552BBD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2675C985-DCAC-4777-9F4A-7ED36BC85F5D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0F4B3E04-1A41-435C-AD27-F2D626FFB283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4E9C06A2-5B78-4DC9-9235-3B91402E800C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F8CA8ACD-6288-4F44-B325-23D136F743E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1C85305E-496C-4634-A8E5-3889E30B27D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53A83AE4-5830-4EE1-B0AF-BA40B1524ADD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1FA826CC-993D-44DB-9220-416993551E45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4635C0D2-B653-4567-BCB5-FD304B12ABF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B80D884F-62F1-466F-9BB2-54A20605052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7CFD3CE2-244B-4BAA-9FAE-97FD3437F78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A40A9477-6EE5-4364-A445-6E9E3C8BA683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69C65D12-DFC3-48CC-86B1-04D2D4708D3C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9F72CEE9-FC5E-438B-A03E-5507C4D2D22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53083CD9-A8DD-4A10-AF91-053B0FF91721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D5D26A5E-6C06-430F-B3F9-F4F593608686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327E6626-62D2-44B7-8AD1-6137D91CFD4E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93A57042-855B-4683-9FA0-6FE8F233A6F0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42CEE462-39D7-4611-84B2-9BB27D94166B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72646CF6-245B-4B60-8D02-7BF2AA608FCE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831AEE35-0FA4-4B7D-B67E-D0C5F4739301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A636527B-584D-4319-99D1-0E3565BAC306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ED065ECE-379C-413C-9A67-0ABF75519FC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83678263-A2B4-440B-8E52-10ACF57076FE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203BF57C-B5F7-4F5F-BA66-1E2CC6B5290F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A60BA8E1-A369-44E5-A612-51390AADBD1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1600EB02-2211-4A1D-9340-94EBAB814B75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26FC17CF-5881-4BE2-84C7-8D87EDE26C45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72D8A1CE-12CD-49B4-9C00-07D0C08A5F4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9FE67D12-12B2-4378-8077-5C80480FB581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2217A84D-020E-4107-B28B-5E9BFC3424C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1DFB24AA-F0BB-48B8-B879-0DA76EDB385E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7FD5A720-9889-45AF-B282-F47918663ED4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6A7A6642-DDD3-4525-8754-D05E08C8A94F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580958C5-1190-49F4-9899-FBF8B1AE43C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CA29EB61-3872-41CD-AFAF-C881E63639B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2730FE08-0215-4B78-BE2E-E62DF3578B3A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7ECC17BE-F8BA-4B56-B7A8-89CE652BD22A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0317B6B8-7D99-410B-BA20-363FE0A2511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3C94BB0A-F0D8-4656-AF28-333018CE30D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993323A9-AA57-48FE-AD56-4B14C4DD08E9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BD6C9C32-8111-4E46-BD63-5727F47C8F7A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52DD39E9-35E5-47A8-A332-CA13A256E567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21BE2DE6-7F7D-4C45-ACF5-957A7B6B6279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C9030FF0-B47A-4993-8879-A919BC422EE3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3F4D9801-2284-451B-9841-5D5105461AD2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72B301E7-EC30-4DBF-BDE7-D4236F189CDC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A42C93C6-99DD-415F-9088-42A82A97FD7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7B6F2273-A06C-4CC7-862B-DD1B1BD5F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58825 w 7563"/>
                <a:gd name="T1" fmla="*/ 0 h 9646"/>
                <a:gd name="T2" fmla="*/ 3375 w 7563"/>
                <a:gd name="T3" fmla="*/ 42025 h 9646"/>
                <a:gd name="T4" fmla="*/ 6725 w 7563"/>
                <a:gd name="T5" fmla="*/ 84025 h 9646"/>
                <a:gd name="T6" fmla="*/ 87400 w 7563"/>
                <a:gd name="T7" fmla="*/ 241150 h 9646"/>
                <a:gd name="T8" fmla="*/ 189050 w 7563"/>
                <a:gd name="T9" fmla="*/ 189050 h 9646"/>
                <a:gd name="T10" fmla="*/ 171425 w 7563"/>
                <a:gd name="T11" fmla="*/ 122675 h 9646"/>
                <a:gd name="T12" fmla="*/ 139500 w 7563"/>
                <a:gd name="T13" fmla="*/ 56300 h 9646"/>
                <a:gd name="T14" fmla="*/ 87400 w 7563"/>
                <a:gd name="T15" fmla="*/ 6725 h 9646"/>
                <a:gd name="T16" fmla="*/ 58825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D6CA73A9-565D-4EAD-A2B4-40D77C8C3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84025 w 8269"/>
                <a:gd name="T1" fmla="*/ 25 h 10096"/>
                <a:gd name="T2" fmla="*/ 0 w 8269"/>
                <a:gd name="T3" fmla="*/ 45400 h 10096"/>
                <a:gd name="T4" fmla="*/ 91600 w 8269"/>
                <a:gd name="T5" fmla="*/ 221000 h 10096"/>
                <a:gd name="T6" fmla="*/ 126050 w 8269"/>
                <a:gd name="T7" fmla="*/ 248725 h 10096"/>
                <a:gd name="T8" fmla="*/ 151200 w 8269"/>
                <a:gd name="T9" fmla="*/ 252375 h 10096"/>
                <a:gd name="T10" fmla="*/ 192425 w 8269"/>
                <a:gd name="T11" fmla="*/ 245350 h 10096"/>
                <a:gd name="T12" fmla="*/ 196625 w 8269"/>
                <a:gd name="T13" fmla="*/ 224350 h 10096"/>
                <a:gd name="T14" fmla="*/ 129400 w 8269"/>
                <a:gd name="T15" fmla="*/ 192425 h 10096"/>
                <a:gd name="T16" fmla="*/ 84025 w 8269"/>
                <a:gd name="T17" fmla="*/ 25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C8EE9191-E274-4A9B-BAAF-27B671DBF8E5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D8F6ED4D-0F0D-4E0C-85E2-88CE06997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7875 w 15696"/>
                <a:gd name="T1" fmla="*/ 0 h 16828"/>
                <a:gd name="T2" fmla="*/ 174775 w 15696"/>
                <a:gd name="T3" fmla="*/ 5800 h 16828"/>
                <a:gd name="T4" fmla="*/ 21000 w 15696"/>
                <a:gd name="T5" fmla="*/ 236875 h 16828"/>
                <a:gd name="T6" fmla="*/ 0 w 15696"/>
                <a:gd name="T7" fmla="*/ 362900 h 16828"/>
                <a:gd name="T8" fmla="*/ 0 w 15696"/>
                <a:gd name="T9" fmla="*/ 377175 h 16828"/>
                <a:gd name="T10" fmla="*/ 172175 w 15696"/>
                <a:gd name="T11" fmla="*/ 420700 h 16828"/>
                <a:gd name="T12" fmla="*/ 384825 w 15696"/>
                <a:gd name="T13" fmla="*/ 380550 h 16828"/>
                <a:gd name="T14" fmla="*/ 381475 w 15696"/>
                <a:gd name="T15" fmla="*/ 310800 h 16828"/>
                <a:gd name="T16" fmla="*/ 311725 w 15696"/>
                <a:gd name="T17" fmla="*/ 34375 h 16828"/>
                <a:gd name="T18" fmla="*/ 217875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0A9D02DA-321A-4576-B76C-5BB86F2CB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4225 w 169"/>
                <a:gd name="T1" fmla="*/ 25 h 1"/>
                <a:gd name="T2" fmla="*/ 25 w 169"/>
                <a:gd name="T3" fmla="*/ 25 h 1"/>
                <a:gd name="T4" fmla="*/ 25 w 169"/>
                <a:gd name="T5" fmla="*/ 25 h 1"/>
                <a:gd name="T6" fmla="*/ 4225 w 169"/>
                <a:gd name="T7" fmla="*/ 25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A9984EF4-7A49-4D11-8BEE-0578495FF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7575 w 304"/>
                <a:gd name="T1" fmla="*/ 25 h 13142"/>
                <a:gd name="T2" fmla="*/ 7525 w 304"/>
                <a:gd name="T3" fmla="*/ 6025 h 13142"/>
                <a:gd name="T4" fmla="*/ 7575 w 304"/>
                <a:gd name="T5" fmla="*/ 3375 h 13142"/>
                <a:gd name="T6" fmla="*/ 7575 w 304"/>
                <a:gd name="T7" fmla="*/ 25 h 13142"/>
                <a:gd name="T8" fmla="*/ 7525 w 304"/>
                <a:gd name="T9" fmla="*/ 6025 h 13142"/>
                <a:gd name="T10" fmla="*/ 25 w 304"/>
                <a:gd name="T11" fmla="*/ 328550 h 13142"/>
                <a:gd name="T12" fmla="*/ 4225 w 304"/>
                <a:gd name="T13" fmla="*/ 328550 h 13142"/>
                <a:gd name="T14" fmla="*/ 7525 w 304"/>
                <a:gd name="T15" fmla="*/ 6025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FF705F24-484E-4BE8-A396-45D62F21D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5 w 1984"/>
                <a:gd name="T1" fmla="*/ 3375 h 136"/>
                <a:gd name="T2" fmla="*/ 25 w 1984"/>
                <a:gd name="T3" fmla="*/ 3375 h 136"/>
                <a:gd name="T4" fmla="*/ 25 w 1984"/>
                <a:gd name="T5" fmla="*/ 3375 h 136"/>
                <a:gd name="T6" fmla="*/ 25 w 1984"/>
                <a:gd name="T7" fmla="*/ 3375 h 136"/>
                <a:gd name="T8" fmla="*/ 49600 w 1984"/>
                <a:gd name="T9" fmla="*/ 25 h 136"/>
                <a:gd name="T10" fmla="*/ 25 w 1984"/>
                <a:gd name="T11" fmla="*/ 3375 h 136"/>
                <a:gd name="T12" fmla="*/ 49600 w 1984"/>
                <a:gd name="T13" fmla="*/ 25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3AF5F728-2B66-487E-8A12-17BDA0F94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42025 w 2959"/>
                <a:gd name="T1" fmla="*/ 25 h 15394"/>
                <a:gd name="T2" fmla="*/ 35300 w 2959"/>
                <a:gd name="T3" fmla="*/ 31100 h 15394"/>
                <a:gd name="T4" fmla="*/ 25 w 2959"/>
                <a:gd name="T5" fmla="*/ 384825 h 15394"/>
                <a:gd name="T6" fmla="*/ 49600 w 2959"/>
                <a:gd name="T7" fmla="*/ 381475 h 15394"/>
                <a:gd name="T8" fmla="*/ 73950 w 2959"/>
                <a:gd name="T9" fmla="*/ 45375 h 15394"/>
                <a:gd name="T10" fmla="*/ 42025 w 2959"/>
                <a:gd name="T11" fmla="*/ 25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5477F53F-8422-4B1A-BCD0-71A9455D1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3375 w 135"/>
                <a:gd name="T1" fmla="*/ 0 h 572"/>
                <a:gd name="T2" fmla="*/ 0 w 135"/>
                <a:gd name="T3" fmla="*/ 14300 h 572"/>
                <a:gd name="T4" fmla="*/ 3375 w 135"/>
                <a:gd name="T5" fmla="*/ 14300 h 572"/>
                <a:gd name="T6" fmla="*/ 3375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B05292A2-1AB8-413F-95FA-81721CEF4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31100 w 1379"/>
                <a:gd name="T1" fmla="*/ 25 h 14822"/>
                <a:gd name="T2" fmla="*/ 3375 w 1379"/>
                <a:gd name="T3" fmla="*/ 42025 h 14822"/>
                <a:gd name="T4" fmla="*/ 25 w 1379"/>
                <a:gd name="T5" fmla="*/ 370550 h 14822"/>
                <a:gd name="T6" fmla="*/ 34475 w 1379"/>
                <a:gd name="T7" fmla="*/ 363825 h 14822"/>
                <a:gd name="T8" fmla="*/ 34475 w 1379"/>
                <a:gd name="T9" fmla="*/ 25 h 14822"/>
                <a:gd name="T10" fmla="*/ 31100 w 1379"/>
                <a:gd name="T11" fmla="*/ 25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9D684CF8-77E1-475F-B5A5-FDF3B27856B2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F0530089-BA2E-4691-A3D8-AC3060AECF0A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9B9DD7B3-1F80-457B-B1C1-FF135F794F44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F2CCED8D-0AE5-48DF-904D-732E34A3A9FE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F1969076-0E48-418F-808B-524E993BF30C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4A71F633-EC90-47A0-90F7-2EE3B5EBDD42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ACAC6B28-DC5C-4DD9-961C-11ABD0117A7B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CBDC5733-53D5-4BF3-98E0-9D7A21984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14300 w 4505"/>
                <a:gd name="T1" fmla="*/ 25 h 8134"/>
                <a:gd name="T2" fmla="*/ 7575 w 4505"/>
                <a:gd name="T3" fmla="*/ 98325 h 8134"/>
                <a:gd name="T4" fmla="*/ 3375 w 4505"/>
                <a:gd name="T5" fmla="*/ 147050 h 8134"/>
                <a:gd name="T6" fmla="*/ 49600 w 4505"/>
                <a:gd name="T7" fmla="*/ 203350 h 8134"/>
                <a:gd name="T8" fmla="*/ 101675 w 4505"/>
                <a:gd name="T9" fmla="*/ 154625 h 8134"/>
                <a:gd name="T10" fmla="*/ 105050 w 4505"/>
                <a:gd name="T11" fmla="*/ 126050 h 8134"/>
                <a:gd name="T12" fmla="*/ 112600 w 4505"/>
                <a:gd name="T13" fmla="*/ 7575 h 8134"/>
                <a:gd name="T14" fmla="*/ 14300 w 4505"/>
                <a:gd name="T15" fmla="*/ 25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0BC4711E-72CB-41DA-B111-7B3DE2735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509625 w 40634"/>
                <a:gd name="T1" fmla="*/ 25 h 42724"/>
                <a:gd name="T2" fmla="*/ 497425 w 40634"/>
                <a:gd name="T3" fmla="*/ 175 h 42724"/>
                <a:gd name="T4" fmla="*/ 10925 w 40634"/>
                <a:gd name="T5" fmla="*/ 479925 h 42724"/>
                <a:gd name="T6" fmla="*/ 31925 w 40634"/>
                <a:gd name="T7" fmla="*/ 714350 h 42724"/>
                <a:gd name="T8" fmla="*/ 21025 w 40634"/>
                <a:gd name="T9" fmla="*/ 788300 h 42724"/>
                <a:gd name="T10" fmla="*/ 136950 w 40634"/>
                <a:gd name="T11" fmla="*/ 893325 h 42724"/>
                <a:gd name="T12" fmla="*/ 602450 w 40634"/>
                <a:gd name="T13" fmla="*/ 1068075 h 42724"/>
                <a:gd name="T14" fmla="*/ 920875 w 40634"/>
                <a:gd name="T15" fmla="*/ 900050 h 42724"/>
                <a:gd name="T16" fmla="*/ 931800 w 40634"/>
                <a:gd name="T17" fmla="*/ 854675 h 42724"/>
                <a:gd name="T18" fmla="*/ 931800 w 40634"/>
                <a:gd name="T19" fmla="*/ 816025 h 42724"/>
                <a:gd name="T20" fmla="*/ 959525 w 40634"/>
                <a:gd name="T21" fmla="*/ 732000 h 42724"/>
                <a:gd name="T22" fmla="*/ 1015825 w 40634"/>
                <a:gd name="T23" fmla="*/ 500925 h 42724"/>
                <a:gd name="T24" fmla="*/ 509625 w 40634"/>
                <a:gd name="T25" fmla="*/ 25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F96512BF-BAF8-4186-A1FF-2B5DCD598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651175 w 26047"/>
                <a:gd name="T1" fmla="*/ 294100 h 11899"/>
                <a:gd name="T2" fmla="*/ 584800 w 26047"/>
                <a:gd name="T3" fmla="*/ 297450 h 11899"/>
                <a:gd name="T4" fmla="*/ 531850 w 26047"/>
                <a:gd name="T5" fmla="*/ 294100 h 11899"/>
                <a:gd name="T6" fmla="*/ 531850 w 26047"/>
                <a:gd name="T7" fmla="*/ 294100 h 11899"/>
                <a:gd name="T8" fmla="*/ 584800 w 26047"/>
                <a:gd name="T9" fmla="*/ 297450 h 11899"/>
                <a:gd name="T10" fmla="*/ 651175 w 26047"/>
                <a:gd name="T11" fmla="*/ 294100 h 11899"/>
                <a:gd name="T12" fmla="*/ 651175 w 26047"/>
                <a:gd name="T13" fmla="*/ 294100 h 11899"/>
                <a:gd name="T14" fmla="*/ 0 w 26047"/>
                <a:gd name="T15" fmla="*/ 25 h 11899"/>
                <a:gd name="T16" fmla="*/ 3375 w 26047"/>
                <a:gd name="T17" fmla="*/ 17675 h 11899"/>
                <a:gd name="T18" fmla="*/ 59650 w 26047"/>
                <a:gd name="T19" fmla="*/ 101700 h 11899"/>
                <a:gd name="T20" fmla="*/ 3375 w 26047"/>
                <a:gd name="T21" fmla="*/ 17675 h 11899"/>
                <a:gd name="T22" fmla="*/ 0 w 26047"/>
                <a:gd name="T23" fmla="*/ 25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6FDE6FA1-AF4C-4EBC-A79F-B452F98D0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48725 w 1950"/>
                <a:gd name="T3" fmla="*/ 3375 h 135"/>
                <a:gd name="T4" fmla="*/ 48725 w 1950"/>
                <a:gd name="T5" fmla="*/ 3375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E406237A-8FEF-4B4F-AE74-B6B51295E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94950 w 26047"/>
                <a:gd name="T1" fmla="*/ 25 h 15831"/>
                <a:gd name="T2" fmla="*/ 27725 w 26047"/>
                <a:gd name="T3" fmla="*/ 31950 h 15831"/>
                <a:gd name="T4" fmla="*/ 0 w 26047"/>
                <a:gd name="T5" fmla="*/ 94950 h 15831"/>
                <a:gd name="T6" fmla="*/ 0 w 26047"/>
                <a:gd name="T7" fmla="*/ 98325 h 15831"/>
                <a:gd name="T8" fmla="*/ 3375 w 26047"/>
                <a:gd name="T9" fmla="*/ 115975 h 15831"/>
                <a:gd name="T10" fmla="*/ 59650 w 26047"/>
                <a:gd name="T11" fmla="*/ 200000 h 15831"/>
                <a:gd name="T12" fmla="*/ 119300 w 26047"/>
                <a:gd name="T13" fmla="*/ 221000 h 15831"/>
                <a:gd name="T14" fmla="*/ 483125 w 26047"/>
                <a:gd name="T15" fmla="*/ 389025 h 15831"/>
                <a:gd name="T16" fmla="*/ 531850 w 26047"/>
                <a:gd name="T17" fmla="*/ 392400 h 15831"/>
                <a:gd name="T18" fmla="*/ 584800 w 26047"/>
                <a:gd name="T19" fmla="*/ 395750 h 15831"/>
                <a:gd name="T20" fmla="*/ 651175 w 26047"/>
                <a:gd name="T21" fmla="*/ 392400 h 15831"/>
                <a:gd name="T22" fmla="*/ 647800 w 26047"/>
                <a:gd name="T23" fmla="*/ 389025 h 15831"/>
                <a:gd name="T24" fmla="*/ 234425 w 26047"/>
                <a:gd name="T25" fmla="*/ 115975 h 15831"/>
                <a:gd name="T26" fmla="*/ 210050 w 26047"/>
                <a:gd name="T27" fmla="*/ 73950 h 15831"/>
                <a:gd name="T28" fmla="*/ 210050 w 26047"/>
                <a:gd name="T29" fmla="*/ 105050 h 15831"/>
                <a:gd name="T30" fmla="*/ 108400 w 26047"/>
                <a:gd name="T31" fmla="*/ 25 h 15831"/>
                <a:gd name="T32" fmla="*/ 94950 w 26047"/>
                <a:gd name="T33" fmla="*/ 25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4EAC79C3-3931-4920-8036-525D53E3F786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900A84B4-CA1F-4D66-B635-07D86C8994CD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81028177-54C7-48C3-9D50-4BEE91A2934B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91D50FA6-A61D-40F1-9101-9D9E1EDBD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5 h 2253"/>
                <a:gd name="T2" fmla="*/ 0 w 1"/>
                <a:gd name="T3" fmla="*/ 56325 h 2253"/>
                <a:gd name="T4" fmla="*/ 0 w 1"/>
                <a:gd name="T5" fmla="*/ 56325 h 2253"/>
                <a:gd name="T6" fmla="*/ 0 w 1"/>
                <a:gd name="T7" fmla="*/ 25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29993E23-65F7-460C-A9E5-168E24239F28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B8269A66-5597-4370-82AC-18306CCBA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2750 w 5345"/>
                <a:gd name="T1" fmla="*/ 0 h 4826"/>
                <a:gd name="T2" fmla="*/ 10950 w 5345"/>
                <a:gd name="T3" fmla="*/ 8050 h 4826"/>
                <a:gd name="T4" fmla="*/ 63050 w 5345"/>
                <a:gd name="T5" fmla="*/ 113075 h 4826"/>
                <a:gd name="T6" fmla="*/ 94975 w 5345"/>
                <a:gd name="T7" fmla="*/ 120625 h 4826"/>
                <a:gd name="T8" fmla="*/ 122700 w 5345"/>
                <a:gd name="T9" fmla="*/ 117275 h 4826"/>
                <a:gd name="T10" fmla="*/ 130250 w 5345"/>
                <a:gd name="T11" fmla="*/ 99625 h 4826"/>
                <a:gd name="T12" fmla="*/ 118025 w 5345"/>
                <a:gd name="T13" fmla="*/ 91225 h 4826"/>
                <a:gd name="T14" fmla="*/ 115975 w 5345"/>
                <a:gd name="T15" fmla="*/ 92075 h 4826"/>
                <a:gd name="T16" fmla="*/ 92975 w 5345"/>
                <a:gd name="T17" fmla="*/ 95225 h 4826"/>
                <a:gd name="T18" fmla="*/ 70600 w 5345"/>
                <a:gd name="T19" fmla="*/ 92075 h 4826"/>
                <a:gd name="T20" fmla="*/ 35325 w 5345"/>
                <a:gd name="T21" fmla="*/ 15600 h 4826"/>
                <a:gd name="T22" fmla="*/ 28600 w 5345"/>
                <a:gd name="T23" fmla="*/ 1325 h 4826"/>
                <a:gd name="T24" fmla="*/ 22750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2BFCEA0B-C37E-405C-8173-3C33D1318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94125 w 7563"/>
                <a:gd name="T1" fmla="*/ 0 h 6785"/>
                <a:gd name="T2" fmla="*/ 63025 w 7563"/>
                <a:gd name="T3" fmla="*/ 6275 h 6785"/>
                <a:gd name="T4" fmla="*/ 17650 w 7563"/>
                <a:gd name="T5" fmla="*/ 114650 h 6785"/>
                <a:gd name="T6" fmla="*/ 95200 w 7563"/>
                <a:gd name="T7" fmla="*/ 169625 h 6785"/>
                <a:gd name="T8" fmla="*/ 126050 w 7563"/>
                <a:gd name="T9" fmla="*/ 163400 h 6785"/>
                <a:gd name="T10" fmla="*/ 171425 w 7563"/>
                <a:gd name="T11" fmla="*/ 51650 h 6785"/>
                <a:gd name="T12" fmla="*/ 94125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FA693149-5666-42D0-9A79-0A26D88EF47C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8E38A05E-0E27-4F5C-8C8C-47443ECBA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81575 w 6454"/>
                <a:gd name="T1" fmla="*/ 0 h 5755"/>
                <a:gd name="T2" fmla="*/ 35300 w 6454"/>
                <a:gd name="T3" fmla="*/ 16050 h 5755"/>
                <a:gd name="T4" fmla="*/ 24375 w 6454"/>
                <a:gd name="T5" fmla="*/ 117725 h 5755"/>
                <a:gd name="T6" fmla="*/ 81925 w 6454"/>
                <a:gd name="T7" fmla="*/ 143875 h 5755"/>
                <a:gd name="T8" fmla="*/ 126050 w 6454"/>
                <a:gd name="T9" fmla="*/ 127800 h 5755"/>
                <a:gd name="T10" fmla="*/ 136125 w 6454"/>
                <a:gd name="T11" fmla="*/ 26150 h 5755"/>
                <a:gd name="T12" fmla="*/ 81575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AE73A67D-17AD-4B72-9560-7662D172452C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A23F0E3D-56F6-45AE-A0B8-7A26D1BCA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35725 w 2824"/>
                <a:gd name="T1" fmla="*/ 0 h 2440"/>
                <a:gd name="T2" fmla="*/ 21025 w 2824"/>
                <a:gd name="T3" fmla="*/ 4825 h 2440"/>
                <a:gd name="T4" fmla="*/ 7575 w 2824"/>
                <a:gd name="T5" fmla="*/ 43475 h 2440"/>
                <a:gd name="T6" fmla="*/ 35525 w 2824"/>
                <a:gd name="T7" fmla="*/ 60975 h 2440"/>
                <a:gd name="T8" fmla="*/ 49575 w 2824"/>
                <a:gd name="T9" fmla="*/ 57750 h 2440"/>
                <a:gd name="T10" fmla="*/ 59675 w 2824"/>
                <a:gd name="T11" fmla="*/ 15750 h 2440"/>
                <a:gd name="T12" fmla="*/ 35725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5D82150D-161B-4C69-84B3-DC1EB0EA2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35800 w 2824"/>
                <a:gd name="T1" fmla="*/ 25 h 2445"/>
                <a:gd name="T2" fmla="*/ 21000 w 2824"/>
                <a:gd name="T3" fmla="*/ 3350 h 2445"/>
                <a:gd name="T4" fmla="*/ 10925 w 2824"/>
                <a:gd name="T5" fmla="*/ 45350 h 2445"/>
                <a:gd name="T6" fmla="*/ 37350 w 2824"/>
                <a:gd name="T7" fmla="*/ 61100 h 2445"/>
                <a:gd name="T8" fmla="*/ 52925 w 2824"/>
                <a:gd name="T9" fmla="*/ 56275 h 2445"/>
                <a:gd name="T10" fmla="*/ 63025 w 2824"/>
                <a:gd name="T11" fmla="*/ 14275 h 2445"/>
                <a:gd name="T12" fmla="*/ 35800 w 2824"/>
                <a:gd name="T13" fmla="*/ 25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ED208DF7-1A55-4882-8FB3-7232023FE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561225 w 48901"/>
                <a:gd name="T1" fmla="*/ 0 h 37862"/>
                <a:gd name="T2" fmla="*/ 389025 w 48901"/>
                <a:gd name="T3" fmla="*/ 33225 h 37862"/>
                <a:gd name="T4" fmla="*/ 241975 w 48901"/>
                <a:gd name="T5" fmla="*/ 130700 h 37862"/>
                <a:gd name="T6" fmla="*/ 185700 w 48901"/>
                <a:gd name="T7" fmla="*/ 187000 h 37862"/>
                <a:gd name="T8" fmla="*/ 185700 w 48901"/>
                <a:gd name="T9" fmla="*/ 190350 h 37862"/>
                <a:gd name="T10" fmla="*/ 105875 w 48901"/>
                <a:gd name="T11" fmla="*/ 295375 h 37862"/>
                <a:gd name="T12" fmla="*/ 77300 w 48901"/>
                <a:gd name="T13" fmla="*/ 355025 h 37862"/>
                <a:gd name="T14" fmla="*/ 126875 w 48901"/>
                <a:gd name="T15" fmla="*/ 323100 h 37862"/>
                <a:gd name="T16" fmla="*/ 126875 w 48901"/>
                <a:gd name="T17" fmla="*/ 323100 h 37862"/>
                <a:gd name="T18" fmla="*/ 31925 w 48901"/>
                <a:gd name="T19" fmla="*/ 596175 h 37862"/>
                <a:gd name="T20" fmla="*/ 115950 w 48901"/>
                <a:gd name="T21" fmla="*/ 939825 h 37862"/>
                <a:gd name="T22" fmla="*/ 115950 w 48901"/>
                <a:gd name="T23" fmla="*/ 936450 h 37862"/>
                <a:gd name="T24" fmla="*/ 143675 w 48901"/>
                <a:gd name="T25" fmla="*/ 873450 h 37862"/>
                <a:gd name="T26" fmla="*/ 208175 w 48901"/>
                <a:gd name="T27" fmla="*/ 840075 h 37862"/>
                <a:gd name="T28" fmla="*/ 224350 w 48901"/>
                <a:gd name="T29" fmla="*/ 841525 h 37862"/>
                <a:gd name="T30" fmla="*/ 326000 w 48901"/>
                <a:gd name="T31" fmla="*/ 946550 h 37862"/>
                <a:gd name="T32" fmla="*/ 357925 w 48901"/>
                <a:gd name="T33" fmla="*/ 729775 h 37862"/>
                <a:gd name="T34" fmla="*/ 413400 w 48901"/>
                <a:gd name="T35" fmla="*/ 628100 h 37862"/>
                <a:gd name="T36" fmla="*/ 500775 w 48901"/>
                <a:gd name="T37" fmla="*/ 550800 h 37862"/>
                <a:gd name="T38" fmla="*/ 500775 w 48901"/>
                <a:gd name="T39" fmla="*/ 550800 h 37862"/>
                <a:gd name="T40" fmla="*/ 490700 w 48901"/>
                <a:gd name="T41" fmla="*/ 596175 h 37862"/>
                <a:gd name="T42" fmla="*/ 487325 w 48901"/>
                <a:gd name="T43" fmla="*/ 649100 h 37862"/>
                <a:gd name="T44" fmla="*/ 497400 w 48901"/>
                <a:gd name="T45" fmla="*/ 747400 h 37862"/>
                <a:gd name="T46" fmla="*/ 686450 w 48901"/>
                <a:gd name="T47" fmla="*/ 659200 h 37862"/>
                <a:gd name="T48" fmla="*/ 809125 w 48901"/>
                <a:gd name="T49" fmla="*/ 498700 h 37862"/>
                <a:gd name="T50" fmla="*/ 809125 w 48901"/>
                <a:gd name="T51" fmla="*/ 498700 h 37862"/>
                <a:gd name="T52" fmla="*/ 799050 w 48901"/>
                <a:gd name="T53" fmla="*/ 659200 h 37862"/>
                <a:gd name="T54" fmla="*/ 742750 w 48901"/>
                <a:gd name="T55" fmla="*/ 778500 h 37862"/>
                <a:gd name="T56" fmla="*/ 774525 w 48901"/>
                <a:gd name="T57" fmla="*/ 783100 h 37862"/>
                <a:gd name="T58" fmla="*/ 893150 w 48901"/>
                <a:gd name="T59" fmla="*/ 743200 h 37862"/>
                <a:gd name="T60" fmla="*/ 983900 w 48901"/>
                <a:gd name="T61" fmla="*/ 613825 h 37862"/>
                <a:gd name="T62" fmla="*/ 983900 w 48901"/>
                <a:gd name="T63" fmla="*/ 613825 h 37862"/>
                <a:gd name="T64" fmla="*/ 941875 w 48901"/>
                <a:gd name="T65" fmla="*/ 764225 h 37862"/>
                <a:gd name="T66" fmla="*/ 820050 w 48901"/>
                <a:gd name="T67" fmla="*/ 873450 h 37862"/>
                <a:gd name="T68" fmla="*/ 840075 w 48901"/>
                <a:gd name="T69" fmla="*/ 874075 h 37862"/>
                <a:gd name="T70" fmla="*/ 983900 w 48901"/>
                <a:gd name="T71" fmla="*/ 855800 h 37862"/>
                <a:gd name="T72" fmla="*/ 1141850 w 48901"/>
                <a:gd name="T73" fmla="*/ 785225 h 37862"/>
                <a:gd name="T74" fmla="*/ 1211600 w 48901"/>
                <a:gd name="T75" fmla="*/ 652475 h 37862"/>
                <a:gd name="T76" fmla="*/ 1201500 w 48901"/>
                <a:gd name="T77" fmla="*/ 519725 h 37862"/>
                <a:gd name="T78" fmla="*/ 1141850 w 48901"/>
                <a:gd name="T79" fmla="*/ 379400 h 37862"/>
                <a:gd name="T80" fmla="*/ 1141850 w 48901"/>
                <a:gd name="T81" fmla="*/ 379400 h 37862"/>
                <a:gd name="T82" fmla="*/ 1145225 w 48901"/>
                <a:gd name="T83" fmla="*/ 382750 h 37862"/>
                <a:gd name="T84" fmla="*/ 1183875 w 48901"/>
                <a:gd name="T85" fmla="*/ 403775 h 37862"/>
                <a:gd name="T86" fmla="*/ 1222525 w 48901"/>
                <a:gd name="T87" fmla="*/ 442425 h 37862"/>
                <a:gd name="T88" fmla="*/ 1222525 w 48901"/>
                <a:gd name="T89" fmla="*/ 439050 h 37862"/>
                <a:gd name="T90" fmla="*/ 1190575 w 48901"/>
                <a:gd name="T91" fmla="*/ 340750 h 37862"/>
                <a:gd name="T92" fmla="*/ 1117500 w 48901"/>
                <a:gd name="T93" fmla="*/ 246650 h 37862"/>
                <a:gd name="T94" fmla="*/ 899525 w 48901"/>
                <a:gd name="T95" fmla="*/ 117050 h 37862"/>
                <a:gd name="T96" fmla="*/ 889800 w 48901"/>
                <a:gd name="T97" fmla="*/ 117250 h 37862"/>
                <a:gd name="T98" fmla="*/ 841050 w 48901"/>
                <a:gd name="T99" fmla="*/ 109700 h 37862"/>
                <a:gd name="T100" fmla="*/ 788125 w 48901"/>
                <a:gd name="T101" fmla="*/ 67675 h 37862"/>
                <a:gd name="T102" fmla="*/ 679725 w 48901"/>
                <a:gd name="T103" fmla="*/ 18950 h 37862"/>
                <a:gd name="T104" fmla="*/ 561225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AC7B0608-7150-4AA9-8E62-17915D381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535225 w 47759"/>
                <a:gd name="T1" fmla="*/ 25 h 28249"/>
                <a:gd name="T2" fmla="*/ 401975 w 47759"/>
                <a:gd name="T3" fmla="*/ 22200 h 28249"/>
                <a:gd name="T4" fmla="*/ 401975 w 47759"/>
                <a:gd name="T5" fmla="*/ 22200 h 28249"/>
                <a:gd name="T6" fmla="*/ 535225 w 47759"/>
                <a:gd name="T7" fmla="*/ 3375 h 28249"/>
                <a:gd name="T8" fmla="*/ 651175 w 47759"/>
                <a:gd name="T9" fmla="*/ 21025 h 28249"/>
                <a:gd name="T10" fmla="*/ 535225 w 47759"/>
                <a:gd name="T11" fmla="*/ 25 h 28249"/>
                <a:gd name="T12" fmla="*/ 651200 w 47759"/>
                <a:gd name="T13" fmla="*/ 21025 h 28249"/>
                <a:gd name="T14" fmla="*/ 759575 w 47759"/>
                <a:gd name="T15" fmla="*/ 69750 h 28249"/>
                <a:gd name="T16" fmla="*/ 651200 w 47759"/>
                <a:gd name="T17" fmla="*/ 21025 h 28249"/>
                <a:gd name="T18" fmla="*/ 401975 w 47759"/>
                <a:gd name="T19" fmla="*/ 22200 h 28249"/>
                <a:gd name="T20" fmla="*/ 360475 w 47759"/>
                <a:gd name="T21" fmla="*/ 35300 h 28249"/>
                <a:gd name="T22" fmla="*/ 281600 w 47759"/>
                <a:gd name="T23" fmla="*/ 76150 h 28249"/>
                <a:gd name="T24" fmla="*/ 281600 w 47759"/>
                <a:gd name="T25" fmla="*/ 76150 h 28249"/>
                <a:gd name="T26" fmla="*/ 363825 w 47759"/>
                <a:gd name="T27" fmla="*/ 35300 h 28249"/>
                <a:gd name="T28" fmla="*/ 401975 w 47759"/>
                <a:gd name="T29" fmla="*/ 22200 h 28249"/>
                <a:gd name="T30" fmla="*/ 759575 w 47759"/>
                <a:gd name="T31" fmla="*/ 69750 h 28249"/>
                <a:gd name="T32" fmla="*/ 759575 w 47759"/>
                <a:gd name="T33" fmla="*/ 69750 h 28249"/>
                <a:gd name="T34" fmla="*/ 812500 w 47759"/>
                <a:gd name="T35" fmla="*/ 111775 h 28249"/>
                <a:gd name="T36" fmla="*/ 759575 w 47759"/>
                <a:gd name="T37" fmla="*/ 69750 h 28249"/>
                <a:gd name="T38" fmla="*/ 281600 w 47759"/>
                <a:gd name="T39" fmla="*/ 76150 h 28249"/>
                <a:gd name="T40" fmla="*/ 281600 w 47759"/>
                <a:gd name="T41" fmla="*/ 76150 h 28249"/>
                <a:gd name="T42" fmla="*/ 210075 w 47759"/>
                <a:gd name="T43" fmla="*/ 132775 h 28249"/>
                <a:gd name="T44" fmla="*/ 191000 w 47759"/>
                <a:gd name="T45" fmla="*/ 152850 h 28249"/>
                <a:gd name="T46" fmla="*/ 191000 w 47759"/>
                <a:gd name="T47" fmla="*/ 152850 h 28249"/>
                <a:gd name="T48" fmla="*/ 213425 w 47759"/>
                <a:gd name="T49" fmla="*/ 132775 h 28249"/>
                <a:gd name="T50" fmla="*/ 281600 w 47759"/>
                <a:gd name="T51" fmla="*/ 76150 h 28249"/>
                <a:gd name="T52" fmla="*/ 191000 w 47759"/>
                <a:gd name="T53" fmla="*/ 152850 h 28249"/>
                <a:gd name="T54" fmla="*/ 157150 w 47759"/>
                <a:gd name="T55" fmla="*/ 189075 h 28249"/>
                <a:gd name="T56" fmla="*/ 191000 w 47759"/>
                <a:gd name="T57" fmla="*/ 152850 h 28249"/>
                <a:gd name="T58" fmla="*/ 812500 w 47759"/>
                <a:gd name="T59" fmla="*/ 111775 h 28249"/>
                <a:gd name="T60" fmla="*/ 812500 w 47759"/>
                <a:gd name="T61" fmla="*/ 111775 h 28249"/>
                <a:gd name="T62" fmla="*/ 843600 w 47759"/>
                <a:gd name="T63" fmla="*/ 119325 h 28249"/>
                <a:gd name="T64" fmla="*/ 864600 w 47759"/>
                <a:gd name="T65" fmla="*/ 119325 h 28249"/>
                <a:gd name="T66" fmla="*/ 1088950 w 47759"/>
                <a:gd name="T67" fmla="*/ 248725 h 28249"/>
                <a:gd name="T68" fmla="*/ 864600 w 47759"/>
                <a:gd name="T69" fmla="*/ 115125 h 28249"/>
                <a:gd name="T70" fmla="*/ 843600 w 47759"/>
                <a:gd name="T71" fmla="*/ 115125 h 28249"/>
                <a:gd name="T72" fmla="*/ 812500 w 47759"/>
                <a:gd name="T73" fmla="*/ 111775 h 28249"/>
                <a:gd name="T74" fmla="*/ 157150 w 47759"/>
                <a:gd name="T75" fmla="*/ 189075 h 28249"/>
                <a:gd name="T76" fmla="*/ 77325 w 47759"/>
                <a:gd name="T77" fmla="*/ 297450 h 28249"/>
                <a:gd name="T78" fmla="*/ 157150 w 47759"/>
                <a:gd name="T79" fmla="*/ 192425 h 28249"/>
                <a:gd name="T80" fmla="*/ 157150 w 47759"/>
                <a:gd name="T81" fmla="*/ 189075 h 28249"/>
                <a:gd name="T82" fmla="*/ 1162050 w 47759"/>
                <a:gd name="T83" fmla="*/ 342850 h 28249"/>
                <a:gd name="T84" fmla="*/ 1162050 w 47759"/>
                <a:gd name="T85" fmla="*/ 342850 h 28249"/>
                <a:gd name="T86" fmla="*/ 1193975 w 47759"/>
                <a:gd name="T87" fmla="*/ 444500 h 28249"/>
                <a:gd name="T88" fmla="*/ 1193975 w 47759"/>
                <a:gd name="T89" fmla="*/ 441125 h 28249"/>
                <a:gd name="T90" fmla="*/ 1162050 w 47759"/>
                <a:gd name="T91" fmla="*/ 342850 h 28249"/>
                <a:gd name="T92" fmla="*/ 97725 w 47759"/>
                <a:gd name="T93" fmla="*/ 326000 h 28249"/>
                <a:gd name="T94" fmla="*/ 97725 w 47759"/>
                <a:gd name="T95" fmla="*/ 326000 h 28249"/>
                <a:gd name="T96" fmla="*/ 3375 w 47759"/>
                <a:gd name="T97" fmla="*/ 594875 h 28249"/>
                <a:gd name="T98" fmla="*/ 25 w 47759"/>
                <a:gd name="T99" fmla="*/ 706200 h 28249"/>
                <a:gd name="T100" fmla="*/ 25 w 47759"/>
                <a:gd name="T101" fmla="*/ 706200 h 28249"/>
                <a:gd name="T102" fmla="*/ 3375 w 47759"/>
                <a:gd name="T103" fmla="*/ 598250 h 28249"/>
                <a:gd name="T104" fmla="*/ 97725 w 47759"/>
                <a:gd name="T105" fmla="*/ 326000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F39A3EBD-D64D-48E3-B2AC-3A8F94A9A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535225 w 47759"/>
                <a:gd name="T1" fmla="*/ 0 h 37407"/>
                <a:gd name="T2" fmla="*/ 360475 w 47759"/>
                <a:gd name="T3" fmla="*/ 31925 h 37407"/>
                <a:gd name="T4" fmla="*/ 213425 w 47759"/>
                <a:gd name="T5" fmla="*/ 129400 h 37407"/>
                <a:gd name="T6" fmla="*/ 157150 w 47759"/>
                <a:gd name="T7" fmla="*/ 185700 h 37407"/>
                <a:gd name="T8" fmla="*/ 157150 w 47759"/>
                <a:gd name="T9" fmla="*/ 189050 h 37407"/>
                <a:gd name="T10" fmla="*/ 77325 w 47759"/>
                <a:gd name="T11" fmla="*/ 294075 h 37407"/>
                <a:gd name="T12" fmla="*/ 48750 w 47759"/>
                <a:gd name="T13" fmla="*/ 353725 h 37407"/>
                <a:gd name="T14" fmla="*/ 98325 w 47759"/>
                <a:gd name="T15" fmla="*/ 321800 h 37407"/>
                <a:gd name="T16" fmla="*/ 98325 w 47759"/>
                <a:gd name="T17" fmla="*/ 321800 h 37407"/>
                <a:gd name="T18" fmla="*/ 3375 w 47759"/>
                <a:gd name="T19" fmla="*/ 594875 h 37407"/>
                <a:gd name="T20" fmla="*/ 25 w 47759"/>
                <a:gd name="T21" fmla="*/ 704100 h 37407"/>
                <a:gd name="T22" fmla="*/ 87400 w 47759"/>
                <a:gd name="T23" fmla="*/ 935150 h 37407"/>
                <a:gd name="T24" fmla="*/ 111775 w 47759"/>
                <a:gd name="T25" fmla="*/ 875500 h 37407"/>
                <a:gd name="T26" fmla="*/ 111775 w 47759"/>
                <a:gd name="T27" fmla="*/ 720900 h 37407"/>
                <a:gd name="T28" fmla="*/ 203350 w 47759"/>
                <a:gd name="T29" fmla="*/ 465475 h 37407"/>
                <a:gd name="T30" fmla="*/ 203350 w 47759"/>
                <a:gd name="T31" fmla="*/ 465475 h 37407"/>
                <a:gd name="T32" fmla="*/ 153775 w 47759"/>
                <a:gd name="T33" fmla="*/ 497400 h 37407"/>
                <a:gd name="T34" fmla="*/ 178150 w 47759"/>
                <a:gd name="T35" fmla="*/ 437750 h 37407"/>
                <a:gd name="T36" fmla="*/ 255450 w 47759"/>
                <a:gd name="T37" fmla="*/ 336075 h 37407"/>
                <a:gd name="T38" fmla="*/ 451225 w 47759"/>
                <a:gd name="T39" fmla="*/ 189050 h 37407"/>
                <a:gd name="T40" fmla="*/ 615900 w 47759"/>
                <a:gd name="T41" fmla="*/ 157950 h 37407"/>
                <a:gd name="T42" fmla="*/ 724275 w 47759"/>
                <a:gd name="T43" fmla="*/ 174775 h 37407"/>
                <a:gd name="T44" fmla="*/ 829300 w 47759"/>
                <a:gd name="T45" fmla="*/ 220975 h 37407"/>
                <a:gd name="T46" fmla="*/ 878875 w 47759"/>
                <a:gd name="T47" fmla="*/ 263000 h 37407"/>
                <a:gd name="T48" fmla="*/ 906600 w 47759"/>
                <a:gd name="T49" fmla="*/ 266350 h 37407"/>
                <a:gd name="T50" fmla="*/ 927625 w 47759"/>
                <a:gd name="T51" fmla="*/ 266350 h 37407"/>
                <a:gd name="T52" fmla="*/ 1067925 w 47759"/>
                <a:gd name="T53" fmla="*/ 329375 h 37407"/>
                <a:gd name="T54" fmla="*/ 1141025 w 47759"/>
                <a:gd name="T55" fmla="*/ 392375 h 37407"/>
                <a:gd name="T56" fmla="*/ 1190600 w 47759"/>
                <a:gd name="T57" fmla="*/ 437750 h 37407"/>
                <a:gd name="T58" fmla="*/ 1193975 w 47759"/>
                <a:gd name="T59" fmla="*/ 441125 h 37407"/>
                <a:gd name="T60" fmla="*/ 1193975 w 47759"/>
                <a:gd name="T61" fmla="*/ 437750 h 37407"/>
                <a:gd name="T62" fmla="*/ 1162025 w 47759"/>
                <a:gd name="T63" fmla="*/ 339450 h 37407"/>
                <a:gd name="T64" fmla="*/ 1088950 w 47759"/>
                <a:gd name="T65" fmla="*/ 245350 h 37407"/>
                <a:gd name="T66" fmla="*/ 864600 w 47759"/>
                <a:gd name="T67" fmla="*/ 115950 h 37407"/>
                <a:gd name="T68" fmla="*/ 843600 w 47759"/>
                <a:gd name="T69" fmla="*/ 115950 h 37407"/>
                <a:gd name="T70" fmla="*/ 812500 w 47759"/>
                <a:gd name="T71" fmla="*/ 108400 h 37407"/>
                <a:gd name="T72" fmla="*/ 759575 w 47759"/>
                <a:gd name="T73" fmla="*/ 66375 h 37407"/>
                <a:gd name="T74" fmla="*/ 651175 w 47759"/>
                <a:gd name="T75" fmla="*/ 17650 h 37407"/>
                <a:gd name="T76" fmla="*/ 535225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ADBD8A19-5563-40F2-BB8B-5C32F6221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171400 w 9781"/>
                <a:gd name="T1" fmla="*/ 0 h 10083"/>
                <a:gd name="T2" fmla="*/ 80675 w 9781"/>
                <a:gd name="T3" fmla="*/ 196625 h 10083"/>
                <a:gd name="T4" fmla="*/ 10100 w 9781"/>
                <a:gd name="T5" fmla="*/ 214250 h 10083"/>
                <a:gd name="T6" fmla="*/ 6725 w 9781"/>
                <a:gd name="T7" fmla="*/ 235275 h 10083"/>
                <a:gd name="T8" fmla="*/ 76475 w 9781"/>
                <a:gd name="T9" fmla="*/ 252075 h 10083"/>
                <a:gd name="T10" fmla="*/ 115125 w 9781"/>
                <a:gd name="T11" fmla="*/ 235275 h 10083"/>
                <a:gd name="T12" fmla="*/ 244500 w 9781"/>
                <a:gd name="T13" fmla="*/ 70575 h 10083"/>
                <a:gd name="T14" fmla="*/ 171400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F840A56E-9C76-4834-AC84-E267FB222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143700 w 8135"/>
                <a:gd name="T1" fmla="*/ 0 h 8974"/>
                <a:gd name="T2" fmla="*/ 126050 w 8135"/>
                <a:gd name="T3" fmla="*/ 4200 h 8974"/>
                <a:gd name="T4" fmla="*/ 63050 w 8135"/>
                <a:gd name="T5" fmla="*/ 42025 h 8974"/>
                <a:gd name="T6" fmla="*/ 21025 w 8135"/>
                <a:gd name="T7" fmla="*/ 101675 h 8974"/>
                <a:gd name="T8" fmla="*/ 25 w 8135"/>
                <a:gd name="T9" fmla="*/ 143675 h 8974"/>
                <a:gd name="T10" fmla="*/ 84050 w 8135"/>
                <a:gd name="T11" fmla="*/ 224350 h 8974"/>
                <a:gd name="T12" fmla="*/ 189075 w 8135"/>
                <a:gd name="T13" fmla="*/ 94950 h 8974"/>
                <a:gd name="T14" fmla="*/ 200000 w 8135"/>
                <a:gd name="T15" fmla="*/ 52925 h 8974"/>
                <a:gd name="T16" fmla="*/ 143700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D86DE5CD-E583-4032-9D25-0CF7E30CD988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36063631-3FBD-4345-BAB4-380914A2B85B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8D75E67C-2BD5-4920-967D-37CC522C8CC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77987DB5-D432-4BEC-B36B-0DC9B82B9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C24DA67B-5AB3-40CD-9AEA-DDF17F96EE27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458E769F-21FD-4D19-BAA8-E817594B06A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F9021264-2CC8-42A0-BDDF-B59088327336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EB8B375E-2F80-4C1A-B1F8-A20731B88506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DEB62DE3-CD45-4ED5-B0EF-E683353C4804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9ED203A1-3026-494E-9210-907909EB65F8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41791B84-7045-42CB-BD4F-F8B35B5D6E82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894BBD62-E83A-4E05-9745-BF69F1915D2E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2D98E06A-397F-4877-93D0-3AA70E5B7B9A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7B238B71-D512-4129-9354-460926E1A106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9C3E8C1A-AE9F-4CD3-B0B7-DA2C1DAD3042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6535AF81-702D-4F1E-8BEF-451021BB8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F0523FBB-11AC-48AF-84A3-608B2442200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758C2BDC-C045-45E6-AC80-E95043F26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7C7C5B11-A4A9-4A27-8CA0-7A4380EE87C5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6861107F-8C99-47AF-BDC3-2FC46AEB0198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6A6DB9CF-E7DA-499A-B8EF-D948722E362A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70F9E055-7514-4AF8-80EA-D6EBA30A8E2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E10A72CF-8414-4E66-AE9F-7F64C5B7E0B8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E326D2E0-BECF-4710-8238-DA3F14B73065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CED51742-8D5F-4F11-8A89-EF0363E75ADE}"/>
              </a:ext>
            </a:extLst>
          </p:cNvPr>
          <p:cNvSpPr txBox="1"/>
          <p:nvPr userDrawn="1"/>
        </p:nvSpPr>
        <p:spPr>
          <a:xfrm>
            <a:off x="3558117" y="1522414"/>
            <a:ext cx="451908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274796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Blank">
  <p:cSld name="36_Blank"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Google Shape;8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" name="Google Shape;8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784871240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2F44E8C8-F0C5-4E5A-BACA-38C34471399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BF86094D-7864-4BB6-9E14-CDF28F6D0589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BFA6EF83-9D56-4C16-8A1F-BB17BA0062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5D4BB848-9EDC-454B-BDAD-5132614EA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0316BF54-D0CE-47DA-84D2-EC387F2A0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345426D4-13FA-4C9A-8118-15D275B98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3490612B-AEE4-43B2-B66E-BA1D76775B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B6CAEE0D-86B6-4B21-AE4A-0F92B9903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B5D1DC93-6B71-4297-8185-2ABEBAFBB267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0C8DFC4A-00C2-485F-9EF5-41D5CBD545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C92378E4-3EFB-4B30-A3FD-1D2CA2E1D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CB15106E-6BD2-41BF-8E00-C084A687B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5A14B59E-0752-45D7-9B4B-E7A662DB8E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120E4DEE-68B4-4699-9E85-30B90EBD3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BEFDAE1E-440F-4685-8990-BFC3A27016E9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FFA96FCF-1961-46B9-8565-66060D9191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3626DC5D-0670-40E1-9834-0008747EA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098543F3-C1B1-41A7-AA06-79FB997CA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0E894E74-24FC-4AB6-BEC9-D5B271A8A0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16F83449-D6B8-4699-9ABD-AFCCBF0D5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6B610576-CAF0-4445-8020-57A9E583B128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CD680478-E15C-4E2D-AB57-67202A7DE89D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DD4594A1-18D2-4D77-A62C-463C0FF74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556190CB-06FB-4B6D-B977-C39AB3C74B4E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787F63FD-C1AF-49C3-A7E3-2119A203F42D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3AC851C4-6F88-4448-9876-4137922817FC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68B43AC1-D2B3-4DD1-A490-0DF9A266CDA6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6E8B8688-790E-4597-BFCD-D6E2B726C91D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E026AEA0-B43D-469E-BB85-58CEB4420512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3B33AF3D-2968-4105-B42F-CBAE6F9CECA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76B426DF-66A7-4086-9AD2-29F9BD93EB9D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81956FC7-6631-4EB6-953A-EDCF9596277D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BB56F1CF-A2BC-4926-BE18-11453BF7B9E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C18FBA02-0200-41AC-8B4A-85EE4B6BDAB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02DFF321-10A7-472C-A262-C2757F863F8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812D9F2B-F563-4F7F-893D-2032F564B325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5A953C16-6D64-4573-8F50-D429BF888686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F95D1579-F4DB-4F86-B321-08AE102CFF4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69B0E2A6-9E3B-4ED4-8DC5-1E9F53930D2F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FEBF5C82-9B33-4DF1-A635-3B9B4D797A97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65BC394D-6343-41E3-8FAB-E8B4BF5BC76B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E36A898E-53E7-4626-9401-88B3F41706DC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160C4E83-63C1-4FAE-A23B-BEF6AAAEDCA5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EFCFE31D-4098-4321-B4AE-6A3C5C5AC392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DBA112DC-14F8-4B41-8175-8B61B780A672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884E7719-5E28-459F-9DA6-35F182AEF998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12D96224-537F-4605-A2E2-F2A1DBA0B1B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88BAC296-1658-42CB-83B8-F652B04D6086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332E7605-0E25-453F-AFC1-5472F7357548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F664FDE9-8463-49BA-AEE4-BBDEC23EE7D3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2CED54B2-12B1-4342-975D-3D60FF3279DB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86ACC5C2-6F81-454B-8348-4221FD01CE3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6ADF3B70-19F7-4B92-ADDC-1D3A31D74552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9FEBAD4A-EE11-4DD5-B74E-EE227B1A6ABF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40D0E5FA-4AC3-4BDB-AEAB-9639DF30036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2E12C980-2800-4126-ACD8-2A23092C6501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5C082692-D635-4BA9-8693-4BBBE541FF5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7A0578FA-0911-4D26-892D-9B8A7A2199B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B294ADEC-E5AA-4006-B121-C27E35546C5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EDDD48CB-49CE-4C7A-B5D3-1A7A81881BB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5377374E-FB0C-4F48-BA68-866F15B30AF8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2A697057-EFB2-4B86-9BF5-C85617312018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63D0D4F2-85B9-40EA-8A7E-1AE9688B417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0FCC793E-7848-4E12-A6B2-DDD9F372545C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F79910C7-5029-4F88-A595-C663665273CA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62AC0281-C3EF-4D57-8E69-478B286ACD91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CD0294D4-152D-43E5-8494-B088548EFFBF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6C4040F0-7DB6-440F-B5F6-8AE65CCF76BA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15CCD41F-E718-49D0-B30A-EFC47434ABB8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40E636F6-EADD-4B6E-AFBF-F23BD3670F67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5E3CE079-F0DF-47F1-AF23-28F3C73CBDC1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B070D3D0-EC86-4A9E-BA1C-6E9DD9D72DD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8D80D2B8-BB20-4B38-B802-589241470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483150 w 38517"/>
                <a:gd name="T1" fmla="*/ 25 h 5748"/>
                <a:gd name="T2" fmla="*/ 25 w 38517"/>
                <a:gd name="T3" fmla="*/ 73125 h 5748"/>
                <a:gd name="T4" fmla="*/ 483150 w 38517"/>
                <a:gd name="T5" fmla="*/ 143700 h 5748"/>
                <a:gd name="T6" fmla="*/ 962900 w 38517"/>
                <a:gd name="T7" fmla="*/ 73125 h 5748"/>
                <a:gd name="T8" fmla="*/ 483150 w 38517"/>
                <a:gd name="T9" fmla="*/ 25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581645FE-8160-4911-9B37-188A92AAC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124075 w 15260"/>
                <a:gd name="T1" fmla="*/ 25 h 14672"/>
                <a:gd name="T2" fmla="*/ 115975 w 15260"/>
                <a:gd name="T3" fmla="*/ 650 h 14672"/>
                <a:gd name="T4" fmla="*/ 42025 w 15260"/>
                <a:gd name="T5" fmla="*/ 35950 h 14672"/>
                <a:gd name="T6" fmla="*/ 7575 w 15260"/>
                <a:gd name="T7" fmla="*/ 95600 h 14672"/>
                <a:gd name="T8" fmla="*/ 28600 w 15260"/>
                <a:gd name="T9" fmla="*/ 158625 h 14672"/>
                <a:gd name="T10" fmla="*/ 269725 w 15260"/>
                <a:gd name="T11" fmla="*/ 343450 h 14672"/>
                <a:gd name="T12" fmla="*/ 290725 w 15260"/>
                <a:gd name="T13" fmla="*/ 361100 h 14672"/>
                <a:gd name="T14" fmla="*/ 302925 w 15260"/>
                <a:gd name="T15" fmla="*/ 366775 h 14672"/>
                <a:gd name="T16" fmla="*/ 315100 w 15260"/>
                <a:gd name="T17" fmla="*/ 361100 h 14672"/>
                <a:gd name="T18" fmla="*/ 318475 w 15260"/>
                <a:gd name="T19" fmla="*/ 357750 h 14672"/>
                <a:gd name="T20" fmla="*/ 378125 w 15260"/>
                <a:gd name="T21" fmla="*/ 312375 h 14672"/>
                <a:gd name="T22" fmla="*/ 374750 w 15260"/>
                <a:gd name="T23" fmla="*/ 298100 h 14672"/>
                <a:gd name="T24" fmla="*/ 329375 w 15260"/>
                <a:gd name="T25" fmla="*/ 291375 h 14672"/>
                <a:gd name="T26" fmla="*/ 326025 w 15260"/>
                <a:gd name="T27" fmla="*/ 291375 h 14672"/>
                <a:gd name="T28" fmla="*/ 171425 w 15260"/>
                <a:gd name="T29" fmla="*/ 28375 h 14672"/>
                <a:gd name="T30" fmla="*/ 124075 w 15260"/>
                <a:gd name="T31" fmla="*/ 25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FD08C657-088A-44AA-BD01-8EED2BA16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45400 w 7832"/>
                <a:gd name="T1" fmla="*/ 0 h 7260"/>
                <a:gd name="T2" fmla="*/ 27750 w 7832"/>
                <a:gd name="T3" fmla="*/ 13450 h 7260"/>
                <a:gd name="T4" fmla="*/ 6750 w 7832"/>
                <a:gd name="T5" fmla="*/ 42025 h 7260"/>
                <a:gd name="T6" fmla="*/ 25 w 7832"/>
                <a:gd name="T7" fmla="*/ 48750 h 7260"/>
                <a:gd name="T8" fmla="*/ 147050 w 7832"/>
                <a:gd name="T9" fmla="*/ 160475 h 7260"/>
                <a:gd name="T10" fmla="*/ 168050 w 7832"/>
                <a:gd name="T11" fmla="*/ 178125 h 7260"/>
                <a:gd name="T12" fmla="*/ 178975 w 7832"/>
                <a:gd name="T13" fmla="*/ 181500 h 7260"/>
                <a:gd name="T14" fmla="*/ 192425 w 7832"/>
                <a:gd name="T15" fmla="*/ 178125 h 7260"/>
                <a:gd name="T16" fmla="*/ 195800 w 7832"/>
                <a:gd name="T17" fmla="*/ 174775 h 7260"/>
                <a:gd name="T18" fmla="*/ 45400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50A4259E-61CF-4BE5-9508-6E5BDEC34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58250 w 15259"/>
                <a:gd name="T1" fmla="*/ 25 h 14672"/>
                <a:gd name="T2" fmla="*/ 210075 w 15259"/>
                <a:gd name="T3" fmla="*/ 28375 h 14672"/>
                <a:gd name="T4" fmla="*/ 56300 w 15259"/>
                <a:gd name="T5" fmla="*/ 291375 h 14672"/>
                <a:gd name="T6" fmla="*/ 52950 w 15259"/>
                <a:gd name="T7" fmla="*/ 291375 h 14672"/>
                <a:gd name="T8" fmla="*/ 6725 w 15259"/>
                <a:gd name="T9" fmla="*/ 298100 h 14672"/>
                <a:gd name="T10" fmla="*/ 3375 w 15259"/>
                <a:gd name="T11" fmla="*/ 312375 h 14672"/>
                <a:gd name="T12" fmla="*/ 59675 w 15259"/>
                <a:gd name="T13" fmla="*/ 354375 h 14672"/>
                <a:gd name="T14" fmla="*/ 66400 w 15259"/>
                <a:gd name="T15" fmla="*/ 361100 h 14672"/>
                <a:gd name="T16" fmla="*/ 78875 w 15259"/>
                <a:gd name="T17" fmla="*/ 366775 h 14672"/>
                <a:gd name="T18" fmla="*/ 90750 w 15259"/>
                <a:gd name="T19" fmla="*/ 361100 h 14672"/>
                <a:gd name="T20" fmla="*/ 111750 w 15259"/>
                <a:gd name="T21" fmla="*/ 343450 h 14672"/>
                <a:gd name="T22" fmla="*/ 357100 w 15259"/>
                <a:gd name="T23" fmla="*/ 158625 h 14672"/>
                <a:gd name="T24" fmla="*/ 374750 w 15259"/>
                <a:gd name="T25" fmla="*/ 95600 h 14672"/>
                <a:gd name="T26" fmla="*/ 347025 w 15259"/>
                <a:gd name="T27" fmla="*/ 42675 h 14672"/>
                <a:gd name="T28" fmla="*/ 266350 w 15259"/>
                <a:gd name="T29" fmla="*/ 650 h 14672"/>
                <a:gd name="T30" fmla="*/ 258250 w 15259"/>
                <a:gd name="T31" fmla="*/ 25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E759B381-3D9E-4625-AAC8-6248586D5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153775 w 7966"/>
                <a:gd name="T1" fmla="*/ 25 h 7126"/>
                <a:gd name="T2" fmla="*/ 25 w 7966"/>
                <a:gd name="T3" fmla="*/ 168050 h 7126"/>
                <a:gd name="T4" fmla="*/ 6750 w 7966"/>
                <a:gd name="T5" fmla="*/ 174775 h 7126"/>
                <a:gd name="T6" fmla="*/ 21025 w 7966"/>
                <a:gd name="T7" fmla="*/ 178150 h 7126"/>
                <a:gd name="T8" fmla="*/ 31100 w 7966"/>
                <a:gd name="T9" fmla="*/ 174775 h 7126"/>
                <a:gd name="T10" fmla="*/ 52100 w 7966"/>
                <a:gd name="T11" fmla="*/ 157125 h 7126"/>
                <a:gd name="T12" fmla="*/ 199150 w 7966"/>
                <a:gd name="T13" fmla="*/ 45400 h 7126"/>
                <a:gd name="T14" fmla="*/ 185700 w 7966"/>
                <a:gd name="T15" fmla="*/ 27750 h 7126"/>
                <a:gd name="T16" fmla="*/ 174775 w 7966"/>
                <a:gd name="T17" fmla="*/ 17650 h 7126"/>
                <a:gd name="T18" fmla="*/ 153775 w 7966"/>
                <a:gd name="T19" fmla="*/ 25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59B18308-8484-42A9-AC65-6CCA7ED2CAF9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8E67FB2E-DD0A-4638-8518-CE5710F26BC8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05827BD2-1E5F-40B9-9632-F2651FAE7FCD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F7EAA23C-BB8E-4886-A097-DAF18B0DB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14300 w 573"/>
                <a:gd name="T1" fmla="*/ 25 h 4471"/>
                <a:gd name="T2" fmla="*/ 25 w 573"/>
                <a:gd name="T3" fmla="*/ 111775 h 4471"/>
                <a:gd name="T4" fmla="*/ 25 w 573"/>
                <a:gd name="T5" fmla="*/ 111775 h 4471"/>
                <a:gd name="T6" fmla="*/ 14300 w 573"/>
                <a:gd name="T7" fmla="*/ 25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45DA8378-10B6-4D6C-A058-C49D75477894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208948B9-0138-4112-AD26-4686BBD38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7725 w 1244"/>
                <a:gd name="T3" fmla="*/ 143675 h 5882"/>
                <a:gd name="T4" fmla="*/ 27725 w 1244"/>
                <a:gd name="T5" fmla="*/ 143675 h 5882"/>
                <a:gd name="T6" fmla="*/ 31100 w 1244"/>
                <a:gd name="T7" fmla="*/ 147050 h 5882"/>
                <a:gd name="T8" fmla="*/ 27725 w 1244"/>
                <a:gd name="T9" fmla="*/ 143675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10C9FA97-9008-4EBC-9319-F54F7AD86858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E3E10765-B641-451E-8A2F-2059904A6A41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C0D69CF7-8386-4999-B1AC-687BA0420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108400 w 4471"/>
                <a:gd name="T1" fmla="*/ 25 h 8975"/>
                <a:gd name="T2" fmla="*/ 25 w 4471"/>
                <a:gd name="T3" fmla="*/ 224350 h 8975"/>
                <a:gd name="T4" fmla="*/ 25 w 4471"/>
                <a:gd name="T5" fmla="*/ 224350 h 8975"/>
                <a:gd name="T6" fmla="*/ 108400 w 4471"/>
                <a:gd name="T7" fmla="*/ 25 h 8975"/>
                <a:gd name="T8" fmla="*/ 111775 w 4471"/>
                <a:gd name="T9" fmla="*/ 25 h 8975"/>
                <a:gd name="T10" fmla="*/ 111775 w 4471"/>
                <a:gd name="T11" fmla="*/ 25 h 8975"/>
                <a:gd name="T12" fmla="*/ 108400 w 4471"/>
                <a:gd name="T13" fmla="*/ 25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6F0BA470-75BF-4E16-984A-9A43B5343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5 w 1"/>
                <a:gd name="T1" fmla="*/ 25 h 1"/>
                <a:gd name="T2" fmla="*/ 25 w 1"/>
                <a:gd name="T3" fmla="*/ 25 h 1"/>
                <a:gd name="T4" fmla="*/ 25 w 1"/>
                <a:gd name="T5" fmla="*/ 25 h 1"/>
                <a:gd name="T6" fmla="*/ 25 w 1"/>
                <a:gd name="T7" fmla="*/ 25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7A0AEF20-890D-4C47-8CA9-0D72BFDB5F7B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8BB5F4DA-03E2-47A7-8A42-053220738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5 w 4471"/>
                <a:gd name="T1" fmla="*/ 25 h 8975"/>
                <a:gd name="T2" fmla="*/ 25 w 4471"/>
                <a:gd name="T3" fmla="*/ 25 h 8975"/>
                <a:gd name="T4" fmla="*/ 111775 w 4471"/>
                <a:gd name="T5" fmla="*/ 224350 h 8975"/>
                <a:gd name="T6" fmla="*/ 111775 w 4471"/>
                <a:gd name="T7" fmla="*/ 224350 h 8975"/>
                <a:gd name="T8" fmla="*/ 25 w 4471"/>
                <a:gd name="T9" fmla="*/ 25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FEB40BA1-1114-4A98-8C60-5441E50FC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3375 h 135"/>
                <a:gd name="T4" fmla="*/ 3375 w 135"/>
                <a:gd name="T5" fmla="*/ 3375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95FA75AD-B22E-4431-AD50-AEE8E295D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59650 w 2387"/>
                <a:gd name="T1" fmla="*/ 0 h 976"/>
                <a:gd name="T2" fmla="*/ 59650 w 2387"/>
                <a:gd name="T3" fmla="*/ 0 h 976"/>
                <a:gd name="T4" fmla="*/ 55000 w 2387"/>
                <a:gd name="T5" fmla="*/ 2375 h 976"/>
                <a:gd name="T6" fmla="*/ 55000 w 2387"/>
                <a:gd name="T7" fmla="*/ 2375 h 976"/>
                <a:gd name="T8" fmla="*/ 59650 w 2387"/>
                <a:gd name="T9" fmla="*/ 0 h 976"/>
                <a:gd name="T10" fmla="*/ 55000 w 2387"/>
                <a:gd name="T11" fmla="*/ 2375 h 976"/>
                <a:gd name="T12" fmla="*/ 55000 w 2387"/>
                <a:gd name="T13" fmla="*/ 2375 h 976"/>
                <a:gd name="T14" fmla="*/ 0 w 2387"/>
                <a:gd name="T15" fmla="*/ 24375 h 976"/>
                <a:gd name="T16" fmla="*/ 55000 w 2387"/>
                <a:gd name="T17" fmla="*/ 2375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B7B00B1C-2E93-4A40-A792-AAAA70D7EDF9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73015040-596D-4F1C-9CBD-B4DEB1BBE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108400 w 4336"/>
                <a:gd name="T1" fmla="*/ 25 h 9546"/>
                <a:gd name="T2" fmla="*/ 10075 w 4336"/>
                <a:gd name="T3" fmla="*/ 4225 h 9546"/>
                <a:gd name="T4" fmla="*/ 0 w 4336"/>
                <a:gd name="T5" fmla="*/ 193275 h 9546"/>
                <a:gd name="T6" fmla="*/ 10075 w 4336"/>
                <a:gd name="T7" fmla="*/ 217650 h 9546"/>
                <a:gd name="T8" fmla="*/ 84025 w 4336"/>
                <a:gd name="T9" fmla="*/ 238650 h 9546"/>
                <a:gd name="T10" fmla="*/ 97475 w 4336"/>
                <a:gd name="T11" fmla="*/ 210075 h 9546"/>
                <a:gd name="T12" fmla="*/ 52100 w 4336"/>
                <a:gd name="T13" fmla="*/ 175625 h 9546"/>
                <a:gd name="T14" fmla="*/ 108400 w 4336"/>
                <a:gd name="T15" fmla="*/ 25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722F80EC-1FB3-4FB8-A141-B1098302745F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9E66EE39-BFCF-43DF-90AE-D44673D0E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140350 w 5614"/>
                <a:gd name="T1" fmla="*/ 25 h 2118"/>
                <a:gd name="T2" fmla="*/ 3375 w 5614"/>
                <a:gd name="T3" fmla="*/ 3375 h 2118"/>
                <a:gd name="T4" fmla="*/ 25 w 5614"/>
                <a:gd name="T5" fmla="*/ 52950 h 2118"/>
                <a:gd name="T6" fmla="*/ 108400 w 5614"/>
                <a:gd name="T7" fmla="*/ 48750 h 2118"/>
                <a:gd name="T8" fmla="*/ 140350 w 5614"/>
                <a:gd name="T9" fmla="*/ 25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3E3A4290-D2E8-4330-818A-784AC4A89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5 h 1950"/>
                <a:gd name="T2" fmla="*/ 35300 w 5748"/>
                <a:gd name="T3" fmla="*/ 48750 h 1950"/>
                <a:gd name="T4" fmla="*/ 143675 w 5748"/>
                <a:gd name="T5" fmla="*/ 48750 h 1950"/>
                <a:gd name="T6" fmla="*/ 136950 w 5748"/>
                <a:gd name="T7" fmla="*/ 25 h 1950"/>
                <a:gd name="T8" fmla="*/ 0 w 5748"/>
                <a:gd name="T9" fmla="*/ 25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E5DCA8C0-BFF2-45FF-82BF-59CC6211B800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B33B7BD0-BBE0-424B-A199-B8F04492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6725 w 4202"/>
                <a:gd name="T1" fmla="*/ 25 h 9546"/>
                <a:gd name="T2" fmla="*/ 52100 w 4202"/>
                <a:gd name="T3" fmla="*/ 175625 h 9546"/>
                <a:gd name="T4" fmla="*/ 6725 w 4202"/>
                <a:gd name="T5" fmla="*/ 210075 h 9546"/>
                <a:gd name="T6" fmla="*/ 21025 w 4202"/>
                <a:gd name="T7" fmla="*/ 238650 h 9546"/>
                <a:gd name="T8" fmla="*/ 94125 w 4202"/>
                <a:gd name="T9" fmla="*/ 221000 h 9546"/>
                <a:gd name="T10" fmla="*/ 105050 w 4202"/>
                <a:gd name="T11" fmla="*/ 193275 h 9546"/>
                <a:gd name="T12" fmla="*/ 101675 w 4202"/>
                <a:gd name="T13" fmla="*/ 25 h 9546"/>
                <a:gd name="T14" fmla="*/ 6725 w 4202"/>
                <a:gd name="T15" fmla="*/ 25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1AD124B1-D188-4B34-9951-EF1BFEEFF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98325 w 4773"/>
                <a:gd name="T1" fmla="*/ 0 h 8134"/>
                <a:gd name="T2" fmla="*/ 0 w 4773"/>
                <a:gd name="T3" fmla="*/ 10925 h 8134"/>
                <a:gd name="T4" fmla="*/ 0 w 4773"/>
                <a:gd name="T5" fmla="*/ 31925 h 8134"/>
                <a:gd name="T6" fmla="*/ 14300 w 4773"/>
                <a:gd name="T7" fmla="*/ 130250 h 8134"/>
                <a:gd name="T8" fmla="*/ 14300 w 4773"/>
                <a:gd name="T9" fmla="*/ 157975 h 8134"/>
                <a:gd name="T10" fmla="*/ 70575 w 4773"/>
                <a:gd name="T11" fmla="*/ 203325 h 8134"/>
                <a:gd name="T12" fmla="*/ 115950 w 4773"/>
                <a:gd name="T13" fmla="*/ 147050 h 8134"/>
                <a:gd name="T14" fmla="*/ 112600 w 4773"/>
                <a:gd name="T15" fmla="*/ 122675 h 8134"/>
                <a:gd name="T16" fmla="*/ 101675 w 4773"/>
                <a:gd name="T17" fmla="*/ 21000 h 8134"/>
                <a:gd name="T18" fmla="*/ 98325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60DD835F-63FC-4E4C-8F45-33F4B1BC8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101675 w 4067"/>
                <a:gd name="T1" fmla="*/ 0 h 1681"/>
                <a:gd name="T2" fmla="*/ 17650 w 4067"/>
                <a:gd name="T3" fmla="*/ 3375 h 1681"/>
                <a:gd name="T4" fmla="*/ 0 w 4067"/>
                <a:gd name="T5" fmla="*/ 3375 h 1681"/>
                <a:gd name="T6" fmla="*/ 3375 w 4067"/>
                <a:gd name="T7" fmla="*/ 31950 h 1681"/>
                <a:gd name="T8" fmla="*/ 48750 w 4067"/>
                <a:gd name="T9" fmla="*/ 42025 h 1681"/>
                <a:gd name="T10" fmla="*/ 101675 w 4067"/>
                <a:gd name="T11" fmla="*/ 24375 h 1681"/>
                <a:gd name="T12" fmla="*/ 101675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2D6BFA40-0C14-4872-8828-08E29C9BE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457875 w 33610"/>
                <a:gd name="T1" fmla="*/ 25 h 56383"/>
                <a:gd name="T2" fmla="*/ 263000 w 33610"/>
                <a:gd name="T3" fmla="*/ 45875 h 56383"/>
                <a:gd name="T4" fmla="*/ 252075 w 33610"/>
                <a:gd name="T5" fmla="*/ 53425 h 56383"/>
                <a:gd name="T6" fmla="*/ 84050 w 33610"/>
                <a:gd name="T7" fmla="*/ 242475 h 56383"/>
                <a:gd name="T8" fmla="*/ 52950 w 33610"/>
                <a:gd name="T9" fmla="*/ 785275 h 56383"/>
                <a:gd name="T10" fmla="*/ 279825 w 33610"/>
                <a:gd name="T11" fmla="*/ 1218825 h 56383"/>
                <a:gd name="T12" fmla="*/ 381475 w 33610"/>
                <a:gd name="T13" fmla="*/ 1327200 h 56383"/>
                <a:gd name="T14" fmla="*/ 552875 w 33610"/>
                <a:gd name="T15" fmla="*/ 1407875 h 56383"/>
                <a:gd name="T16" fmla="*/ 578625 w 33610"/>
                <a:gd name="T17" fmla="*/ 1409575 h 56383"/>
                <a:gd name="T18" fmla="*/ 710850 w 33610"/>
                <a:gd name="T19" fmla="*/ 1355775 h 56383"/>
                <a:gd name="T20" fmla="*/ 710850 w 33610"/>
                <a:gd name="T21" fmla="*/ 1355775 h 56383"/>
                <a:gd name="T22" fmla="*/ 701500 w 33610"/>
                <a:gd name="T23" fmla="*/ 1356750 h 56383"/>
                <a:gd name="T24" fmla="*/ 641100 w 33610"/>
                <a:gd name="T25" fmla="*/ 1254100 h 56383"/>
                <a:gd name="T26" fmla="*/ 741925 w 33610"/>
                <a:gd name="T27" fmla="*/ 1103700 h 56383"/>
                <a:gd name="T28" fmla="*/ 798225 w 33610"/>
                <a:gd name="T29" fmla="*/ 928100 h 56383"/>
                <a:gd name="T30" fmla="*/ 749500 w 33610"/>
                <a:gd name="T31" fmla="*/ 795350 h 56383"/>
                <a:gd name="T32" fmla="*/ 735200 w 33610"/>
                <a:gd name="T33" fmla="*/ 686950 h 56383"/>
                <a:gd name="T34" fmla="*/ 735200 w 33610"/>
                <a:gd name="T35" fmla="*/ 686950 h 56383"/>
                <a:gd name="T36" fmla="*/ 823275 w 33610"/>
                <a:gd name="T37" fmla="*/ 759100 h 56383"/>
                <a:gd name="T38" fmla="*/ 840225 w 33610"/>
                <a:gd name="T39" fmla="*/ 756700 h 56383"/>
                <a:gd name="T40" fmla="*/ 840225 w 33610"/>
                <a:gd name="T41" fmla="*/ 756700 h 56383"/>
                <a:gd name="T42" fmla="*/ 839400 w 33610"/>
                <a:gd name="T43" fmla="*/ 756800 h 56383"/>
                <a:gd name="T44" fmla="*/ 791500 w 33610"/>
                <a:gd name="T45" fmla="*/ 662600 h 56383"/>
                <a:gd name="T46" fmla="*/ 780575 w 33610"/>
                <a:gd name="T47" fmla="*/ 473550 h 56383"/>
                <a:gd name="T48" fmla="*/ 780575 w 33610"/>
                <a:gd name="T49" fmla="*/ 287850 h 56383"/>
                <a:gd name="T50" fmla="*/ 665475 w 33610"/>
                <a:gd name="T51" fmla="*/ 66875 h 56383"/>
                <a:gd name="T52" fmla="*/ 479775 w 33610"/>
                <a:gd name="T53" fmla="*/ 500 h 56383"/>
                <a:gd name="T54" fmla="*/ 457875 w 33610"/>
                <a:gd name="T55" fmla="*/ 25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DA302EED-31CC-4B31-A5BB-31991B006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98300 w 12167"/>
                <a:gd name="T1" fmla="*/ 25 h 46919"/>
                <a:gd name="T2" fmla="*/ 87375 w 12167"/>
                <a:gd name="T3" fmla="*/ 7575 h 46919"/>
                <a:gd name="T4" fmla="*/ 0 w 12167"/>
                <a:gd name="T5" fmla="*/ 77325 h 46919"/>
                <a:gd name="T6" fmla="*/ 136125 w 12167"/>
                <a:gd name="T7" fmla="*/ 168075 h 46919"/>
                <a:gd name="T8" fmla="*/ 56300 w 12167"/>
                <a:gd name="T9" fmla="*/ 140350 h 46919"/>
                <a:gd name="T10" fmla="*/ 48725 w 12167"/>
                <a:gd name="T11" fmla="*/ 140350 h 46919"/>
                <a:gd name="T12" fmla="*/ 206700 w 12167"/>
                <a:gd name="T13" fmla="*/ 238650 h 46919"/>
                <a:gd name="T14" fmla="*/ 248700 w 12167"/>
                <a:gd name="T15" fmla="*/ 280650 h 46919"/>
                <a:gd name="T16" fmla="*/ 245350 w 12167"/>
                <a:gd name="T17" fmla="*/ 242000 h 46919"/>
                <a:gd name="T18" fmla="*/ 126025 w 12167"/>
                <a:gd name="T19" fmla="*/ 21025 h 46919"/>
                <a:gd name="T20" fmla="*/ 98300 w 12167"/>
                <a:gd name="T21" fmla="*/ 25 h 46919"/>
                <a:gd name="T22" fmla="*/ 255425 w 12167"/>
                <a:gd name="T23" fmla="*/ 626825 h 46919"/>
                <a:gd name="T24" fmla="*/ 231050 w 12167"/>
                <a:gd name="T25" fmla="*/ 672200 h 46919"/>
                <a:gd name="T26" fmla="*/ 227700 w 12167"/>
                <a:gd name="T27" fmla="*/ 676400 h 46919"/>
                <a:gd name="T28" fmla="*/ 287350 w 12167"/>
                <a:gd name="T29" fmla="*/ 714200 h 46919"/>
                <a:gd name="T30" fmla="*/ 304150 w 12167"/>
                <a:gd name="T31" fmla="*/ 710850 h 46919"/>
                <a:gd name="T32" fmla="*/ 255425 w 12167"/>
                <a:gd name="T33" fmla="*/ 626825 h 46919"/>
                <a:gd name="T34" fmla="*/ 255425 w 12167"/>
                <a:gd name="T35" fmla="*/ 865450 h 46919"/>
                <a:gd name="T36" fmla="*/ 206700 w 12167"/>
                <a:gd name="T37" fmla="*/ 924250 h 46919"/>
                <a:gd name="T38" fmla="*/ 153750 w 12167"/>
                <a:gd name="T39" fmla="*/ 935175 h 46919"/>
                <a:gd name="T40" fmla="*/ 136125 w 12167"/>
                <a:gd name="T41" fmla="*/ 935175 h 46919"/>
                <a:gd name="T42" fmla="*/ 35300 w 12167"/>
                <a:gd name="T43" fmla="*/ 1061225 h 46919"/>
                <a:gd name="T44" fmla="*/ 115125 w 12167"/>
                <a:gd name="T45" fmla="*/ 1172975 h 46919"/>
                <a:gd name="T46" fmla="*/ 206700 w 12167"/>
                <a:gd name="T47" fmla="*/ 1057850 h 46919"/>
                <a:gd name="T48" fmla="*/ 258800 w 12167"/>
                <a:gd name="T49" fmla="*/ 882250 h 46919"/>
                <a:gd name="T50" fmla="*/ 255425 w 12167"/>
                <a:gd name="T51" fmla="*/ 865450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BA8DE18F-50F6-469B-9FB8-A6615C9E3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724275 h 55868"/>
                <a:gd name="T2" fmla="*/ 0 w 34450"/>
                <a:gd name="T3" fmla="*/ 724275 h 55868"/>
                <a:gd name="T4" fmla="*/ 1150 w 34450"/>
                <a:gd name="T5" fmla="*/ 724675 h 55868"/>
                <a:gd name="T6" fmla="*/ 1150 w 34450"/>
                <a:gd name="T7" fmla="*/ 724675 h 55868"/>
                <a:gd name="T8" fmla="*/ 0 w 34450"/>
                <a:gd name="T9" fmla="*/ 724275 h 55868"/>
                <a:gd name="T10" fmla="*/ 420125 w 34450"/>
                <a:gd name="T11" fmla="*/ 0 h 55868"/>
                <a:gd name="T12" fmla="*/ 231075 w 34450"/>
                <a:gd name="T13" fmla="*/ 48725 h 55868"/>
                <a:gd name="T14" fmla="*/ 98300 w 34450"/>
                <a:gd name="T15" fmla="*/ 262150 h 55868"/>
                <a:gd name="T16" fmla="*/ 80675 w 34450"/>
                <a:gd name="T17" fmla="*/ 444475 h 55868"/>
                <a:gd name="T18" fmla="*/ 56300 w 34450"/>
                <a:gd name="T19" fmla="*/ 633525 h 55868"/>
                <a:gd name="T20" fmla="*/ 1875 w 34450"/>
                <a:gd name="T21" fmla="*/ 724725 h 55868"/>
                <a:gd name="T22" fmla="*/ 1150 w 34450"/>
                <a:gd name="T23" fmla="*/ 724675 h 55868"/>
                <a:gd name="T24" fmla="*/ 1150 w 34450"/>
                <a:gd name="T25" fmla="*/ 724675 h 55868"/>
                <a:gd name="T26" fmla="*/ 20625 w 34450"/>
                <a:gd name="T27" fmla="*/ 728000 h 55868"/>
                <a:gd name="T28" fmla="*/ 108400 w 34450"/>
                <a:gd name="T29" fmla="*/ 661250 h 55868"/>
                <a:gd name="T30" fmla="*/ 108400 w 34450"/>
                <a:gd name="T31" fmla="*/ 661250 h 55868"/>
                <a:gd name="T32" fmla="*/ 87400 w 34450"/>
                <a:gd name="T33" fmla="*/ 769650 h 55868"/>
                <a:gd name="T34" fmla="*/ 31925 w 34450"/>
                <a:gd name="T35" fmla="*/ 895675 h 55868"/>
                <a:gd name="T36" fmla="*/ 70575 w 34450"/>
                <a:gd name="T37" fmla="*/ 1078000 h 55868"/>
                <a:gd name="T38" fmla="*/ 157975 w 34450"/>
                <a:gd name="T39" fmla="*/ 1235950 h 55868"/>
                <a:gd name="T40" fmla="*/ 92050 w 34450"/>
                <a:gd name="T41" fmla="*/ 1334625 h 55868"/>
                <a:gd name="T42" fmla="*/ 80675 w 34450"/>
                <a:gd name="T43" fmla="*/ 1333425 h 55868"/>
                <a:gd name="T44" fmla="*/ 80675 w 34450"/>
                <a:gd name="T45" fmla="*/ 1333425 h 55868"/>
                <a:gd name="T46" fmla="*/ 234425 w 34450"/>
                <a:gd name="T47" fmla="*/ 1396450 h 55868"/>
                <a:gd name="T48" fmla="*/ 244800 w 34450"/>
                <a:gd name="T49" fmla="*/ 1396700 h 55868"/>
                <a:gd name="T50" fmla="*/ 413400 w 34450"/>
                <a:gd name="T51" fmla="*/ 1326700 h 55868"/>
                <a:gd name="T52" fmla="*/ 574725 w 34450"/>
                <a:gd name="T53" fmla="*/ 1168750 h 55868"/>
                <a:gd name="T54" fmla="*/ 784775 w 34450"/>
                <a:gd name="T55" fmla="*/ 815850 h 55868"/>
                <a:gd name="T56" fmla="*/ 794850 w 34450"/>
                <a:gd name="T57" fmla="*/ 273075 h 55868"/>
                <a:gd name="T58" fmla="*/ 644450 w 34450"/>
                <a:gd name="T59" fmla="*/ 66375 h 55868"/>
                <a:gd name="T60" fmla="*/ 602450 w 34450"/>
                <a:gd name="T61" fmla="*/ 42025 h 55868"/>
                <a:gd name="T62" fmla="*/ 420125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5C65BF03-F8D4-435A-8BCF-51852A4D1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4375 w 12604"/>
                <a:gd name="T1" fmla="*/ 0 h 20569"/>
                <a:gd name="T2" fmla="*/ 3375 w 12604"/>
                <a:gd name="T3" fmla="*/ 21000 h 20569"/>
                <a:gd name="T4" fmla="*/ 0 w 12604"/>
                <a:gd name="T5" fmla="*/ 21000 h 20569"/>
                <a:gd name="T6" fmla="*/ 21000 w 12604"/>
                <a:gd name="T7" fmla="*/ 27725 h 20569"/>
                <a:gd name="T8" fmla="*/ 48725 w 12604"/>
                <a:gd name="T9" fmla="*/ 21000 h 20569"/>
                <a:gd name="T10" fmla="*/ 24375 w 12604"/>
                <a:gd name="T11" fmla="*/ 0 h 20569"/>
                <a:gd name="T12" fmla="*/ 98300 w 12604"/>
                <a:gd name="T13" fmla="*/ 48750 h 20569"/>
                <a:gd name="T14" fmla="*/ 90750 w 12604"/>
                <a:gd name="T15" fmla="*/ 66375 h 20569"/>
                <a:gd name="T16" fmla="*/ 84025 w 12604"/>
                <a:gd name="T17" fmla="*/ 77300 h 20569"/>
                <a:gd name="T18" fmla="*/ 105025 w 12604"/>
                <a:gd name="T19" fmla="*/ 52100 h 20569"/>
                <a:gd name="T20" fmla="*/ 98300 w 12604"/>
                <a:gd name="T21" fmla="*/ 48750 h 20569"/>
                <a:gd name="T22" fmla="*/ 73950 w 12604"/>
                <a:gd name="T23" fmla="*/ 98300 h 20569"/>
                <a:gd name="T24" fmla="*/ 73950 w 12604"/>
                <a:gd name="T25" fmla="*/ 98300 h 20569"/>
                <a:gd name="T26" fmla="*/ 31925 w 12604"/>
                <a:gd name="T27" fmla="*/ 195775 h 20569"/>
                <a:gd name="T28" fmla="*/ 73950 w 12604"/>
                <a:gd name="T29" fmla="*/ 374750 h 20569"/>
                <a:gd name="T30" fmla="*/ 157975 w 12604"/>
                <a:gd name="T31" fmla="*/ 514225 h 20569"/>
                <a:gd name="T32" fmla="*/ 315075 w 12604"/>
                <a:gd name="T33" fmla="*/ 283150 h 20569"/>
                <a:gd name="T34" fmla="*/ 241975 w 12604"/>
                <a:gd name="T35" fmla="*/ 231075 h 20569"/>
                <a:gd name="T36" fmla="*/ 231050 w 12604"/>
                <a:gd name="T37" fmla="*/ 237800 h 20569"/>
                <a:gd name="T38" fmla="*/ 178975 w 12604"/>
                <a:gd name="T39" fmla="*/ 248700 h 20569"/>
                <a:gd name="T40" fmla="*/ 66375 w 12604"/>
                <a:gd name="T41" fmla="*/ 136125 h 20569"/>
                <a:gd name="T42" fmla="*/ 73950 w 12604"/>
                <a:gd name="T43" fmla="*/ 98300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7BCE46E8-43E0-4078-96DB-A4AEC86BB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536075 w 44970"/>
                <a:gd name="T1" fmla="*/ 25 h 42852"/>
                <a:gd name="T2" fmla="*/ 25 w 44970"/>
                <a:gd name="T3" fmla="*/ 536075 h 42852"/>
                <a:gd name="T4" fmla="*/ 45400 w 44970"/>
                <a:gd name="T5" fmla="*/ 759575 h 42852"/>
                <a:gd name="T6" fmla="*/ 3375 w 44970"/>
                <a:gd name="T7" fmla="*/ 843600 h 42852"/>
                <a:gd name="T8" fmla="*/ 115975 w 44970"/>
                <a:gd name="T9" fmla="*/ 956175 h 42852"/>
                <a:gd name="T10" fmla="*/ 178975 w 44970"/>
                <a:gd name="T11" fmla="*/ 938550 h 42852"/>
                <a:gd name="T12" fmla="*/ 536075 w 44970"/>
                <a:gd name="T13" fmla="*/ 1071300 h 42852"/>
                <a:gd name="T14" fmla="*/ 994000 w 44970"/>
                <a:gd name="T15" fmla="*/ 812500 h 42852"/>
                <a:gd name="T16" fmla="*/ 1011625 w 44970"/>
                <a:gd name="T17" fmla="*/ 812500 h 42852"/>
                <a:gd name="T18" fmla="*/ 1124225 w 44970"/>
                <a:gd name="T19" fmla="*/ 700750 h 42852"/>
                <a:gd name="T20" fmla="*/ 1067925 w 44970"/>
                <a:gd name="T21" fmla="*/ 605825 h 42852"/>
                <a:gd name="T22" fmla="*/ 1071300 w 44970"/>
                <a:gd name="T23" fmla="*/ 536075 h 42852"/>
                <a:gd name="T24" fmla="*/ 536075 w 44970"/>
                <a:gd name="T25" fmla="*/ 25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A0E96927-89BF-4756-8B83-166022A04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542775 w 33206"/>
                <a:gd name="T1" fmla="*/ 0 h 10386"/>
                <a:gd name="T2" fmla="*/ 476400 w 33206"/>
                <a:gd name="T3" fmla="*/ 70575 h 10386"/>
                <a:gd name="T4" fmla="*/ 571350 w 33206"/>
                <a:gd name="T5" fmla="*/ 80675 h 10386"/>
                <a:gd name="T6" fmla="*/ 560425 w 33206"/>
                <a:gd name="T7" fmla="*/ 35300 h 10386"/>
                <a:gd name="T8" fmla="*/ 542775 w 33206"/>
                <a:gd name="T9" fmla="*/ 0 h 10386"/>
                <a:gd name="T10" fmla="*/ 0 w 33206"/>
                <a:gd name="T11" fmla="*/ 154600 h 10386"/>
                <a:gd name="T12" fmla="*/ 25200 w 33206"/>
                <a:gd name="T13" fmla="*/ 220975 h 10386"/>
                <a:gd name="T14" fmla="*/ 56300 w 33206"/>
                <a:gd name="T15" fmla="*/ 193250 h 10386"/>
                <a:gd name="T16" fmla="*/ 0 w 33206"/>
                <a:gd name="T17" fmla="*/ 154600 h 10386"/>
                <a:gd name="T18" fmla="*/ 735200 w 33206"/>
                <a:gd name="T19" fmla="*/ 10925 h 10386"/>
                <a:gd name="T20" fmla="*/ 651175 w 33206"/>
                <a:gd name="T21" fmla="*/ 101675 h 10386"/>
                <a:gd name="T22" fmla="*/ 647800 w 33206"/>
                <a:gd name="T23" fmla="*/ 101675 h 10386"/>
                <a:gd name="T24" fmla="*/ 830125 w 33206"/>
                <a:gd name="T25" fmla="*/ 259625 h 10386"/>
                <a:gd name="T26" fmla="*/ 830125 w 33206"/>
                <a:gd name="T27" fmla="*/ 242000 h 10386"/>
                <a:gd name="T28" fmla="*/ 809125 w 33206"/>
                <a:gd name="T29" fmla="*/ 157975 h 10386"/>
                <a:gd name="T30" fmla="*/ 735200 w 33206"/>
                <a:gd name="T31" fmla="*/ 10925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A0FCC329-638F-485E-AF4B-7F9D1D733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5 w 2253"/>
                <a:gd name="T1" fmla="*/ 25 h 3799"/>
                <a:gd name="T2" fmla="*/ 56300 w 2253"/>
                <a:gd name="T3" fmla="*/ 94950 h 3799"/>
                <a:gd name="T4" fmla="*/ 25 w 2253"/>
                <a:gd name="T5" fmla="*/ 25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030B325F-5010-4DD3-A73B-1D309D195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52925 w 2118"/>
                <a:gd name="T1" fmla="*/ 25 h 438"/>
                <a:gd name="T2" fmla="*/ 52925 w 2118"/>
                <a:gd name="T3" fmla="*/ 25 h 438"/>
                <a:gd name="T4" fmla="*/ 0 w 2118"/>
                <a:gd name="T5" fmla="*/ 10925 h 438"/>
                <a:gd name="T6" fmla="*/ 52925 w 2118"/>
                <a:gd name="T7" fmla="*/ 25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5A8779D7-D579-402B-956C-7F40AD438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73950 w 5211"/>
                <a:gd name="T1" fmla="*/ 25 h 9244"/>
                <a:gd name="T2" fmla="*/ 25 w 5211"/>
                <a:gd name="T3" fmla="*/ 108400 h 9244"/>
                <a:gd name="T4" fmla="*/ 25 w 5211"/>
                <a:gd name="T5" fmla="*/ 231075 h 9244"/>
                <a:gd name="T6" fmla="*/ 17650 w 5211"/>
                <a:gd name="T7" fmla="*/ 231075 h 9244"/>
                <a:gd name="T8" fmla="*/ 70600 w 5211"/>
                <a:gd name="T9" fmla="*/ 220150 h 9244"/>
                <a:gd name="T10" fmla="*/ 130250 w 5211"/>
                <a:gd name="T11" fmla="*/ 129425 h 9244"/>
                <a:gd name="T12" fmla="*/ 130250 w 5211"/>
                <a:gd name="T13" fmla="*/ 119325 h 9244"/>
                <a:gd name="T14" fmla="*/ 73950 w 5211"/>
                <a:gd name="T15" fmla="*/ 24400 h 9244"/>
                <a:gd name="T16" fmla="*/ 73950 w 5211"/>
                <a:gd name="T17" fmla="*/ 25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E8CAB51F-5ECA-47D7-B8C6-7D6985BFB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10100 w 404"/>
                <a:gd name="T1" fmla="*/ 0 h 841"/>
                <a:gd name="T2" fmla="*/ 25 w 404"/>
                <a:gd name="T3" fmla="*/ 21000 h 841"/>
                <a:gd name="T4" fmla="*/ 3375 w 404"/>
                <a:gd name="T5" fmla="*/ 21000 h 841"/>
                <a:gd name="T6" fmla="*/ 10100 w 404"/>
                <a:gd name="T7" fmla="*/ 3375 h 841"/>
                <a:gd name="T8" fmla="*/ 10100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36931F6C-9434-44B5-90AB-F679D50FB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38650 w 1547"/>
                <a:gd name="T1" fmla="*/ 25 h 3359"/>
                <a:gd name="T2" fmla="*/ 17650 w 1547"/>
                <a:gd name="T3" fmla="*/ 25225 h 3359"/>
                <a:gd name="T4" fmla="*/ 17650 w 1547"/>
                <a:gd name="T5" fmla="*/ 28600 h 3359"/>
                <a:gd name="T6" fmla="*/ 38650 w 1547"/>
                <a:gd name="T7" fmla="*/ 4225 h 3359"/>
                <a:gd name="T8" fmla="*/ 38650 w 1547"/>
                <a:gd name="T9" fmla="*/ 25 h 3359"/>
                <a:gd name="T10" fmla="*/ 7575 w 1547"/>
                <a:gd name="T11" fmla="*/ 46225 h 3359"/>
                <a:gd name="T12" fmla="*/ 1075 w 1547"/>
                <a:gd name="T13" fmla="*/ 70975 h 3359"/>
                <a:gd name="T14" fmla="*/ 1075 w 1547"/>
                <a:gd name="T15" fmla="*/ 70975 h 3359"/>
                <a:gd name="T16" fmla="*/ 10925 w 1547"/>
                <a:gd name="T17" fmla="*/ 46225 h 3359"/>
                <a:gd name="T18" fmla="*/ 7575 w 1547"/>
                <a:gd name="T19" fmla="*/ 46225 h 3359"/>
                <a:gd name="T20" fmla="*/ 1075 w 1547"/>
                <a:gd name="T21" fmla="*/ 70975 h 3359"/>
                <a:gd name="T22" fmla="*/ 0 w 1547"/>
                <a:gd name="T23" fmla="*/ 83950 h 3359"/>
                <a:gd name="T24" fmla="*/ 0 w 1547"/>
                <a:gd name="T25" fmla="*/ 83950 h 3359"/>
                <a:gd name="T26" fmla="*/ 1075 w 1547"/>
                <a:gd name="T27" fmla="*/ 70975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C6B3EA98-BE5D-4BE5-A8E1-D81751DFF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66375 w 7025"/>
                <a:gd name="T1" fmla="*/ 25 h 11899"/>
                <a:gd name="T2" fmla="*/ 63025 w 7025"/>
                <a:gd name="T3" fmla="*/ 45400 h 11899"/>
                <a:gd name="T4" fmla="*/ 87375 w 7025"/>
                <a:gd name="T5" fmla="*/ 108400 h 11899"/>
                <a:gd name="T6" fmla="*/ 87375 w 7025"/>
                <a:gd name="T7" fmla="*/ 111775 h 11899"/>
                <a:gd name="T8" fmla="*/ 77300 w 7025"/>
                <a:gd name="T9" fmla="*/ 111775 h 11899"/>
                <a:gd name="T10" fmla="*/ 38650 w 7025"/>
                <a:gd name="T11" fmla="*/ 105050 h 11899"/>
                <a:gd name="T12" fmla="*/ 17650 w 7025"/>
                <a:gd name="T13" fmla="*/ 129425 h 11899"/>
                <a:gd name="T14" fmla="*/ 10925 w 7025"/>
                <a:gd name="T15" fmla="*/ 147050 h 11899"/>
                <a:gd name="T16" fmla="*/ 0 w 7025"/>
                <a:gd name="T17" fmla="*/ 184875 h 11899"/>
                <a:gd name="T18" fmla="*/ 112600 w 7025"/>
                <a:gd name="T19" fmla="*/ 297450 h 11899"/>
                <a:gd name="T20" fmla="*/ 164675 w 7025"/>
                <a:gd name="T21" fmla="*/ 286550 h 11899"/>
                <a:gd name="T22" fmla="*/ 175600 w 7025"/>
                <a:gd name="T23" fmla="*/ 279825 h 11899"/>
                <a:gd name="T24" fmla="*/ 143675 w 7025"/>
                <a:gd name="T25" fmla="*/ 3375 h 11899"/>
                <a:gd name="T26" fmla="*/ 147050 w 7025"/>
                <a:gd name="T27" fmla="*/ 25 h 11899"/>
                <a:gd name="T28" fmla="*/ 108400 w 7025"/>
                <a:gd name="T29" fmla="*/ 3375 h 11899"/>
                <a:gd name="T30" fmla="*/ 66375 w 7025"/>
                <a:gd name="T31" fmla="*/ 25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B7AB2CEF-D7F5-4713-B4A9-AC62BFB2C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697550 w 52800"/>
                <a:gd name="T1" fmla="*/ 0 h 35952"/>
                <a:gd name="T2" fmla="*/ 662100 w 52800"/>
                <a:gd name="T3" fmla="*/ 1250 h 35952"/>
                <a:gd name="T4" fmla="*/ 602425 w 52800"/>
                <a:gd name="T5" fmla="*/ 12175 h 35952"/>
                <a:gd name="T6" fmla="*/ 546150 w 52800"/>
                <a:gd name="T7" fmla="*/ 57550 h 35952"/>
                <a:gd name="T8" fmla="*/ 530900 w 52800"/>
                <a:gd name="T9" fmla="*/ 60425 h 35952"/>
                <a:gd name="T10" fmla="*/ 487325 w 52800"/>
                <a:gd name="T11" fmla="*/ 54175 h 35952"/>
                <a:gd name="T12" fmla="*/ 416750 w 52800"/>
                <a:gd name="T13" fmla="*/ 57550 h 35952"/>
                <a:gd name="T14" fmla="*/ 287350 w 52800"/>
                <a:gd name="T15" fmla="*/ 113000 h 35952"/>
                <a:gd name="T16" fmla="*/ 235275 w 52800"/>
                <a:gd name="T17" fmla="*/ 180225 h 35952"/>
                <a:gd name="T18" fmla="*/ 193250 w 52800"/>
                <a:gd name="T19" fmla="*/ 232300 h 35952"/>
                <a:gd name="T20" fmla="*/ 147050 w 52800"/>
                <a:gd name="T21" fmla="*/ 372625 h 35952"/>
                <a:gd name="T22" fmla="*/ 77300 w 52800"/>
                <a:gd name="T23" fmla="*/ 547400 h 35952"/>
                <a:gd name="T24" fmla="*/ 0 w 52800"/>
                <a:gd name="T25" fmla="*/ 680150 h 35952"/>
                <a:gd name="T26" fmla="*/ 56300 w 52800"/>
                <a:gd name="T27" fmla="*/ 659150 h 35952"/>
                <a:gd name="T28" fmla="*/ 56300 w 52800"/>
                <a:gd name="T29" fmla="*/ 659150 h 35952"/>
                <a:gd name="T30" fmla="*/ 70575 w 52800"/>
                <a:gd name="T31" fmla="*/ 802825 h 35952"/>
                <a:gd name="T32" fmla="*/ 219825 w 52800"/>
                <a:gd name="T33" fmla="*/ 898800 h 35952"/>
                <a:gd name="T34" fmla="*/ 231050 w 52800"/>
                <a:gd name="T35" fmla="*/ 897750 h 35952"/>
                <a:gd name="T36" fmla="*/ 210050 w 52800"/>
                <a:gd name="T37" fmla="*/ 789375 h 35952"/>
                <a:gd name="T38" fmla="*/ 210050 w 52800"/>
                <a:gd name="T39" fmla="*/ 789375 h 35952"/>
                <a:gd name="T40" fmla="*/ 244725 w 52800"/>
                <a:gd name="T41" fmla="*/ 790400 h 35952"/>
                <a:gd name="T42" fmla="*/ 332725 w 52800"/>
                <a:gd name="T43" fmla="*/ 775100 h 35952"/>
                <a:gd name="T44" fmla="*/ 294075 w 52800"/>
                <a:gd name="T45" fmla="*/ 687700 h 35952"/>
                <a:gd name="T46" fmla="*/ 294075 w 52800"/>
                <a:gd name="T47" fmla="*/ 687700 h 35952"/>
                <a:gd name="T48" fmla="*/ 413200 w 52800"/>
                <a:gd name="T49" fmla="*/ 735525 h 35952"/>
                <a:gd name="T50" fmla="*/ 515050 w 52800"/>
                <a:gd name="T51" fmla="*/ 722150 h 35952"/>
                <a:gd name="T52" fmla="*/ 615925 w 52800"/>
                <a:gd name="T53" fmla="*/ 708075 h 35952"/>
                <a:gd name="T54" fmla="*/ 700750 w 52800"/>
                <a:gd name="T55" fmla="*/ 733075 h 35952"/>
                <a:gd name="T56" fmla="*/ 836375 w 52800"/>
                <a:gd name="T57" fmla="*/ 534800 h 35952"/>
                <a:gd name="T58" fmla="*/ 836375 w 52800"/>
                <a:gd name="T59" fmla="*/ 534800 h 35952"/>
                <a:gd name="T60" fmla="*/ 854500 w 52800"/>
                <a:gd name="T61" fmla="*/ 568400 h 35952"/>
                <a:gd name="T62" fmla="*/ 868775 w 52800"/>
                <a:gd name="T63" fmla="*/ 617125 h 35952"/>
                <a:gd name="T64" fmla="*/ 847775 w 52800"/>
                <a:gd name="T65" fmla="*/ 694425 h 35952"/>
                <a:gd name="T66" fmla="*/ 945250 w 52800"/>
                <a:gd name="T67" fmla="*/ 631425 h 35952"/>
                <a:gd name="T68" fmla="*/ 1029275 w 52800"/>
                <a:gd name="T69" fmla="*/ 544025 h 35952"/>
                <a:gd name="T70" fmla="*/ 1103200 w 52800"/>
                <a:gd name="T71" fmla="*/ 691075 h 35952"/>
                <a:gd name="T72" fmla="*/ 1117500 w 52800"/>
                <a:gd name="T73" fmla="*/ 841475 h 35952"/>
                <a:gd name="T74" fmla="*/ 1229225 w 52800"/>
                <a:gd name="T75" fmla="*/ 680150 h 35952"/>
                <a:gd name="T76" fmla="*/ 1288900 w 52800"/>
                <a:gd name="T77" fmla="*/ 460000 h 35952"/>
                <a:gd name="T78" fmla="*/ 1281325 w 52800"/>
                <a:gd name="T79" fmla="*/ 382700 h 35952"/>
                <a:gd name="T80" fmla="*/ 1281325 w 52800"/>
                <a:gd name="T81" fmla="*/ 382700 h 35952"/>
                <a:gd name="T82" fmla="*/ 1316625 w 52800"/>
                <a:gd name="T83" fmla="*/ 428075 h 35952"/>
                <a:gd name="T84" fmla="*/ 1288900 w 52800"/>
                <a:gd name="T85" fmla="*/ 344050 h 35952"/>
                <a:gd name="T86" fmla="*/ 1204875 w 52800"/>
                <a:gd name="T87" fmla="*/ 246600 h 35952"/>
                <a:gd name="T88" fmla="*/ 1046900 w 52800"/>
                <a:gd name="T89" fmla="*/ 148300 h 35952"/>
                <a:gd name="T90" fmla="*/ 1057050 w 52800"/>
                <a:gd name="T91" fmla="*/ 147800 h 35952"/>
                <a:gd name="T92" fmla="*/ 1134300 w 52800"/>
                <a:gd name="T93" fmla="*/ 176025 h 35952"/>
                <a:gd name="T94" fmla="*/ 802400 w 52800"/>
                <a:gd name="T95" fmla="*/ 12175 h 35952"/>
                <a:gd name="T96" fmla="*/ 697550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1A495A17-C248-4203-9F5E-BF984D92C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80650 w 3227"/>
                <a:gd name="T1" fmla="*/ 0 h 9867"/>
                <a:gd name="T2" fmla="*/ 45375 w 3227"/>
                <a:gd name="T3" fmla="*/ 166025 h 9867"/>
                <a:gd name="T4" fmla="*/ 45375 w 3227"/>
                <a:gd name="T5" fmla="*/ 169375 h 9867"/>
                <a:gd name="T6" fmla="*/ 80650 w 3227"/>
                <a:gd name="T7" fmla="*/ 0 h 9867"/>
                <a:gd name="T8" fmla="*/ 17525 w 3227"/>
                <a:gd name="T9" fmla="*/ 219125 h 9867"/>
                <a:gd name="T10" fmla="*/ 17525 w 3227"/>
                <a:gd name="T11" fmla="*/ 219125 h 9867"/>
                <a:gd name="T12" fmla="*/ 0 w 3227"/>
                <a:gd name="T13" fmla="*/ 243325 h 9867"/>
                <a:gd name="T14" fmla="*/ 0 w 3227"/>
                <a:gd name="T15" fmla="*/ 246675 h 9867"/>
                <a:gd name="T16" fmla="*/ 17525 w 3227"/>
                <a:gd name="T17" fmla="*/ 219125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AB21A5CF-0484-4415-947A-3E08E70E5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4375 w 976"/>
                <a:gd name="T1" fmla="*/ 25 h 1950"/>
                <a:gd name="T2" fmla="*/ 0 w 976"/>
                <a:gd name="T3" fmla="*/ 48750 h 1950"/>
                <a:gd name="T4" fmla="*/ 24375 w 976"/>
                <a:gd name="T5" fmla="*/ 3375 h 1950"/>
                <a:gd name="T6" fmla="*/ 24375 w 976"/>
                <a:gd name="T7" fmla="*/ 25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35F3FD8E-8305-4BC1-A65A-A54FDD267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164700 w 9646"/>
                <a:gd name="T1" fmla="*/ 10100 h 4908"/>
                <a:gd name="T2" fmla="*/ 168050 w 9646"/>
                <a:gd name="T3" fmla="*/ 13450 h 4908"/>
                <a:gd name="T4" fmla="*/ 164700 w 9646"/>
                <a:gd name="T5" fmla="*/ 10100 h 4908"/>
                <a:gd name="T6" fmla="*/ 241150 w 9646"/>
                <a:gd name="T7" fmla="*/ 31125 h 4908"/>
                <a:gd name="T8" fmla="*/ 241150 w 9646"/>
                <a:gd name="T9" fmla="*/ 31125 h 4908"/>
                <a:gd name="T10" fmla="*/ 147050 w 9646"/>
                <a:gd name="T11" fmla="*/ 90750 h 4908"/>
                <a:gd name="T12" fmla="*/ 241150 w 9646"/>
                <a:gd name="T13" fmla="*/ 31125 h 4908"/>
                <a:gd name="T14" fmla="*/ 69750 w 9646"/>
                <a:gd name="T15" fmla="*/ 0 h 4908"/>
                <a:gd name="T16" fmla="*/ 69750 w 9646"/>
                <a:gd name="T17" fmla="*/ 0 h 4908"/>
                <a:gd name="T18" fmla="*/ 25 w 9646"/>
                <a:gd name="T19" fmla="*/ 122675 h 4908"/>
                <a:gd name="T20" fmla="*/ 69750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3FDD20FD-B990-4835-9B0C-0F5C25CA1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56300 w 2252"/>
                <a:gd name="T1" fmla="*/ 25 h 841"/>
                <a:gd name="T2" fmla="*/ 0 w 2252"/>
                <a:gd name="T3" fmla="*/ 21025 h 841"/>
                <a:gd name="T4" fmla="*/ 56300 w 2252"/>
                <a:gd name="T5" fmla="*/ 4225 h 841"/>
                <a:gd name="T6" fmla="*/ 56300 w 2252"/>
                <a:gd name="T7" fmla="*/ 25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A3781EA2-0A2C-4B13-9AB0-84360AE2B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5 h 1110"/>
                <a:gd name="T2" fmla="*/ 0 w 3495"/>
                <a:gd name="T3" fmla="*/ 25 h 1110"/>
                <a:gd name="T4" fmla="*/ 87375 w 3495"/>
                <a:gd name="T5" fmla="*/ 27750 h 1110"/>
                <a:gd name="T6" fmla="*/ 87375 w 3495"/>
                <a:gd name="T7" fmla="*/ 24375 h 1110"/>
                <a:gd name="T8" fmla="*/ 0 w 3495"/>
                <a:gd name="T9" fmla="*/ 25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DFD7CC62-62FA-41D0-8C6D-0FFAEA064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87375 w 5479"/>
                <a:gd name="T1" fmla="*/ 129400 h 6286"/>
                <a:gd name="T2" fmla="*/ 87375 w 5479"/>
                <a:gd name="T3" fmla="*/ 129400 h 6286"/>
                <a:gd name="T4" fmla="*/ 136950 w 5479"/>
                <a:gd name="T5" fmla="*/ 157150 h 6286"/>
                <a:gd name="T6" fmla="*/ 136950 w 5479"/>
                <a:gd name="T7" fmla="*/ 157150 h 6286"/>
                <a:gd name="T8" fmla="*/ 87375 w 5479"/>
                <a:gd name="T9" fmla="*/ 129400 h 6286"/>
                <a:gd name="T10" fmla="*/ 0 w 5479"/>
                <a:gd name="T11" fmla="*/ 25 h 6286"/>
                <a:gd name="T12" fmla="*/ 31925 w 5479"/>
                <a:gd name="T13" fmla="*/ 73125 h 6286"/>
                <a:gd name="T14" fmla="*/ 63025 w 5479"/>
                <a:gd name="T15" fmla="*/ 108400 h 6286"/>
                <a:gd name="T16" fmla="*/ 63025 w 5479"/>
                <a:gd name="T17" fmla="*/ 108400 h 6286"/>
                <a:gd name="T18" fmla="*/ 31925 w 5479"/>
                <a:gd name="T19" fmla="*/ 73125 h 6286"/>
                <a:gd name="T20" fmla="*/ 0 w 5479"/>
                <a:gd name="T21" fmla="*/ 25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1290362F-5651-4024-8EE0-E7CEEF2C7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5 h 135"/>
                <a:gd name="T2" fmla="*/ 6725 w 270"/>
                <a:gd name="T3" fmla="*/ 3375 h 135"/>
                <a:gd name="T4" fmla="*/ 0 w 270"/>
                <a:gd name="T5" fmla="*/ 25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F4589F2A-00DC-4FA7-BA58-0BDDC67AF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16750 w 671"/>
                <a:gd name="T1" fmla="*/ 25 h 971"/>
                <a:gd name="T2" fmla="*/ 16750 w 671"/>
                <a:gd name="T3" fmla="*/ 25 h 971"/>
                <a:gd name="T4" fmla="*/ 25 w 671"/>
                <a:gd name="T5" fmla="*/ 20900 h 971"/>
                <a:gd name="T6" fmla="*/ 25 w 671"/>
                <a:gd name="T7" fmla="*/ 24250 h 971"/>
                <a:gd name="T8" fmla="*/ 16750 w 671"/>
                <a:gd name="T9" fmla="*/ 25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8CC41927-1139-4F1E-92AC-4286A9B56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87025 w 6454"/>
                <a:gd name="T1" fmla="*/ 525 h 5882"/>
                <a:gd name="T2" fmla="*/ 3375 w 6454"/>
                <a:gd name="T3" fmla="*/ 87400 h 5882"/>
                <a:gd name="T4" fmla="*/ 0 w 6454"/>
                <a:gd name="T5" fmla="*/ 90750 h 5882"/>
                <a:gd name="T6" fmla="*/ 3375 w 6454"/>
                <a:gd name="T7" fmla="*/ 90750 h 5882"/>
                <a:gd name="T8" fmla="*/ 87025 w 6454"/>
                <a:gd name="T9" fmla="*/ 525 h 5882"/>
                <a:gd name="T10" fmla="*/ 87400 w 6454"/>
                <a:gd name="T11" fmla="*/ 0 h 5882"/>
                <a:gd name="T12" fmla="*/ 161325 w 6454"/>
                <a:gd name="T13" fmla="*/ 147050 h 5882"/>
                <a:gd name="T14" fmla="*/ 87400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60A99A75-E30C-467C-9631-28D8212AF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5 h 135"/>
                <a:gd name="T2" fmla="*/ 0 w 1"/>
                <a:gd name="T3" fmla="*/ 25 h 135"/>
                <a:gd name="T4" fmla="*/ 0 w 1"/>
                <a:gd name="T5" fmla="*/ 3375 h 135"/>
                <a:gd name="T6" fmla="*/ 0 w 1"/>
                <a:gd name="T7" fmla="*/ 3375 h 135"/>
                <a:gd name="T8" fmla="*/ 0 w 1"/>
                <a:gd name="T9" fmla="*/ 25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06998BF8-FF4D-4840-AA8A-148FFFAAC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3375 w 40063"/>
                <a:gd name="T1" fmla="*/ 80675 h 5042"/>
                <a:gd name="T2" fmla="*/ 45400 w 40063"/>
                <a:gd name="T3" fmla="*/ 84025 h 5042"/>
                <a:gd name="T4" fmla="*/ 84050 w 40063"/>
                <a:gd name="T5" fmla="*/ 80675 h 5042"/>
                <a:gd name="T6" fmla="*/ 3375 w 40063"/>
                <a:gd name="T7" fmla="*/ 80675 h 5042"/>
                <a:gd name="T8" fmla="*/ 1001550 w 40063"/>
                <a:gd name="T9" fmla="*/ 25 h 5042"/>
                <a:gd name="T10" fmla="*/ 927850 w 40063"/>
                <a:gd name="T11" fmla="*/ 111475 h 5042"/>
                <a:gd name="T12" fmla="*/ 927850 w 40063"/>
                <a:gd name="T13" fmla="*/ 111475 h 5042"/>
                <a:gd name="T14" fmla="*/ 1001550 w 40063"/>
                <a:gd name="T15" fmla="*/ 3375 h 5042"/>
                <a:gd name="T16" fmla="*/ 1001550 w 40063"/>
                <a:gd name="T17" fmla="*/ 25 h 5042"/>
                <a:gd name="T18" fmla="*/ 3375 w 40063"/>
                <a:gd name="T19" fmla="*/ 80675 h 5042"/>
                <a:gd name="T20" fmla="*/ 3375 w 40063"/>
                <a:gd name="T21" fmla="*/ 80675 h 5042"/>
                <a:gd name="T22" fmla="*/ 25 w 40063"/>
                <a:gd name="T23" fmla="*/ 126050 h 5042"/>
                <a:gd name="T24" fmla="*/ 3375 w 40063"/>
                <a:gd name="T25" fmla="*/ 80675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5D1A9BB8-9FDA-45C0-9053-60143DDF9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5 h 170"/>
                <a:gd name="T2" fmla="*/ 0 w 1"/>
                <a:gd name="T3" fmla="*/ 25 h 170"/>
                <a:gd name="T4" fmla="*/ 0 w 1"/>
                <a:gd name="T5" fmla="*/ 4225 h 170"/>
                <a:gd name="T6" fmla="*/ 0 w 1"/>
                <a:gd name="T7" fmla="*/ 25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9416B38A-C1BC-4292-8AE8-E501322F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5 h 438"/>
                <a:gd name="T2" fmla="*/ 0 w 1950"/>
                <a:gd name="T3" fmla="*/ 4225 h 438"/>
                <a:gd name="T4" fmla="*/ 38650 w 1950"/>
                <a:gd name="T5" fmla="*/ 10950 h 438"/>
                <a:gd name="T6" fmla="*/ 0 w 1950"/>
                <a:gd name="T7" fmla="*/ 25 h 438"/>
                <a:gd name="T8" fmla="*/ 48725 w 1950"/>
                <a:gd name="T9" fmla="*/ 7575 h 438"/>
                <a:gd name="T10" fmla="*/ 38650 w 1950"/>
                <a:gd name="T11" fmla="*/ 10950 h 438"/>
                <a:gd name="T12" fmla="*/ 48725 w 1950"/>
                <a:gd name="T13" fmla="*/ 10950 h 438"/>
                <a:gd name="T14" fmla="*/ 48725 w 1950"/>
                <a:gd name="T15" fmla="*/ 7575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261317AE-8277-4B7D-9DE7-3E4DC2C61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1243525 w 52665"/>
                <a:gd name="T1" fmla="*/ 0 h 24501"/>
                <a:gd name="T2" fmla="*/ 1064550 w 52665"/>
                <a:gd name="T3" fmla="*/ 174775 h 24501"/>
                <a:gd name="T4" fmla="*/ 907425 w 52665"/>
                <a:gd name="T5" fmla="*/ 115125 h 24501"/>
                <a:gd name="T6" fmla="*/ 830125 w 52665"/>
                <a:gd name="T7" fmla="*/ 97475 h 24501"/>
                <a:gd name="T8" fmla="*/ 798200 w 52665"/>
                <a:gd name="T9" fmla="*/ 13450 h 24501"/>
                <a:gd name="T10" fmla="*/ 578075 w 52665"/>
                <a:gd name="T11" fmla="*/ 189050 h 24501"/>
                <a:gd name="T12" fmla="*/ 374750 w 52665"/>
                <a:gd name="T13" fmla="*/ 216775 h 24501"/>
                <a:gd name="T14" fmla="*/ 256275 w 52665"/>
                <a:gd name="T15" fmla="*/ 168050 h 24501"/>
                <a:gd name="T16" fmla="*/ 214250 w 52665"/>
                <a:gd name="T17" fmla="*/ 273075 h 24501"/>
                <a:gd name="T18" fmla="*/ 172250 w 52665"/>
                <a:gd name="T19" fmla="*/ 269725 h 24501"/>
                <a:gd name="T20" fmla="*/ 182325 w 52665"/>
                <a:gd name="T21" fmla="*/ 381475 h 24501"/>
                <a:gd name="T22" fmla="*/ 0 w 52665"/>
                <a:gd name="T23" fmla="*/ 391550 h 24501"/>
                <a:gd name="T24" fmla="*/ 56300 w 52665"/>
                <a:gd name="T25" fmla="*/ 370550 h 24501"/>
                <a:gd name="T26" fmla="*/ 70575 w 52665"/>
                <a:gd name="T27" fmla="*/ 514225 h 24501"/>
                <a:gd name="T28" fmla="*/ 126025 w 52665"/>
                <a:gd name="T29" fmla="*/ 570500 h 24501"/>
                <a:gd name="T30" fmla="*/ 182325 w 52665"/>
                <a:gd name="T31" fmla="*/ 601600 h 24501"/>
                <a:gd name="T32" fmla="*/ 231050 w 52665"/>
                <a:gd name="T33" fmla="*/ 609150 h 24501"/>
                <a:gd name="T34" fmla="*/ 210050 w 52665"/>
                <a:gd name="T35" fmla="*/ 500775 h 24501"/>
                <a:gd name="T36" fmla="*/ 332725 w 52665"/>
                <a:gd name="T37" fmla="*/ 486500 h 24501"/>
                <a:gd name="T38" fmla="*/ 294325 w 52665"/>
                <a:gd name="T39" fmla="*/ 399350 h 24501"/>
                <a:gd name="T40" fmla="*/ 413400 w 52665"/>
                <a:gd name="T41" fmla="*/ 447850 h 24501"/>
                <a:gd name="T42" fmla="*/ 613350 w 52665"/>
                <a:gd name="T43" fmla="*/ 420125 h 24501"/>
                <a:gd name="T44" fmla="*/ 700750 w 52665"/>
                <a:gd name="T45" fmla="*/ 437750 h 24501"/>
                <a:gd name="T46" fmla="*/ 836850 w 52665"/>
                <a:gd name="T47" fmla="*/ 244500 h 24501"/>
                <a:gd name="T48" fmla="*/ 865425 w 52665"/>
                <a:gd name="T49" fmla="*/ 325175 h 24501"/>
                <a:gd name="T50" fmla="*/ 868775 w 52665"/>
                <a:gd name="T51" fmla="*/ 339450 h 24501"/>
                <a:gd name="T52" fmla="*/ 941875 w 52665"/>
                <a:gd name="T53" fmla="*/ 346175 h 24501"/>
                <a:gd name="T54" fmla="*/ 1029275 w 52665"/>
                <a:gd name="T55" fmla="*/ 255425 h 24501"/>
                <a:gd name="T56" fmla="*/ 1124200 w 52665"/>
                <a:gd name="T57" fmla="*/ 486500 h 24501"/>
                <a:gd name="T58" fmla="*/ 1134300 w 52665"/>
                <a:gd name="T59" fmla="*/ 531850 h 24501"/>
                <a:gd name="T60" fmla="*/ 1225875 w 52665"/>
                <a:gd name="T61" fmla="*/ 395750 h 24501"/>
                <a:gd name="T62" fmla="*/ 1253600 w 52665"/>
                <a:gd name="T63" fmla="*/ 342825 h 24501"/>
                <a:gd name="T64" fmla="*/ 1288900 w 52665"/>
                <a:gd name="T65" fmla="*/ 118475 h 24501"/>
                <a:gd name="T66" fmla="*/ 1281325 w 52665"/>
                <a:gd name="T67" fmla="*/ 94100 h 24501"/>
                <a:gd name="T68" fmla="*/ 1316625 w 52665"/>
                <a:gd name="T69" fmla="*/ 132750 h 24501"/>
                <a:gd name="T70" fmla="*/ 1243525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3827FED1-CFF9-4650-9D32-3959D69AD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157975 w 7026"/>
                <a:gd name="T1" fmla="*/ 25 h 4606"/>
                <a:gd name="T2" fmla="*/ 147050 w 7026"/>
                <a:gd name="T3" fmla="*/ 13450 h 4606"/>
                <a:gd name="T4" fmla="*/ 150425 w 7026"/>
                <a:gd name="T5" fmla="*/ 27750 h 4606"/>
                <a:gd name="T6" fmla="*/ 87400 w 7026"/>
                <a:gd name="T7" fmla="*/ 90750 h 4606"/>
                <a:gd name="T8" fmla="*/ 24400 w 7026"/>
                <a:gd name="T9" fmla="*/ 34475 h 4606"/>
                <a:gd name="T10" fmla="*/ 10950 w 7026"/>
                <a:gd name="T11" fmla="*/ 24375 h 4606"/>
                <a:gd name="T12" fmla="*/ 25 w 7026"/>
                <a:gd name="T13" fmla="*/ 38675 h 4606"/>
                <a:gd name="T14" fmla="*/ 87400 w 7026"/>
                <a:gd name="T15" fmla="*/ 115125 h 4606"/>
                <a:gd name="T16" fmla="*/ 175625 w 7026"/>
                <a:gd name="T17" fmla="*/ 27750 h 4606"/>
                <a:gd name="T18" fmla="*/ 171425 w 7026"/>
                <a:gd name="T19" fmla="*/ 10100 h 4606"/>
                <a:gd name="T20" fmla="*/ 157975 w 7026"/>
                <a:gd name="T21" fmla="*/ 25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B4A90946-1A4A-4511-AD6E-2AD5E62E6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143300 w 9244"/>
                <a:gd name="T1" fmla="*/ 0 h 6749"/>
                <a:gd name="T2" fmla="*/ 63025 w 9244"/>
                <a:gd name="T3" fmla="*/ 56600 h 6749"/>
                <a:gd name="T4" fmla="*/ 45300 w 9244"/>
                <a:gd name="T5" fmla="*/ 59350 h 6749"/>
                <a:gd name="T6" fmla="*/ 3375 w 9244"/>
                <a:gd name="T7" fmla="*/ 42325 h 6749"/>
                <a:gd name="T8" fmla="*/ 3375 w 9244"/>
                <a:gd name="T9" fmla="*/ 42325 h 6749"/>
                <a:gd name="T10" fmla="*/ 66400 w 9244"/>
                <a:gd name="T11" fmla="*/ 119625 h 6749"/>
                <a:gd name="T12" fmla="*/ 136125 w 9244"/>
                <a:gd name="T13" fmla="*/ 168350 h 6749"/>
                <a:gd name="T14" fmla="*/ 143500 w 9244"/>
                <a:gd name="T15" fmla="*/ 168700 h 6749"/>
                <a:gd name="T16" fmla="*/ 227725 w 9244"/>
                <a:gd name="T17" fmla="*/ 91900 h 6749"/>
                <a:gd name="T18" fmla="*/ 150425 w 9244"/>
                <a:gd name="T19" fmla="*/ 325 h 6749"/>
                <a:gd name="T20" fmla="*/ 143300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FD117A78-2067-48B3-9CBD-3073E7098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7725 w 2387"/>
                <a:gd name="T1" fmla="*/ 25 h 2387"/>
                <a:gd name="T2" fmla="*/ 0 w 2387"/>
                <a:gd name="T3" fmla="*/ 31100 h 2387"/>
                <a:gd name="T4" fmla="*/ 27725 w 2387"/>
                <a:gd name="T5" fmla="*/ 59675 h 2387"/>
                <a:gd name="T6" fmla="*/ 59650 w 2387"/>
                <a:gd name="T7" fmla="*/ 31100 h 2387"/>
                <a:gd name="T8" fmla="*/ 27725 w 2387"/>
                <a:gd name="T9" fmla="*/ 25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4B133D4C-0CFA-4BE8-9118-FACD4593C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88725 w 9109"/>
                <a:gd name="T1" fmla="*/ 0 h 6746"/>
                <a:gd name="T2" fmla="*/ 80675 w 9109"/>
                <a:gd name="T3" fmla="*/ 350 h 6746"/>
                <a:gd name="T4" fmla="*/ 4225 w 9109"/>
                <a:gd name="T5" fmla="*/ 91100 h 6746"/>
                <a:gd name="T6" fmla="*/ 88425 w 9109"/>
                <a:gd name="T7" fmla="*/ 168625 h 6746"/>
                <a:gd name="T8" fmla="*/ 94950 w 9109"/>
                <a:gd name="T9" fmla="*/ 168400 h 6746"/>
                <a:gd name="T10" fmla="*/ 164700 w 9109"/>
                <a:gd name="T11" fmla="*/ 116300 h 6746"/>
                <a:gd name="T12" fmla="*/ 224350 w 9109"/>
                <a:gd name="T13" fmla="*/ 39000 h 6746"/>
                <a:gd name="T14" fmla="*/ 224350 w 9109"/>
                <a:gd name="T15" fmla="*/ 39000 h 6746"/>
                <a:gd name="T16" fmla="*/ 185275 w 9109"/>
                <a:gd name="T17" fmla="*/ 56975 h 6746"/>
                <a:gd name="T18" fmla="*/ 164700 w 9109"/>
                <a:gd name="T19" fmla="*/ 53300 h 6746"/>
                <a:gd name="T20" fmla="*/ 88725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3CE99106-6B38-4550-92B2-A51407F66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8575 w 2387"/>
                <a:gd name="T1" fmla="*/ 0 h 2387"/>
                <a:gd name="T2" fmla="*/ 0 w 2387"/>
                <a:gd name="T3" fmla="*/ 31100 h 2387"/>
                <a:gd name="T4" fmla="*/ 28575 w 2387"/>
                <a:gd name="T5" fmla="*/ 59650 h 2387"/>
                <a:gd name="T6" fmla="*/ 59675 w 2387"/>
                <a:gd name="T7" fmla="*/ 31100 h 2387"/>
                <a:gd name="T8" fmla="*/ 28575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63C99BFE-CF46-45F0-908B-66D3FF889694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DDA9C2CA-C80A-448F-AC70-C20784C58B64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99A9BCA7-5FD1-4D00-9FC8-9F533FA23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5 w 1951"/>
                <a:gd name="T1" fmla="*/ 25 h 842"/>
                <a:gd name="T2" fmla="*/ 47575 w 1951"/>
                <a:gd name="T3" fmla="*/ 20800 h 842"/>
                <a:gd name="T4" fmla="*/ 47575 w 1951"/>
                <a:gd name="T5" fmla="*/ 20800 h 842"/>
                <a:gd name="T6" fmla="*/ 25 w 1951"/>
                <a:gd name="T7" fmla="*/ 25 h 842"/>
                <a:gd name="T8" fmla="*/ 47575 w 1951"/>
                <a:gd name="T9" fmla="*/ 20800 h 842"/>
                <a:gd name="T10" fmla="*/ 48750 w 1951"/>
                <a:gd name="T11" fmla="*/ 21025 h 842"/>
                <a:gd name="T12" fmla="*/ 47575 w 1951"/>
                <a:gd name="T13" fmla="*/ 20800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A7C6762C-CE7F-4057-8B80-E9B3D36CEB1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C5E9BDC9-799C-4A12-8427-73C5AB060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76D003D3-AB2C-423F-9AFF-E29E2C15E5CD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92E0D0F7-586B-492F-B528-BFFC0D7ABCB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7B1F55EF-3D2A-4992-B8B4-AEC11ED0136F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10B706F9-30E5-4773-903C-93E2AE51A6A7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B3B55EB3-666D-4ABB-B0B5-790401C6365D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A52C734F-FD50-44AE-BEE4-3828AECB964D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C3F269B2-B699-463C-8D0D-2DE1E1BB698E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B0F16876-3607-4635-99A5-3BF86F82BCB7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9CC348D6-A3F6-445F-92A9-3A2993DB2276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BDC4DE16-386A-43BC-8D45-D0F981AF478A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5BE190F2-18D8-43C1-9977-1536D57C27EE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1DDACAF3-8C48-4B49-8438-D983727CA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4AEE167C-196F-43D6-A128-0F16384D1F6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55C604DE-176D-42FE-9E9F-9400BC9F3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BFCC4928-D339-40AD-A50E-AEE6E32516AE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FAEF1A49-8D61-48C3-8CD3-D829CA72112D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6C4405AE-821B-4202-92BC-37F5A8A74C4F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A25CA434-B3E0-4256-B12D-FCB972D981F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7DEBE092-6DA2-4786-9CE1-C6E4D1615AE6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D056F728-A0AE-4634-8538-857228E07063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64D1D1A6-5959-496F-9C8C-4D7B172DC8B6}"/>
              </a:ext>
            </a:extLst>
          </p:cNvPr>
          <p:cNvSpPr txBox="1"/>
          <p:nvPr userDrawn="1"/>
        </p:nvSpPr>
        <p:spPr>
          <a:xfrm>
            <a:off x="3604685" y="1597026"/>
            <a:ext cx="4751916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3016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DBCC0716-6E56-4A03-9AB0-A4888C460C7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891E57D5-5BFE-4510-9D6E-4E9D691A445F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3B3905A8-3AEB-4054-83D7-4E40C1755D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DFE80D3B-ECD1-4A74-BE60-06F37CFAE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EDDF5EBC-5016-40D1-BB04-CB2EA02ED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0E6735E7-12A7-449E-BDCA-A2244411A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47B70F5E-F416-49DE-A2DB-698392B7F6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EB0420C9-5B96-449A-A191-80604A559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F469EFA8-98BA-431A-8A12-B8400ACEFBE3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BBA4EF1B-FCC8-46D2-9B87-1E903D87B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B5C28A83-BDAF-49C4-BE1E-F7F1B27A6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086B9F60-BFD7-415B-A845-F9CC25E46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F124A91-4B09-4921-B5B7-DF64CA0710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72F68F4-EAEA-449E-9C0D-A8A4322D9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240A605F-AB31-4B73-8A0F-9CE8A5C26540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7AFE1F03-F22F-4A7E-9AD8-63C21FAF06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F16F647C-3E0C-4BFE-933E-4F974BA7F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4F21E899-9F0C-43EF-AE2F-E933C882B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9C3189F1-68AA-4FA0-999F-355609F65D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A42BD62F-9DE1-4C3A-BD2F-2C515D8AE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56FFE1F7-1A00-4C24-9102-4C5621EC6A40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5E615084-6DB6-4AAA-939E-2646B4D4068E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FF51BC98-F364-4EAB-A13D-C02F09346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51F456D6-A14D-402A-9A0B-6DF7695544D6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88DC507E-F779-48EA-9C88-5C2877289F4B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E7BB1854-4C9B-4EFE-8974-4E35A0166D0A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04B106FF-4128-4CEB-9FF0-4989E3C31B2D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6593024B-3267-4A4C-80E1-531F496D04A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B6349F82-AD7D-4683-B195-B7C45930E1D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0EE06A5A-DF47-4FF2-83F5-DA1242E448C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441A505E-F719-4F85-9054-129464B4D8F7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55BB08E3-5CD5-4C4E-A5A3-4110AC8BBF7F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504D59DD-F0D3-4E15-8E3C-6F043326428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15228C33-ADC8-42C8-86F0-53D0E210945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F53B090E-20CC-4558-95F0-070C59E6615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2B38EE49-FC87-477E-BAE3-46087C8AAAB7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1F09BA39-AB96-4B12-A3C3-D9EAF785B28B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A51C4138-4A9A-4D97-A51B-E14F9E8FAFA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F13223F3-64D2-44F5-B0C3-F15A5409417F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8C164232-E98E-48F1-96EC-AC6D02DE736E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E5FA3792-D6D8-4363-90EC-95FC99181D2A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17BC8C51-7E57-4DA6-9756-F9075536D010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F4443474-7BF0-41CD-8658-DA04BA90BD7C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7ED1CDE3-2A22-48E8-8B9C-2A6EC523203A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9690F300-62DC-48FA-9F8F-8F44F76DD299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C8AAF9E9-F86B-4596-B328-45A73E441F78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386D0C24-D4C7-44F5-80C9-3A4BB0B17A37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501D871C-4D24-422C-AC81-9D774D1872C6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A22B8FB6-8F80-40E1-9958-BE234323C3E0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5A49921D-1210-4351-AD43-3D93012CF4F7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D83E1F1C-2C3F-453B-9900-6AFC7CA4D15A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DF96A85B-DB03-4123-9C3F-1E862208511E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3DABD388-B3AB-4FD5-87C7-D9F39144334C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117212A8-DD61-4443-9351-C11C728217BC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5DCA706F-8F55-4819-964A-EDD48FA474E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54232B3-0FA7-4811-916B-BEDF0AFB429E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17C66F7A-CB9F-4291-B242-828CFAE245E4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7628BC0-0E84-47AF-B761-C132C81FC722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EB699D01-BA88-443D-9180-98B2CAE1286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5BD0F30B-CA90-421F-B58B-3F5B541B888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B7EBA9E2-D428-4962-82C5-58353367DDD6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D69683D-3173-4702-BEDF-D4DD1683A16F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5B4D2806-7D7E-49AF-A219-CCEE5E108D1B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EC313C68-BC7F-4AB5-A524-A04EFEA366B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7769A8C6-73BE-48BD-9749-D382E30D90FF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0C5A5535-0F8B-4B6E-BA20-B748E6883831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5DD4FA27-01E7-401A-8125-3836BE8D3332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CF2500C4-CE95-4485-B8A1-76A2CC6E0CF2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4116053236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A763B381-E64E-427B-94D2-82D973F2660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6B27C7C8-393F-430D-9B66-44C9DBFCD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9797FDB3-9122-4414-A1E2-4DAED2FEF3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85F1A2E8-1183-4758-8102-0BAD97A2D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30BF7AA9-2BE4-4C6B-B36E-22C139049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91B5B886-F9F9-49A7-B067-65589104D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42E4FBA4-F779-4E68-BCC2-EA6726CE0C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80922F4A-6C57-4019-822E-61DEDC81C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A8A07DFE-8158-4614-A51C-8E910F7C5FA8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C35649EA-5194-4445-B1BE-D22187605C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3F54AD57-F570-4ABF-BC8C-AC3641E03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BF4F5A27-47D8-490B-9705-582BF6736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C72ECF23-696C-44DC-B15D-F139B77D64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057498D-8E14-4F10-9851-2A9C12AB6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9FAE24E6-68EB-4867-BBEF-80C390ADA765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D65ED673-5877-4BC6-96AE-AF6EB0E3B4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EC0BC817-D49D-429D-937F-2275EB6E2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D83B8186-6DF7-4C22-A72A-3A0295279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1C3EEBDC-1C96-4ACA-907E-56FA614F97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3850DC5C-6B8A-4333-BA61-AD76BCD2F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BC8DB79C-208B-4323-BE79-2FE64BC24258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77874A86-903A-49DE-B084-5C54711420E6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D9A187EB-72E0-483C-941A-787B0A918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6A0F5FB8-7ADA-440E-8785-07FDD7B5AA6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C6ACEC05-6D3D-4CDE-A3C0-2236D948B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F02BB3E5-61DD-48AF-83C0-AF5762902AC9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01949D62-BBC8-49B0-9C74-8E7AAA4EE54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DD9D2BEB-FB39-404C-A305-8DA15695A317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CFCA358D-49D1-4E28-8544-F0B6833F458A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E643621F-7C78-4F0C-9FC4-12E00D373812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9AA816C4-C9A1-4076-83F5-B66FE6130FAB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1B12C021-C3C9-4CA6-8225-4B29078C3822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A55363E5-E490-4BD1-BF52-092C893A7C81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9CD4242A-40E1-4C78-8D64-BC761D459389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E137521D-A723-42A6-BDAB-D1FC0E56FFF3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A09CF914-3F29-4BD7-A3D1-72086699F092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6164831C-5DE7-49CA-A485-F53754EB8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EA07FA67-500B-4D60-A39C-45DD17B97CE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C08F65D1-8AA3-416A-BEC8-50796A1ED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9592767A-8E39-4E68-BAC0-D363AF491D32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947991B6-A476-45DD-AF69-62F552EC190E}"/>
              </a:ext>
            </a:extLst>
          </p:cNvPr>
          <p:cNvSpPr>
            <a:spLocks/>
          </p:cNvSpPr>
          <p:nvPr userDrawn="1"/>
        </p:nvSpPr>
        <p:spPr bwMode="auto">
          <a:xfrm>
            <a:off x="2055285" y="6264275"/>
            <a:ext cx="165100" cy="109538"/>
          </a:xfrm>
          <a:custGeom>
            <a:avLst/>
            <a:gdLst>
              <a:gd name="T0" fmla="*/ 58547 w 4765"/>
              <a:gd name="T1" fmla="*/ 34 h 3248"/>
              <a:gd name="T2" fmla="*/ 52155 w 4765"/>
              <a:gd name="T3" fmla="*/ 108627 h 3248"/>
              <a:gd name="T4" fmla="*/ 60808 w 4765"/>
              <a:gd name="T5" fmla="*/ 109538 h 3248"/>
              <a:gd name="T6" fmla="*/ 64524 w 4765"/>
              <a:gd name="T7" fmla="*/ 438 h 3248"/>
              <a:gd name="T8" fmla="*/ 58547 w 4765"/>
              <a:gd name="T9" fmla="*/ 34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13124828-CBCF-4E08-87C4-4E4BAC95E308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1F3BAA6D-F00A-4196-9DDE-9E1E98C750C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969824B8-CB08-4A53-9DCB-C4AFAC6C15ED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646E81A9-A6F8-4026-B5EF-FF42AED5AE22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04E71492-FEDC-4A2D-A85F-E5BB9FD344D3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ED09B2FF-B939-494E-AFC2-B20D47A6B45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9182E87E-B18B-4D48-9D75-60038289C47C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669A0164-B19B-4A60-8B75-BFE8ACDDC9F3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A065A9BC-FCE8-4258-86E1-F534A02EB39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D1F23385-B649-4D4A-BDD9-FD699177658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A1642021-57A6-420E-A9E0-ED4E0098586D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F44B69D0-DBCD-4BC6-AF7F-1526C1D961A5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FA5E9B12-A395-4223-ACBB-719250B0709D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128BA54-8F9B-4257-B581-022DA87D02D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B92CAE8C-81BE-4571-9439-21568EF7367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D14595F2-4C97-4537-9328-702E249B2C14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EB6D43E-B640-4B25-B2BC-48EC9175BDBF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7122EFB4-A854-4E8D-8287-148B8F569347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C39E0C29-D591-462C-99DB-AE9759810742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7C645994-B0DA-4378-8CD0-6A1F87DF57E3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3940A0A-A97D-482D-8CEC-08154528B4B6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771D082F-6C05-454F-9021-C6D86EAF931A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F48CDF57-4647-45BA-9B70-DA7F2E60F7E6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2E8C4317-F8BE-430C-8309-7A5E608EB693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2E1E1B50-5633-4DCB-A345-EB687F08CC42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A99770A1-DD49-49CD-A56D-5488CE4CC209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F52067A7-2997-4B67-AAB8-AA53C9C199DC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0D158BF4-F2C8-4A08-B282-FEA7DA30893C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B9397DF-A662-4185-BAD0-4664352930FA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BB484B96-1FC4-4BDB-B621-005B1503AD68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51537DA4-EB02-4174-8548-316EA3C2371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F6FF669-870B-40F3-BB03-EBE3907C4ADA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C4B79498-9E4B-402D-AE51-678F4C30CFD9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E354471F-64F5-424F-A6A1-6707723AA6FC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4D1DE98-5F54-4C90-BAF6-A05B9F26091F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A5B068DA-C872-4E32-AB1C-C3C16D7587D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D3892193-77B6-4E30-8C19-435559E3903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6ECC8C70-F074-4D0F-993B-6971907F52F4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7A075BE2-3A6F-4E3D-9A68-5C44296E970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BD4DDC67-EF13-4B4B-A03A-A25EB0F15D5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B94FF9A8-6655-4719-B513-C0D79F089A4B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597E258C-8BFC-499F-87E1-FFCF7BAA350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0E6B056D-B5BA-4958-A60C-8504AD779BCB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56EEF74F-8B96-4FE6-87BB-6245EE2888A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119492D8-C92D-4896-A07C-40D27D3046D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770D0CD0-8D88-4B2E-9199-384937D1FE44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53025DF-11E8-4138-9C5A-3A4F7D0A665B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8BC135-2B86-49D5-9BCA-1EC3AFF0330A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216F3387-B9AA-436A-803F-216B71861D6B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CB8ADFFF-87F0-4470-85A7-23E9D7539842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459F9934-F9EB-4306-9C96-DBE9FCB4F663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36E909D3-376E-4BCE-9BA5-D5B23EDABFD3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18D203D3-2D81-4E7F-9FEF-47F80BD7B4DC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3FE06821-97D8-449E-97CC-9C73E2F5E4ED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B948011A-210A-4CDE-8D87-0CA77547432B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5D12A087-F1DE-4436-B4A0-5C2A2FBFBA7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15D7EF1F-1DAB-4503-809C-5C4C8422C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55 w 2437"/>
                <a:gd name="T1" fmla="*/ 55 h 2211"/>
                <a:gd name="T2" fmla="*/ 55 w 2437"/>
                <a:gd name="T3" fmla="*/ 39518 h 2211"/>
                <a:gd name="T4" fmla="*/ 55 w 2437"/>
                <a:gd name="T5" fmla="*/ 70248 h 2211"/>
                <a:gd name="T6" fmla="*/ 55 w 2437"/>
                <a:gd name="T7" fmla="*/ 122202 h 2211"/>
                <a:gd name="T8" fmla="*/ 134638 w 2437"/>
                <a:gd name="T9" fmla="*/ 61460 h 2211"/>
                <a:gd name="T10" fmla="*/ 55 w 2437"/>
                <a:gd name="T11" fmla="*/ 55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113E78FC-405F-463C-88A6-E8E161A36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55 w 1656"/>
                <a:gd name="T1" fmla="*/ 55 h 1431"/>
                <a:gd name="T2" fmla="*/ 55 w 1656"/>
                <a:gd name="T3" fmla="*/ 79036 h 1431"/>
                <a:gd name="T4" fmla="*/ 91472 w 1656"/>
                <a:gd name="T5" fmla="*/ 79036 h 1431"/>
                <a:gd name="T6" fmla="*/ 91472 w 1656"/>
                <a:gd name="T7" fmla="*/ 55 h 1431"/>
                <a:gd name="T8" fmla="*/ 55 w 1656"/>
                <a:gd name="T9" fmla="*/ 55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256AF7B6-F546-4ECD-B0E6-A46196BE6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929 w 1669"/>
                <a:gd name="T1" fmla="*/ 1492 h 1457"/>
                <a:gd name="T2" fmla="*/ 2211 w 1669"/>
                <a:gd name="T3" fmla="*/ 8843 h 1457"/>
                <a:gd name="T4" fmla="*/ 16139 w 1669"/>
                <a:gd name="T5" fmla="*/ 10999 h 1457"/>
                <a:gd name="T6" fmla="*/ 38081 w 1669"/>
                <a:gd name="T7" fmla="*/ 40292 h 1457"/>
                <a:gd name="T8" fmla="*/ 32941 w 1669"/>
                <a:gd name="T9" fmla="*/ 47587 h 1457"/>
                <a:gd name="T10" fmla="*/ 21998 w 1669"/>
                <a:gd name="T11" fmla="*/ 62234 h 1457"/>
                <a:gd name="T12" fmla="*/ 14647 w 1669"/>
                <a:gd name="T13" fmla="*/ 65882 h 1457"/>
                <a:gd name="T14" fmla="*/ 4422 w 1669"/>
                <a:gd name="T15" fmla="*/ 71022 h 1457"/>
                <a:gd name="T16" fmla="*/ 6632 w 1669"/>
                <a:gd name="T17" fmla="*/ 74669 h 1457"/>
                <a:gd name="T18" fmla="*/ 30730 w 1669"/>
                <a:gd name="T19" fmla="*/ 75388 h 1457"/>
                <a:gd name="T20" fmla="*/ 37307 w 1669"/>
                <a:gd name="T21" fmla="*/ 76106 h 1457"/>
                <a:gd name="T22" fmla="*/ 44658 w 1669"/>
                <a:gd name="T23" fmla="*/ 71740 h 1457"/>
                <a:gd name="T24" fmla="*/ 36589 w 1669"/>
                <a:gd name="T25" fmla="*/ 67319 h 1457"/>
                <a:gd name="T26" fmla="*/ 32941 w 1669"/>
                <a:gd name="T27" fmla="*/ 65163 h 1457"/>
                <a:gd name="T28" fmla="*/ 36589 w 1669"/>
                <a:gd name="T29" fmla="*/ 60023 h 1457"/>
                <a:gd name="T30" fmla="*/ 44658 w 1669"/>
                <a:gd name="T31" fmla="*/ 49024 h 1457"/>
                <a:gd name="T32" fmla="*/ 53446 w 1669"/>
                <a:gd name="T33" fmla="*/ 61460 h 1457"/>
                <a:gd name="T34" fmla="*/ 57813 w 1669"/>
                <a:gd name="T35" fmla="*/ 68811 h 1457"/>
                <a:gd name="T36" fmla="*/ 54883 w 1669"/>
                <a:gd name="T37" fmla="*/ 71022 h 1457"/>
                <a:gd name="T38" fmla="*/ 51954 w 1669"/>
                <a:gd name="T39" fmla="*/ 75388 h 1457"/>
                <a:gd name="T40" fmla="*/ 60023 w 1669"/>
                <a:gd name="T41" fmla="*/ 80528 h 1457"/>
                <a:gd name="T42" fmla="*/ 89980 w 1669"/>
                <a:gd name="T43" fmla="*/ 79754 h 1457"/>
                <a:gd name="T44" fmla="*/ 89980 w 1669"/>
                <a:gd name="T45" fmla="*/ 73177 h 1457"/>
                <a:gd name="T46" fmla="*/ 80473 w 1669"/>
                <a:gd name="T47" fmla="*/ 71740 h 1457"/>
                <a:gd name="T48" fmla="*/ 73178 w 1669"/>
                <a:gd name="T49" fmla="*/ 68811 h 1457"/>
                <a:gd name="T50" fmla="*/ 62179 w 1669"/>
                <a:gd name="T51" fmla="*/ 55657 h 1457"/>
                <a:gd name="T52" fmla="*/ 57813 w 1669"/>
                <a:gd name="T53" fmla="*/ 30785 h 1457"/>
                <a:gd name="T54" fmla="*/ 70248 w 1669"/>
                <a:gd name="T55" fmla="*/ 16857 h 1457"/>
                <a:gd name="T56" fmla="*/ 87824 w 1669"/>
                <a:gd name="T57" fmla="*/ 15420 h 1457"/>
                <a:gd name="T58" fmla="*/ 91472 w 1669"/>
                <a:gd name="T59" fmla="*/ 11717 h 1457"/>
                <a:gd name="T60" fmla="*/ 56376 w 1669"/>
                <a:gd name="T61" fmla="*/ 6632 h 1457"/>
                <a:gd name="T62" fmla="*/ 49025 w 1669"/>
                <a:gd name="T63" fmla="*/ 11717 h 1457"/>
                <a:gd name="T64" fmla="*/ 52673 w 1669"/>
                <a:gd name="T65" fmla="*/ 15420 h 1457"/>
                <a:gd name="T66" fmla="*/ 51954 w 1669"/>
                <a:gd name="T67" fmla="*/ 19787 h 1457"/>
                <a:gd name="T68" fmla="*/ 44658 w 1669"/>
                <a:gd name="T69" fmla="*/ 31504 h 1457"/>
                <a:gd name="T70" fmla="*/ 35152 w 1669"/>
                <a:gd name="T71" fmla="*/ 18350 h 1457"/>
                <a:gd name="T72" fmla="*/ 31504 w 1669"/>
                <a:gd name="T73" fmla="*/ 11717 h 1457"/>
                <a:gd name="T74" fmla="*/ 36589 w 1669"/>
                <a:gd name="T75" fmla="*/ 10280 h 1457"/>
                <a:gd name="T76" fmla="*/ 42448 w 1669"/>
                <a:gd name="T77" fmla="*/ 5914 h 1457"/>
                <a:gd name="T78" fmla="*/ 41011 w 1669"/>
                <a:gd name="T79" fmla="*/ 2211 h 1457"/>
                <a:gd name="T80" fmla="*/ 32941 w 1669"/>
                <a:gd name="T81" fmla="*/ 55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52490F84-EEE9-46D4-8810-69FFB040B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36589 w 1814"/>
                <a:gd name="T1" fmla="*/ 8843 h 1536"/>
                <a:gd name="T2" fmla="*/ 36589 w 1814"/>
                <a:gd name="T3" fmla="*/ 21279 h 1536"/>
                <a:gd name="T4" fmla="*/ 49025 w 1814"/>
                <a:gd name="T5" fmla="*/ 39518 h 1536"/>
                <a:gd name="T6" fmla="*/ 60742 w 1814"/>
                <a:gd name="T7" fmla="*/ 18350 h 1536"/>
                <a:gd name="T8" fmla="*/ 54883 w 1814"/>
                <a:gd name="T9" fmla="*/ 11717 h 1536"/>
                <a:gd name="T10" fmla="*/ 73178 w 1814"/>
                <a:gd name="T11" fmla="*/ 14647 h 1536"/>
                <a:gd name="T12" fmla="*/ 51954 w 1814"/>
                <a:gd name="T13" fmla="*/ 39518 h 1536"/>
                <a:gd name="T14" fmla="*/ 63616 w 1814"/>
                <a:gd name="T15" fmla="*/ 60742 h 1536"/>
                <a:gd name="T16" fmla="*/ 78981 w 1814"/>
                <a:gd name="T17" fmla="*/ 76107 h 1536"/>
                <a:gd name="T18" fmla="*/ 60742 w 1814"/>
                <a:gd name="T19" fmla="*/ 79036 h 1536"/>
                <a:gd name="T20" fmla="*/ 63616 w 1814"/>
                <a:gd name="T21" fmla="*/ 69530 h 1536"/>
                <a:gd name="T22" fmla="*/ 54883 w 1814"/>
                <a:gd name="T23" fmla="*/ 54883 h 1536"/>
                <a:gd name="T24" fmla="*/ 45377 w 1814"/>
                <a:gd name="T25" fmla="*/ 48306 h 1536"/>
                <a:gd name="T26" fmla="*/ 36589 w 1814"/>
                <a:gd name="T27" fmla="*/ 63671 h 1536"/>
                <a:gd name="T28" fmla="*/ 39518 w 1814"/>
                <a:gd name="T29" fmla="*/ 73178 h 1536"/>
                <a:gd name="T30" fmla="*/ 36589 w 1814"/>
                <a:gd name="T31" fmla="*/ 76107 h 1536"/>
                <a:gd name="T32" fmla="*/ 18294 w 1814"/>
                <a:gd name="T33" fmla="*/ 69530 h 1536"/>
                <a:gd name="T34" fmla="*/ 33660 w 1814"/>
                <a:gd name="T35" fmla="*/ 57813 h 1536"/>
                <a:gd name="T36" fmla="*/ 42447 w 1814"/>
                <a:gd name="T37" fmla="*/ 45377 h 1536"/>
                <a:gd name="T38" fmla="*/ 21224 w 1814"/>
                <a:gd name="T39" fmla="*/ 8843 h 1536"/>
                <a:gd name="T40" fmla="*/ 42447 w 1814"/>
                <a:gd name="T41" fmla="*/ 5914 h 1536"/>
                <a:gd name="T42" fmla="*/ 2929 w 1814"/>
                <a:gd name="T43" fmla="*/ 14647 h 1536"/>
                <a:gd name="T44" fmla="*/ 36589 w 1814"/>
                <a:gd name="T45" fmla="*/ 42448 h 1536"/>
                <a:gd name="T46" fmla="*/ 30730 w 1814"/>
                <a:gd name="T47" fmla="*/ 51235 h 1536"/>
                <a:gd name="T48" fmla="*/ 18294 w 1814"/>
                <a:gd name="T49" fmla="*/ 63671 h 1536"/>
                <a:gd name="T50" fmla="*/ 5859 w 1814"/>
                <a:gd name="T51" fmla="*/ 79036 h 1536"/>
                <a:gd name="T52" fmla="*/ 39518 w 1814"/>
                <a:gd name="T53" fmla="*/ 81966 h 1536"/>
                <a:gd name="T54" fmla="*/ 49025 w 1814"/>
                <a:gd name="T55" fmla="*/ 69530 h 1536"/>
                <a:gd name="T56" fmla="*/ 45377 w 1814"/>
                <a:gd name="T57" fmla="*/ 60742 h 1536"/>
                <a:gd name="T58" fmla="*/ 54883 w 1814"/>
                <a:gd name="T59" fmla="*/ 63671 h 1536"/>
                <a:gd name="T60" fmla="*/ 51954 w 1814"/>
                <a:gd name="T61" fmla="*/ 79036 h 1536"/>
                <a:gd name="T62" fmla="*/ 94346 w 1814"/>
                <a:gd name="T63" fmla="*/ 84895 h 1536"/>
                <a:gd name="T64" fmla="*/ 88487 w 1814"/>
                <a:gd name="T65" fmla="*/ 69530 h 1536"/>
                <a:gd name="T66" fmla="*/ 67319 w 1814"/>
                <a:gd name="T67" fmla="*/ 54883 h 1536"/>
                <a:gd name="T68" fmla="*/ 70248 w 1814"/>
                <a:gd name="T69" fmla="*/ 27082 h 1536"/>
                <a:gd name="T70" fmla="*/ 94346 w 1814"/>
                <a:gd name="T71" fmla="*/ 18350 h 1536"/>
                <a:gd name="T72" fmla="*/ 97275 w 1814"/>
                <a:gd name="T73" fmla="*/ 8843 h 1536"/>
                <a:gd name="T74" fmla="*/ 49025 w 1814"/>
                <a:gd name="T75" fmla="*/ 14647 h 1536"/>
                <a:gd name="T76" fmla="*/ 49025 w 1814"/>
                <a:gd name="T77" fmla="*/ 24153 h 1536"/>
                <a:gd name="T78" fmla="*/ 42447 w 1814"/>
                <a:gd name="T79" fmla="*/ 18350 h 1536"/>
                <a:gd name="T80" fmla="*/ 49025 w 1814"/>
                <a:gd name="T81" fmla="*/ 8843 h 1536"/>
                <a:gd name="T82" fmla="*/ 45377 w 1814"/>
                <a:gd name="T83" fmla="*/ 2985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CBDA6673-88B3-4B0A-8BFC-0E458CD0A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950700 w 22395"/>
                <a:gd name="T1" fmla="*/ 477422 h 21477"/>
                <a:gd name="T2" fmla="*/ 994142 w 22395"/>
                <a:gd name="T3" fmla="*/ 516222 h 21477"/>
                <a:gd name="T4" fmla="*/ 1012436 w 22395"/>
                <a:gd name="T5" fmla="*/ 921462 h 21477"/>
                <a:gd name="T6" fmla="*/ 954679 w 22395"/>
                <a:gd name="T7" fmla="*/ 979274 h 21477"/>
                <a:gd name="T8" fmla="*/ 542807 w 22395"/>
                <a:gd name="T9" fmla="*/ 973415 h 21477"/>
                <a:gd name="T10" fmla="*/ 515725 w 22395"/>
                <a:gd name="T11" fmla="*/ 909026 h 21477"/>
                <a:gd name="T12" fmla="*/ 923949 w 22395"/>
                <a:gd name="T13" fmla="*/ 488421 h 21477"/>
                <a:gd name="T14" fmla="*/ 950700 w 22395"/>
                <a:gd name="T15" fmla="*/ 477422 h 21477"/>
                <a:gd name="T16" fmla="*/ 1112309 w 22395"/>
                <a:gd name="T17" fmla="*/ 55 h 21477"/>
                <a:gd name="T18" fmla="*/ 1046096 w 22395"/>
                <a:gd name="T19" fmla="*/ 28298 h 21477"/>
                <a:gd name="T20" fmla="*/ 54883 w 22395"/>
                <a:gd name="T21" fmla="*/ 1034157 h 21477"/>
                <a:gd name="T22" fmla="*/ 125131 w 22395"/>
                <a:gd name="T23" fmla="*/ 1187034 h 21477"/>
                <a:gd name="T24" fmla="*/ 1122147 w 22395"/>
                <a:gd name="T25" fmla="*/ 1187034 h 21477"/>
                <a:gd name="T26" fmla="*/ 1237772 w 22395"/>
                <a:gd name="T27" fmla="*/ 1073620 h 21477"/>
                <a:gd name="T28" fmla="*/ 1204113 w 22395"/>
                <a:gd name="T29" fmla="*/ 86111 h 21477"/>
                <a:gd name="T30" fmla="*/ 1112309 w 22395"/>
                <a:gd name="T31" fmla="*/ 55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FEA794F4-E044-4489-9B4A-F09B09746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1021223 w 18583"/>
                <a:gd name="T1" fmla="*/ 0 h 18937"/>
                <a:gd name="T2" fmla="*/ 1000000 w 18583"/>
                <a:gd name="T3" fmla="*/ 18294 h 18937"/>
                <a:gd name="T4" fmla="*/ 8788 w 18583"/>
                <a:gd name="T5" fmla="*/ 1024153 h 18937"/>
                <a:gd name="T6" fmla="*/ 0 w 18583"/>
                <a:gd name="T7" fmla="*/ 1036589 h 18937"/>
                <a:gd name="T8" fmla="*/ 0 w 18583"/>
                <a:gd name="T9" fmla="*/ 1039518 h 18937"/>
                <a:gd name="T10" fmla="*/ 16194 w 18583"/>
                <a:gd name="T11" fmla="*/ 1046648 h 18937"/>
                <a:gd name="T12" fmla="*/ 30730 w 18583"/>
                <a:gd name="T13" fmla="*/ 1039518 h 18937"/>
                <a:gd name="T14" fmla="*/ 1021223 w 18583"/>
                <a:gd name="T15" fmla="*/ 30730 h 18937"/>
                <a:gd name="T16" fmla="*/ 1021223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5BE52238-B7C9-41FC-BE08-6F37E901B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55 h 1219"/>
                <a:gd name="T2" fmla="*/ 0 w 1377"/>
                <a:gd name="T3" fmla="*/ 8843 h 1219"/>
                <a:gd name="T4" fmla="*/ 67319 w 1377"/>
                <a:gd name="T5" fmla="*/ 67374 h 1219"/>
                <a:gd name="T6" fmla="*/ 73178 w 1377"/>
                <a:gd name="T7" fmla="*/ 67374 h 1219"/>
                <a:gd name="T8" fmla="*/ 73178 w 1377"/>
                <a:gd name="T9" fmla="*/ 57868 h 1219"/>
                <a:gd name="T10" fmla="*/ 9506 w 1377"/>
                <a:gd name="T11" fmla="*/ 55 h 1219"/>
                <a:gd name="T12" fmla="*/ 0 w 1377"/>
                <a:gd name="T13" fmla="*/ 55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7707B85A-FF62-4443-967E-649835B7D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4753 w 1377"/>
                <a:gd name="T1" fmla="*/ 55 h 1259"/>
                <a:gd name="T2" fmla="*/ 2929 w 1377"/>
                <a:gd name="T3" fmla="*/ 2266 h 1259"/>
                <a:gd name="T4" fmla="*/ 2929 w 1377"/>
                <a:gd name="T5" fmla="*/ 8843 h 1259"/>
                <a:gd name="T6" fmla="*/ 66601 w 1377"/>
                <a:gd name="T7" fmla="*/ 69530 h 1259"/>
                <a:gd name="T8" fmla="*/ 76107 w 1377"/>
                <a:gd name="T9" fmla="*/ 69530 h 1259"/>
                <a:gd name="T10" fmla="*/ 73178 w 1377"/>
                <a:gd name="T11" fmla="*/ 60797 h 1259"/>
                <a:gd name="T12" fmla="*/ 8788 w 1377"/>
                <a:gd name="T13" fmla="*/ 2266 h 1259"/>
                <a:gd name="T14" fmla="*/ 4753 w 1377"/>
                <a:gd name="T15" fmla="*/ 55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2FA61D73-84EE-4F4D-8934-AF8286F7D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929 w 993"/>
                <a:gd name="T1" fmla="*/ 55 h 888"/>
                <a:gd name="T2" fmla="*/ 2929 w 993"/>
                <a:gd name="T3" fmla="*/ 6632 h 888"/>
                <a:gd name="T4" fmla="*/ 48306 w 993"/>
                <a:gd name="T5" fmla="*/ 49025 h 888"/>
                <a:gd name="T6" fmla="*/ 54883 w 993"/>
                <a:gd name="T7" fmla="*/ 49025 h 888"/>
                <a:gd name="T8" fmla="*/ 54883 w 993"/>
                <a:gd name="T9" fmla="*/ 43166 h 888"/>
                <a:gd name="T10" fmla="*/ 5859 w 993"/>
                <a:gd name="T11" fmla="*/ 55 h 888"/>
                <a:gd name="T12" fmla="*/ 2929 w 993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E839D6FB-D103-4BDC-93F3-97024394D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4035 w 994"/>
                <a:gd name="T1" fmla="*/ 55 h 911"/>
                <a:gd name="T2" fmla="*/ 55 w 994"/>
                <a:gd name="T3" fmla="*/ 2764 h 911"/>
                <a:gd name="T4" fmla="*/ 55 w 994"/>
                <a:gd name="T5" fmla="*/ 5693 h 911"/>
                <a:gd name="T6" fmla="*/ 48306 w 994"/>
                <a:gd name="T7" fmla="*/ 48140 h 911"/>
                <a:gd name="T8" fmla="*/ 51345 w 994"/>
                <a:gd name="T9" fmla="*/ 50351 h 911"/>
                <a:gd name="T10" fmla="*/ 54883 w 994"/>
                <a:gd name="T11" fmla="*/ 48140 h 911"/>
                <a:gd name="T12" fmla="*/ 54883 w 994"/>
                <a:gd name="T13" fmla="*/ 45211 h 911"/>
                <a:gd name="T14" fmla="*/ 5914 w 994"/>
                <a:gd name="T15" fmla="*/ 2764 h 911"/>
                <a:gd name="T16" fmla="*/ 4035 w 994"/>
                <a:gd name="T17" fmla="*/ 55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EA38C43B-3D23-4CFC-A7F3-1D311A3DC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1953 w 994"/>
                <a:gd name="T7" fmla="*/ 48306 h 874"/>
                <a:gd name="T8" fmla="*/ 51953 w 994"/>
                <a:gd name="T9" fmla="*/ 42447 h 874"/>
                <a:gd name="T10" fmla="*/ 6632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BBB20ACE-A6A4-4CB4-9865-DAA5699F7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3648 w 993"/>
                <a:gd name="T1" fmla="*/ 55 h 875"/>
                <a:gd name="T2" fmla="*/ 3648 w 993"/>
                <a:gd name="T3" fmla="*/ 5859 h 875"/>
                <a:gd name="T4" fmla="*/ 49024 w 993"/>
                <a:gd name="T5" fmla="*/ 48306 h 875"/>
                <a:gd name="T6" fmla="*/ 54883 w 993"/>
                <a:gd name="T7" fmla="*/ 48306 h 875"/>
                <a:gd name="T8" fmla="*/ 54883 w 993"/>
                <a:gd name="T9" fmla="*/ 42447 h 875"/>
                <a:gd name="T10" fmla="*/ 6577 w 993"/>
                <a:gd name="T11" fmla="*/ 55 h 875"/>
                <a:gd name="T12" fmla="*/ 3648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5D9C3647-273F-4A74-BCB7-FF4052E3F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4808 w 994"/>
                <a:gd name="T1" fmla="*/ 55 h 914"/>
                <a:gd name="T2" fmla="*/ 2985 w 994"/>
                <a:gd name="T3" fmla="*/ 2211 h 914"/>
                <a:gd name="T4" fmla="*/ 2985 w 994"/>
                <a:gd name="T5" fmla="*/ 5140 h 914"/>
                <a:gd name="T6" fmla="*/ 49024 w 994"/>
                <a:gd name="T7" fmla="*/ 48306 h 914"/>
                <a:gd name="T8" fmla="*/ 51953 w 994"/>
                <a:gd name="T9" fmla="*/ 50517 h 914"/>
                <a:gd name="T10" fmla="*/ 54883 w 994"/>
                <a:gd name="T11" fmla="*/ 48306 h 914"/>
                <a:gd name="T12" fmla="*/ 54883 w 994"/>
                <a:gd name="T13" fmla="*/ 44658 h 914"/>
                <a:gd name="T14" fmla="*/ 6632 w 994"/>
                <a:gd name="T15" fmla="*/ 2211 h 914"/>
                <a:gd name="T16" fmla="*/ 4808 w 994"/>
                <a:gd name="T17" fmla="*/ 55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51FDE519-80D8-4157-BA03-49CE6D279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55 w 994"/>
                <a:gd name="T1" fmla="*/ 55 h 888"/>
                <a:gd name="T2" fmla="*/ 55 w 994"/>
                <a:gd name="T3" fmla="*/ 6632 h 888"/>
                <a:gd name="T4" fmla="*/ 49079 w 994"/>
                <a:gd name="T5" fmla="*/ 49080 h 888"/>
                <a:gd name="T6" fmla="*/ 54938 w 994"/>
                <a:gd name="T7" fmla="*/ 49080 h 888"/>
                <a:gd name="T8" fmla="*/ 52009 w 994"/>
                <a:gd name="T9" fmla="*/ 43221 h 888"/>
                <a:gd name="T10" fmla="*/ 5914 w 994"/>
                <a:gd name="T11" fmla="*/ 55 h 888"/>
                <a:gd name="T12" fmla="*/ 55 w 994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44DBD219-0678-4135-962B-3A42977A8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929 w 1047"/>
                <a:gd name="T1" fmla="*/ 0 h 888"/>
                <a:gd name="T2" fmla="*/ 2929 w 1047"/>
                <a:gd name="T3" fmla="*/ 6577 h 888"/>
                <a:gd name="T4" fmla="*/ 51954 w 1047"/>
                <a:gd name="T5" fmla="*/ 49025 h 888"/>
                <a:gd name="T6" fmla="*/ 54883 w 1047"/>
                <a:gd name="T7" fmla="*/ 49025 h 888"/>
                <a:gd name="T8" fmla="*/ 54883 w 1047"/>
                <a:gd name="T9" fmla="*/ 43166 h 888"/>
                <a:gd name="T10" fmla="*/ 9562 w 1047"/>
                <a:gd name="T11" fmla="*/ 0 h 888"/>
                <a:gd name="T12" fmla="*/ 2929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C7FBB9FA-EC05-4AD2-9219-4C749E642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4422 w 994"/>
                <a:gd name="T1" fmla="*/ 55 h 911"/>
                <a:gd name="T2" fmla="*/ 2985 w 994"/>
                <a:gd name="T3" fmla="*/ 2764 h 911"/>
                <a:gd name="T4" fmla="*/ 2985 w 994"/>
                <a:gd name="T5" fmla="*/ 5693 h 911"/>
                <a:gd name="T6" fmla="*/ 49079 w 994"/>
                <a:gd name="T7" fmla="*/ 48140 h 911"/>
                <a:gd name="T8" fmla="*/ 53059 w 994"/>
                <a:gd name="T9" fmla="*/ 50296 h 911"/>
                <a:gd name="T10" fmla="*/ 54883 w 994"/>
                <a:gd name="T11" fmla="*/ 48140 h 911"/>
                <a:gd name="T12" fmla="*/ 54883 w 994"/>
                <a:gd name="T13" fmla="*/ 45211 h 911"/>
                <a:gd name="T14" fmla="*/ 5914 w 994"/>
                <a:gd name="T15" fmla="*/ 2764 h 911"/>
                <a:gd name="T16" fmla="*/ 4422 w 994"/>
                <a:gd name="T17" fmla="*/ 55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ABB2FBD1-DDA7-44A4-B0D3-1CACD5186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55 h 875"/>
                <a:gd name="T2" fmla="*/ 2929 w 993"/>
                <a:gd name="T3" fmla="*/ 5914 h 875"/>
                <a:gd name="T4" fmla="*/ 48306 w 993"/>
                <a:gd name="T5" fmla="*/ 48306 h 875"/>
                <a:gd name="T6" fmla="*/ 54883 w 993"/>
                <a:gd name="T7" fmla="*/ 48306 h 875"/>
                <a:gd name="T8" fmla="*/ 54883 w 993"/>
                <a:gd name="T9" fmla="*/ 42502 h 875"/>
                <a:gd name="T10" fmla="*/ 5859 w 993"/>
                <a:gd name="T11" fmla="*/ 55 h 875"/>
                <a:gd name="T12" fmla="*/ 0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85749FB4-6855-41A1-9B30-12193237E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1953 w 994"/>
                <a:gd name="T7" fmla="*/ 48306 h 874"/>
                <a:gd name="T8" fmla="*/ 51953 w 994"/>
                <a:gd name="T9" fmla="*/ 42447 h 874"/>
                <a:gd name="T10" fmla="*/ 5859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31644886-B6EE-4748-B4E1-AF9542BD3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4809 w 1047"/>
                <a:gd name="T1" fmla="*/ 0 h 914"/>
                <a:gd name="T2" fmla="*/ 2985 w 1047"/>
                <a:gd name="T3" fmla="*/ 2211 h 914"/>
                <a:gd name="T4" fmla="*/ 2985 w 1047"/>
                <a:gd name="T5" fmla="*/ 5140 h 914"/>
                <a:gd name="T6" fmla="*/ 48306 w 1047"/>
                <a:gd name="T7" fmla="*/ 48306 h 914"/>
                <a:gd name="T8" fmla="*/ 52728 w 1047"/>
                <a:gd name="T9" fmla="*/ 50462 h 914"/>
                <a:gd name="T10" fmla="*/ 54939 w 1047"/>
                <a:gd name="T11" fmla="*/ 48306 h 914"/>
                <a:gd name="T12" fmla="*/ 54939 w 1047"/>
                <a:gd name="T13" fmla="*/ 44658 h 914"/>
                <a:gd name="T14" fmla="*/ 8843 w 1047"/>
                <a:gd name="T15" fmla="*/ 2211 h 914"/>
                <a:gd name="T16" fmla="*/ 4809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B0DD74C6-3648-4D92-9668-C956C8E34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3648 w 993"/>
                <a:gd name="T1" fmla="*/ 55 h 888"/>
                <a:gd name="T2" fmla="*/ 3648 w 993"/>
                <a:gd name="T3" fmla="*/ 6632 h 888"/>
                <a:gd name="T4" fmla="*/ 49024 w 993"/>
                <a:gd name="T5" fmla="*/ 49025 h 888"/>
                <a:gd name="T6" fmla="*/ 54883 w 993"/>
                <a:gd name="T7" fmla="*/ 49025 h 888"/>
                <a:gd name="T8" fmla="*/ 54883 w 993"/>
                <a:gd name="T9" fmla="*/ 43221 h 888"/>
                <a:gd name="T10" fmla="*/ 6577 w 993"/>
                <a:gd name="T11" fmla="*/ 55 h 888"/>
                <a:gd name="T12" fmla="*/ 3648 w 993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FA920CA9-9122-4E13-9C57-F67AD1CA2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55 w 994"/>
                <a:gd name="T1" fmla="*/ 0 h 887"/>
                <a:gd name="T2" fmla="*/ 55 w 994"/>
                <a:gd name="T3" fmla="*/ 6577 h 887"/>
                <a:gd name="T4" fmla="*/ 48306 w 994"/>
                <a:gd name="T5" fmla="*/ 49024 h 887"/>
                <a:gd name="T6" fmla="*/ 54883 w 994"/>
                <a:gd name="T7" fmla="*/ 49024 h 887"/>
                <a:gd name="T8" fmla="*/ 51235 w 994"/>
                <a:gd name="T9" fmla="*/ 43165 h 887"/>
                <a:gd name="T10" fmla="*/ 5914 w 994"/>
                <a:gd name="T11" fmla="*/ 0 h 887"/>
                <a:gd name="T12" fmla="*/ 55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87AEF1F0-F25D-410B-82A6-11B48C97C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266 w 994"/>
                <a:gd name="T1" fmla="*/ 0 h 911"/>
                <a:gd name="T2" fmla="*/ 55 w 994"/>
                <a:gd name="T3" fmla="*/ 2764 h 911"/>
                <a:gd name="T4" fmla="*/ 55 w 994"/>
                <a:gd name="T5" fmla="*/ 5693 h 911"/>
                <a:gd name="T6" fmla="*/ 49079 w 994"/>
                <a:gd name="T7" fmla="*/ 48140 h 911"/>
                <a:gd name="T8" fmla="*/ 50516 w 994"/>
                <a:gd name="T9" fmla="*/ 50296 h 911"/>
                <a:gd name="T10" fmla="*/ 52009 w 994"/>
                <a:gd name="T11" fmla="*/ 48140 h 911"/>
                <a:gd name="T12" fmla="*/ 52009 w 994"/>
                <a:gd name="T13" fmla="*/ 45211 h 911"/>
                <a:gd name="T14" fmla="*/ 6632 w 994"/>
                <a:gd name="T15" fmla="*/ 2764 h 911"/>
                <a:gd name="T16" fmla="*/ 226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259A0C04-5A4B-4A99-88F6-71447FFBF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929 w 993"/>
                <a:gd name="T1" fmla="*/ 55 h 875"/>
                <a:gd name="T2" fmla="*/ 2929 w 993"/>
                <a:gd name="T3" fmla="*/ 5914 h 875"/>
                <a:gd name="T4" fmla="*/ 49024 w 993"/>
                <a:gd name="T5" fmla="*/ 48306 h 875"/>
                <a:gd name="T6" fmla="*/ 54883 w 993"/>
                <a:gd name="T7" fmla="*/ 48306 h 875"/>
                <a:gd name="T8" fmla="*/ 54883 w 993"/>
                <a:gd name="T9" fmla="*/ 42447 h 875"/>
                <a:gd name="T10" fmla="*/ 5859 w 993"/>
                <a:gd name="T11" fmla="*/ 55 h 875"/>
                <a:gd name="T12" fmla="*/ 2929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D376099B-AE13-4F29-868B-9002A8C6E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4883 w 994"/>
                <a:gd name="T7" fmla="*/ 48306 h 874"/>
                <a:gd name="T8" fmla="*/ 54883 w 994"/>
                <a:gd name="T9" fmla="*/ 42447 h 874"/>
                <a:gd name="T10" fmla="*/ 6632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D773BA56-555E-4106-A941-FB9A4DD38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929 w 993"/>
                <a:gd name="T1" fmla="*/ 55 h 928"/>
                <a:gd name="T2" fmla="*/ 0 w 993"/>
                <a:gd name="T3" fmla="*/ 2266 h 928"/>
                <a:gd name="T4" fmla="*/ 0 w 993"/>
                <a:gd name="T5" fmla="*/ 5195 h 928"/>
                <a:gd name="T6" fmla="*/ 49024 w 993"/>
                <a:gd name="T7" fmla="*/ 48306 h 928"/>
                <a:gd name="T8" fmla="*/ 51954 w 993"/>
                <a:gd name="T9" fmla="*/ 51236 h 928"/>
                <a:gd name="T10" fmla="*/ 51954 w 993"/>
                <a:gd name="T11" fmla="*/ 44659 h 928"/>
                <a:gd name="T12" fmla="*/ 5859 w 993"/>
                <a:gd name="T13" fmla="*/ 2266 h 928"/>
                <a:gd name="T14" fmla="*/ 2929 w 993"/>
                <a:gd name="T15" fmla="*/ 55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1F06FCC9-A11C-4D02-8980-A20575BD1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4422 w 1377"/>
                <a:gd name="T1" fmla="*/ 55 h 1242"/>
                <a:gd name="T2" fmla="*/ 0 w 1377"/>
                <a:gd name="T3" fmla="*/ 2266 h 1242"/>
                <a:gd name="T4" fmla="*/ 0 w 1377"/>
                <a:gd name="T5" fmla="*/ 8125 h 1242"/>
                <a:gd name="T6" fmla="*/ 66601 w 1377"/>
                <a:gd name="T7" fmla="*/ 65882 h 1242"/>
                <a:gd name="T8" fmla="*/ 68480 w 1377"/>
                <a:gd name="T9" fmla="*/ 68645 h 1242"/>
                <a:gd name="T10" fmla="*/ 73178 w 1377"/>
                <a:gd name="T11" fmla="*/ 65882 h 1242"/>
                <a:gd name="T12" fmla="*/ 73178 w 1377"/>
                <a:gd name="T13" fmla="*/ 60023 h 1242"/>
                <a:gd name="T14" fmla="*/ 8788 w 1377"/>
                <a:gd name="T15" fmla="*/ 2266 h 1242"/>
                <a:gd name="T16" fmla="*/ 4422 w 1377"/>
                <a:gd name="T17" fmla="*/ 55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1905384B-128E-4A85-9189-E01347489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929 w 1377"/>
                <a:gd name="T1" fmla="*/ 0 h 1258"/>
                <a:gd name="T2" fmla="*/ 2929 w 1377"/>
                <a:gd name="T3" fmla="*/ 9562 h 1258"/>
                <a:gd name="T4" fmla="*/ 67319 w 1377"/>
                <a:gd name="T5" fmla="*/ 67319 h 1258"/>
                <a:gd name="T6" fmla="*/ 71354 w 1377"/>
                <a:gd name="T7" fmla="*/ 69530 h 1258"/>
                <a:gd name="T8" fmla="*/ 73178 w 1377"/>
                <a:gd name="T9" fmla="*/ 67319 h 1258"/>
                <a:gd name="T10" fmla="*/ 73178 w 1377"/>
                <a:gd name="T11" fmla="*/ 61461 h 1258"/>
                <a:gd name="T12" fmla="*/ 9506 w 1377"/>
                <a:gd name="T13" fmla="*/ 0 h 1258"/>
                <a:gd name="T14" fmla="*/ 2929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FE61F92A-60E0-4AC8-89ED-C38D2CAD2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7406 w 1430"/>
                <a:gd name="T1" fmla="*/ 55 h 1245"/>
                <a:gd name="T2" fmla="*/ 2929 w 1430"/>
                <a:gd name="T3" fmla="*/ 2211 h 1245"/>
                <a:gd name="T4" fmla="*/ 2929 w 1430"/>
                <a:gd name="T5" fmla="*/ 8069 h 1245"/>
                <a:gd name="T6" fmla="*/ 70248 w 1430"/>
                <a:gd name="T7" fmla="*/ 68811 h 1245"/>
                <a:gd name="T8" fmla="*/ 76107 w 1430"/>
                <a:gd name="T9" fmla="*/ 68811 h 1245"/>
                <a:gd name="T10" fmla="*/ 76107 w 1430"/>
                <a:gd name="T11" fmla="*/ 60023 h 1245"/>
                <a:gd name="T12" fmla="*/ 12436 w 1430"/>
                <a:gd name="T13" fmla="*/ 2211 h 1245"/>
                <a:gd name="T14" fmla="*/ 7406 w 1430"/>
                <a:gd name="T15" fmla="*/ 55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0CEE4FAF-1616-4A6B-9CD7-B0C1DB05E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4809 w 1377"/>
                <a:gd name="T1" fmla="*/ 55 h 1245"/>
                <a:gd name="T2" fmla="*/ 2929 w 1377"/>
                <a:gd name="T3" fmla="*/ 2211 h 1245"/>
                <a:gd name="T4" fmla="*/ 2929 w 1377"/>
                <a:gd name="T5" fmla="*/ 8788 h 1245"/>
                <a:gd name="T6" fmla="*/ 66601 w 1377"/>
                <a:gd name="T7" fmla="*/ 66600 h 1245"/>
                <a:gd name="T8" fmla="*/ 71243 w 1377"/>
                <a:gd name="T9" fmla="*/ 68811 h 1245"/>
                <a:gd name="T10" fmla="*/ 73178 w 1377"/>
                <a:gd name="T11" fmla="*/ 66600 h 1245"/>
                <a:gd name="T12" fmla="*/ 73178 w 1377"/>
                <a:gd name="T13" fmla="*/ 60023 h 1245"/>
                <a:gd name="T14" fmla="*/ 8788 w 1377"/>
                <a:gd name="T15" fmla="*/ 2211 h 1245"/>
                <a:gd name="T16" fmla="*/ 4809 w 1377"/>
                <a:gd name="T17" fmla="*/ 55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724B307D-4BF8-40D3-B919-A23616E703C9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BC83F448-5B29-4A7B-A6CF-42AB6516C043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3324CE72-5879-4B79-99B7-EA41DEFC4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45377 w 18305"/>
                <a:gd name="T1" fmla="*/ 0 h 3310"/>
                <a:gd name="T2" fmla="*/ 55 w 18305"/>
                <a:gd name="T3" fmla="*/ 51954 h 3310"/>
                <a:gd name="T4" fmla="*/ 55 w 18305"/>
                <a:gd name="T5" fmla="*/ 130935 h 3310"/>
                <a:gd name="T6" fmla="*/ 45377 w 18305"/>
                <a:gd name="T7" fmla="*/ 182889 h 3310"/>
                <a:gd name="T8" fmla="*/ 1011717 w 18305"/>
                <a:gd name="T9" fmla="*/ 182889 h 3310"/>
                <a:gd name="T10" fmla="*/ 1011717 w 18305"/>
                <a:gd name="T11" fmla="*/ 0 h 3310"/>
                <a:gd name="T12" fmla="*/ 45377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422BB39D-7827-4EB2-9F12-246D42E2E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55 w 18305"/>
                <a:gd name="T1" fmla="*/ 55 h 1656"/>
                <a:gd name="T2" fmla="*/ 55 w 18305"/>
                <a:gd name="T3" fmla="*/ 39518 h 1656"/>
                <a:gd name="T4" fmla="*/ 45377 w 18305"/>
                <a:gd name="T5" fmla="*/ 91472 h 1656"/>
                <a:gd name="T6" fmla="*/ 1011717 w 18305"/>
                <a:gd name="T7" fmla="*/ 91472 h 1656"/>
                <a:gd name="T8" fmla="*/ 1011717 w 18305"/>
                <a:gd name="T9" fmla="*/ 55 h 1656"/>
                <a:gd name="T10" fmla="*/ 55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74C8D6F7-E0F9-4A6B-A7A9-ABB0BDD78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128005 w 20290"/>
                <a:gd name="T1" fmla="*/ 55 h 5507"/>
                <a:gd name="T2" fmla="*/ 0 w 20290"/>
                <a:gd name="T3" fmla="*/ 115625 h 5507"/>
                <a:gd name="T4" fmla="*/ 0 w 20290"/>
                <a:gd name="T5" fmla="*/ 194606 h 5507"/>
                <a:gd name="T6" fmla="*/ 128005 w 20290"/>
                <a:gd name="T7" fmla="*/ 304372 h 5507"/>
                <a:gd name="T8" fmla="*/ 1121428 w 20290"/>
                <a:gd name="T9" fmla="*/ 304372 h 5507"/>
                <a:gd name="T10" fmla="*/ 1121428 w 20290"/>
                <a:gd name="T11" fmla="*/ 243630 h 5507"/>
                <a:gd name="T12" fmla="*/ 1121428 w 20290"/>
                <a:gd name="T13" fmla="*/ 60742 h 5507"/>
                <a:gd name="T14" fmla="*/ 1121428 w 20290"/>
                <a:gd name="T15" fmla="*/ 55 h 5507"/>
                <a:gd name="T16" fmla="*/ 128005 w 20290"/>
                <a:gd name="T17" fmla="*/ 55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B232E32B-E7C8-44CB-B2A1-9BF8403C1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125076 w 20290"/>
                <a:gd name="T1" fmla="*/ 55 h 5507"/>
                <a:gd name="T2" fmla="*/ 0 w 20290"/>
                <a:gd name="T3" fmla="*/ 115625 h 5507"/>
                <a:gd name="T4" fmla="*/ 0 w 20290"/>
                <a:gd name="T5" fmla="*/ 194606 h 5507"/>
                <a:gd name="T6" fmla="*/ 125076 w 20290"/>
                <a:gd name="T7" fmla="*/ 304372 h 5507"/>
                <a:gd name="T8" fmla="*/ 1121428 w 20290"/>
                <a:gd name="T9" fmla="*/ 304372 h 5507"/>
                <a:gd name="T10" fmla="*/ 1121428 w 20290"/>
                <a:gd name="T11" fmla="*/ 243630 h 5507"/>
                <a:gd name="T12" fmla="*/ 118499 w 20290"/>
                <a:gd name="T13" fmla="*/ 243630 h 5507"/>
                <a:gd name="T14" fmla="*/ 73177 w 20290"/>
                <a:gd name="T15" fmla="*/ 191676 h 5507"/>
                <a:gd name="T16" fmla="*/ 73177 w 20290"/>
                <a:gd name="T17" fmla="*/ 112696 h 5507"/>
                <a:gd name="T18" fmla="*/ 118499 w 20290"/>
                <a:gd name="T19" fmla="*/ 60742 h 5507"/>
                <a:gd name="T20" fmla="*/ 1121428 w 20290"/>
                <a:gd name="T21" fmla="*/ 60742 h 5507"/>
                <a:gd name="T22" fmla="*/ 1121428 w 20290"/>
                <a:gd name="T23" fmla="*/ 55 h 5507"/>
                <a:gd name="T24" fmla="*/ 125076 w 20290"/>
                <a:gd name="T25" fmla="*/ 55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7500C924-2BD0-471F-8DD4-135374BD5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45377 w 18305"/>
                <a:gd name="T1" fmla="*/ 0 h 3310"/>
                <a:gd name="T2" fmla="*/ 55 w 18305"/>
                <a:gd name="T3" fmla="*/ 51954 h 3310"/>
                <a:gd name="T4" fmla="*/ 55 w 18305"/>
                <a:gd name="T5" fmla="*/ 130935 h 3310"/>
                <a:gd name="T6" fmla="*/ 45377 w 18305"/>
                <a:gd name="T7" fmla="*/ 182889 h 3310"/>
                <a:gd name="T8" fmla="*/ 1011717 w 18305"/>
                <a:gd name="T9" fmla="*/ 182889 h 3310"/>
                <a:gd name="T10" fmla="*/ 1011717 w 18305"/>
                <a:gd name="T11" fmla="*/ 0 h 3310"/>
                <a:gd name="T12" fmla="*/ 45377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30F28A37-A589-4BF8-AFAC-0C811CC7B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55 w 18305"/>
                <a:gd name="T1" fmla="*/ 55 h 1656"/>
                <a:gd name="T2" fmla="*/ 55 w 18305"/>
                <a:gd name="T3" fmla="*/ 39518 h 1656"/>
                <a:gd name="T4" fmla="*/ 45377 w 18305"/>
                <a:gd name="T5" fmla="*/ 91472 h 1656"/>
                <a:gd name="T6" fmla="*/ 1011717 w 18305"/>
                <a:gd name="T7" fmla="*/ 91472 h 1656"/>
                <a:gd name="T8" fmla="*/ 1011717 w 18305"/>
                <a:gd name="T9" fmla="*/ 55 h 1656"/>
                <a:gd name="T10" fmla="*/ 55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353E0591-E154-414A-A574-64C3F3D65D28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114E417E-8B7B-44FF-B07D-774C60690DF7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9F04E1E3-D7ED-4A6A-84BF-F25B3295F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182889 h 3310"/>
                <a:gd name="T4" fmla="*/ 969270 w 18305"/>
                <a:gd name="T5" fmla="*/ 182889 h 3310"/>
                <a:gd name="T6" fmla="*/ 1011717 w 18305"/>
                <a:gd name="T7" fmla="*/ 130935 h 3310"/>
                <a:gd name="T8" fmla="*/ 1011717 w 18305"/>
                <a:gd name="T9" fmla="*/ 51235 h 3310"/>
                <a:gd name="T10" fmla="*/ 969270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00EB966D-F134-484F-8648-B55076881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55 h 1656"/>
                <a:gd name="T2" fmla="*/ 0 w 18305"/>
                <a:gd name="T3" fmla="*/ 91472 h 1656"/>
                <a:gd name="T4" fmla="*/ 969270 w 18305"/>
                <a:gd name="T5" fmla="*/ 91472 h 1656"/>
                <a:gd name="T6" fmla="*/ 1011717 w 18305"/>
                <a:gd name="T7" fmla="*/ 39518 h 1656"/>
                <a:gd name="T8" fmla="*/ 1011717 w 18305"/>
                <a:gd name="T9" fmla="*/ 55 h 1656"/>
                <a:gd name="T10" fmla="*/ 0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A42EE831-4EB0-45C4-90B3-D40D44B74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56375 w 3620"/>
                <a:gd name="T1" fmla="*/ 0 h 3688"/>
                <a:gd name="T2" fmla="*/ 0 w 3620"/>
                <a:gd name="T3" fmla="*/ 26806 h 3688"/>
                <a:gd name="T4" fmla="*/ 63671 w 3620"/>
                <a:gd name="T5" fmla="*/ 203836 h 3688"/>
                <a:gd name="T6" fmla="*/ 191676 w 3620"/>
                <a:gd name="T7" fmla="*/ 72127 h 3688"/>
                <a:gd name="T8" fmla="*/ 56375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C6C9076C-29A8-4A76-837C-71E04E557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19289 w 1166"/>
                <a:gd name="T1" fmla="*/ 0 h 1147"/>
                <a:gd name="T2" fmla="*/ 55 w 1166"/>
                <a:gd name="T3" fmla="*/ 4864 h 1147"/>
                <a:gd name="T4" fmla="*/ 21279 w 1166"/>
                <a:gd name="T5" fmla="*/ 63395 h 1147"/>
                <a:gd name="T6" fmla="*/ 64445 w 1166"/>
                <a:gd name="T7" fmla="*/ 17300 h 1147"/>
                <a:gd name="T8" fmla="*/ 36644 w 1166"/>
                <a:gd name="T9" fmla="*/ 1934 h 1147"/>
                <a:gd name="T10" fmla="*/ 19289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C7BBCC8C-0646-4D42-8968-8D1B973E91BC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4674176C-E7AA-4ADF-8D70-15FF816EE805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F9DD70B4-1FDF-4818-BB9D-33A7903EA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152159 w 3799"/>
                <a:gd name="T1" fmla="*/ 0 h 12455"/>
                <a:gd name="T2" fmla="*/ 0 w 3799"/>
                <a:gd name="T3" fmla="*/ 637153 h 12455"/>
                <a:gd name="T4" fmla="*/ 48306 w 3799"/>
                <a:gd name="T5" fmla="*/ 688333 h 12455"/>
                <a:gd name="T6" fmla="*/ 209971 w 3799"/>
                <a:gd name="T7" fmla="*/ 15365 h 12455"/>
                <a:gd name="T8" fmla="*/ 152159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EC4F7878-4CD6-4FC5-9C2E-E98809270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152214 w 4025"/>
                <a:gd name="T1" fmla="*/ 0 h 12402"/>
                <a:gd name="T2" fmla="*/ 55 w 4025"/>
                <a:gd name="T3" fmla="*/ 634224 h 12402"/>
                <a:gd name="T4" fmla="*/ 24153 w 4025"/>
                <a:gd name="T5" fmla="*/ 685459 h 12402"/>
                <a:gd name="T6" fmla="*/ 70248 w 4025"/>
                <a:gd name="T7" fmla="*/ 652518 h 12402"/>
                <a:gd name="T8" fmla="*/ 222407 w 4025"/>
                <a:gd name="T9" fmla="*/ 15365 h 12402"/>
                <a:gd name="T10" fmla="*/ 152214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4F05D727-5E2E-47A6-A318-8D689A9B7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161665 w 4077"/>
                <a:gd name="T1" fmla="*/ 0 h 12190"/>
                <a:gd name="T2" fmla="*/ 0 w 4077"/>
                <a:gd name="T3" fmla="*/ 673741 h 12190"/>
                <a:gd name="T4" fmla="*/ 0 w 4077"/>
                <a:gd name="T5" fmla="*/ 673741 h 12190"/>
                <a:gd name="T6" fmla="*/ 73178 w 4077"/>
                <a:gd name="T7" fmla="*/ 649588 h 12190"/>
                <a:gd name="T8" fmla="*/ 225336 w 4077"/>
                <a:gd name="T9" fmla="*/ 15365 h 12190"/>
                <a:gd name="T10" fmla="*/ 161665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56053E19-0E38-4944-850A-527C708B2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46095 w 4355"/>
                <a:gd name="T1" fmla="*/ 0 h 2926"/>
                <a:gd name="T2" fmla="*/ 30730 w 4355"/>
                <a:gd name="T3" fmla="*/ 2929 h 2926"/>
                <a:gd name="T4" fmla="*/ 18294 w 4355"/>
                <a:gd name="T5" fmla="*/ 15365 h 2926"/>
                <a:gd name="T6" fmla="*/ 2929 w 4355"/>
                <a:gd name="T7" fmla="*/ 91472 h 2926"/>
                <a:gd name="T8" fmla="*/ 18294 w 4355"/>
                <a:gd name="T9" fmla="*/ 116343 h 2926"/>
                <a:gd name="T10" fmla="*/ 195324 w 4355"/>
                <a:gd name="T11" fmla="*/ 161665 h 2926"/>
                <a:gd name="T12" fmla="*/ 222407 w 4355"/>
                <a:gd name="T13" fmla="*/ 143370 h 2926"/>
                <a:gd name="T14" fmla="*/ 237772 w 4355"/>
                <a:gd name="T15" fmla="*/ 70248 h 2926"/>
                <a:gd name="T16" fmla="*/ 234842 w 4355"/>
                <a:gd name="T17" fmla="*/ 51954 h 2926"/>
                <a:gd name="T18" fmla="*/ 225336 w 4355"/>
                <a:gd name="T19" fmla="*/ 46095 h 2926"/>
                <a:gd name="T20" fmla="*/ 222407 w 4355"/>
                <a:gd name="T21" fmla="*/ 43166 h 2926"/>
                <a:gd name="T22" fmla="*/ 46095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40EB9543-FA92-4E09-8F97-1F8D4E0FB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33659 w 4130"/>
                <a:gd name="T1" fmla="*/ 0 h 1933"/>
                <a:gd name="T2" fmla="*/ 18294 w 4130"/>
                <a:gd name="T3" fmla="*/ 2929 h 1933"/>
                <a:gd name="T4" fmla="*/ 5859 w 4130"/>
                <a:gd name="T5" fmla="*/ 15365 h 1933"/>
                <a:gd name="T6" fmla="*/ 0 w 4130"/>
                <a:gd name="T7" fmla="*/ 51954 h 1933"/>
                <a:gd name="T8" fmla="*/ 216548 w 4130"/>
                <a:gd name="T9" fmla="*/ 106837 h 1933"/>
                <a:gd name="T10" fmla="*/ 225336 w 4130"/>
                <a:gd name="T11" fmla="*/ 70248 h 1933"/>
                <a:gd name="T12" fmla="*/ 222406 w 4130"/>
                <a:gd name="T13" fmla="*/ 51954 h 1933"/>
                <a:gd name="T14" fmla="*/ 212900 w 4130"/>
                <a:gd name="T15" fmla="*/ 46095 h 1933"/>
                <a:gd name="T16" fmla="*/ 209971 w 4130"/>
                <a:gd name="T17" fmla="*/ 43166 h 1933"/>
                <a:gd name="T18" fmla="*/ 33659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E922DE75-42A9-4019-8E94-86CFC3E0F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14536 w 4408"/>
                <a:gd name="T1" fmla="*/ 0 h 1458"/>
                <a:gd name="T2" fmla="*/ 2929 w 4408"/>
                <a:gd name="T3" fmla="*/ 9562 h 1458"/>
                <a:gd name="T4" fmla="*/ 11717 w 4408"/>
                <a:gd name="T5" fmla="*/ 27856 h 1458"/>
                <a:gd name="T6" fmla="*/ 225336 w 4408"/>
                <a:gd name="T7" fmla="*/ 79810 h 1458"/>
                <a:gd name="T8" fmla="*/ 229923 w 4408"/>
                <a:gd name="T9" fmla="*/ 80584 h 1458"/>
                <a:gd name="T10" fmla="*/ 243630 w 4408"/>
                <a:gd name="T11" fmla="*/ 71022 h 1458"/>
                <a:gd name="T12" fmla="*/ 231194 w 4408"/>
                <a:gd name="T13" fmla="*/ 52728 h 1458"/>
                <a:gd name="T14" fmla="*/ 18294 w 4408"/>
                <a:gd name="T15" fmla="*/ 829 h 1458"/>
                <a:gd name="T16" fmla="*/ 1453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D6D3975D-A7B6-4902-AEB9-5251BD7E1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18294 w 4421"/>
                <a:gd name="T1" fmla="*/ 55 h 1445"/>
                <a:gd name="T2" fmla="*/ 3648 w 4421"/>
                <a:gd name="T3" fmla="*/ 12491 h 1445"/>
                <a:gd name="T4" fmla="*/ 12436 w 4421"/>
                <a:gd name="T5" fmla="*/ 27138 h 1445"/>
                <a:gd name="T6" fmla="*/ 226055 w 4421"/>
                <a:gd name="T7" fmla="*/ 79036 h 1445"/>
                <a:gd name="T8" fmla="*/ 230642 w 4421"/>
                <a:gd name="T9" fmla="*/ 79810 h 1445"/>
                <a:gd name="T10" fmla="*/ 244349 w 4421"/>
                <a:gd name="T11" fmla="*/ 70248 h 1445"/>
                <a:gd name="T12" fmla="*/ 231913 w 4421"/>
                <a:gd name="T13" fmla="*/ 52009 h 1445"/>
                <a:gd name="T14" fmla="*/ 18294 w 4421"/>
                <a:gd name="T15" fmla="*/ 55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E2D7275B-95D3-458F-BF4B-37B8DB532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131598 w 2860"/>
                <a:gd name="T1" fmla="*/ 0 h 4232"/>
                <a:gd name="T2" fmla="*/ 118554 w 2860"/>
                <a:gd name="T3" fmla="*/ 5638 h 4232"/>
                <a:gd name="T4" fmla="*/ 21224 w 2860"/>
                <a:gd name="T5" fmla="*/ 215609 h 4232"/>
                <a:gd name="T6" fmla="*/ 45377 w 2860"/>
                <a:gd name="T7" fmla="*/ 233848 h 4232"/>
                <a:gd name="T8" fmla="*/ 48306 w 2860"/>
                <a:gd name="T9" fmla="*/ 233848 h 4232"/>
                <a:gd name="T10" fmla="*/ 66600 w 2860"/>
                <a:gd name="T11" fmla="*/ 206821 h 4232"/>
                <a:gd name="T12" fmla="*/ 142652 w 2860"/>
                <a:gd name="T13" fmla="*/ 45156 h 4232"/>
                <a:gd name="T14" fmla="*/ 149284 w 2860"/>
                <a:gd name="T15" fmla="*/ 11496 h 4232"/>
                <a:gd name="T16" fmla="*/ 131598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E2C35BE8-121A-4AD3-85B6-6ADD816DDFB0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619D25AE-5D0C-4468-A03C-CA336F77344F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AE34B02C-26A7-478C-8FFB-FE191F7BF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466755 w 9385"/>
                <a:gd name="T1" fmla="*/ 0 h 7558"/>
                <a:gd name="T2" fmla="*/ 466755 w 9385"/>
                <a:gd name="T3" fmla="*/ 0 h 7558"/>
                <a:gd name="T4" fmla="*/ 475488 w 9385"/>
                <a:gd name="T5" fmla="*/ 70248 h 7558"/>
                <a:gd name="T6" fmla="*/ 213619 w 9385"/>
                <a:gd name="T7" fmla="*/ 332118 h 7558"/>
                <a:gd name="T8" fmla="*/ 55 w 9385"/>
                <a:gd name="T9" fmla="*/ 222407 h 7558"/>
                <a:gd name="T10" fmla="*/ 55 w 9385"/>
                <a:gd name="T11" fmla="*/ 222407 h 7558"/>
                <a:gd name="T12" fmla="*/ 253137 w 9385"/>
                <a:gd name="T13" fmla="*/ 417731 h 7558"/>
                <a:gd name="T14" fmla="*/ 518654 w 9385"/>
                <a:gd name="T15" fmla="*/ 155088 h 7558"/>
                <a:gd name="T16" fmla="*/ 466755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3EC01B38-696C-4ADD-B988-5ED1624C24F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C66E7B74-EB52-4649-A513-8757C97C93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77823118-E489-44F7-BC29-95B8FB718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60742 w 15711"/>
                  <a:gd name="T1" fmla="*/ 55 h 22726"/>
                  <a:gd name="T2" fmla="*/ 55 w 15711"/>
                  <a:gd name="T3" fmla="*/ 60742 h 22726"/>
                  <a:gd name="T4" fmla="*/ 55 w 15711"/>
                  <a:gd name="T5" fmla="*/ 1194606 h 22726"/>
                  <a:gd name="T6" fmla="*/ 60742 w 15711"/>
                  <a:gd name="T7" fmla="*/ 1256066 h 22726"/>
                  <a:gd name="T8" fmla="*/ 807605 w 15711"/>
                  <a:gd name="T9" fmla="*/ 1256066 h 22726"/>
                  <a:gd name="T10" fmla="*/ 868347 w 15711"/>
                  <a:gd name="T11" fmla="*/ 1194606 h 22726"/>
                  <a:gd name="T12" fmla="*/ 868347 w 15711"/>
                  <a:gd name="T13" fmla="*/ 60742 h 22726"/>
                  <a:gd name="T14" fmla="*/ 807605 w 15711"/>
                  <a:gd name="T15" fmla="*/ 55 h 22726"/>
                  <a:gd name="T16" fmla="*/ 60742 w 15711"/>
                  <a:gd name="T17" fmla="*/ 55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CF17AC3E-65E2-4EE2-A48A-F52228B652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CC7C730C-0768-4A54-9452-0C279588CDDF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6175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 dirty="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234B9DB5-28F9-4125-9474-1E7E764948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36589 w 13011"/>
                    <a:gd name="T1" fmla="*/ 0 h 3309"/>
                    <a:gd name="T2" fmla="*/ 0 w 13011"/>
                    <a:gd name="T3" fmla="*/ 36589 h 3309"/>
                    <a:gd name="T4" fmla="*/ 0 w 13011"/>
                    <a:gd name="T5" fmla="*/ 146299 h 3309"/>
                    <a:gd name="T6" fmla="*/ 36589 w 13011"/>
                    <a:gd name="T7" fmla="*/ 182888 h 3309"/>
                    <a:gd name="T8" fmla="*/ 682529 w 13011"/>
                    <a:gd name="T9" fmla="*/ 182888 h 3309"/>
                    <a:gd name="T10" fmla="*/ 719118 w 13011"/>
                    <a:gd name="T11" fmla="*/ 146299 h 3309"/>
                    <a:gd name="T12" fmla="*/ 719118 w 13011"/>
                    <a:gd name="T13" fmla="*/ 36589 h 3309"/>
                    <a:gd name="T14" fmla="*/ 682529 w 13011"/>
                    <a:gd name="T15" fmla="*/ 0 h 3309"/>
                    <a:gd name="T16" fmla="*/ 36589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552E0FF3-987A-45E9-B544-2A8792E81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30730 w 2648"/>
                    <a:gd name="T1" fmla="*/ 55 h 2595"/>
                    <a:gd name="T2" fmla="*/ 0 w 2648"/>
                    <a:gd name="T3" fmla="*/ 27856 h 2595"/>
                    <a:gd name="T4" fmla="*/ 0 w 2648"/>
                    <a:gd name="T5" fmla="*/ 113414 h 2595"/>
                    <a:gd name="T6" fmla="*/ 30730 w 2648"/>
                    <a:gd name="T7" fmla="*/ 143426 h 2595"/>
                    <a:gd name="T8" fmla="*/ 115570 w 2648"/>
                    <a:gd name="T9" fmla="*/ 143426 h 2595"/>
                    <a:gd name="T10" fmla="*/ 146300 w 2648"/>
                    <a:gd name="T11" fmla="*/ 113414 h 2595"/>
                    <a:gd name="T12" fmla="*/ 146300 w 2648"/>
                    <a:gd name="T13" fmla="*/ 27856 h 2595"/>
                    <a:gd name="T14" fmla="*/ 115570 w 2648"/>
                    <a:gd name="T15" fmla="*/ 55 h 2595"/>
                    <a:gd name="T16" fmla="*/ 30730 w 2648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3E7CA389-37A5-4F0F-A68D-DC96D62138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30785 w 2595"/>
                    <a:gd name="T1" fmla="*/ 55 h 2595"/>
                    <a:gd name="T2" fmla="*/ 55 w 2595"/>
                    <a:gd name="T3" fmla="*/ 27856 h 2595"/>
                    <a:gd name="T4" fmla="*/ 55 w 2595"/>
                    <a:gd name="T5" fmla="*/ 113414 h 2595"/>
                    <a:gd name="T6" fmla="*/ 30785 w 2595"/>
                    <a:gd name="T7" fmla="*/ 143426 h 2595"/>
                    <a:gd name="T8" fmla="*/ 116344 w 2595"/>
                    <a:gd name="T9" fmla="*/ 143426 h 2595"/>
                    <a:gd name="T10" fmla="*/ 143426 w 2595"/>
                    <a:gd name="T11" fmla="*/ 113414 h 2595"/>
                    <a:gd name="T12" fmla="*/ 143426 w 2595"/>
                    <a:gd name="T13" fmla="*/ 27856 h 2595"/>
                    <a:gd name="T14" fmla="*/ 116344 w 2595"/>
                    <a:gd name="T15" fmla="*/ 55 h 2595"/>
                    <a:gd name="T16" fmla="*/ 30785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CA136EA7-BA88-4A80-8F6D-0995189DE5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7082 w 2595"/>
                    <a:gd name="T1" fmla="*/ 55 h 2595"/>
                    <a:gd name="T2" fmla="*/ 55 w 2595"/>
                    <a:gd name="T3" fmla="*/ 27856 h 2595"/>
                    <a:gd name="T4" fmla="*/ 55 w 2595"/>
                    <a:gd name="T5" fmla="*/ 113414 h 2595"/>
                    <a:gd name="T6" fmla="*/ 27082 w 2595"/>
                    <a:gd name="T7" fmla="*/ 143426 h 2595"/>
                    <a:gd name="T8" fmla="*/ 115625 w 2595"/>
                    <a:gd name="T9" fmla="*/ 143426 h 2595"/>
                    <a:gd name="T10" fmla="*/ 143426 w 2595"/>
                    <a:gd name="T11" fmla="*/ 113414 h 2595"/>
                    <a:gd name="T12" fmla="*/ 143426 w 2595"/>
                    <a:gd name="T13" fmla="*/ 27856 h 2595"/>
                    <a:gd name="T14" fmla="*/ 115625 w 2595"/>
                    <a:gd name="T15" fmla="*/ 55 h 2595"/>
                    <a:gd name="T16" fmla="*/ 27082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663A2F0D-2818-45D2-B1F8-FA03E69633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30730 w 2648"/>
                    <a:gd name="T1" fmla="*/ 55 h 2595"/>
                    <a:gd name="T2" fmla="*/ 0 w 2648"/>
                    <a:gd name="T3" fmla="*/ 30730 h 2595"/>
                    <a:gd name="T4" fmla="*/ 0 w 2648"/>
                    <a:gd name="T5" fmla="*/ 115625 h 2595"/>
                    <a:gd name="T6" fmla="*/ 30730 w 2648"/>
                    <a:gd name="T7" fmla="*/ 143426 h 2595"/>
                    <a:gd name="T8" fmla="*/ 115570 w 2648"/>
                    <a:gd name="T9" fmla="*/ 143426 h 2595"/>
                    <a:gd name="T10" fmla="*/ 146300 w 2648"/>
                    <a:gd name="T11" fmla="*/ 115625 h 2595"/>
                    <a:gd name="T12" fmla="*/ 146300 w 2648"/>
                    <a:gd name="T13" fmla="*/ 30730 h 2595"/>
                    <a:gd name="T14" fmla="*/ 115570 w 2648"/>
                    <a:gd name="T15" fmla="*/ 55 h 2595"/>
                    <a:gd name="T16" fmla="*/ 30730 w 2648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214E17D2-CCD9-42EE-BF84-93B300F56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30785 w 2595"/>
                    <a:gd name="T1" fmla="*/ 55 h 2595"/>
                    <a:gd name="T2" fmla="*/ 55 w 2595"/>
                    <a:gd name="T3" fmla="*/ 30730 h 2595"/>
                    <a:gd name="T4" fmla="*/ 55 w 2595"/>
                    <a:gd name="T5" fmla="*/ 115625 h 2595"/>
                    <a:gd name="T6" fmla="*/ 30785 w 2595"/>
                    <a:gd name="T7" fmla="*/ 143426 h 2595"/>
                    <a:gd name="T8" fmla="*/ 116344 w 2595"/>
                    <a:gd name="T9" fmla="*/ 143426 h 2595"/>
                    <a:gd name="T10" fmla="*/ 143426 w 2595"/>
                    <a:gd name="T11" fmla="*/ 115625 h 2595"/>
                    <a:gd name="T12" fmla="*/ 143426 w 2595"/>
                    <a:gd name="T13" fmla="*/ 30730 h 2595"/>
                    <a:gd name="T14" fmla="*/ 116344 w 2595"/>
                    <a:gd name="T15" fmla="*/ 55 h 2595"/>
                    <a:gd name="T16" fmla="*/ 30785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92AA61FB-5992-4EB0-B40F-68CA7C2E5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7082 w 2595"/>
                    <a:gd name="T1" fmla="*/ 55 h 2595"/>
                    <a:gd name="T2" fmla="*/ 55 w 2595"/>
                    <a:gd name="T3" fmla="*/ 30730 h 2595"/>
                    <a:gd name="T4" fmla="*/ 55 w 2595"/>
                    <a:gd name="T5" fmla="*/ 115625 h 2595"/>
                    <a:gd name="T6" fmla="*/ 27082 w 2595"/>
                    <a:gd name="T7" fmla="*/ 143426 h 2595"/>
                    <a:gd name="T8" fmla="*/ 115625 w 2595"/>
                    <a:gd name="T9" fmla="*/ 143426 h 2595"/>
                    <a:gd name="T10" fmla="*/ 143426 w 2595"/>
                    <a:gd name="T11" fmla="*/ 115625 h 2595"/>
                    <a:gd name="T12" fmla="*/ 143426 w 2595"/>
                    <a:gd name="T13" fmla="*/ 30730 h 2595"/>
                    <a:gd name="T14" fmla="*/ 115625 w 2595"/>
                    <a:gd name="T15" fmla="*/ 55 h 2595"/>
                    <a:gd name="T16" fmla="*/ 27082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C4EA2B61-4F54-4CAE-926C-4813D42A08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30730 w 2648"/>
                    <a:gd name="T1" fmla="*/ 0 h 2648"/>
                    <a:gd name="T2" fmla="*/ 0 w 2648"/>
                    <a:gd name="T3" fmla="*/ 30730 h 2648"/>
                    <a:gd name="T4" fmla="*/ 0 w 2648"/>
                    <a:gd name="T5" fmla="*/ 116343 h 2648"/>
                    <a:gd name="T6" fmla="*/ 30730 w 2648"/>
                    <a:gd name="T7" fmla="*/ 146300 h 2648"/>
                    <a:gd name="T8" fmla="*/ 115570 w 2648"/>
                    <a:gd name="T9" fmla="*/ 146300 h 2648"/>
                    <a:gd name="T10" fmla="*/ 146300 w 2648"/>
                    <a:gd name="T11" fmla="*/ 116343 h 2648"/>
                    <a:gd name="T12" fmla="*/ 146300 w 2648"/>
                    <a:gd name="T13" fmla="*/ 30730 h 2648"/>
                    <a:gd name="T14" fmla="*/ 115570 w 2648"/>
                    <a:gd name="T15" fmla="*/ 0 h 2648"/>
                    <a:gd name="T16" fmla="*/ 30730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243A777F-0279-45C4-A2F8-671402099D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30785 w 2595"/>
                    <a:gd name="T1" fmla="*/ 0 h 2648"/>
                    <a:gd name="T2" fmla="*/ 55 w 2595"/>
                    <a:gd name="T3" fmla="*/ 30730 h 2648"/>
                    <a:gd name="T4" fmla="*/ 55 w 2595"/>
                    <a:gd name="T5" fmla="*/ 116343 h 2648"/>
                    <a:gd name="T6" fmla="*/ 30785 w 2595"/>
                    <a:gd name="T7" fmla="*/ 146300 h 2648"/>
                    <a:gd name="T8" fmla="*/ 116344 w 2595"/>
                    <a:gd name="T9" fmla="*/ 146300 h 2648"/>
                    <a:gd name="T10" fmla="*/ 143426 w 2595"/>
                    <a:gd name="T11" fmla="*/ 116343 h 2648"/>
                    <a:gd name="T12" fmla="*/ 143426 w 2595"/>
                    <a:gd name="T13" fmla="*/ 30730 h 2648"/>
                    <a:gd name="T14" fmla="*/ 116344 w 2595"/>
                    <a:gd name="T15" fmla="*/ 0 h 2648"/>
                    <a:gd name="T16" fmla="*/ 30785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BFDACCCE-B01A-41D2-B5E7-EB589DA3F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7082 w 2595"/>
                    <a:gd name="T1" fmla="*/ 0 h 2648"/>
                    <a:gd name="T2" fmla="*/ 55 w 2595"/>
                    <a:gd name="T3" fmla="*/ 30730 h 2648"/>
                    <a:gd name="T4" fmla="*/ 55 w 2595"/>
                    <a:gd name="T5" fmla="*/ 116343 h 2648"/>
                    <a:gd name="T6" fmla="*/ 27082 w 2595"/>
                    <a:gd name="T7" fmla="*/ 146300 h 2648"/>
                    <a:gd name="T8" fmla="*/ 115625 w 2595"/>
                    <a:gd name="T9" fmla="*/ 146300 h 2648"/>
                    <a:gd name="T10" fmla="*/ 143426 w 2595"/>
                    <a:gd name="T11" fmla="*/ 116343 h 2648"/>
                    <a:gd name="T12" fmla="*/ 143426 w 2595"/>
                    <a:gd name="T13" fmla="*/ 30730 h 2648"/>
                    <a:gd name="T14" fmla="*/ 115625 w 2595"/>
                    <a:gd name="T15" fmla="*/ 0 h 2648"/>
                    <a:gd name="T16" fmla="*/ 27082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C12FDABA-4449-4609-90BE-B773606A73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30730 w 2648"/>
                    <a:gd name="T1" fmla="*/ 0 h 2595"/>
                    <a:gd name="T2" fmla="*/ 0 w 2648"/>
                    <a:gd name="T3" fmla="*/ 27801 h 2595"/>
                    <a:gd name="T4" fmla="*/ 0 w 2648"/>
                    <a:gd name="T5" fmla="*/ 115570 h 2595"/>
                    <a:gd name="T6" fmla="*/ 30730 w 2648"/>
                    <a:gd name="T7" fmla="*/ 143371 h 2595"/>
                    <a:gd name="T8" fmla="*/ 115570 w 2648"/>
                    <a:gd name="T9" fmla="*/ 143371 h 2595"/>
                    <a:gd name="T10" fmla="*/ 146300 w 2648"/>
                    <a:gd name="T11" fmla="*/ 115570 h 2595"/>
                    <a:gd name="T12" fmla="*/ 146300 w 2648"/>
                    <a:gd name="T13" fmla="*/ 27801 h 2595"/>
                    <a:gd name="T14" fmla="*/ 115570 w 2648"/>
                    <a:gd name="T15" fmla="*/ 0 h 2595"/>
                    <a:gd name="T16" fmla="*/ 30730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80F91E68-69BE-4DE6-8075-1BD3F6ABE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30785 w 2595"/>
                    <a:gd name="T1" fmla="*/ 0 h 2595"/>
                    <a:gd name="T2" fmla="*/ 55 w 2595"/>
                    <a:gd name="T3" fmla="*/ 27801 h 2595"/>
                    <a:gd name="T4" fmla="*/ 55 w 2595"/>
                    <a:gd name="T5" fmla="*/ 115570 h 2595"/>
                    <a:gd name="T6" fmla="*/ 30785 w 2595"/>
                    <a:gd name="T7" fmla="*/ 143371 h 2595"/>
                    <a:gd name="T8" fmla="*/ 116344 w 2595"/>
                    <a:gd name="T9" fmla="*/ 143371 h 2595"/>
                    <a:gd name="T10" fmla="*/ 143426 w 2595"/>
                    <a:gd name="T11" fmla="*/ 115570 h 2595"/>
                    <a:gd name="T12" fmla="*/ 143426 w 2595"/>
                    <a:gd name="T13" fmla="*/ 27801 h 2595"/>
                    <a:gd name="T14" fmla="*/ 116344 w 2595"/>
                    <a:gd name="T15" fmla="*/ 0 h 2595"/>
                    <a:gd name="T16" fmla="*/ 30785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73C09949-38EE-48F4-9007-78A00BE55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7082 w 2595"/>
                    <a:gd name="T1" fmla="*/ 0 h 2595"/>
                    <a:gd name="T2" fmla="*/ 55 w 2595"/>
                    <a:gd name="T3" fmla="*/ 27801 h 2595"/>
                    <a:gd name="T4" fmla="*/ 55 w 2595"/>
                    <a:gd name="T5" fmla="*/ 115570 h 2595"/>
                    <a:gd name="T6" fmla="*/ 27082 w 2595"/>
                    <a:gd name="T7" fmla="*/ 143371 h 2595"/>
                    <a:gd name="T8" fmla="*/ 115625 w 2595"/>
                    <a:gd name="T9" fmla="*/ 143371 h 2595"/>
                    <a:gd name="T10" fmla="*/ 143426 w 2595"/>
                    <a:gd name="T11" fmla="*/ 115570 h 2595"/>
                    <a:gd name="T12" fmla="*/ 143426 w 2595"/>
                    <a:gd name="T13" fmla="*/ 27801 h 2595"/>
                    <a:gd name="T14" fmla="*/ 115625 w 2595"/>
                    <a:gd name="T15" fmla="*/ 0 h 2595"/>
                    <a:gd name="T16" fmla="*/ 27082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DE28D26F-102C-44E5-81F3-0841819160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143425 w 4409"/>
                    <a:gd name="T1" fmla="*/ 76107 h 15671"/>
                    <a:gd name="T2" fmla="*/ 173382 w 4409"/>
                    <a:gd name="T3" fmla="*/ 103908 h 15671"/>
                    <a:gd name="T4" fmla="*/ 173382 w 4409"/>
                    <a:gd name="T5" fmla="*/ 189466 h 15671"/>
                    <a:gd name="T6" fmla="*/ 143425 w 4409"/>
                    <a:gd name="T7" fmla="*/ 219477 h 15671"/>
                    <a:gd name="T8" fmla="*/ 57812 w 4409"/>
                    <a:gd name="T9" fmla="*/ 219477 h 15671"/>
                    <a:gd name="T10" fmla="*/ 30012 w 4409"/>
                    <a:gd name="T11" fmla="*/ 189466 h 15671"/>
                    <a:gd name="T12" fmla="*/ 30012 w 4409"/>
                    <a:gd name="T13" fmla="*/ 103908 h 15671"/>
                    <a:gd name="T14" fmla="*/ 57812 w 4409"/>
                    <a:gd name="T15" fmla="*/ 76107 h 15671"/>
                    <a:gd name="T16" fmla="*/ 143425 w 4409"/>
                    <a:gd name="T17" fmla="*/ 76107 h 15671"/>
                    <a:gd name="T18" fmla="*/ 143425 w 4409"/>
                    <a:gd name="T19" fmla="*/ 268502 h 15671"/>
                    <a:gd name="T20" fmla="*/ 173382 w 4409"/>
                    <a:gd name="T21" fmla="*/ 299176 h 15671"/>
                    <a:gd name="T22" fmla="*/ 173382 w 4409"/>
                    <a:gd name="T23" fmla="*/ 384071 h 15671"/>
                    <a:gd name="T24" fmla="*/ 143425 w 4409"/>
                    <a:gd name="T25" fmla="*/ 411872 h 15671"/>
                    <a:gd name="T26" fmla="*/ 57812 w 4409"/>
                    <a:gd name="T27" fmla="*/ 411872 h 15671"/>
                    <a:gd name="T28" fmla="*/ 30012 w 4409"/>
                    <a:gd name="T29" fmla="*/ 384071 h 15671"/>
                    <a:gd name="T30" fmla="*/ 30012 w 4409"/>
                    <a:gd name="T31" fmla="*/ 299176 h 15671"/>
                    <a:gd name="T32" fmla="*/ 57812 w 4409"/>
                    <a:gd name="T33" fmla="*/ 268502 h 15671"/>
                    <a:gd name="T34" fmla="*/ 143425 w 4409"/>
                    <a:gd name="T35" fmla="*/ 268502 h 15671"/>
                    <a:gd name="T36" fmla="*/ 143425 w 4409"/>
                    <a:gd name="T37" fmla="*/ 460123 h 15671"/>
                    <a:gd name="T38" fmla="*/ 173382 w 4409"/>
                    <a:gd name="T39" fmla="*/ 490853 h 15671"/>
                    <a:gd name="T40" fmla="*/ 173382 w 4409"/>
                    <a:gd name="T41" fmla="*/ 771016 h 15671"/>
                    <a:gd name="T42" fmla="*/ 143425 w 4409"/>
                    <a:gd name="T43" fmla="*/ 798817 h 15671"/>
                    <a:gd name="T44" fmla="*/ 57812 w 4409"/>
                    <a:gd name="T45" fmla="*/ 798817 h 15671"/>
                    <a:gd name="T46" fmla="*/ 30012 w 4409"/>
                    <a:gd name="T47" fmla="*/ 771016 h 15671"/>
                    <a:gd name="T48" fmla="*/ 30012 w 4409"/>
                    <a:gd name="T49" fmla="*/ 490853 h 15671"/>
                    <a:gd name="T50" fmla="*/ 57812 w 4409"/>
                    <a:gd name="T51" fmla="*/ 460123 h 15671"/>
                    <a:gd name="T52" fmla="*/ 143425 w 4409"/>
                    <a:gd name="T53" fmla="*/ 460123 h 15671"/>
                    <a:gd name="T54" fmla="*/ 55 w 4409"/>
                    <a:gd name="T55" fmla="*/ 0 h 15671"/>
                    <a:gd name="T56" fmla="*/ 55 w 4409"/>
                    <a:gd name="T57" fmla="*/ 866136 h 15671"/>
                    <a:gd name="T58" fmla="*/ 188747 w 4409"/>
                    <a:gd name="T59" fmla="*/ 866136 h 15671"/>
                    <a:gd name="T60" fmla="*/ 209970 w 4409"/>
                    <a:gd name="T61" fmla="*/ 862488 h 15671"/>
                    <a:gd name="T62" fmla="*/ 243630 w 4409"/>
                    <a:gd name="T63" fmla="*/ 804676 h 15671"/>
                    <a:gd name="T64" fmla="*/ 243630 w 4409"/>
                    <a:gd name="T65" fmla="*/ 0 h 15671"/>
                    <a:gd name="T66" fmla="*/ 55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97C1B63B-7937-4BCC-9D58-7672C7436E87}"/>
                    </a:ext>
                  </a:extLst>
                </p:cNvPr>
                <p:cNvSpPr/>
                <p:nvPr/>
              </p:nvSpPr>
              <p:spPr>
                <a:xfrm>
                  <a:off x="3851980" y="3793899"/>
                  <a:ext cx="243495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 dirty="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701E7246-3479-4233-B63B-1B63C83C7B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55 w 3085"/>
                    <a:gd name="T1" fmla="*/ 0 h 3309"/>
                    <a:gd name="T2" fmla="*/ 55 w 3085"/>
                    <a:gd name="T3" fmla="*/ 42447 h 3309"/>
                    <a:gd name="T4" fmla="*/ 97330 w 3085"/>
                    <a:gd name="T5" fmla="*/ 42447 h 3309"/>
                    <a:gd name="T6" fmla="*/ 97330 w 3085"/>
                    <a:gd name="T7" fmla="*/ 143370 h 3309"/>
                    <a:gd name="T8" fmla="*/ 55 w 3085"/>
                    <a:gd name="T9" fmla="*/ 143370 h 3309"/>
                    <a:gd name="T10" fmla="*/ 55 w 3085"/>
                    <a:gd name="T11" fmla="*/ 182888 h 3309"/>
                    <a:gd name="T12" fmla="*/ 133919 w 3085"/>
                    <a:gd name="T13" fmla="*/ 182888 h 3309"/>
                    <a:gd name="T14" fmla="*/ 170508 w 3085"/>
                    <a:gd name="T15" fmla="*/ 146299 h 3309"/>
                    <a:gd name="T16" fmla="*/ 170508 w 3085"/>
                    <a:gd name="T17" fmla="*/ 36589 h 3309"/>
                    <a:gd name="T18" fmla="*/ 133919 w 3085"/>
                    <a:gd name="T19" fmla="*/ 0 h 3309"/>
                    <a:gd name="T20" fmla="*/ 55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61F443F4-ED55-4DE7-AF30-7189D37328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4422 w 649"/>
                    <a:gd name="T1" fmla="*/ 0 h 1814"/>
                    <a:gd name="T2" fmla="*/ 1492 w 649"/>
                    <a:gd name="T3" fmla="*/ 719 h 1814"/>
                    <a:gd name="T4" fmla="*/ 0 w 649"/>
                    <a:gd name="T5" fmla="*/ 3648 h 1814"/>
                    <a:gd name="T6" fmla="*/ 1492 w 649"/>
                    <a:gd name="T7" fmla="*/ 5859 h 1814"/>
                    <a:gd name="T8" fmla="*/ 4422 w 649"/>
                    <a:gd name="T9" fmla="*/ 6577 h 1814"/>
                    <a:gd name="T10" fmla="*/ 15365 w 649"/>
                    <a:gd name="T11" fmla="*/ 6577 h 1814"/>
                    <a:gd name="T12" fmla="*/ 16139 w 649"/>
                    <a:gd name="T13" fmla="*/ 8069 h 1814"/>
                    <a:gd name="T14" fmla="*/ 16139 w 649"/>
                    <a:gd name="T15" fmla="*/ 9506 h 1814"/>
                    <a:gd name="T16" fmla="*/ 16139 w 649"/>
                    <a:gd name="T17" fmla="*/ 10225 h 1814"/>
                    <a:gd name="T18" fmla="*/ 16139 w 649"/>
                    <a:gd name="T19" fmla="*/ 16857 h 1814"/>
                    <a:gd name="T20" fmla="*/ 16139 w 649"/>
                    <a:gd name="T21" fmla="*/ 23435 h 1814"/>
                    <a:gd name="T22" fmla="*/ 16139 w 649"/>
                    <a:gd name="T23" fmla="*/ 32167 h 1814"/>
                    <a:gd name="T24" fmla="*/ 16139 w 649"/>
                    <a:gd name="T25" fmla="*/ 43884 h 1814"/>
                    <a:gd name="T26" fmla="*/ 15365 w 649"/>
                    <a:gd name="T27" fmla="*/ 59968 h 1814"/>
                    <a:gd name="T28" fmla="*/ 15365 w 649"/>
                    <a:gd name="T29" fmla="*/ 70967 h 1814"/>
                    <a:gd name="T30" fmla="*/ 14646 w 649"/>
                    <a:gd name="T31" fmla="*/ 79755 h 1814"/>
                    <a:gd name="T32" fmla="*/ 14646 w 649"/>
                    <a:gd name="T33" fmla="*/ 88543 h 1814"/>
                    <a:gd name="T34" fmla="*/ 13209 w 649"/>
                    <a:gd name="T35" fmla="*/ 91472 h 1814"/>
                    <a:gd name="T36" fmla="*/ 10280 w 649"/>
                    <a:gd name="T37" fmla="*/ 93628 h 1814"/>
                    <a:gd name="T38" fmla="*/ 7351 w 649"/>
                    <a:gd name="T39" fmla="*/ 93628 h 1814"/>
                    <a:gd name="T40" fmla="*/ 4422 w 649"/>
                    <a:gd name="T41" fmla="*/ 94346 h 1814"/>
                    <a:gd name="T42" fmla="*/ 1492 w 649"/>
                    <a:gd name="T43" fmla="*/ 94346 h 1814"/>
                    <a:gd name="T44" fmla="*/ 0 w 649"/>
                    <a:gd name="T45" fmla="*/ 97275 h 1814"/>
                    <a:gd name="T46" fmla="*/ 1492 w 649"/>
                    <a:gd name="T47" fmla="*/ 99486 h 1814"/>
                    <a:gd name="T48" fmla="*/ 5859 w 649"/>
                    <a:gd name="T49" fmla="*/ 100205 h 1814"/>
                    <a:gd name="T50" fmla="*/ 32941 w 649"/>
                    <a:gd name="T51" fmla="*/ 100205 h 1814"/>
                    <a:gd name="T52" fmla="*/ 34378 w 649"/>
                    <a:gd name="T53" fmla="*/ 99486 h 1814"/>
                    <a:gd name="T54" fmla="*/ 35870 w 649"/>
                    <a:gd name="T55" fmla="*/ 97275 h 1814"/>
                    <a:gd name="T56" fmla="*/ 34378 w 649"/>
                    <a:gd name="T57" fmla="*/ 94346 h 1814"/>
                    <a:gd name="T58" fmla="*/ 31448 w 649"/>
                    <a:gd name="T59" fmla="*/ 93628 h 1814"/>
                    <a:gd name="T60" fmla="*/ 23434 w 649"/>
                    <a:gd name="T61" fmla="*/ 93628 h 1814"/>
                    <a:gd name="T62" fmla="*/ 25645 w 649"/>
                    <a:gd name="T63" fmla="*/ 3648 h 1814"/>
                    <a:gd name="T64" fmla="*/ 24871 w 649"/>
                    <a:gd name="T65" fmla="*/ 719 h 1814"/>
                    <a:gd name="T66" fmla="*/ 22716 w 649"/>
                    <a:gd name="T67" fmla="*/ 0 h 1814"/>
                    <a:gd name="T68" fmla="*/ 4422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72F5E927-42BB-47D5-A2B8-196D5A350A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32941 w 1152"/>
                    <a:gd name="T1" fmla="*/ 55 h 1854"/>
                    <a:gd name="T2" fmla="*/ 19787 w 1152"/>
                    <a:gd name="T3" fmla="*/ 2985 h 1854"/>
                    <a:gd name="T4" fmla="*/ 10280 w 1152"/>
                    <a:gd name="T5" fmla="*/ 10280 h 1854"/>
                    <a:gd name="T6" fmla="*/ 4422 w 1152"/>
                    <a:gd name="T7" fmla="*/ 19068 h 1854"/>
                    <a:gd name="T8" fmla="*/ 2211 w 1152"/>
                    <a:gd name="T9" fmla="*/ 26364 h 1854"/>
                    <a:gd name="T10" fmla="*/ 2211 w 1152"/>
                    <a:gd name="T11" fmla="*/ 27856 h 1854"/>
                    <a:gd name="T12" fmla="*/ 2929 w 1152"/>
                    <a:gd name="T13" fmla="*/ 30786 h 1854"/>
                    <a:gd name="T14" fmla="*/ 4422 w 1152"/>
                    <a:gd name="T15" fmla="*/ 32941 h 1854"/>
                    <a:gd name="T16" fmla="*/ 8069 w 1152"/>
                    <a:gd name="T17" fmla="*/ 33660 h 1854"/>
                    <a:gd name="T18" fmla="*/ 13210 w 1152"/>
                    <a:gd name="T19" fmla="*/ 32223 h 1854"/>
                    <a:gd name="T20" fmla="*/ 14647 w 1152"/>
                    <a:gd name="T21" fmla="*/ 27856 h 1854"/>
                    <a:gd name="T22" fmla="*/ 13928 w 1152"/>
                    <a:gd name="T23" fmla="*/ 26364 h 1854"/>
                    <a:gd name="T24" fmla="*/ 13210 w 1152"/>
                    <a:gd name="T25" fmla="*/ 24927 h 1854"/>
                    <a:gd name="T26" fmla="*/ 12491 w 1152"/>
                    <a:gd name="T27" fmla="*/ 23435 h 1854"/>
                    <a:gd name="T28" fmla="*/ 11717 w 1152"/>
                    <a:gd name="T29" fmla="*/ 21998 h 1854"/>
                    <a:gd name="T30" fmla="*/ 13210 w 1152"/>
                    <a:gd name="T31" fmla="*/ 19068 h 1854"/>
                    <a:gd name="T32" fmla="*/ 17576 w 1152"/>
                    <a:gd name="T33" fmla="*/ 13928 h 1854"/>
                    <a:gd name="T34" fmla="*/ 23434 w 1152"/>
                    <a:gd name="T35" fmla="*/ 9562 h 1854"/>
                    <a:gd name="T36" fmla="*/ 31504 w 1152"/>
                    <a:gd name="T37" fmla="*/ 7351 h 1854"/>
                    <a:gd name="T38" fmla="*/ 39518 w 1152"/>
                    <a:gd name="T39" fmla="*/ 9562 h 1854"/>
                    <a:gd name="T40" fmla="*/ 45377 w 1152"/>
                    <a:gd name="T41" fmla="*/ 13210 h 1854"/>
                    <a:gd name="T42" fmla="*/ 48306 w 1152"/>
                    <a:gd name="T43" fmla="*/ 19068 h 1854"/>
                    <a:gd name="T44" fmla="*/ 49024 w 1152"/>
                    <a:gd name="T45" fmla="*/ 24927 h 1854"/>
                    <a:gd name="T46" fmla="*/ 46869 w 1152"/>
                    <a:gd name="T47" fmla="*/ 37363 h 1854"/>
                    <a:gd name="T48" fmla="*/ 41010 w 1152"/>
                    <a:gd name="T49" fmla="*/ 51236 h 1854"/>
                    <a:gd name="T50" fmla="*/ 32222 w 1152"/>
                    <a:gd name="T51" fmla="*/ 65164 h 1854"/>
                    <a:gd name="T52" fmla="*/ 21997 w 1152"/>
                    <a:gd name="T53" fmla="*/ 77599 h 1854"/>
                    <a:gd name="T54" fmla="*/ 11717 w 1152"/>
                    <a:gd name="T55" fmla="*/ 88543 h 1854"/>
                    <a:gd name="T56" fmla="*/ 2929 w 1152"/>
                    <a:gd name="T57" fmla="*/ 96612 h 1854"/>
                    <a:gd name="T58" fmla="*/ 774 w 1152"/>
                    <a:gd name="T59" fmla="*/ 98049 h 1854"/>
                    <a:gd name="T60" fmla="*/ 55 w 1152"/>
                    <a:gd name="T61" fmla="*/ 99542 h 1854"/>
                    <a:gd name="T62" fmla="*/ 774 w 1152"/>
                    <a:gd name="T63" fmla="*/ 101697 h 1854"/>
                    <a:gd name="T64" fmla="*/ 3703 w 1152"/>
                    <a:gd name="T65" fmla="*/ 102471 h 1854"/>
                    <a:gd name="T66" fmla="*/ 6632 w 1152"/>
                    <a:gd name="T67" fmla="*/ 101697 h 1854"/>
                    <a:gd name="T68" fmla="*/ 8788 w 1152"/>
                    <a:gd name="T69" fmla="*/ 100979 h 1854"/>
                    <a:gd name="T70" fmla="*/ 37362 w 1152"/>
                    <a:gd name="T71" fmla="*/ 100979 h 1854"/>
                    <a:gd name="T72" fmla="*/ 44658 w 1152"/>
                    <a:gd name="T73" fmla="*/ 101697 h 1854"/>
                    <a:gd name="T74" fmla="*/ 52672 w 1152"/>
                    <a:gd name="T75" fmla="*/ 101697 h 1854"/>
                    <a:gd name="T76" fmla="*/ 54165 w 1152"/>
                    <a:gd name="T77" fmla="*/ 100979 h 1854"/>
                    <a:gd name="T78" fmla="*/ 56375 w 1152"/>
                    <a:gd name="T79" fmla="*/ 98768 h 1854"/>
                    <a:gd name="T80" fmla="*/ 61460 w 1152"/>
                    <a:gd name="T81" fmla="*/ 90035 h 1854"/>
                    <a:gd name="T82" fmla="*/ 63671 w 1152"/>
                    <a:gd name="T83" fmla="*/ 86332 h 1854"/>
                    <a:gd name="T84" fmla="*/ 62234 w 1152"/>
                    <a:gd name="T85" fmla="*/ 84177 h 1854"/>
                    <a:gd name="T86" fmla="*/ 60023 w 1152"/>
                    <a:gd name="T87" fmla="*/ 83403 h 1854"/>
                    <a:gd name="T88" fmla="*/ 57094 w 1152"/>
                    <a:gd name="T89" fmla="*/ 84177 h 1854"/>
                    <a:gd name="T90" fmla="*/ 55602 w 1152"/>
                    <a:gd name="T91" fmla="*/ 86332 h 1854"/>
                    <a:gd name="T92" fmla="*/ 52672 w 1152"/>
                    <a:gd name="T93" fmla="*/ 91472 h 1854"/>
                    <a:gd name="T94" fmla="*/ 50517 w 1152"/>
                    <a:gd name="T95" fmla="*/ 92965 h 1854"/>
                    <a:gd name="T96" fmla="*/ 49024 w 1152"/>
                    <a:gd name="T97" fmla="*/ 93683 h 1854"/>
                    <a:gd name="T98" fmla="*/ 25645 w 1152"/>
                    <a:gd name="T99" fmla="*/ 93683 h 1854"/>
                    <a:gd name="T100" fmla="*/ 16139 w 1152"/>
                    <a:gd name="T101" fmla="*/ 92965 h 1854"/>
                    <a:gd name="T102" fmla="*/ 24153 w 1152"/>
                    <a:gd name="T103" fmla="*/ 84895 h 1854"/>
                    <a:gd name="T104" fmla="*/ 33659 w 1152"/>
                    <a:gd name="T105" fmla="*/ 74670 h 1854"/>
                    <a:gd name="T106" fmla="*/ 42447 w 1152"/>
                    <a:gd name="T107" fmla="*/ 62953 h 1854"/>
                    <a:gd name="T108" fmla="*/ 50517 w 1152"/>
                    <a:gd name="T109" fmla="*/ 50517 h 1854"/>
                    <a:gd name="T110" fmla="*/ 55602 w 1152"/>
                    <a:gd name="T111" fmla="*/ 38081 h 1854"/>
                    <a:gd name="T112" fmla="*/ 57812 w 1152"/>
                    <a:gd name="T113" fmla="*/ 24927 h 1854"/>
                    <a:gd name="T114" fmla="*/ 57094 w 1152"/>
                    <a:gd name="T115" fmla="*/ 15420 h 1854"/>
                    <a:gd name="T116" fmla="*/ 52672 w 1152"/>
                    <a:gd name="T117" fmla="*/ 7351 h 1854"/>
                    <a:gd name="T118" fmla="*/ 44658 w 1152"/>
                    <a:gd name="T119" fmla="*/ 2211 h 1854"/>
                    <a:gd name="T120" fmla="*/ 32941 w 1152"/>
                    <a:gd name="T121" fmla="*/ 55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B997544E-16A6-4AEA-A6DC-2267B48EC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1492 w 1192"/>
                    <a:gd name="T1" fmla="*/ 774 h 1034"/>
                    <a:gd name="T2" fmla="*/ 1492 w 1192"/>
                    <a:gd name="T3" fmla="*/ 5914 h 1034"/>
                    <a:gd name="T4" fmla="*/ 10999 w 1192"/>
                    <a:gd name="T5" fmla="*/ 8125 h 1034"/>
                    <a:gd name="T6" fmla="*/ 27082 w 1192"/>
                    <a:gd name="T7" fmla="*/ 28575 h 1034"/>
                    <a:gd name="T8" fmla="*/ 23435 w 1192"/>
                    <a:gd name="T9" fmla="*/ 33715 h 1034"/>
                    <a:gd name="T10" fmla="*/ 15365 w 1192"/>
                    <a:gd name="T11" fmla="*/ 43940 h 1034"/>
                    <a:gd name="T12" fmla="*/ 10280 w 1192"/>
                    <a:gd name="T13" fmla="*/ 46869 h 1034"/>
                    <a:gd name="T14" fmla="*/ 2929 w 1192"/>
                    <a:gd name="T15" fmla="*/ 50517 h 1034"/>
                    <a:gd name="T16" fmla="*/ 4422 w 1192"/>
                    <a:gd name="T17" fmla="*/ 53446 h 1034"/>
                    <a:gd name="T18" fmla="*/ 23435 w 1192"/>
                    <a:gd name="T19" fmla="*/ 54164 h 1034"/>
                    <a:gd name="T20" fmla="*/ 29293 w 1192"/>
                    <a:gd name="T21" fmla="*/ 53446 h 1034"/>
                    <a:gd name="T22" fmla="*/ 30730 w 1192"/>
                    <a:gd name="T23" fmla="*/ 49080 h 1034"/>
                    <a:gd name="T24" fmla="*/ 23435 w 1192"/>
                    <a:gd name="T25" fmla="*/ 46869 h 1034"/>
                    <a:gd name="T26" fmla="*/ 24153 w 1192"/>
                    <a:gd name="T27" fmla="*/ 44658 h 1034"/>
                    <a:gd name="T28" fmla="*/ 28575 w 1192"/>
                    <a:gd name="T29" fmla="*/ 38799 h 1034"/>
                    <a:gd name="T30" fmla="*/ 34433 w 1192"/>
                    <a:gd name="T31" fmla="*/ 39573 h 1034"/>
                    <a:gd name="T32" fmla="*/ 40237 w 1192"/>
                    <a:gd name="T33" fmla="*/ 46869 h 1034"/>
                    <a:gd name="T34" fmla="*/ 40237 w 1192"/>
                    <a:gd name="T35" fmla="*/ 50517 h 1034"/>
                    <a:gd name="T36" fmla="*/ 37307 w 1192"/>
                    <a:gd name="T37" fmla="*/ 52009 h 1034"/>
                    <a:gd name="T38" fmla="*/ 38081 w 1192"/>
                    <a:gd name="T39" fmla="*/ 55657 h 1034"/>
                    <a:gd name="T40" fmla="*/ 60023 w 1192"/>
                    <a:gd name="T41" fmla="*/ 57094 h 1034"/>
                    <a:gd name="T42" fmla="*/ 65882 w 1192"/>
                    <a:gd name="T43" fmla="*/ 54164 h 1034"/>
                    <a:gd name="T44" fmla="*/ 60742 w 1192"/>
                    <a:gd name="T45" fmla="*/ 51235 h 1034"/>
                    <a:gd name="T46" fmla="*/ 53446 w 1192"/>
                    <a:gd name="T47" fmla="*/ 49798 h 1034"/>
                    <a:gd name="T48" fmla="*/ 49025 w 1192"/>
                    <a:gd name="T49" fmla="*/ 45432 h 1034"/>
                    <a:gd name="T50" fmla="*/ 35870 w 1192"/>
                    <a:gd name="T51" fmla="*/ 28575 h 1034"/>
                    <a:gd name="T52" fmla="*/ 46095 w 1192"/>
                    <a:gd name="T53" fmla="*/ 14702 h 1034"/>
                    <a:gd name="T54" fmla="*/ 54165 w 1192"/>
                    <a:gd name="T55" fmla="*/ 10999 h 1034"/>
                    <a:gd name="T56" fmla="*/ 64390 w 1192"/>
                    <a:gd name="T57" fmla="*/ 10280 h 1034"/>
                    <a:gd name="T58" fmla="*/ 62179 w 1192"/>
                    <a:gd name="T59" fmla="*/ 4422 h 1034"/>
                    <a:gd name="T60" fmla="*/ 35870 w 1192"/>
                    <a:gd name="T61" fmla="*/ 5195 h 1034"/>
                    <a:gd name="T62" fmla="*/ 35870 w 1192"/>
                    <a:gd name="T63" fmla="*/ 10280 h 1034"/>
                    <a:gd name="T64" fmla="*/ 38081 w 1192"/>
                    <a:gd name="T65" fmla="*/ 11772 h 1034"/>
                    <a:gd name="T66" fmla="*/ 34433 w 1192"/>
                    <a:gd name="T67" fmla="*/ 17631 h 1034"/>
                    <a:gd name="T68" fmla="*/ 27801 w 1192"/>
                    <a:gd name="T69" fmla="*/ 16857 h 1034"/>
                    <a:gd name="T70" fmla="*/ 22716 w 1192"/>
                    <a:gd name="T71" fmla="*/ 9562 h 1034"/>
                    <a:gd name="T72" fmla="*/ 23435 w 1192"/>
                    <a:gd name="T73" fmla="*/ 7351 h 1034"/>
                    <a:gd name="T74" fmla="*/ 29293 w 1192"/>
                    <a:gd name="T75" fmla="*/ 5914 h 1034"/>
                    <a:gd name="T76" fmla="*/ 30012 w 1192"/>
                    <a:gd name="T77" fmla="*/ 2266 h 1034"/>
                    <a:gd name="T78" fmla="*/ 27082 w 1192"/>
                    <a:gd name="T79" fmla="*/ 55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CBA49E06-6C54-4FC8-B412-A1D6861E84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40236 w 1086"/>
                    <a:gd name="T1" fmla="*/ 774 h 1814"/>
                    <a:gd name="T2" fmla="*/ 18294 w 1086"/>
                    <a:gd name="T3" fmla="*/ 1492 h 1814"/>
                    <a:gd name="T4" fmla="*/ 7351 w 1086"/>
                    <a:gd name="T5" fmla="*/ 5140 h 1814"/>
                    <a:gd name="T6" fmla="*/ 5859 w 1086"/>
                    <a:gd name="T7" fmla="*/ 21942 h 1814"/>
                    <a:gd name="T8" fmla="*/ 3703 w 1086"/>
                    <a:gd name="T9" fmla="*/ 37307 h 1814"/>
                    <a:gd name="T10" fmla="*/ 3703 w 1086"/>
                    <a:gd name="T11" fmla="*/ 43166 h 1814"/>
                    <a:gd name="T12" fmla="*/ 8069 w 1086"/>
                    <a:gd name="T13" fmla="*/ 51235 h 1814"/>
                    <a:gd name="T14" fmla="*/ 16857 w 1086"/>
                    <a:gd name="T15" fmla="*/ 49743 h 1814"/>
                    <a:gd name="T16" fmla="*/ 30730 w 1086"/>
                    <a:gd name="T17" fmla="*/ 47588 h 1814"/>
                    <a:gd name="T18" fmla="*/ 46869 w 1086"/>
                    <a:gd name="T19" fmla="*/ 53446 h 1814"/>
                    <a:gd name="T20" fmla="*/ 51235 w 1086"/>
                    <a:gd name="T21" fmla="*/ 65882 h 1814"/>
                    <a:gd name="T22" fmla="*/ 43939 w 1086"/>
                    <a:gd name="T23" fmla="*/ 84121 h 1814"/>
                    <a:gd name="T24" fmla="*/ 20505 w 1086"/>
                    <a:gd name="T25" fmla="*/ 92909 h 1814"/>
                    <a:gd name="T26" fmla="*/ 11717 w 1086"/>
                    <a:gd name="T27" fmla="*/ 91472 h 1814"/>
                    <a:gd name="T28" fmla="*/ 8069 w 1086"/>
                    <a:gd name="T29" fmla="*/ 87824 h 1814"/>
                    <a:gd name="T30" fmla="*/ 11717 w 1086"/>
                    <a:gd name="T31" fmla="*/ 84895 h 1814"/>
                    <a:gd name="T32" fmla="*/ 15365 w 1086"/>
                    <a:gd name="T33" fmla="*/ 80473 h 1814"/>
                    <a:gd name="T34" fmla="*/ 9562 w 1086"/>
                    <a:gd name="T35" fmla="*/ 75388 h 1814"/>
                    <a:gd name="T36" fmla="*/ 2929 w 1086"/>
                    <a:gd name="T37" fmla="*/ 78318 h 1814"/>
                    <a:gd name="T38" fmla="*/ 55 w 1086"/>
                    <a:gd name="T39" fmla="*/ 86332 h 1814"/>
                    <a:gd name="T40" fmla="*/ 8788 w 1086"/>
                    <a:gd name="T41" fmla="*/ 98768 h 1814"/>
                    <a:gd name="T42" fmla="*/ 20505 w 1086"/>
                    <a:gd name="T43" fmla="*/ 100260 h 1814"/>
                    <a:gd name="T44" fmla="*/ 50517 w 1086"/>
                    <a:gd name="T45" fmla="*/ 89261 h 1814"/>
                    <a:gd name="T46" fmla="*/ 60023 w 1086"/>
                    <a:gd name="T47" fmla="*/ 66600 h 1814"/>
                    <a:gd name="T48" fmla="*/ 53446 w 1086"/>
                    <a:gd name="T49" fmla="*/ 48306 h 1814"/>
                    <a:gd name="T50" fmla="*/ 31504 w 1086"/>
                    <a:gd name="T51" fmla="*/ 39518 h 1814"/>
                    <a:gd name="T52" fmla="*/ 19787 w 1086"/>
                    <a:gd name="T53" fmla="*/ 41010 h 1814"/>
                    <a:gd name="T54" fmla="*/ 11717 w 1086"/>
                    <a:gd name="T55" fmla="*/ 42447 h 1814"/>
                    <a:gd name="T56" fmla="*/ 21997 w 1086"/>
                    <a:gd name="T57" fmla="*/ 9506 h 1814"/>
                    <a:gd name="T58" fmla="*/ 48306 w 1086"/>
                    <a:gd name="T59" fmla="*/ 8788 h 1814"/>
                    <a:gd name="T60" fmla="*/ 54164 w 1086"/>
                    <a:gd name="T61" fmla="*/ 4422 h 1814"/>
                    <a:gd name="T62" fmla="*/ 47587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70F4D1DC-939B-4F43-AAB9-80DF0F35B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7801 w 2595"/>
                    <a:gd name="T1" fmla="*/ 55 h 2595"/>
                    <a:gd name="T2" fmla="*/ 0 w 2595"/>
                    <a:gd name="T3" fmla="*/ 27856 h 2595"/>
                    <a:gd name="T4" fmla="*/ 0 w 2595"/>
                    <a:gd name="T5" fmla="*/ 113414 h 2595"/>
                    <a:gd name="T6" fmla="*/ 27801 w 2595"/>
                    <a:gd name="T7" fmla="*/ 143426 h 2595"/>
                    <a:gd name="T8" fmla="*/ 113414 w 2595"/>
                    <a:gd name="T9" fmla="*/ 143426 h 2595"/>
                    <a:gd name="T10" fmla="*/ 143371 w 2595"/>
                    <a:gd name="T11" fmla="*/ 113414 h 2595"/>
                    <a:gd name="T12" fmla="*/ 143371 w 2595"/>
                    <a:gd name="T13" fmla="*/ 27856 h 2595"/>
                    <a:gd name="T14" fmla="*/ 113414 w 2595"/>
                    <a:gd name="T15" fmla="*/ 55 h 2595"/>
                    <a:gd name="T16" fmla="*/ 27801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6CBAD7C9-2399-44B0-8DC5-15229E8F19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7801 w 2595"/>
                    <a:gd name="T1" fmla="*/ 55 h 2595"/>
                    <a:gd name="T2" fmla="*/ 0 w 2595"/>
                    <a:gd name="T3" fmla="*/ 30730 h 2595"/>
                    <a:gd name="T4" fmla="*/ 0 w 2595"/>
                    <a:gd name="T5" fmla="*/ 115625 h 2595"/>
                    <a:gd name="T6" fmla="*/ 27801 w 2595"/>
                    <a:gd name="T7" fmla="*/ 143426 h 2595"/>
                    <a:gd name="T8" fmla="*/ 113414 w 2595"/>
                    <a:gd name="T9" fmla="*/ 143426 h 2595"/>
                    <a:gd name="T10" fmla="*/ 143371 w 2595"/>
                    <a:gd name="T11" fmla="*/ 115625 h 2595"/>
                    <a:gd name="T12" fmla="*/ 143371 w 2595"/>
                    <a:gd name="T13" fmla="*/ 30730 h 2595"/>
                    <a:gd name="T14" fmla="*/ 113414 w 2595"/>
                    <a:gd name="T15" fmla="*/ 55 h 2595"/>
                    <a:gd name="T16" fmla="*/ 27801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C3285FA7-C51E-4523-9B63-A0797584C0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7801 w 2595"/>
                    <a:gd name="T1" fmla="*/ 0 h 6129"/>
                    <a:gd name="T2" fmla="*/ 0 w 2595"/>
                    <a:gd name="T3" fmla="*/ 30730 h 6129"/>
                    <a:gd name="T4" fmla="*/ 0 w 2595"/>
                    <a:gd name="T5" fmla="*/ 310894 h 6129"/>
                    <a:gd name="T6" fmla="*/ 27801 w 2595"/>
                    <a:gd name="T7" fmla="*/ 338695 h 6129"/>
                    <a:gd name="T8" fmla="*/ 113414 w 2595"/>
                    <a:gd name="T9" fmla="*/ 338695 h 6129"/>
                    <a:gd name="T10" fmla="*/ 143371 w 2595"/>
                    <a:gd name="T11" fmla="*/ 310894 h 6129"/>
                    <a:gd name="T12" fmla="*/ 143371 w 2595"/>
                    <a:gd name="T13" fmla="*/ 30730 h 6129"/>
                    <a:gd name="T14" fmla="*/ 113414 w 2595"/>
                    <a:gd name="T15" fmla="*/ 0 h 6129"/>
                    <a:gd name="T16" fmla="*/ 27801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EF89E179-3255-4131-9D5B-5F408F097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55 w 5030"/>
                <a:gd name="T1" fmla="*/ 55 h 34360"/>
                <a:gd name="T2" fmla="*/ 55 w 5030"/>
                <a:gd name="T3" fmla="*/ 1899022 h 34360"/>
                <a:gd name="T4" fmla="*/ 278008 w 5030"/>
                <a:gd name="T5" fmla="*/ 1899022 h 34360"/>
                <a:gd name="T6" fmla="*/ 278008 w 5030"/>
                <a:gd name="T7" fmla="*/ 55 h 34360"/>
                <a:gd name="T8" fmla="*/ 55 w 5030"/>
                <a:gd name="T9" fmla="*/ 55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7C386748-63B8-4FF6-98D0-08A340F64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55 h 34360"/>
                <a:gd name="T2" fmla="*/ 0 w 728"/>
                <a:gd name="T3" fmla="*/ 1899022 h 34360"/>
                <a:gd name="T4" fmla="*/ 40237 w 728"/>
                <a:gd name="T5" fmla="*/ 1899022 h 34360"/>
                <a:gd name="T6" fmla="*/ 40237 w 728"/>
                <a:gd name="T7" fmla="*/ 55 h 34360"/>
                <a:gd name="T8" fmla="*/ 0 w 728"/>
                <a:gd name="T9" fmla="*/ 55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0E7DBA52-EA2F-4F2A-A2C3-0AE0FF7B6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55 h 160"/>
                <a:gd name="T2" fmla="*/ 0 w 3309"/>
                <a:gd name="T3" fmla="*/ 8788 h 160"/>
                <a:gd name="T4" fmla="*/ 182888 w 3309"/>
                <a:gd name="T5" fmla="*/ 8788 h 160"/>
                <a:gd name="T6" fmla="*/ 182888 w 3309"/>
                <a:gd name="T7" fmla="*/ 55 h 160"/>
                <a:gd name="T8" fmla="*/ 0 w 3309"/>
                <a:gd name="T9" fmla="*/ 5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13853C48-E06E-403F-83DF-4BEA1D81B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CEB91F2C-CE82-4F5B-80A8-F13818EC5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55 w 2211"/>
                <a:gd name="T1" fmla="*/ 0 h 226"/>
                <a:gd name="T2" fmla="*/ 55 w 2211"/>
                <a:gd name="T3" fmla="*/ 12436 h 226"/>
                <a:gd name="T4" fmla="*/ 122202 w 2211"/>
                <a:gd name="T5" fmla="*/ 12436 h 226"/>
                <a:gd name="T6" fmla="*/ 122202 w 2211"/>
                <a:gd name="T7" fmla="*/ 0 h 226"/>
                <a:gd name="T8" fmla="*/ 55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09E2409C-AF7A-4ADA-B0EB-A888DF4B1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AF1DE908-5B0A-47AA-AB27-ADFEFE6E5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55 w 2211"/>
                <a:gd name="T1" fmla="*/ 0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0 h 173"/>
                <a:gd name="T8" fmla="*/ 55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F6EA1F2F-FDD7-4A15-B595-B2F34AC94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015A2AAC-E086-4DB6-A943-09A4192E7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4AA47FCA-AAD6-4E44-BE5A-99AD2B7A5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A6A314C6-9F2B-4D57-9E18-EA91D2091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55 w 2211"/>
                <a:gd name="T1" fmla="*/ 0 h 226"/>
                <a:gd name="T2" fmla="*/ 55 w 2211"/>
                <a:gd name="T3" fmla="*/ 12436 h 226"/>
                <a:gd name="T4" fmla="*/ 122202 w 2211"/>
                <a:gd name="T5" fmla="*/ 12436 h 226"/>
                <a:gd name="T6" fmla="*/ 122202 w 2211"/>
                <a:gd name="T7" fmla="*/ 0 h 226"/>
                <a:gd name="T8" fmla="*/ 55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F450C3E4-6FBC-4118-A77E-8AA1DFA96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A41698BC-C2F4-4124-AC08-0DE5CF535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55 w 2211"/>
                <a:gd name="T1" fmla="*/ 55 h 226"/>
                <a:gd name="T2" fmla="*/ 55 w 2211"/>
                <a:gd name="T3" fmla="*/ 12491 h 226"/>
                <a:gd name="T4" fmla="*/ 122202 w 2211"/>
                <a:gd name="T5" fmla="*/ 12491 h 226"/>
                <a:gd name="T6" fmla="*/ 122202 w 2211"/>
                <a:gd name="T7" fmla="*/ 55 h 226"/>
                <a:gd name="T8" fmla="*/ 55 w 2211"/>
                <a:gd name="T9" fmla="*/ 55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7B925D15-8E72-490A-83DC-D5C4A4936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55 w 2211"/>
                <a:gd name="T1" fmla="*/ 55 h 160"/>
                <a:gd name="T2" fmla="*/ 55 w 2211"/>
                <a:gd name="T3" fmla="*/ 8843 h 160"/>
                <a:gd name="T4" fmla="*/ 122202 w 2211"/>
                <a:gd name="T5" fmla="*/ 8843 h 160"/>
                <a:gd name="T6" fmla="*/ 122202 w 2211"/>
                <a:gd name="T7" fmla="*/ 55 h 160"/>
                <a:gd name="T8" fmla="*/ 55 w 2211"/>
                <a:gd name="T9" fmla="*/ 5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8B9463B3-4069-48D6-9BFA-C75F63734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55 w 2211"/>
                <a:gd name="T1" fmla="*/ 0 h 160"/>
                <a:gd name="T2" fmla="*/ 55 w 2211"/>
                <a:gd name="T3" fmla="*/ 8788 h 160"/>
                <a:gd name="T4" fmla="*/ 122202 w 2211"/>
                <a:gd name="T5" fmla="*/ 8788 h 160"/>
                <a:gd name="T6" fmla="*/ 122202 w 2211"/>
                <a:gd name="T7" fmla="*/ 0 h 160"/>
                <a:gd name="T8" fmla="*/ 55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1DAFCB4F-B85A-4B3C-BF8E-7A224DF6A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55 w 2211"/>
                <a:gd name="T1" fmla="*/ 0 h 160"/>
                <a:gd name="T2" fmla="*/ 55 w 2211"/>
                <a:gd name="T3" fmla="*/ 8788 h 160"/>
                <a:gd name="T4" fmla="*/ 122202 w 2211"/>
                <a:gd name="T5" fmla="*/ 8788 h 160"/>
                <a:gd name="T6" fmla="*/ 122202 w 2211"/>
                <a:gd name="T7" fmla="*/ 0 h 160"/>
                <a:gd name="T8" fmla="*/ 55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E9A6961B-3729-42AA-9AD2-3A5E29E64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55 w 2211"/>
                <a:gd name="T1" fmla="*/ 0 h 173"/>
                <a:gd name="T2" fmla="*/ 55 w 2211"/>
                <a:gd name="T3" fmla="*/ 9507 h 173"/>
                <a:gd name="T4" fmla="*/ 122202 w 2211"/>
                <a:gd name="T5" fmla="*/ 9507 h 173"/>
                <a:gd name="T6" fmla="*/ 122202 w 2211"/>
                <a:gd name="T7" fmla="*/ 0 h 173"/>
                <a:gd name="T8" fmla="*/ 55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FAB20C15-AF36-491A-A39F-B2BEFBB90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55 w 2211"/>
                <a:gd name="T1" fmla="*/ 55 h 226"/>
                <a:gd name="T2" fmla="*/ 55 w 2211"/>
                <a:gd name="T3" fmla="*/ 12491 h 226"/>
                <a:gd name="T4" fmla="*/ 122202 w 2211"/>
                <a:gd name="T5" fmla="*/ 12491 h 226"/>
                <a:gd name="T6" fmla="*/ 122202 w 2211"/>
                <a:gd name="T7" fmla="*/ 55 h 226"/>
                <a:gd name="T8" fmla="*/ 55 w 2211"/>
                <a:gd name="T9" fmla="*/ 55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AB0C3626-3B78-4409-9E73-CC037AB32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12436 h 226"/>
                <a:gd name="T4" fmla="*/ 182888 w 3309"/>
                <a:gd name="T5" fmla="*/ 12436 h 226"/>
                <a:gd name="T6" fmla="*/ 182888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5698A618-9A13-4179-8AA1-CBB4BA0BF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9562 h 173"/>
                <a:gd name="T4" fmla="*/ 182888 w 3309"/>
                <a:gd name="T5" fmla="*/ 9562 h 173"/>
                <a:gd name="T6" fmla="*/ 182888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8790784D-7056-4C78-883B-A3A15E2E5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8788 h 160"/>
                <a:gd name="T4" fmla="*/ 182888 w 3309"/>
                <a:gd name="T5" fmla="*/ 8788 h 160"/>
                <a:gd name="T6" fmla="*/ 182888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62DA0C83-4D28-4124-AB4A-158E422F8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55 h 173"/>
                <a:gd name="T2" fmla="*/ 0 w 3309"/>
                <a:gd name="T3" fmla="*/ 9562 h 173"/>
                <a:gd name="T4" fmla="*/ 182888 w 3309"/>
                <a:gd name="T5" fmla="*/ 9562 h 173"/>
                <a:gd name="T6" fmla="*/ 182888 w 3309"/>
                <a:gd name="T7" fmla="*/ 55 h 173"/>
                <a:gd name="T8" fmla="*/ 0 w 3309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0EF98CA5-3DF1-4F3B-ACB1-5E9D96BEF54A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8684F710-8436-4A57-BFDD-27EAE0B52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12436 w 5189"/>
                <a:gd name="T3" fmla="*/ 182888 h 13466"/>
                <a:gd name="T4" fmla="*/ 203172 w 5189"/>
                <a:gd name="T5" fmla="*/ 744211 h 13466"/>
                <a:gd name="T6" fmla="*/ 207041 w 5189"/>
                <a:gd name="T7" fmla="*/ 743934 h 13466"/>
                <a:gd name="T8" fmla="*/ 286796 w 5189"/>
                <a:gd name="T9" fmla="*/ 414801 h 13466"/>
                <a:gd name="T10" fmla="*/ 286796 w 5189"/>
                <a:gd name="T11" fmla="*/ 414801 h 13466"/>
                <a:gd name="T12" fmla="*/ 210744 w 5189"/>
                <a:gd name="T13" fmla="*/ 453214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FB090C6E-BBAD-4E72-9794-7D2CDF7003E6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DDE6DF42-18A5-4969-AAF4-AE219A4BFA70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A2BB3D29-6CFB-4638-AD99-DB67AE174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182335 w 4461"/>
                <a:gd name="T1" fmla="*/ 0 h 4053"/>
                <a:gd name="T2" fmla="*/ 170508 w 4461"/>
                <a:gd name="T3" fmla="*/ 32333 h 4053"/>
                <a:gd name="T4" fmla="*/ 154314 w 4461"/>
                <a:gd name="T5" fmla="*/ 74835 h 4053"/>
                <a:gd name="T6" fmla="*/ 96114 w 4461"/>
                <a:gd name="T7" fmla="*/ 38855 h 4053"/>
                <a:gd name="T8" fmla="*/ 84895 w 4461"/>
                <a:gd name="T9" fmla="*/ 50627 h 4053"/>
                <a:gd name="T10" fmla="*/ 78428 w 4461"/>
                <a:gd name="T11" fmla="*/ 167855 h 4053"/>
                <a:gd name="T12" fmla="*/ 70248 w 4461"/>
                <a:gd name="T13" fmla="*/ 166197 h 4053"/>
                <a:gd name="T14" fmla="*/ 11662 w 4461"/>
                <a:gd name="T15" fmla="*/ 133256 h 4053"/>
                <a:gd name="T16" fmla="*/ 5914 w 4461"/>
                <a:gd name="T17" fmla="*/ 160338 h 4053"/>
                <a:gd name="T18" fmla="*/ 55 w 4461"/>
                <a:gd name="T19" fmla="*/ 187420 h 4053"/>
                <a:gd name="T20" fmla="*/ 36589 w 4461"/>
                <a:gd name="T21" fmla="*/ 223954 h 4053"/>
                <a:gd name="T22" fmla="*/ 209970 w 4461"/>
                <a:gd name="T23" fmla="*/ 205659 h 4053"/>
                <a:gd name="T24" fmla="*/ 243630 w 4461"/>
                <a:gd name="T25" fmla="*/ 74725 h 4053"/>
                <a:gd name="T26" fmla="*/ 182335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7D27E90D-F367-4B99-B7BF-190EA785C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199193 w 3919"/>
                <a:gd name="T1" fmla="*/ 55 h 2359"/>
                <a:gd name="T2" fmla="*/ 194606 w 3919"/>
                <a:gd name="T3" fmla="*/ 1216 h 2359"/>
                <a:gd name="T4" fmla="*/ 5859 w 3919"/>
                <a:gd name="T5" fmla="*/ 22384 h 2359"/>
                <a:gd name="T6" fmla="*/ 55 w 3919"/>
                <a:gd name="T7" fmla="*/ 28243 h 2359"/>
                <a:gd name="T8" fmla="*/ 8788 w 3919"/>
                <a:gd name="T9" fmla="*/ 123363 h 2359"/>
                <a:gd name="T10" fmla="*/ 15365 w 3919"/>
                <a:gd name="T11" fmla="*/ 130382 h 2359"/>
                <a:gd name="T12" fmla="*/ 18294 w 3919"/>
                <a:gd name="T13" fmla="*/ 129221 h 2359"/>
                <a:gd name="T14" fmla="*/ 209971 w 3919"/>
                <a:gd name="T15" fmla="*/ 107998 h 2359"/>
                <a:gd name="T16" fmla="*/ 216548 w 3919"/>
                <a:gd name="T17" fmla="*/ 98491 h 2359"/>
                <a:gd name="T18" fmla="*/ 207041 w 3919"/>
                <a:gd name="T19" fmla="*/ 7019 h 2359"/>
                <a:gd name="T20" fmla="*/ 199193 w 3919"/>
                <a:gd name="T21" fmla="*/ 55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AF906234-9376-42D6-B293-FE1386F8D4DD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08836 w 3866"/>
                <a:gd name="T1" fmla="*/ 0 h 1398"/>
                <a:gd name="T2" fmla="*/ 56 w 3866"/>
                <a:gd name="T3" fmla="*/ 24155 h 1398"/>
                <a:gd name="T4" fmla="*/ 5909 w 3866"/>
                <a:gd name="T5" fmla="*/ 70253 h 1398"/>
                <a:gd name="T6" fmla="*/ 12544 w 3866"/>
                <a:gd name="T7" fmla="*/ 77273 h 1398"/>
                <a:gd name="T8" fmla="*/ 15498 w 3866"/>
                <a:gd name="T9" fmla="*/ 76112 h 1398"/>
                <a:gd name="T10" fmla="*/ 208836 w 3866"/>
                <a:gd name="T11" fmla="*/ 54887 h 1398"/>
                <a:gd name="T12" fmla="*/ 215470 w 3866"/>
                <a:gd name="T13" fmla="*/ 45380 h 1398"/>
                <a:gd name="T14" fmla="*/ 20883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DBA5A6B4-19FC-4017-8E82-D82F5C671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145636 w 4342"/>
                <a:gd name="T1" fmla="*/ 55 h 4381"/>
                <a:gd name="T2" fmla="*/ 5914 w 4342"/>
                <a:gd name="T3" fmla="*/ 170508 h 4381"/>
                <a:gd name="T4" fmla="*/ 156469 w 4342"/>
                <a:gd name="T5" fmla="*/ 242083 h 4381"/>
                <a:gd name="T6" fmla="*/ 239982 w 4342"/>
                <a:gd name="T7" fmla="*/ 204112 h 4381"/>
                <a:gd name="T8" fmla="*/ 145636 w 4342"/>
                <a:gd name="T9" fmla="*/ 55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C8E7534F-BC03-422C-8A98-FA8A9797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121484 w 6447"/>
                <a:gd name="T1" fmla="*/ 55 h 15447"/>
                <a:gd name="T2" fmla="*/ 55 w 6447"/>
                <a:gd name="T3" fmla="*/ 817167 h 15447"/>
                <a:gd name="T4" fmla="*/ 234124 w 6447"/>
                <a:gd name="T5" fmla="*/ 853701 h 15447"/>
                <a:gd name="T6" fmla="*/ 356271 w 6447"/>
                <a:gd name="T7" fmla="*/ 33715 h 15447"/>
                <a:gd name="T8" fmla="*/ 121484 w 6447"/>
                <a:gd name="T9" fmla="*/ 55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1076A584-1823-4454-9920-6F45DE23D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121483 w 4409"/>
                <a:gd name="T1" fmla="*/ 55 h 15169"/>
                <a:gd name="T2" fmla="*/ 55 w 4409"/>
                <a:gd name="T3" fmla="*/ 820097 h 15169"/>
                <a:gd name="T4" fmla="*/ 121483 w 4409"/>
                <a:gd name="T5" fmla="*/ 838336 h 15169"/>
                <a:gd name="T6" fmla="*/ 243630 w 4409"/>
                <a:gd name="T7" fmla="*/ 18350 h 15169"/>
                <a:gd name="T8" fmla="*/ 121483 w 4409"/>
                <a:gd name="T9" fmla="*/ 55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B4489A1D-29AE-404F-8F4F-D5D75EC1D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142984 w 4348"/>
                <a:gd name="T1" fmla="*/ 0 h 4380"/>
                <a:gd name="T2" fmla="*/ 5472 w 4348"/>
                <a:gd name="T3" fmla="*/ 170453 h 4380"/>
                <a:gd name="T4" fmla="*/ 156414 w 4348"/>
                <a:gd name="T5" fmla="*/ 242083 h 4380"/>
                <a:gd name="T6" fmla="*/ 240259 w 4348"/>
                <a:gd name="T7" fmla="*/ 204112 h 4380"/>
                <a:gd name="T8" fmla="*/ 142984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463E6263-AA57-48A0-B5D1-6DC15C0CD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46095 w 1443"/>
                <a:gd name="T1" fmla="*/ 0 h 1398"/>
                <a:gd name="T2" fmla="*/ 0 w 1443"/>
                <a:gd name="T3" fmla="*/ 57812 h 1398"/>
                <a:gd name="T4" fmla="*/ 36589 w 1443"/>
                <a:gd name="T5" fmla="*/ 76106 h 1398"/>
                <a:gd name="T6" fmla="*/ 48859 w 1443"/>
                <a:gd name="T7" fmla="*/ 77212 h 1398"/>
                <a:gd name="T8" fmla="*/ 79755 w 1443"/>
                <a:gd name="T9" fmla="*/ 70248 h 1398"/>
                <a:gd name="T10" fmla="*/ 46095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49D6F63F-EE9C-4042-B5C8-FB474B3E4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55 h 17432"/>
                <a:gd name="T2" fmla="*/ 0 w 14070"/>
                <a:gd name="T3" fmla="*/ 758636 h 17432"/>
                <a:gd name="T4" fmla="*/ 171171 w 14070"/>
                <a:gd name="T5" fmla="*/ 963467 h 17432"/>
                <a:gd name="T6" fmla="*/ 606423 w 14070"/>
                <a:gd name="T7" fmla="*/ 963467 h 17432"/>
                <a:gd name="T8" fmla="*/ 777594 w 14070"/>
                <a:gd name="T9" fmla="*/ 758636 h 17432"/>
                <a:gd name="T10" fmla="*/ 777594 w 14070"/>
                <a:gd name="T11" fmla="*/ 55 h 17432"/>
                <a:gd name="T12" fmla="*/ 0 w 14070"/>
                <a:gd name="T13" fmla="*/ 55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C4D22A0B-4E9F-4BDA-92C4-0040B4236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646714 w 13409"/>
                <a:gd name="T1" fmla="*/ 46 h 17432"/>
                <a:gd name="T2" fmla="*/ 646714 w 13409"/>
                <a:gd name="T3" fmla="*/ 575569 h 17432"/>
                <a:gd name="T4" fmla="*/ 472613 w 13409"/>
                <a:gd name="T5" fmla="*/ 745992 h 17432"/>
                <a:gd name="T6" fmla="*/ 39573 w 13409"/>
                <a:gd name="T7" fmla="*/ 745992 h 17432"/>
                <a:gd name="T8" fmla="*/ 55 w 13409"/>
                <a:gd name="T9" fmla="*/ 740499 h 17432"/>
                <a:gd name="T10" fmla="*/ 55 w 13409"/>
                <a:gd name="T11" fmla="*/ 740499 h 17432"/>
                <a:gd name="T12" fmla="*/ 134638 w 13409"/>
                <a:gd name="T13" fmla="*/ 804661 h 17432"/>
                <a:gd name="T14" fmla="*/ 569889 w 13409"/>
                <a:gd name="T15" fmla="*/ 804661 h 17432"/>
                <a:gd name="T16" fmla="*/ 741060 w 13409"/>
                <a:gd name="T17" fmla="*/ 633592 h 17432"/>
                <a:gd name="T18" fmla="*/ 741060 w 13409"/>
                <a:gd name="T19" fmla="*/ 46 h 17432"/>
                <a:gd name="T20" fmla="*/ 646714 w 13409"/>
                <a:gd name="T21" fmla="*/ 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0A80C2AC-D179-4F77-A791-43E4CE6E7211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B43AE2E1-8002-4158-B01B-0F5D2B687FDB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76A274D3-6A8C-454F-945A-B2D5003CA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55 w 11913"/>
                <a:gd name="T1" fmla="*/ 0 h 13898"/>
                <a:gd name="T2" fmla="*/ 55 w 11913"/>
                <a:gd name="T3" fmla="*/ 599845 h 13898"/>
                <a:gd name="T4" fmla="*/ 146355 w 11913"/>
                <a:gd name="T5" fmla="*/ 768087 h 13898"/>
                <a:gd name="T6" fmla="*/ 512077 w 11913"/>
                <a:gd name="T7" fmla="*/ 768087 h 13898"/>
                <a:gd name="T8" fmla="*/ 658377 w 11913"/>
                <a:gd name="T9" fmla="*/ 599845 h 13898"/>
                <a:gd name="T10" fmla="*/ 658377 w 11913"/>
                <a:gd name="T11" fmla="*/ 0 h 13898"/>
                <a:gd name="T12" fmla="*/ 55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4369FD35-8E31-43E5-8EF6-7CED96032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539878 w 11317"/>
                <a:gd name="T1" fmla="*/ 0 h 13898"/>
                <a:gd name="T2" fmla="*/ 539878 w 11317"/>
                <a:gd name="T3" fmla="*/ 544962 h 13898"/>
                <a:gd name="T4" fmla="*/ 396507 w 11317"/>
                <a:gd name="T5" fmla="*/ 706627 h 13898"/>
                <a:gd name="T6" fmla="*/ 33659 w 11317"/>
                <a:gd name="T7" fmla="*/ 706627 h 13898"/>
                <a:gd name="T8" fmla="*/ 0 w 11317"/>
                <a:gd name="T9" fmla="*/ 703697 h 13898"/>
                <a:gd name="T10" fmla="*/ 0 w 11317"/>
                <a:gd name="T11" fmla="*/ 703697 h 13898"/>
                <a:gd name="T12" fmla="*/ 113414 w 11317"/>
                <a:gd name="T13" fmla="*/ 768087 h 13898"/>
                <a:gd name="T14" fmla="*/ 479136 w 11317"/>
                <a:gd name="T15" fmla="*/ 768087 h 13898"/>
                <a:gd name="T16" fmla="*/ 625436 w 11317"/>
                <a:gd name="T17" fmla="*/ 599845 h 13898"/>
                <a:gd name="T18" fmla="*/ 625436 w 11317"/>
                <a:gd name="T19" fmla="*/ 0 h 13898"/>
                <a:gd name="T20" fmla="*/ 539878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BDAB5A02-3DCE-4CE4-8DCC-37894B0B1F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9A2F8198-8BF0-4B23-81BB-86B543B64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3703 w 2040"/>
                  <a:gd name="T1" fmla="*/ 1492 h 1775"/>
                  <a:gd name="T2" fmla="*/ 2985 w 2040"/>
                  <a:gd name="T3" fmla="*/ 10280 h 1775"/>
                  <a:gd name="T4" fmla="*/ 19068 w 2040"/>
                  <a:gd name="T5" fmla="*/ 13928 h 1775"/>
                  <a:gd name="T6" fmla="*/ 46151 w 2040"/>
                  <a:gd name="T7" fmla="*/ 49024 h 1775"/>
                  <a:gd name="T8" fmla="*/ 40292 w 2040"/>
                  <a:gd name="T9" fmla="*/ 57094 h 1775"/>
                  <a:gd name="T10" fmla="*/ 26364 w 2040"/>
                  <a:gd name="T11" fmla="*/ 75388 h 1775"/>
                  <a:gd name="T12" fmla="*/ 17631 w 2040"/>
                  <a:gd name="T13" fmla="*/ 79754 h 1775"/>
                  <a:gd name="T14" fmla="*/ 5195 w 2040"/>
                  <a:gd name="T15" fmla="*/ 86332 h 1775"/>
                  <a:gd name="T16" fmla="*/ 8125 w 2040"/>
                  <a:gd name="T17" fmla="*/ 90753 h 1775"/>
                  <a:gd name="T18" fmla="*/ 21279 w 2040"/>
                  <a:gd name="T19" fmla="*/ 92190 h 1775"/>
                  <a:gd name="T20" fmla="*/ 34433 w 2040"/>
                  <a:gd name="T21" fmla="*/ 92190 h 1775"/>
                  <a:gd name="T22" fmla="*/ 51235 w 2040"/>
                  <a:gd name="T23" fmla="*/ 91472 h 1775"/>
                  <a:gd name="T24" fmla="*/ 52728 w 2040"/>
                  <a:gd name="T25" fmla="*/ 83402 h 1775"/>
                  <a:gd name="T26" fmla="*/ 41010 w 2040"/>
                  <a:gd name="T27" fmla="*/ 80528 h 1775"/>
                  <a:gd name="T28" fmla="*/ 41729 w 2040"/>
                  <a:gd name="T29" fmla="*/ 76107 h 1775"/>
                  <a:gd name="T30" fmla="*/ 49080 w 2040"/>
                  <a:gd name="T31" fmla="*/ 67319 h 1775"/>
                  <a:gd name="T32" fmla="*/ 60023 w 2040"/>
                  <a:gd name="T33" fmla="*/ 67319 h 1775"/>
                  <a:gd name="T34" fmla="*/ 68811 w 2040"/>
                  <a:gd name="T35" fmla="*/ 80528 h 1775"/>
                  <a:gd name="T36" fmla="*/ 69530 w 2040"/>
                  <a:gd name="T37" fmla="*/ 85613 h 1775"/>
                  <a:gd name="T38" fmla="*/ 63671 w 2040"/>
                  <a:gd name="T39" fmla="*/ 88542 h 1775"/>
                  <a:gd name="T40" fmla="*/ 65163 w 2040"/>
                  <a:gd name="T41" fmla="*/ 95838 h 1775"/>
                  <a:gd name="T42" fmla="*/ 79810 w 2040"/>
                  <a:gd name="T43" fmla="*/ 97330 h 1775"/>
                  <a:gd name="T44" fmla="*/ 103189 w 2040"/>
                  <a:gd name="T45" fmla="*/ 98049 h 1775"/>
                  <a:gd name="T46" fmla="*/ 112696 w 2040"/>
                  <a:gd name="T47" fmla="*/ 92190 h 1775"/>
                  <a:gd name="T48" fmla="*/ 103908 w 2040"/>
                  <a:gd name="T49" fmla="*/ 87105 h 1775"/>
                  <a:gd name="T50" fmla="*/ 92246 w 2040"/>
                  <a:gd name="T51" fmla="*/ 85613 h 1775"/>
                  <a:gd name="T52" fmla="*/ 84176 w 2040"/>
                  <a:gd name="T53" fmla="*/ 78317 h 1775"/>
                  <a:gd name="T54" fmla="*/ 62234 w 2040"/>
                  <a:gd name="T55" fmla="*/ 49024 h 1775"/>
                  <a:gd name="T56" fmla="*/ 79036 w 2040"/>
                  <a:gd name="T57" fmla="*/ 25645 h 1775"/>
                  <a:gd name="T58" fmla="*/ 92964 w 2040"/>
                  <a:gd name="T59" fmla="*/ 19068 h 1775"/>
                  <a:gd name="T60" fmla="*/ 110485 w 2040"/>
                  <a:gd name="T61" fmla="*/ 17576 h 1775"/>
                  <a:gd name="T62" fmla="*/ 106837 w 2040"/>
                  <a:gd name="T63" fmla="*/ 7351 h 1775"/>
                  <a:gd name="T64" fmla="*/ 62234 w 2040"/>
                  <a:gd name="T65" fmla="*/ 8788 h 1775"/>
                  <a:gd name="T66" fmla="*/ 60742 w 2040"/>
                  <a:gd name="T67" fmla="*/ 17576 h 1775"/>
                  <a:gd name="T68" fmla="*/ 65163 w 2040"/>
                  <a:gd name="T69" fmla="*/ 19787 h 1775"/>
                  <a:gd name="T70" fmla="*/ 59305 w 2040"/>
                  <a:gd name="T71" fmla="*/ 30012 h 1775"/>
                  <a:gd name="T72" fmla="*/ 47588 w 2040"/>
                  <a:gd name="T73" fmla="*/ 29293 h 1775"/>
                  <a:gd name="T74" fmla="*/ 39573 w 2040"/>
                  <a:gd name="T75" fmla="*/ 16857 h 1775"/>
                  <a:gd name="T76" fmla="*/ 40292 w 2040"/>
                  <a:gd name="T77" fmla="*/ 12491 h 1775"/>
                  <a:gd name="T78" fmla="*/ 49798 w 2040"/>
                  <a:gd name="T79" fmla="*/ 10280 h 1775"/>
                  <a:gd name="T80" fmla="*/ 51235 w 2040"/>
                  <a:gd name="T81" fmla="*/ 4422 h 1775"/>
                  <a:gd name="T82" fmla="*/ 46869 w 2040"/>
                  <a:gd name="T83" fmla="*/ 774 h 1775"/>
                  <a:gd name="T84" fmla="*/ 16139 w 2040"/>
                  <a:gd name="T85" fmla="*/ 55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8A7268A7-16AC-4B1D-99F3-E1066A34D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32941 w 1192"/>
                  <a:gd name="T1" fmla="*/ 0 h 1205"/>
                  <a:gd name="T2" fmla="*/ 27856 w 1192"/>
                  <a:gd name="T3" fmla="*/ 2211 h 1205"/>
                  <a:gd name="T4" fmla="*/ 26364 w 1192"/>
                  <a:gd name="T5" fmla="*/ 5859 h 1205"/>
                  <a:gd name="T6" fmla="*/ 26364 w 1192"/>
                  <a:gd name="T7" fmla="*/ 15365 h 1205"/>
                  <a:gd name="T8" fmla="*/ 26364 w 1192"/>
                  <a:gd name="T9" fmla="*/ 27082 h 1205"/>
                  <a:gd name="T10" fmla="*/ 5140 w 1192"/>
                  <a:gd name="T11" fmla="*/ 27082 h 1205"/>
                  <a:gd name="T12" fmla="*/ 1492 w 1192"/>
                  <a:gd name="T13" fmla="*/ 28519 h 1205"/>
                  <a:gd name="T14" fmla="*/ 55 w 1192"/>
                  <a:gd name="T15" fmla="*/ 33659 h 1205"/>
                  <a:gd name="T16" fmla="*/ 1492 w 1192"/>
                  <a:gd name="T17" fmla="*/ 38799 h 1205"/>
                  <a:gd name="T18" fmla="*/ 5140 w 1192"/>
                  <a:gd name="T19" fmla="*/ 40236 h 1205"/>
                  <a:gd name="T20" fmla="*/ 13928 w 1192"/>
                  <a:gd name="T21" fmla="*/ 40236 h 1205"/>
                  <a:gd name="T22" fmla="*/ 26364 w 1192"/>
                  <a:gd name="T23" fmla="*/ 39518 h 1205"/>
                  <a:gd name="T24" fmla="*/ 26364 w 1192"/>
                  <a:gd name="T25" fmla="*/ 39518 h 1205"/>
                  <a:gd name="T26" fmla="*/ 25645 w 1192"/>
                  <a:gd name="T27" fmla="*/ 51954 h 1205"/>
                  <a:gd name="T28" fmla="*/ 25645 w 1192"/>
                  <a:gd name="T29" fmla="*/ 61460 h 1205"/>
                  <a:gd name="T30" fmla="*/ 27082 w 1192"/>
                  <a:gd name="T31" fmla="*/ 64389 h 1205"/>
                  <a:gd name="T32" fmla="*/ 32222 w 1192"/>
                  <a:gd name="T33" fmla="*/ 66600 h 1205"/>
                  <a:gd name="T34" fmla="*/ 38081 w 1192"/>
                  <a:gd name="T35" fmla="*/ 64389 h 1205"/>
                  <a:gd name="T36" fmla="*/ 39518 w 1192"/>
                  <a:gd name="T37" fmla="*/ 61460 h 1205"/>
                  <a:gd name="T38" fmla="*/ 39518 w 1192"/>
                  <a:gd name="T39" fmla="*/ 39518 h 1205"/>
                  <a:gd name="T40" fmla="*/ 60023 w 1192"/>
                  <a:gd name="T41" fmla="*/ 39518 h 1205"/>
                  <a:gd name="T42" fmla="*/ 64390 w 1192"/>
                  <a:gd name="T43" fmla="*/ 38026 h 1205"/>
                  <a:gd name="T44" fmla="*/ 65882 w 1192"/>
                  <a:gd name="T45" fmla="*/ 32941 h 1205"/>
                  <a:gd name="T46" fmla="*/ 64390 w 1192"/>
                  <a:gd name="T47" fmla="*/ 27801 h 1205"/>
                  <a:gd name="T48" fmla="*/ 61460 w 1192"/>
                  <a:gd name="T49" fmla="*/ 26364 h 1205"/>
                  <a:gd name="T50" fmla="*/ 51954 w 1192"/>
                  <a:gd name="T51" fmla="*/ 26364 h 1205"/>
                  <a:gd name="T52" fmla="*/ 39518 w 1192"/>
                  <a:gd name="T53" fmla="*/ 27082 h 1205"/>
                  <a:gd name="T54" fmla="*/ 39518 w 1192"/>
                  <a:gd name="T55" fmla="*/ 15365 h 1205"/>
                  <a:gd name="T56" fmla="*/ 40292 w 1192"/>
                  <a:gd name="T57" fmla="*/ 5859 h 1205"/>
                  <a:gd name="T58" fmla="*/ 38081 w 1192"/>
                  <a:gd name="T59" fmla="*/ 2211 h 1205"/>
                  <a:gd name="T60" fmla="*/ 32941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8D6B505C-3CF9-407E-9920-9B579E45C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12436 w 2303"/>
                  <a:gd name="T1" fmla="*/ 55 h 2304"/>
                  <a:gd name="T2" fmla="*/ 3648 w 2303"/>
                  <a:gd name="T3" fmla="*/ 2211 h 2304"/>
                  <a:gd name="T4" fmla="*/ 0 w 2303"/>
                  <a:gd name="T5" fmla="*/ 7351 h 2304"/>
                  <a:gd name="T6" fmla="*/ 4366 w 2303"/>
                  <a:gd name="T7" fmla="*/ 11717 h 2304"/>
                  <a:gd name="T8" fmla="*/ 16084 w 2303"/>
                  <a:gd name="T9" fmla="*/ 12491 h 2304"/>
                  <a:gd name="T10" fmla="*/ 20505 w 2303"/>
                  <a:gd name="T11" fmla="*/ 12491 h 2304"/>
                  <a:gd name="T12" fmla="*/ 23435 w 2303"/>
                  <a:gd name="T13" fmla="*/ 13210 h 2304"/>
                  <a:gd name="T14" fmla="*/ 24872 w 2303"/>
                  <a:gd name="T15" fmla="*/ 15420 h 2304"/>
                  <a:gd name="T16" fmla="*/ 27082 w 2303"/>
                  <a:gd name="T17" fmla="*/ 18294 h 2304"/>
                  <a:gd name="T18" fmla="*/ 68037 w 2303"/>
                  <a:gd name="T19" fmla="*/ 91472 h 2304"/>
                  <a:gd name="T20" fmla="*/ 62179 w 2303"/>
                  <a:gd name="T21" fmla="*/ 102471 h 2304"/>
                  <a:gd name="T22" fmla="*/ 56320 w 2303"/>
                  <a:gd name="T23" fmla="*/ 109766 h 2304"/>
                  <a:gd name="T24" fmla="*/ 50462 w 2303"/>
                  <a:gd name="T25" fmla="*/ 114132 h 2304"/>
                  <a:gd name="T26" fmla="*/ 43166 w 2303"/>
                  <a:gd name="T27" fmla="*/ 115625 h 2304"/>
                  <a:gd name="T28" fmla="*/ 33659 w 2303"/>
                  <a:gd name="T29" fmla="*/ 112695 h 2304"/>
                  <a:gd name="T30" fmla="*/ 29238 w 2303"/>
                  <a:gd name="T31" fmla="*/ 106837 h 2304"/>
                  <a:gd name="T32" fmla="*/ 30730 w 2303"/>
                  <a:gd name="T33" fmla="*/ 103189 h 2304"/>
                  <a:gd name="T34" fmla="*/ 33659 w 2303"/>
                  <a:gd name="T35" fmla="*/ 101697 h 2304"/>
                  <a:gd name="T36" fmla="*/ 35870 w 2303"/>
                  <a:gd name="T37" fmla="*/ 101697 h 2304"/>
                  <a:gd name="T38" fmla="*/ 38800 w 2303"/>
                  <a:gd name="T39" fmla="*/ 100260 h 2304"/>
                  <a:gd name="T40" fmla="*/ 40237 w 2303"/>
                  <a:gd name="T41" fmla="*/ 98767 h 2304"/>
                  <a:gd name="T42" fmla="*/ 41674 w 2303"/>
                  <a:gd name="T43" fmla="*/ 95120 h 2304"/>
                  <a:gd name="T44" fmla="*/ 38800 w 2303"/>
                  <a:gd name="T45" fmla="*/ 90035 h 2304"/>
                  <a:gd name="T46" fmla="*/ 33659 w 2303"/>
                  <a:gd name="T47" fmla="*/ 88542 h 2304"/>
                  <a:gd name="T48" fmla="*/ 28519 w 2303"/>
                  <a:gd name="T49" fmla="*/ 90035 h 2304"/>
                  <a:gd name="T50" fmla="*/ 23435 w 2303"/>
                  <a:gd name="T51" fmla="*/ 92909 h 2304"/>
                  <a:gd name="T52" fmla="*/ 19731 w 2303"/>
                  <a:gd name="T53" fmla="*/ 98767 h 2304"/>
                  <a:gd name="T54" fmla="*/ 18294 w 2303"/>
                  <a:gd name="T55" fmla="*/ 106837 h 2304"/>
                  <a:gd name="T56" fmla="*/ 20505 w 2303"/>
                  <a:gd name="T57" fmla="*/ 115625 h 2304"/>
                  <a:gd name="T58" fmla="*/ 25590 w 2303"/>
                  <a:gd name="T59" fmla="*/ 121483 h 2304"/>
                  <a:gd name="T60" fmla="*/ 32167 w 2303"/>
                  <a:gd name="T61" fmla="*/ 125850 h 2304"/>
                  <a:gd name="T62" fmla="*/ 40955 w 2303"/>
                  <a:gd name="T63" fmla="*/ 127342 h 2304"/>
                  <a:gd name="T64" fmla="*/ 55602 w 2303"/>
                  <a:gd name="T65" fmla="*/ 123639 h 2304"/>
                  <a:gd name="T66" fmla="*/ 68756 w 2303"/>
                  <a:gd name="T67" fmla="*/ 113414 h 2304"/>
                  <a:gd name="T68" fmla="*/ 77544 w 2303"/>
                  <a:gd name="T69" fmla="*/ 99541 h 2304"/>
                  <a:gd name="T70" fmla="*/ 84840 w 2303"/>
                  <a:gd name="T71" fmla="*/ 79755 h 2304"/>
                  <a:gd name="T72" fmla="*/ 106063 w 2303"/>
                  <a:gd name="T73" fmla="*/ 20505 h 2304"/>
                  <a:gd name="T74" fmla="*/ 108993 w 2303"/>
                  <a:gd name="T75" fmla="*/ 16857 h 2304"/>
                  <a:gd name="T76" fmla="*/ 115570 w 2303"/>
                  <a:gd name="T77" fmla="*/ 15420 h 2304"/>
                  <a:gd name="T78" fmla="*/ 123639 w 2303"/>
                  <a:gd name="T79" fmla="*/ 13928 h 2304"/>
                  <a:gd name="T80" fmla="*/ 127287 w 2303"/>
                  <a:gd name="T81" fmla="*/ 9562 h 2304"/>
                  <a:gd name="T82" fmla="*/ 123639 w 2303"/>
                  <a:gd name="T83" fmla="*/ 5140 h 2304"/>
                  <a:gd name="T84" fmla="*/ 115570 w 2303"/>
                  <a:gd name="T85" fmla="*/ 3703 h 2304"/>
                  <a:gd name="T86" fmla="*/ 81192 w 2303"/>
                  <a:gd name="T87" fmla="*/ 3703 h 2304"/>
                  <a:gd name="T88" fmla="*/ 74615 w 2303"/>
                  <a:gd name="T89" fmla="*/ 5140 h 2304"/>
                  <a:gd name="T90" fmla="*/ 73896 w 2303"/>
                  <a:gd name="T91" fmla="*/ 9562 h 2304"/>
                  <a:gd name="T92" fmla="*/ 75333 w 2303"/>
                  <a:gd name="T93" fmla="*/ 13928 h 2304"/>
                  <a:gd name="T94" fmla="*/ 82684 w 2303"/>
                  <a:gd name="T95" fmla="*/ 15420 h 2304"/>
                  <a:gd name="T96" fmla="*/ 89261 w 2303"/>
                  <a:gd name="T97" fmla="*/ 16857 h 2304"/>
                  <a:gd name="T98" fmla="*/ 90698 w 2303"/>
                  <a:gd name="T99" fmla="*/ 19068 h 2304"/>
                  <a:gd name="T100" fmla="*/ 89261 w 2303"/>
                  <a:gd name="T101" fmla="*/ 27082 h 2304"/>
                  <a:gd name="T102" fmla="*/ 73178 w 2303"/>
                  <a:gd name="T103" fmla="*/ 75388 h 2304"/>
                  <a:gd name="T104" fmla="*/ 44603 w 2303"/>
                  <a:gd name="T105" fmla="*/ 21224 h 2304"/>
                  <a:gd name="T106" fmla="*/ 43166 w 2303"/>
                  <a:gd name="T107" fmla="*/ 17576 h 2304"/>
                  <a:gd name="T108" fmla="*/ 43166 w 2303"/>
                  <a:gd name="T109" fmla="*/ 14647 h 2304"/>
                  <a:gd name="T110" fmla="*/ 43166 w 2303"/>
                  <a:gd name="T111" fmla="*/ 12491 h 2304"/>
                  <a:gd name="T112" fmla="*/ 45377 w 2303"/>
                  <a:gd name="T113" fmla="*/ 11717 h 2304"/>
                  <a:gd name="T114" fmla="*/ 51235 w 2303"/>
                  <a:gd name="T115" fmla="*/ 10280 h 2304"/>
                  <a:gd name="T116" fmla="*/ 52672 w 2303"/>
                  <a:gd name="T117" fmla="*/ 5859 h 2304"/>
                  <a:gd name="T118" fmla="*/ 50462 w 2303"/>
                  <a:gd name="T119" fmla="*/ 2211 h 2304"/>
                  <a:gd name="T120" fmla="*/ 43884 w 2303"/>
                  <a:gd name="T121" fmla="*/ 55 h 2304"/>
                  <a:gd name="T122" fmla="*/ 12436 w 2303"/>
                  <a:gd name="T123" fmla="*/ 55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1F2E916A-18C8-4275-851F-48B48F9E0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55 w 7056"/>
                <a:gd name="T1" fmla="*/ 0 h 887"/>
                <a:gd name="T2" fmla="*/ 55 w 7056"/>
                <a:gd name="T3" fmla="*/ 49024 h 887"/>
                <a:gd name="T4" fmla="*/ 389930 w 7056"/>
                <a:gd name="T5" fmla="*/ 49024 h 887"/>
                <a:gd name="T6" fmla="*/ 389930 w 7056"/>
                <a:gd name="T7" fmla="*/ 0 h 887"/>
                <a:gd name="T8" fmla="*/ 55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FE6EDAF8-B4D1-4F0E-8E88-09E04055F82F}"/>
              </a:ext>
            </a:extLst>
          </p:cNvPr>
          <p:cNvSpPr>
            <a:spLocks/>
          </p:cNvSpPr>
          <p:nvPr/>
        </p:nvSpPr>
        <p:spPr bwMode="auto">
          <a:xfrm>
            <a:off x="3308351" y="6418263"/>
            <a:ext cx="264583" cy="165100"/>
          </a:xfrm>
          <a:custGeom>
            <a:avLst/>
            <a:gdLst>
              <a:gd name="T0" fmla="*/ 41 w 4806"/>
              <a:gd name="T1" fmla="*/ 55 h 2979"/>
              <a:gd name="T2" fmla="*/ 41 w 4806"/>
              <a:gd name="T3" fmla="*/ 165045 h 2979"/>
              <a:gd name="T4" fmla="*/ 198396 w 4806"/>
              <a:gd name="T5" fmla="*/ 165045 h 2979"/>
              <a:gd name="T6" fmla="*/ 198396 w 4806"/>
              <a:gd name="T7" fmla="*/ 55 h 2979"/>
              <a:gd name="T8" fmla="*/ 41 w 4806"/>
              <a:gd name="T9" fmla="*/ 55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7C8228A8-23F8-4C2B-8C1B-96E407B3590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27F3AFE9-6231-4B43-9B4D-1EB0CD326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55 w 4806"/>
                <a:gd name="T1" fmla="*/ 55 h 8167"/>
                <a:gd name="T2" fmla="*/ 55 w 4806"/>
                <a:gd name="T3" fmla="*/ 451390 h 8167"/>
                <a:gd name="T4" fmla="*/ 265573 w 4806"/>
                <a:gd name="T5" fmla="*/ 451390 h 8167"/>
                <a:gd name="T6" fmla="*/ 265573 w 4806"/>
                <a:gd name="T7" fmla="*/ 55 h 8167"/>
                <a:gd name="T8" fmla="*/ 55 w 4806"/>
                <a:gd name="T9" fmla="*/ 55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69B65C41-5060-444D-A40F-8067154D7D58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5276A261-5D0B-413D-ACBE-083C3A9F6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55 w 132354"/>
                  <a:gd name="T1" fmla="*/ 55 h 7612"/>
                  <a:gd name="T2" fmla="*/ 55 w 132354"/>
                  <a:gd name="T3" fmla="*/ 420660 h 7612"/>
                  <a:gd name="T4" fmla="*/ 7315151 w 132354"/>
                  <a:gd name="T5" fmla="*/ 420660 h 7612"/>
                  <a:gd name="T6" fmla="*/ 7315151 w 132354"/>
                  <a:gd name="T7" fmla="*/ 55 h 7612"/>
                  <a:gd name="T8" fmla="*/ 55 w 132354"/>
                  <a:gd name="T9" fmla="*/ 55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AB7A2222-033B-4392-BD9D-AD637A893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55 w 132354"/>
                  <a:gd name="T1" fmla="*/ 55 h 2423"/>
                  <a:gd name="T2" fmla="*/ 55 w 132354"/>
                  <a:gd name="T3" fmla="*/ 133919 h 2423"/>
                  <a:gd name="T4" fmla="*/ 7315151 w 132354"/>
                  <a:gd name="T5" fmla="*/ 133919 h 2423"/>
                  <a:gd name="T6" fmla="*/ 7315151 w 132354"/>
                  <a:gd name="T7" fmla="*/ 55 h 2423"/>
                  <a:gd name="T8" fmla="*/ 55 w 132354"/>
                  <a:gd name="T9" fmla="*/ 55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EABBE9F4-F44D-4B78-BC1A-92453083E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55 w 4792"/>
                  <a:gd name="T1" fmla="*/ 55 h 8167"/>
                  <a:gd name="T2" fmla="*/ 55 w 4792"/>
                  <a:gd name="T3" fmla="*/ 451390 h 8167"/>
                  <a:gd name="T4" fmla="*/ 264854 w 4792"/>
                  <a:gd name="T5" fmla="*/ 451390 h 8167"/>
                  <a:gd name="T6" fmla="*/ 264854 w 4792"/>
                  <a:gd name="T7" fmla="*/ 55 h 8167"/>
                  <a:gd name="T8" fmla="*/ 55 w 4792"/>
                  <a:gd name="T9" fmla="*/ 55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5C290330-1909-4C28-B998-5415ABC06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55 w 4792"/>
                  <a:gd name="T1" fmla="*/ 55 h 2979"/>
                  <a:gd name="T2" fmla="*/ 55 w 4792"/>
                  <a:gd name="T3" fmla="*/ 164594 h 2979"/>
                  <a:gd name="T4" fmla="*/ 264854 w 4792"/>
                  <a:gd name="T5" fmla="*/ 164594 h 2979"/>
                  <a:gd name="T6" fmla="*/ 264854 w 4792"/>
                  <a:gd name="T7" fmla="*/ 55 h 2979"/>
                  <a:gd name="T8" fmla="*/ 55 w 4792"/>
                  <a:gd name="T9" fmla="*/ 55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0970AADB-45A8-4AFA-A65F-5099A479A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55 w 106109"/>
                  <a:gd name="T1" fmla="*/ 0 h 6499"/>
                  <a:gd name="T2" fmla="*/ 55 w 106109"/>
                  <a:gd name="T3" fmla="*/ 359200 h 6499"/>
                  <a:gd name="T4" fmla="*/ 5864589 w 106109"/>
                  <a:gd name="T5" fmla="*/ 359200 h 6499"/>
                  <a:gd name="T6" fmla="*/ 5864589 w 106109"/>
                  <a:gd name="T7" fmla="*/ 0 h 6499"/>
                  <a:gd name="T8" fmla="*/ 55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086DD304-0343-4122-9A68-DBD27CCC0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55 w 106109"/>
                  <a:gd name="T1" fmla="*/ 0 h 3190"/>
                  <a:gd name="T2" fmla="*/ 55 w 106109"/>
                  <a:gd name="T3" fmla="*/ 176311 h 3190"/>
                  <a:gd name="T4" fmla="*/ 5864589 w 106109"/>
                  <a:gd name="T5" fmla="*/ 176311 h 3190"/>
                  <a:gd name="T6" fmla="*/ 5864589 w 106109"/>
                  <a:gd name="T7" fmla="*/ 0 h 3190"/>
                  <a:gd name="T8" fmla="*/ 55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38493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63A033A2-4E5A-432F-B4C3-9B96523FF75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42B0C98F-8912-4DEA-AE1F-839F81058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7822CD6F-9A10-40BF-B055-E27F8F5D21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BFA9BDA5-AD4C-4867-887A-30415815E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CD5449E5-7096-4822-B216-A8AC31402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ECBF20CE-C406-4E5B-AE03-3D47BFD17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232680D5-D2F9-4958-9F95-BD5C0711AC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1E71DBEF-86A6-47F8-B3FC-E27E2C6AE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8DC75154-E855-4992-97EF-636955786CED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EC2141CC-2459-4D7F-96BC-C2025B5E6F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1FDEACF2-418F-4360-AD8F-FC60B2365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DD113186-C42D-4C07-BF18-9EF8CF1B7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C43FC64-8904-4B88-9EA7-1EE8DAB6FD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BBED9B26-77E2-49A4-BB6C-1ABA8278A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CCD2F67D-2EB8-4F9E-97CE-2D7B476E4992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C72946A9-F9BD-4DAC-87A9-833857B3EF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8DBCDB7-D6A6-4B2B-9B8A-60EFDB145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47A48A85-3580-4A87-B553-EE0DF4BDA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291DF629-EF81-4D9A-933B-9A9FF00D36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1FE4C3EC-441D-4430-9924-A793F7556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BFB40B71-D299-4C71-868B-75A68E4AECDF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6A848424-7453-460D-BE35-A6D9348E6CB3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5122B4AF-338F-40C8-8803-CC0F4468D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2D612A67-E2B5-4186-8566-B8D441FE62D5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DD18554C-4B81-433A-BE2B-4538B0BA040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D10BF18C-5B1E-48A1-AF06-F489C73D9E76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F363EE81-D07C-4AFD-82C5-7FA2FBBEE380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B2FA6176-6A29-4C61-B234-8FFFE4899A2D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5E018438-28AD-4745-89E1-A7F4CEB78B02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1C19B215-A1FC-456B-95DB-92A605181E5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C465E6EB-A608-4D4D-B4FC-C034A5E416D7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1BA6360B-96A3-4065-92F0-2617B53DE6D7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0E04303F-34A4-4E14-98EB-7C8BDFB1D00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AEE9D6B1-E89B-4F51-9B4C-6E6CDF4AC97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26FF1F9E-1F86-4D7D-A01C-02A70F8E4B3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05562508-9BC2-4FC6-B949-135AC5874EFD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55D05B1D-D6E4-4CFF-A602-8F847EB68229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0FEE02D3-79A0-4520-A8A6-8F8B602F666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A770379F-95FA-4B5B-B5A9-A7DD04784FCF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684BFB3-8757-4710-9B2E-459AF55C5119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50EC9533-7C6C-4BDA-9A84-2BA29CB99B5F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CB12AD60-92AF-41A2-8090-132ED2251778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8CC4305C-EE74-405F-910F-A1D6DFE77738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6B3479B7-A939-4D89-8E3C-A91E4CEE5E74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100E2ABF-7A98-4EF2-B29F-2C4867E3B850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D1B615C3-17DA-4CAA-AD7C-24BC584AD5E0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9A9C4DAA-905B-47F7-A578-27717280014D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F0342986-17BB-4607-B06E-9931641335C7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61E8D039-9738-492B-857D-4382C8971B96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70B774AC-BCBF-4CAB-A812-708AF08F924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E82A198F-EF69-4E8F-AF8B-DCA4FF322F0F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FD62C2F5-C782-45A9-9F08-F1F80FA9C030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05ADDE93-310C-4A28-B98C-7A22685E64A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A8C62147-B124-40B3-805D-B16669373EE5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EF06202A-F9DB-4B70-9596-C3197F3EF76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E78E3B4D-B9ED-4BAF-8228-6E3CE8BCD4B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8E137EDB-4E99-411E-8AF6-B27F094107EE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13B764CA-60EA-42F4-B4E1-26682BDAEA7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445E78BE-E5B4-4825-AC15-E2B0BBDB309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CD7B96E5-8C6A-4B80-B211-F3AE53554CF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5F9471E6-98A2-41BA-8459-D993CB2AA289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C327F52F-3E0D-48F2-8F0F-3E0168B0EE1E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E651CE9F-A733-45F7-83F5-8C29ABB1EDA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CD5D9166-4173-469B-B162-7E6056D198D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EEFCEFE4-5A50-4A19-8224-D0505424E5D3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F6A9B6F7-1505-416A-846F-3B2D353FF9AE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F01F04E3-45EC-4A8B-AF5A-304B483DF255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42BF4C20-42F5-468D-BD36-D2E9258DC2BE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8E4A1BF4-C120-43F7-A716-D0449D8D27E9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B4084E37-5CC3-41F3-A434-5ED938074B82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DD83010F-772E-467B-B723-4A2E6751E8A6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AFF18059-8A9A-4365-9DDF-2173C37FBB7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32EE69A2-E458-48A4-950D-506D6D63E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56FA2CA0-7988-4025-9E8B-D5EE99AF17B5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CBB90493-6628-4599-BFFE-43097E0CA78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27C7CC71-86CC-48AB-88A1-6298FF94718B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0B954483-58ED-4151-80F3-E89B3F4983DB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B0A7A7E9-3A17-4592-9260-14DBEB4BF69A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802D58E7-6DD5-4559-8C46-6E24DB5470E8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4446322F-5A3F-4EC0-BD19-E5CD662BC892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BC7CF818-DFED-486C-B107-B859676FA84C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A19A5D7F-889D-4758-AD9F-D52159C12D5D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EF1F0B25-BD1F-4AD5-BC04-1474BEDC9D6A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85B30F53-7D01-494E-B964-AFC69DB4430A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CC6FD437-538F-4000-B4F7-44264AACD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4958FB72-6EE6-4008-8FAC-AA9E091C406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E1DD0F27-0592-4C26-BC76-76F0B0AE4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C5A756AC-8D7F-4945-8271-CD0F48D486AE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4145E355-BF17-474E-AFEC-71F55CFEAF3D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BFEBD156-C8A5-4892-9B81-D9D2C246B24B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C359CEA7-28AC-4F8B-8CCF-AFAC534BB22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0BDB440D-D43D-4D7D-8855-C2535CA2128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1CA8C7D5-84B1-441D-9904-E64A857CAEDE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B8D146B8-599F-499E-86EE-E1AA3159D08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ECF3A058-8327-4C08-8FD8-5C86F907C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1178380 w 38516"/>
                <a:gd name="T1" fmla="*/ 61 h 5883"/>
                <a:gd name="T2" fmla="*/ 0 w 38516"/>
                <a:gd name="T3" fmla="*/ 179603 h 5883"/>
                <a:gd name="T4" fmla="*/ 1178380 w 38516"/>
                <a:gd name="T5" fmla="*/ 361171 h 5883"/>
                <a:gd name="T6" fmla="*/ 2364987 w 38516"/>
                <a:gd name="T7" fmla="*/ 179603 h 5883"/>
                <a:gd name="T8" fmla="*/ 1178380 w 38516"/>
                <a:gd name="T9" fmla="*/ 61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7A099833-F2B8-4F72-A732-C546F639167B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6DE58A82-91A6-4B0C-8A96-E4DDDB6D3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55 w 2437"/>
                  <a:gd name="T1" fmla="*/ 55 h 2211"/>
                  <a:gd name="T2" fmla="*/ 55 w 2437"/>
                  <a:gd name="T3" fmla="*/ 39518 h 2211"/>
                  <a:gd name="T4" fmla="*/ 55 w 2437"/>
                  <a:gd name="T5" fmla="*/ 70248 h 2211"/>
                  <a:gd name="T6" fmla="*/ 55 w 2437"/>
                  <a:gd name="T7" fmla="*/ 122202 h 2211"/>
                  <a:gd name="T8" fmla="*/ 134638 w 2437"/>
                  <a:gd name="T9" fmla="*/ 61460 h 2211"/>
                  <a:gd name="T10" fmla="*/ 55 w 2437"/>
                  <a:gd name="T11" fmla="*/ 55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D3BF6713-7451-4BFA-8CAF-BB8A92366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55 w 1656"/>
                  <a:gd name="T1" fmla="*/ 55 h 1431"/>
                  <a:gd name="T2" fmla="*/ 55 w 1656"/>
                  <a:gd name="T3" fmla="*/ 79036 h 1431"/>
                  <a:gd name="T4" fmla="*/ 91472 w 1656"/>
                  <a:gd name="T5" fmla="*/ 79036 h 1431"/>
                  <a:gd name="T6" fmla="*/ 91472 w 1656"/>
                  <a:gd name="T7" fmla="*/ 55 h 1431"/>
                  <a:gd name="T8" fmla="*/ 55 w 1656"/>
                  <a:gd name="T9" fmla="*/ 55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D675E859-CD75-43AE-BF66-AB98C1B01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929 w 1669"/>
                  <a:gd name="T1" fmla="*/ 1492 h 1457"/>
                  <a:gd name="T2" fmla="*/ 2211 w 1669"/>
                  <a:gd name="T3" fmla="*/ 8843 h 1457"/>
                  <a:gd name="T4" fmla="*/ 16139 w 1669"/>
                  <a:gd name="T5" fmla="*/ 10999 h 1457"/>
                  <a:gd name="T6" fmla="*/ 38081 w 1669"/>
                  <a:gd name="T7" fmla="*/ 40292 h 1457"/>
                  <a:gd name="T8" fmla="*/ 32941 w 1669"/>
                  <a:gd name="T9" fmla="*/ 47587 h 1457"/>
                  <a:gd name="T10" fmla="*/ 21998 w 1669"/>
                  <a:gd name="T11" fmla="*/ 62234 h 1457"/>
                  <a:gd name="T12" fmla="*/ 14647 w 1669"/>
                  <a:gd name="T13" fmla="*/ 65882 h 1457"/>
                  <a:gd name="T14" fmla="*/ 4422 w 1669"/>
                  <a:gd name="T15" fmla="*/ 71022 h 1457"/>
                  <a:gd name="T16" fmla="*/ 6632 w 1669"/>
                  <a:gd name="T17" fmla="*/ 74669 h 1457"/>
                  <a:gd name="T18" fmla="*/ 30730 w 1669"/>
                  <a:gd name="T19" fmla="*/ 75388 h 1457"/>
                  <a:gd name="T20" fmla="*/ 37307 w 1669"/>
                  <a:gd name="T21" fmla="*/ 76106 h 1457"/>
                  <a:gd name="T22" fmla="*/ 44658 w 1669"/>
                  <a:gd name="T23" fmla="*/ 71740 h 1457"/>
                  <a:gd name="T24" fmla="*/ 36589 w 1669"/>
                  <a:gd name="T25" fmla="*/ 67319 h 1457"/>
                  <a:gd name="T26" fmla="*/ 32941 w 1669"/>
                  <a:gd name="T27" fmla="*/ 65163 h 1457"/>
                  <a:gd name="T28" fmla="*/ 36589 w 1669"/>
                  <a:gd name="T29" fmla="*/ 60023 h 1457"/>
                  <a:gd name="T30" fmla="*/ 44658 w 1669"/>
                  <a:gd name="T31" fmla="*/ 49024 h 1457"/>
                  <a:gd name="T32" fmla="*/ 53446 w 1669"/>
                  <a:gd name="T33" fmla="*/ 61460 h 1457"/>
                  <a:gd name="T34" fmla="*/ 57813 w 1669"/>
                  <a:gd name="T35" fmla="*/ 68811 h 1457"/>
                  <a:gd name="T36" fmla="*/ 54883 w 1669"/>
                  <a:gd name="T37" fmla="*/ 71022 h 1457"/>
                  <a:gd name="T38" fmla="*/ 51954 w 1669"/>
                  <a:gd name="T39" fmla="*/ 75388 h 1457"/>
                  <a:gd name="T40" fmla="*/ 60023 w 1669"/>
                  <a:gd name="T41" fmla="*/ 80528 h 1457"/>
                  <a:gd name="T42" fmla="*/ 89980 w 1669"/>
                  <a:gd name="T43" fmla="*/ 79754 h 1457"/>
                  <a:gd name="T44" fmla="*/ 89980 w 1669"/>
                  <a:gd name="T45" fmla="*/ 73177 h 1457"/>
                  <a:gd name="T46" fmla="*/ 80473 w 1669"/>
                  <a:gd name="T47" fmla="*/ 71740 h 1457"/>
                  <a:gd name="T48" fmla="*/ 73178 w 1669"/>
                  <a:gd name="T49" fmla="*/ 68811 h 1457"/>
                  <a:gd name="T50" fmla="*/ 62179 w 1669"/>
                  <a:gd name="T51" fmla="*/ 55657 h 1457"/>
                  <a:gd name="T52" fmla="*/ 57813 w 1669"/>
                  <a:gd name="T53" fmla="*/ 30785 h 1457"/>
                  <a:gd name="T54" fmla="*/ 70248 w 1669"/>
                  <a:gd name="T55" fmla="*/ 16857 h 1457"/>
                  <a:gd name="T56" fmla="*/ 87824 w 1669"/>
                  <a:gd name="T57" fmla="*/ 15420 h 1457"/>
                  <a:gd name="T58" fmla="*/ 91472 w 1669"/>
                  <a:gd name="T59" fmla="*/ 11717 h 1457"/>
                  <a:gd name="T60" fmla="*/ 56376 w 1669"/>
                  <a:gd name="T61" fmla="*/ 6632 h 1457"/>
                  <a:gd name="T62" fmla="*/ 49025 w 1669"/>
                  <a:gd name="T63" fmla="*/ 11717 h 1457"/>
                  <a:gd name="T64" fmla="*/ 52673 w 1669"/>
                  <a:gd name="T65" fmla="*/ 15420 h 1457"/>
                  <a:gd name="T66" fmla="*/ 51954 w 1669"/>
                  <a:gd name="T67" fmla="*/ 19787 h 1457"/>
                  <a:gd name="T68" fmla="*/ 44658 w 1669"/>
                  <a:gd name="T69" fmla="*/ 31504 h 1457"/>
                  <a:gd name="T70" fmla="*/ 35152 w 1669"/>
                  <a:gd name="T71" fmla="*/ 18350 h 1457"/>
                  <a:gd name="T72" fmla="*/ 31504 w 1669"/>
                  <a:gd name="T73" fmla="*/ 11717 h 1457"/>
                  <a:gd name="T74" fmla="*/ 36589 w 1669"/>
                  <a:gd name="T75" fmla="*/ 10280 h 1457"/>
                  <a:gd name="T76" fmla="*/ 42448 w 1669"/>
                  <a:gd name="T77" fmla="*/ 5914 h 1457"/>
                  <a:gd name="T78" fmla="*/ 41011 w 1669"/>
                  <a:gd name="T79" fmla="*/ 2211 h 1457"/>
                  <a:gd name="T80" fmla="*/ 32941 w 1669"/>
                  <a:gd name="T81" fmla="*/ 55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5ADFFB67-29D4-4451-A368-735F046F8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36589 w 1814"/>
                  <a:gd name="T1" fmla="*/ 8843 h 1536"/>
                  <a:gd name="T2" fmla="*/ 36589 w 1814"/>
                  <a:gd name="T3" fmla="*/ 21279 h 1536"/>
                  <a:gd name="T4" fmla="*/ 49025 w 1814"/>
                  <a:gd name="T5" fmla="*/ 39518 h 1536"/>
                  <a:gd name="T6" fmla="*/ 60742 w 1814"/>
                  <a:gd name="T7" fmla="*/ 18350 h 1536"/>
                  <a:gd name="T8" fmla="*/ 54883 w 1814"/>
                  <a:gd name="T9" fmla="*/ 11717 h 1536"/>
                  <a:gd name="T10" fmla="*/ 73178 w 1814"/>
                  <a:gd name="T11" fmla="*/ 14647 h 1536"/>
                  <a:gd name="T12" fmla="*/ 51954 w 1814"/>
                  <a:gd name="T13" fmla="*/ 39518 h 1536"/>
                  <a:gd name="T14" fmla="*/ 63616 w 1814"/>
                  <a:gd name="T15" fmla="*/ 60742 h 1536"/>
                  <a:gd name="T16" fmla="*/ 78981 w 1814"/>
                  <a:gd name="T17" fmla="*/ 76107 h 1536"/>
                  <a:gd name="T18" fmla="*/ 60742 w 1814"/>
                  <a:gd name="T19" fmla="*/ 79036 h 1536"/>
                  <a:gd name="T20" fmla="*/ 63616 w 1814"/>
                  <a:gd name="T21" fmla="*/ 69530 h 1536"/>
                  <a:gd name="T22" fmla="*/ 54883 w 1814"/>
                  <a:gd name="T23" fmla="*/ 54883 h 1536"/>
                  <a:gd name="T24" fmla="*/ 45377 w 1814"/>
                  <a:gd name="T25" fmla="*/ 48306 h 1536"/>
                  <a:gd name="T26" fmla="*/ 36589 w 1814"/>
                  <a:gd name="T27" fmla="*/ 63671 h 1536"/>
                  <a:gd name="T28" fmla="*/ 39518 w 1814"/>
                  <a:gd name="T29" fmla="*/ 73178 h 1536"/>
                  <a:gd name="T30" fmla="*/ 36589 w 1814"/>
                  <a:gd name="T31" fmla="*/ 76107 h 1536"/>
                  <a:gd name="T32" fmla="*/ 18294 w 1814"/>
                  <a:gd name="T33" fmla="*/ 69530 h 1536"/>
                  <a:gd name="T34" fmla="*/ 33660 w 1814"/>
                  <a:gd name="T35" fmla="*/ 57813 h 1536"/>
                  <a:gd name="T36" fmla="*/ 42447 w 1814"/>
                  <a:gd name="T37" fmla="*/ 45377 h 1536"/>
                  <a:gd name="T38" fmla="*/ 21224 w 1814"/>
                  <a:gd name="T39" fmla="*/ 8843 h 1536"/>
                  <a:gd name="T40" fmla="*/ 42447 w 1814"/>
                  <a:gd name="T41" fmla="*/ 5914 h 1536"/>
                  <a:gd name="T42" fmla="*/ 2929 w 1814"/>
                  <a:gd name="T43" fmla="*/ 14647 h 1536"/>
                  <a:gd name="T44" fmla="*/ 36589 w 1814"/>
                  <a:gd name="T45" fmla="*/ 42448 h 1536"/>
                  <a:gd name="T46" fmla="*/ 30730 w 1814"/>
                  <a:gd name="T47" fmla="*/ 51235 h 1536"/>
                  <a:gd name="T48" fmla="*/ 18294 w 1814"/>
                  <a:gd name="T49" fmla="*/ 63671 h 1536"/>
                  <a:gd name="T50" fmla="*/ 5859 w 1814"/>
                  <a:gd name="T51" fmla="*/ 79036 h 1536"/>
                  <a:gd name="T52" fmla="*/ 39518 w 1814"/>
                  <a:gd name="T53" fmla="*/ 81966 h 1536"/>
                  <a:gd name="T54" fmla="*/ 49025 w 1814"/>
                  <a:gd name="T55" fmla="*/ 69530 h 1536"/>
                  <a:gd name="T56" fmla="*/ 45377 w 1814"/>
                  <a:gd name="T57" fmla="*/ 60742 h 1536"/>
                  <a:gd name="T58" fmla="*/ 54883 w 1814"/>
                  <a:gd name="T59" fmla="*/ 63671 h 1536"/>
                  <a:gd name="T60" fmla="*/ 51954 w 1814"/>
                  <a:gd name="T61" fmla="*/ 79036 h 1536"/>
                  <a:gd name="T62" fmla="*/ 94346 w 1814"/>
                  <a:gd name="T63" fmla="*/ 84895 h 1536"/>
                  <a:gd name="T64" fmla="*/ 88487 w 1814"/>
                  <a:gd name="T65" fmla="*/ 69530 h 1536"/>
                  <a:gd name="T66" fmla="*/ 67319 w 1814"/>
                  <a:gd name="T67" fmla="*/ 54883 h 1536"/>
                  <a:gd name="T68" fmla="*/ 70248 w 1814"/>
                  <a:gd name="T69" fmla="*/ 27082 h 1536"/>
                  <a:gd name="T70" fmla="*/ 94346 w 1814"/>
                  <a:gd name="T71" fmla="*/ 18350 h 1536"/>
                  <a:gd name="T72" fmla="*/ 97275 w 1814"/>
                  <a:gd name="T73" fmla="*/ 8843 h 1536"/>
                  <a:gd name="T74" fmla="*/ 49025 w 1814"/>
                  <a:gd name="T75" fmla="*/ 14647 h 1536"/>
                  <a:gd name="T76" fmla="*/ 49025 w 1814"/>
                  <a:gd name="T77" fmla="*/ 24153 h 1536"/>
                  <a:gd name="T78" fmla="*/ 42447 w 1814"/>
                  <a:gd name="T79" fmla="*/ 18350 h 1536"/>
                  <a:gd name="T80" fmla="*/ 49025 w 1814"/>
                  <a:gd name="T81" fmla="*/ 8843 h 1536"/>
                  <a:gd name="T82" fmla="*/ 45377 w 1814"/>
                  <a:gd name="T83" fmla="*/ 2985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2C73FCCE-0E91-4A07-A6AE-A449182BE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950700 w 22395"/>
                  <a:gd name="T1" fmla="*/ 477422 h 21477"/>
                  <a:gd name="T2" fmla="*/ 994142 w 22395"/>
                  <a:gd name="T3" fmla="*/ 516222 h 21477"/>
                  <a:gd name="T4" fmla="*/ 1012436 w 22395"/>
                  <a:gd name="T5" fmla="*/ 921462 h 21477"/>
                  <a:gd name="T6" fmla="*/ 954679 w 22395"/>
                  <a:gd name="T7" fmla="*/ 979274 h 21477"/>
                  <a:gd name="T8" fmla="*/ 542807 w 22395"/>
                  <a:gd name="T9" fmla="*/ 973415 h 21477"/>
                  <a:gd name="T10" fmla="*/ 515725 w 22395"/>
                  <a:gd name="T11" fmla="*/ 909026 h 21477"/>
                  <a:gd name="T12" fmla="*/ 923949 w 22395"/>
                  <a:gd name="T13" fmla="*/ 488421 h 21477"/>
                  <a:gd name="T14" fmla="*/ 950700 w 22395"/>
                  <a:gd name="T15" fmla="*/ 477422 h 21477"/>
                  <a:gd name="T16" fmla="*/ 1112309 w 22395"/>
                  <a:gd name="T17" fmla="*/ 55 h 21477"/>
                  <a:gd name="T18" fmla="*/ 1046096 w 22395"/>
                  <a:gd name="T19" fmla="*/ 28298 h 21477"/>
                  <a:gd name="T20" fmla="*/ 54883 w 22395"/>
                  <a:gd name="T21" fmla="*/ 1034157 h 21477"/>
                  <a:gd name="T22" fmla="*/ 125131 w 22395"/>
                  <a:gd name="T23" fmla="*/ 1187034 h 21477"/>
                  <a:gd name="T24" fmla="*/ 1122147 w 22395"/>
                  <a:gd name="T25" fmla="*/ 1187034 h 21477"/>
                  <a:gd name="T26" fmla="*/ 1237772 w 22395"/>
                  <a:gd name="T27" fmla="*/ 1073620 h 21477"/>
                  <a:gd name="T28" fmla="*/ 1204113 w 22395"/>
                  <a:gd name="T29" fmla="*/ 86111 h 21477"/>
                  <a:gd name="T30" fmla="*/ 1112309 w 22395"/>
                  <a:gd name="T31" fmla="*/ 55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2F284DDE-E76E-4029-A51B-C951F91D7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1021223 w 18583"/>
                  <a:gd name="T1" fmla="*/ 0 h 18937"/>
                  <a:gd name="T2" fmla="*/ 1000000 w 18583"/>
                  <a:gd name="T3" fmla="*/ 18294 h 18937"/>
                  <a:gd name="T4" fmla="*/ 8788 w 18583"/>
                  <a:gd name="T5" fmla="*/ 1024153 h 18937"/>
                  <a:gd name="T6" fmla="*/ 0 w 18583"/>
                  <a:gd name="T7" fmla="*/ 1036589 h 18937"/>
                  <a:gd name="T8" fmla="*/ 0 w 18583"/>
                  <a:gd name="T9" fmla="*/ 1039518 h 18937"/>
                  <a:gd name="T10" fmla="*/ 16194 w 18583"/>
                  <a:gd name="T11" fmla="*/ 1046648 h 18937"/>
                  <a:gd name="T12" fmla="*/ 30730 w 18583"/>
                  <a:gd name="T13" fmla="*/ 1039518 h 18937"/>
                  <a:gd name="T14" fmla="*/ 1021223 w 18583"/>
                  <a:gd name="T15" fmla="*/ 30730 h 18937"/>
                  <a:gd name="T16" fmla="*/ 1021223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9F3C9A71-2DDE-4E62-8289-B7900D65D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55 h 1219"/>
                  <a:gd name="T2" fmla="*/ 0 w 1377"/>
                  <a:gd name="T3" fmla="*/ 8843 h 1219"/>
                  <a:gd name="T4" fmla="*/ 67319 w 1377"/>
                  <a:gd name="T5" fmla="*/ 67374 h 1219"/>
                  <a:gd name="T6" fmla="*/ 73178 w 1377"/>
                  <a:gd name="T7" fmla="*/ 67374 h 1219"/>
                  <a:gd name="T8" fmla="*/ 73178 w 1377"/>
                  <a:gd name="T9" fmla="*/ 57868 h 1219"/>
                  <a:gd name="T10" fmla="*/ 9506 w 1377"/>
                  <a:gd name="T11" fmla="*/ 55 h 1219"/>
                  <a:gd name="T12" fmla="*/ 0 w 1377"/>
                  <a:gd name="T13" fmla="*/ 55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E33971DA-06D5-4BC0-BB97-84B37C5E6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4753 w 1377"/>
                  <a:gd name="T1" fmla="*/ 55 h 1259"/>
                  <a:gd name="T2" fmla="*/ 2929 w 1377"/>
                  <a:gd name="T3" fmla="*/ 2266 h 1259"/>
                  <a:gd name="T4" fmla="*/ 2929 w 1377"/>
                  <a:gd name="T5" fmla="*/ 8843 h 1259"/>
                  <a:gd name="T6" fmla="*/ 66601 w 1377"/>
                  <a:gd name="T7" fmla="*/ 69530 h 1259"/>
                  <a:gd name="T8" fmla="*/ 76107 w 1377"/>
                  <a:gd name="T9" fmla="*/ 69530 h 1259"/>
                  <a:gd name="T10" fmla="*/ 73178 w 1377"/>
                  <a:gd name="T11" fmla="*/ 60797 h 1259"/>
                  <a:gd name="T12" fmla="*/ 8788 w 1377"/>
                  <a:gd name="T13" fmla="*/ 2266 h 1259"/>
                  <a:gd name="T14" fmla="*/ 4753 w 1377"/>
                  <a:gd name="T15" fmla="*/ 55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15868DBF-E342-46D4-BA5A-842713631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929 w 993"/>
                  <a:gd name="T1" fmla="*/ 55 h 888"/>
                  <a:gd name="T2" fmla="*/ 2929 w 993"/>
                  <a:gd name="T3" fmla="*/ 6632 h 888"/>
                  <a:gd name="T4" fmla="*/ 48306 w 993"/>
                  <a:gd name="T5" fmla="*/ 49025 h 888"/>
                  <a:gd name="T6" fmla="*/ 54883 w 993"/>
                  <a:gd name="T7" fmla="*/ 49025 h 888"/>
                  <a:gd name="T8" fmla="*/ 54883 w 993"/>
                  <a:gd name="T9" fmla="*/ 43166 h 888"/>
                  <a:gd name="T10" fmla="*/ 5859 w 993"/>
                  <a:gd name="T11" fmla="*/ 55 h 888"/>
                  <a:gd name="T12" fmla="*/ 2929 w 993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635DDEE2-19CB-4C90-9269-AEC996680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4035 w 994"/>
                  <a:gd name="T1" fmla="*/ 55 h 911"/>
                  <a:gd name="T2" fmla="*/ 55 w 994"/>
                  <a:gd name="T3" fmla="*/ 2764 h 911"/>
                  <a:gd name="T4" fmla="*/ 55 w 994"/>
                  <a:gd name="T5" fmla="*/ 5693 h 911"/>
                  <a:gd name="T6" fmla="*/ 48306 w 994"/>
                  <a:gd name="T7" fmla="*/ 48140 h 911"/>
                  <a:gd name="T8" fmla="*/ 51345 w 994"/>
                  <a:gd name="T9" fmla="*/ 50351 h 911"/>
                  <a:gd name="T10" fmla="*/ 54883 w 994"/>
                  <a:gd name="T11" fmla="*/ 48140 h 911"/>
                  <a:gd name="T12" fmla="*/ 54883 w 994"/>
                  <a:gd name="T13" fmla="*/ 45211 h 911"/>
                  <a:gd name="T14" fmla="*/ 5914 w 994"/>
                  <a:gd name="T15" fmla="*/ 2764 h 911"/>
                  <a:gd name="T16" fmla="*/ 4035 w 994"/>
                  <a:gd name="T17" fmla="*/ 55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80856B06-E081-4667-B5C1-BF1E1D996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1953 w 994"/>
                  <a:gd name="T7" fmla="*/ 48306 h 874"/>
                  <a:gd name="T8" fmla="*/ 51953 w 994"/>
                  <a:gd name="T9" fmla="*/ 42447 h 874"/>
                  <a:gd name="T10" fmla="*/ 6632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DC86845B-3EE7-46B1-834C-199BF6AA1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3648 w 993"/>
                  <a:gd name="T1" fmla="*/ 55 h 875"/>
                  <a:gd name="T2" fmla="*/ 3648 w 993"/>
                  <a:gd name="T3" fmla="*/ 5859 h 875"/>
                  <a:gd name="T4" fmla="*/ 49024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447 h 875"/>
                  <a:gd name="T10" fmla="*/ 6577 w 993"/>
                  <a:gd name="T11" fmla="*/ 55 h 875"/>
                  <a:gd name="T12" fmla="*/ 3648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4B0A18EF-805B-4C9E-A3ED-2118C412D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4808 w 994"/>
                  <a:gd name="T1" fmla="*/ 55 h 914"/>
                  <a:gd name="T2" fmla="*/ 2985 w 994"/>
                  <a:gd name="T3" fmla="*/ 2211 h 914"/>
                  <a:gd name="T4" fmla="*/ 2985 w 994"/>
                  <a:gd name="T5" fmla="*/ 5140 h 914"/>
                  <a:gd name="T6" fmla="*/ 49024 w 994"/>
                  <a:gd name="T7" fmla="*/ 48306 h 914"/>
                  <a:gd name="T8" fmla="*/ 51953 w 994"/>
                  <a:gd name="T9" fmla="*/ 50517 h 914"/>
                  <a:gd name="T10" fmla="*/ 54883 w 994"/>
                  <a:gd name="T11" fmla="*/ 48306 h 914"/>
                  <a:gd name="T12" fmla="*/ 54883 w 994"/>
                  <a:gd name="T13" fmla="*/ 44658 h 914"/>
                  <a:gd name="T14" fmla="*/ 6632 w 994"/>
                  <a:gd name="T15" fmla="*/ 2211 h 914"/>
                  <a:gd name="T16" fmla="*/ 4808 w 994"/>
                  <a:gd name="T17" fmla="*/ 55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7491C483-2981-474B-AB57-BC5E89D95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55 w 994"/>
                  <a:gd name="T1" fmla="*/ 55 h 888"/>
                  <a:gd name="T2" fmla="*/ 55 w 994"/>
                  <a:gd name="T3" fmla="*/ 6632 h 888"/>
                  <a:gd name="T4" fmla="*/ 49079 w 994"/>
                  <a:gd name="T5" fmla="*/ 49080 h 888"/>
                  <a:gd name="T6" fmla="*/ 54938 w 994"/>
                  <a:gd name="T7" fmla="*/ 49080 h 888"/>
                  <a:gd name="T8" fmla="*/ 52009 w 994"/>
                  <a:gd name="T9" fmla="*/ 43221 h 888"/>
                  <a:gd name="T10" fmla="*/ 5914 w 994"/>
                  <a:gd name="T11" fmla="*/ 55 h 888"/>
                  <a:gd name="T12" fmla="*/ 55 w 994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81BEFA29-5842-46E8-81D1-D74C357CD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929 w 1047"/>
                  <a:gd name="T1" fmla="*/ 0 h 888"/>
                  <a:gd name="T2" fmla="*/ 2929 w 1047"/>
                  <a:gd name="T3" fmla="*/ 6577 h 888"/>
                  <a:gd name="T4" fmla="*/ 51954 w 1047"/>
                  <a:gd name="T5" fmla="*/ 49025 h 888"/>
                  <a:gd name="T6" fmla="*/ 54883 w 1047"/>
                  <a:gd name="T7" fmla="*/ 49025 h 888"/>
                  <a:gd name="T8" fmla="*/ 54883 w 1047"/>
                  <a:gd name="T9" fmla="*/ 43166 h 888"/>
                  <a:gd name="T10" fmla="*/ 9562 w 1047"/>
                  <a:gd name="T11" fmla="*/ 0 h 888"/>
                  <a:gd name="T12" fmla="*/ 2929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1F534341-356A-480A-A31E-6752A7B79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4422 w 994"/>
                  <a:gd name="T1" fmla="*/ 55 h 911"/>
                  <a:gd name="T2" fmla="*/ 2985 w 994"/>
                  <a:gd name="T3" fmla="*/ 2764 h 911"/>
                  <a:gd name="T4" fmla="*/ 2985 w 994"/>
                  <a:gd name="T5" fmla="*/ 5693 h 911"/>
                  <a:gd name="T6" fmla="*/ 49079 w 994"/>
                  <a:gd name="T7" fmla="*/ 48140 h 911"/>
                  <a:gd name="T8" fmla="*/ 53059 w 994"/>
                  <a:gd name="T9" fmla="*/ 50296 h 911"/>
                  <a:gd name="T10" fmla="*/ 54883 w 994"/>
                  <a:gd name="T11" fmla="*/ 48140 h 911"/>
                  <a:gd name="T12" fmla="*/ 54883 w 994"/>
                  <a:gd name="T13" fmla="*/ 45211 h 911"/>
                  <a:gd name="T14" fmla="*/ 5914 w 994"/>
                  <a:gd name="T15" fmla="*/ 2764 h 911"/>
                  <a:gd name="T16" fmla="*/ 4422 w 994"/>
                  <a:gd name="T17" fmla="*/ 55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3B2A0BE8-EDA4-4D81-9F11-072B3A602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55 h 875"/>
                  <a:gd name="T2" fmla="*/ 2929 w 993"/>
                  <a:gd name="T3" fmla="*/ 5914 h 875"/>
                  <a:gd name="T4" fmla="*/ 48306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502 h 875"/>
                  <a:gd name="T10" fmla="*/ 5859 w 993"/>
                  <a:gd name="T11" fmla="*/ 55 h 875"/>
                  <a:gd name="T12" fmla="*/ 0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84C28F9F-2120-4D59-BEE8-013E29F02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1953 w 994"/>
                  <a:gd name="T7" fmla="*/ 48306 h 874"/>
                  <a:gd name="T8" fmla="*/ 51953 w 994"/>
                  <a:gd name="T9" fmla="*/ 42447 h 874"/>
                  <a:gd name="T10" fmla="*/ 5859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62897DEF-255E-4760-9130-BD2D0AD0D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4809 w 1047"/>
                  <a:gd name="T1" fmla="*/ 0 h 914"/>
                  <a:gd name="T2" fmla="*/ 2985 w 1047"/>
                  <a:gd name="T3" fmla="*/ 2211 h 914"/>
                  <a:gd name="T4" fmla="*/ 2985 w 1047"/>
                  <a:gd name="T5" fmla="*/ 5140 h 914"/>
                  <a:gd name="T6" fmla="*/ 48306 w 1047"/>
                  <a:gd name="T7" fmla="*/ 48306 h 914"/>
                  <a:gd name="T8" fmla="*/ 52728 w 1047"/>
                  <a:gd name="T9" fmla="*/ 50462 h 914"/>
                  <a:gd name="T10" fmla="*/ 54939 w 1047"/>
                  <a:gd name="T11" fmla="*/ 48306 h 914"/>
                  <a:gd name="T12" fmla="*/ 54939 w 1047"/>
                  <a:gd name="T13" fmla="*/ 44658 h 914"/>
                  <a:gd name="T14" fmla="*/ 8843 w 1047"/>
                  <a:gd name="T15" fmla="*/ 2211 h 914"/>
                  <a:gd name="T16" fmla="*/ 4809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3EDD435E-4A80-49DF-AB74-2B8BBCBCF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3648 w 993"/>
                  <a:gd name="T1" fmla="*/ 55 h 888"/>
                  <a:gd name="T2" fmla="*/ 3648 w 993"/>
                  <a:gd name="T3" fmla="*/ 6632 h 888"/>
                  <a:gd name="T4" fmla="*/ 49024 w 993"/>
                  <a:gd name="T5" fmla="*/ 49025 h 888"/>
                  <a:gd name="T6" fmla="*/ 54883 w 993"/>
                  <a:gd name="T7" fmla="*/ 49025 h 888"/>
                  <a:gd name="T8" fmla="*/ 54883 w 993"/>
                  <a:gd name="T9" fmla="*/ 43221 h 888"/>
                  <a:gd name="T10" fmla="*/ 6577 w 993"/>
                  <a:gd name="T11" fmla="*/ 55 h 888"/>
                  <a:gd name="T12" fmla="*/ 3648 w 993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955E9EB4-8EA0-4827-8ECC-3444100BF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55 w 994"/>
                  <a:gd name="T1" fmla="*/ 0 h 887"/>
                  <a:gd name="T2" fmla="*/ 55 w 994"/>
                  <a:gd name="T3" fmla="*/ 6577 h 887"/>
                  <a:gd name="T4" fmla="*/ 48306 w 994"/>
                  <a:gd name="T5" fmla="*/ 49024 h 887"/>
                  <a:gd name="T6" fmla="*/ 54883 w 994"/>
                  <a:gd name="T7" fmla="*/ 49024 h 887"/>
                  <a:gd name="T8" fmla="*/ 51235 w 994"/>
                  <a:gd name="T9" fmla="*/ 43165 h 887"/>
                  <a:gd name="T10" fmla="*/ 5914 w 994"/>
                  <a:gd name="T11" fmla="*/ 0 h 887"/>
                  <a:gd name="T12" fmla="*/ 55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C878FAC8-00D8-45B3-9AFA-C998A03A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266 w 994"/>
                  <a:gd name="T1" fmla="*/ 0 h 911"/>
                  <a:gd name="T2" fmla="*/ 55 w 994"/>
                  <a:gd name="T3" fmla="*/ 2764 h 911"/>
                  <a:gd name="T4" fmla="*/ 55 w 994"/>
                  <a:gd name="T5" fmla="*/ 5693 h 911"/>
                  <a:gd name="T6" fmla="*/ 49079 w 994"/>
                  <a:gd name="T7" fmla="*/ 48140 h 911"/>
                  <a:gd name="T8" fmla="*/ 50516 w 994"/>
                  <a:gd name="T9" fmla="*/ 50296 h 911"/>
                  <a:gd name="T10" fmla="*/ 52009 w 994"/>
                  <a:gd name="T11" fmla="*/ 48140 h 911"/>
                  <a:gd name="T12" fmla="*/ 52009 w 994"/>
                  <a:gd name="T13" fmla="*/ 45211 h 911"/>
                  <a:gd name="T14" fmla="*/ 6632 w 994"/>
                  <a:gd name="T15" fmla="*/ 2764 h 911"/>
                  <a:gd name="T16" fmla="*/ 226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C5248891-0290-4274-BE61-C8C68ECA3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929 w 993"/>
                  <a:gd name="T1" fmla="*/ 55 h 875"/>
                  <a:gd name="T2" fmla="*/ 2929 w 993"/>
                  <a:gd name="T3" fmla="*/ 5914 h 875"/>
                  <a:gd name="T4" fmla="*/ 49024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447 h 875"/>
                  <a:gd name="T10" fmla="*/ 5859 w 993"/>
                  <a:gd name="T11" fmla="*/ 55 h 875"/>
                  <a:gd name="T12" fmla="*/ 2929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AD07A703-4076-425C-8EAA-432F6D3F9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4883 w 994"/>
                  <a:gd name="T7" fmla="*/ 48306 h 874"/>
                  <a:gd name="T8" fmla="*/ 54883 w 994"/>
                  <a:gd name="T9" fmla="*/ 42447 h 874"/>
                  <a:gd name="T10" fmla="*/ 6632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E5C11AB2-9DCA-401A-943A-7831764D5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929 w 993"/>
                  <a:gd name="T1" fmla="*/ 55 h 928"/>
                  <a:gd name="T2" fmla="*/ 0 w 993"/>
                  <a:gd name="T3" fmla="*/ 2266 h 928"/>
                  <a:gd name="T4" fmla="*/ 0 w 993"/>
                  <a:gd name="T5" fmla="*/ 5195 h 928"/>
                  <a:gd name="T6" fmla="*/ 49024 w 993"/>
                  <a:gd name="T7" fmla="*/ 48306 h 928"/>
                  <a:gd name="T8" fmla="*/ 51954 w 993"/>
                  <a:gd name="T9" fmla="*/ 51236 h 928"/>
                  <a:gd name="T10" fmla="*/ 51954 w 993"/>
                  <a:gd name="T11" fmla="*/ 44659 h 928"/>
                  <a:gd name="T12" fmla="*/ 5859 w 993"/>
                  <a:gd name="T13" fmla="*/ 2266 h 928"/>
                  <a:gd name="T14" fmla="*/ 2929 w 993"/>
                  <a:gd name="T15" fmla="*/ 55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24019398-8567-4794-85C1-C6C212B22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4422 w 1377"/>
                  <a:gd name="T1" fmla="*/ 55 h 1242"/>
                  <a:gd name="T2" fmla="*/ 0 w 1377"/>
                  <a:gd name="T3" fmla="*/ 2266 h 1242"/>
                  <a:gd name="T4" fmla="*/ 0 w 1377"/>
                  <a:gd name="T5" fmla="*/ 8125 h 1242"/>
                  <a:gd name="T6" fmla="*/ 66601 w 1377"/>
                  <a:gd name="T7" fmla="*/ 65882 h 1242"/>
                  <a:gd name="T8" fmla="*/ 68480 w 1377"/>
                  <a:gd name="T9" fmla="*/ 68645 h 1242"/>
                  <a:gd name="T10" fmla="*/ 73178 w 1377"/>
                  <a:gd name="T11" fmla="*/ 65882 h 1242"/>
                  <a:gd name="T12" fmla="*/ 73178 w 1377"/>
                  <a:gd name="T13" fmla="*/ 60023 h 1242"/>
                  <a:gd name="T14" fmla="*/ 8788 w 1377"/>
                  <a:gd name="T15" fmla="*/ 2266 h 1242"/>
                  <a:gd name="T16" fmla="*/ 4422 w 1377"/>
                  <a:gd name="T17" fmla="*/ 55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ABA9A070-7449-48F6-B662-228A8EB2B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929 w 1377"/>
                  <a:gd name="T1" fmla="*/ 0 h 1258"/>
                  <a:gd name="T2" fmla="*/ 2929 w 1377"/>
                  <a:gd name="T3" fmla="*/ 9562 h 1258"/>
                  <a:gd name="T4" fmla="*/ 67319 w 1377"/>
                  <a:gd name="T5" fmla="*/ 67319 h 1258"/>
                  <a:gd name="T6" fmla="*/ 71354 w 1377"/>
                  <a:gd name="T7" fmla="*/ 69530 h 1258"/>
                  <a:gd name="T8" fmla="*/ 73178 w 1377"/>
                  <a:gd name="T9" fmla="*/ 67319 h 1258"/>
                  <a:gd name="T10" fmla="*/ 73178 w 1377"/>
                  <a:gd name="T11" fmla="*/ 61461 h 1258"/>
                  <a:gd name="T12" fmla="*/ 9506 w 1377"/>
                  <a:gd name="T13" fmla="*/ 0 h 1258"/>
                  <a:gd name="T14" fmla="*/ 2929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3E1E2DCB-F65B-4FA9-B6F1-119C1EB43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7406 w 1430"/>
                  <a:gd name="T1" fmla="*/ 55 h 1245"/>
                  <a:gd name="T2" fmla="*/ 2929 w 1430"/>
                  <a:gd name="T3" fmla="*/ 2211 h 1245"/>
                  <a:gd name="T4" fmla="*/ 2929 w 1430"/>
                  <a:gd name="T5" fmla="*/ 8069 h 1245"/>
                  <a:gd name="T6" fmla="*/ 70248 w 1430"/>
                  <a:gd name="T7" fmla="*/ 68811 h 1245"/>
                  <a:gd name="T8" fmla="*/ 76107 w 1430"/>
                  <a:gd name="T9" fmla="*/ 68811 h 1245"/>
                  <a:gd name="T10" fmla="*/ 76107 w 1430"/>
                  <a:gd name="T11" fmla="*/ 60023 h 1245"/>
                  <a:gd name="T12" fmla="*/ 12436 w 1430"/>
                  <a:gd name="T13" fmla="*/ 2211 h 1245"/>
                  <a:gd name="T14" fmla="*/ 7406 w 1430"/>
                  <a:gd name="T15" fmla="*/ 55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F968536B-1213-4F20-9209-332743C88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4809 w 1377"/>
                  <a:gd name="T1" fmla="*/ 55 h 1245"/>
                  <a:gd name="T2" fmla="*/ 2929 w 1377"/>
                  <a:gd name="T3" fmla="*/ 2211 h 1245"/>
                  <a:gd name="T4" fmla="*/ 2929 w 1377"/>
                  <a:gd name="T5" fmla="*/ 8788 h 1245"/>
                  <a:gd name="T6" fmla="*/ 66601 w 1377"/>
                  <a:gd name="T7" fmla="*/ 66600 h 1245"/>
                  <a:gd name="T8" fmla="*/ 71243 w 1377"/>
                  <a:gd name="T9" fmla="*/ 68811 h 1245"/>
                  <a:gd name="T10" fmla="*/ 73178 w 1377"/>
                  <a:gd name="T11" fmla="*/ 66600 h 1245"/>
                  <a:gd name="T12" fmla="*/ 73178 w 1377"/>
                  <a:gd name="T13" fmla="*/ 60023 h 1245"/>
                  <a:gd name="T14" fmla="*/ 8788 w 1377"/>
                  <a:gd name="T15" fmla="*/ 2211 h 1245"/>
                  <a:gd name="T16" fmla="*/ 4809 w 1377"/>
                  <a:gd name="T17" fmla="*/ 55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551E4B12-2D56-4A78-87FC-7F52249B7954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62D9C9EF-0926-40E9-863F-63CE97B8C6FC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C69B9196-66D7-4DBE-8EFB-F1A2E43E2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45377 w 18305"/>
                  <a:gd name="T1" fmla="*/ 0 h 3310"/>
                  <a:gd name="T2" fmla="*/ 55 w 18305"/>
                  <a:gd name="T3" fmla="*/ 51954 h 3310"/>
                  <a:gd name="T4" fmla="*/ 55 w 18305"/>
                  <a:gd name="T5" fmla="*/ 130935 h 3310"/>
                  <a:gd name="T6" fmla="*/ 45377 w 18305"/>
                  <a:gd name="T7" fmla="*/ 182889 h 3310"/>
                  <a:gd name="T8" fmla="*/ 1011717 w 18305"/>
                  <a:gd name="T9" fmla="*/ 182889 h 3310"/>
                  <a:gd name="T10" fmla="*/ 1011717 w 18305"/>
                  <a:gd name="T11" fmla="*/ 0 h 3310"/>
                  <a:gd name="T12" fmla="*/ 45377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083147B0-0A90-4ACD-899E-6B3FA60EC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55 w 18305"/>
                  <a:gd name="T1" fmla="*/ 55 h 1656"/>
                  <a:gd name="T2" fmla="*/ 55 w 18305"/>
                  <a:gd name="T3" fmla="*/ 39518 h 1656"/>
                  <a:gd name="T4" fmla="*/ 45377 w 18305"/>
                  <a:gd name="T5" fmla="*/ 91472 h 1656"/>
                  <a:gd name="T6" fmla="*/ 1011717 w 18305"/>
                  <a:gd name="T7" fmla="*/ 91472 h 1656"/>
                  <a:gd name="T8" fmla="*/ 1011717 w 18305"/>
                  <a:gd name="T9" fmla="*/ 55 h 1656"/>
                  <a:gd name="T10" fmla="*/ 55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B23A1B27-AFDB-41FD-AC06-7DE600801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128005 w 20290"/>
                  <a:gd name="T1" fmla="*/ 55 h 5507"/>
                  <a:gd name="T2" fmla="*/ 0 w 20290"/>
                  <a:gd name="T3" fmla="*/ 115625 h 5507"/>
                  <a:gd name="T4" fmla="*/ 0 w 20290"/>
                  <a:gd name="T5" fmla="*/ 194606 h 5507"/>
                  <a:gd name="T6" fmla="*/ 128005 w 20290"/>
                  <a:gd name="T7" fmla="*/ 304372 h 5507"/>
                  <a:gd name="T8" fmla="*/ 1121428 w 20290"/>
                  <a:gd name="T9" fmla="*/ 304372 h 5507"/>
                  <a:gd name="T10" fmla="*/ 1121428 w 20290"/>
                  <a:gd name="T11" fmla="*/ 243630 h 5507"/>
                  <a:gd name="T12" fmla="*/ 1121428 w 20290"/>
                  <a:gd name="T13" fmla="*/ 60742 h 5507"/>
                  <a:gd name="T14" fmla="*/ 1121428 w 20290"/>
                  <a:gd name="T15" fmla="*/ 55 h 5507"/>
                  <a:gd name="T16" fmla="*/ 128005 w 20290"/>
                  <a:gd name="T17" fmla="*/ 55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C0620154-5336-4B86-8642-795477B30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125076 w 20290"/>
                  <a:gd name="T1" fmla="*/ 55 h 5507"/>
                  <a:gd name="T2" fmla="*/ 0 w 20290"/>
                  <a:gd name="T3" fmla="*/ 115625 h 5507"/>
                  <a:gd name="T4" fmla="*/ 0 w 20290"/>
                  <a:gd name="T5" fmla="*/ 194606 h 5507"/>
                  <a:gd name="T6" fmla="*/ 125076 w 20290"/>
                  <a:gd name="T7" fmla="*/ 304372 h 5507"/>
                  <a:gd name="T8" fmla="*/ 1121428 w 20290"/>
                  <a:gd name="T9" fmla="*/ 304372 h 5507"/>
                  <a:gd name="T10" fmla="*/ 1121428 w 20290"/>
                  <a:gd name="T11" fmla="*/ 243630 h 5507"/>
                  <a:gd name="T12" fmla="*/ 118499 w 20290"/>
                  <a:gd name="T13" fmla="*/ 243630 h 5507"/>
                  <a:gd name="T14" fmla="*/ 73177 w 20290"/>
                  <a:gd name="T15" fmla="*/ 191676 h 5507"/>
                  <a:gd name="T16" fmla="*/ 73177 w 20290"/>
                  <a:gd name="T17" fmla="*/ 112696 h 5507"/>
                  <a:gd name="T18" fmla="*/ 118499 w 20290"/>
                  <a:gd name="T19" fmla="*/ 60742 h 5507"/>
                  <a:gd name="T20" fmla="*/ 1121428 w 20290"/>
                  <a:gd name="T21" fmla="*/ 60742 h 5507"/>
                  <a:gd name="T22" fmla="*/ 1121428 w 20290"/>
                  <a:gd name="T23" fmla="*/ 55 h 5507"/>
                  <a:gd name="T24" fmla="*/ 125076 w 20290"/>
                  <a:gd name="T25" fmla="*/ 55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5369F4CB-1E3B-4BFB-A0F2-384F898DD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45377 w 18305"/>
                  <a:gd name="T1" fmla="*/ 0 h 3310"/>
                  <a:gd name="T2" fmla="*/ 55 w 18305"/>
                  <a:gd name="T3" fmla="*/ 51954 h 3310"/>
                  <a:gd name="T4" fmla="*/ 55 w 18305"/>
                  <a:gd name="T5" fmla="*/ 130935 h 3310"/>
                  <a:gd name="T6" fmla="*/ 45377 w 18305"/>
                  <a:gd name="T7" fmla="*/ 182889 h 3310"/>
                  <a:gd name="T8" fmla="*/ 1011717 w 18305"/>
                  <a:gd name="T9" fmla="*/ 182889 h 3310"/>
                  <a:gd name="T10" fmla="*/ 1011717 w 18305"/>
                  <a:gd name="T11" fmla="*/ 0 h 3310"/>
                  <a:gd name="T12" fmla="*/ 45377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73B146C1-20F7-4A52-9DA9-3DE408A56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55 w 18305"/>
                  <a:gd name="T1" fmla="*/ 55 h 1656"/>
                  <a:gd name="T2" fmla="*/ 55 w 18305"/>
                  <a:gd name="T3" fmla="*/ 39518 h 1656"/>
                  <a:gd name="T4" fmla="*/ 45377 w 18305"/>
                  <a:gd name="T5" fmla="*/ 91472 h 1656"/>
                  <a:gd name="T6" fmla="*/ 1011717 w 18305"/>
                  <a:gd name="T7" fmla="*/ 91472 h 1656"/>
                  <a:gd name="T8" fmla="*/ 1011717 w 18305"/>
                  <a:gd name="T9" fmla="*/ 55 h 1656"/>
                  <a:gd name="T10" fmla="*/ 55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91A10664-2CBF-48D8-BDAB-B2FBB3C58DE9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2FAF2870-25D6-417C-B4D2-D7B8DD437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55 w 20291"/>
                  <a:gd name="T1" fmla="*/ 55 h 5520"/>
                  <a:gd name="T2" fmla="*/ 55 w 20291"/>
                  <a:gd name="T3" fmla="*/ 61460 h 5520"/>
                  <a:gd name="T4" fmla="*/ 1005859 w 20291"/>
                  <a:gd name="T5" fmla="*/ 61460 h 5520"/>
                  <a:gd name="T6" fmla="*/ 1048306 w 20291"/>
                  <a:gd name="T7" fmla="*/ 112695 h 5520"/>
                  <a:gd name="T8" fmla="*/ 1048306 w 20291"/>
                  <a:gd name="T9" fmla="*/ 192395 h 5520"/>
                  <a:gd name="T10" fmla="*/ 1005859 w 20291"/>
                  <a:gd name="T11" fmla="*/ 244348 h 5520"/>
                  <a:gd name="T12" fmla="*/ 55 w 20291"/>
                  <a:gd name="T13" fmla="*/ 244348 h 5520"/>
                  <a:gd name="T14" fmla="*/ 55 w 20291"/>
                  <a:gd name="T15" fmla="*/ 305090 h 5520"/>
                  <a:gd name="T16" fmla="*/ 1000000 w 20291"/>
                  <a:gd name="T17" fmla="*/ 305090 h 5520"/>
                  <a:gd name="T18" fmla="*/ 1121429 w 20291"/>
                  <a:gd name="T19" fmla="*/ 195324 h 5520"/>
                  <a:gd name="T20" fmla="*/ 1121429 w 20291"/>
                  <a:gd name="T21" fmla="*/ 116343 h 5520"/>
                  <a:gd name="T22" fmla="*/ 1000000 w 20291"/>
                  <a:gd name="T23" fmla="*/ 55 h 5520"/>
                  <a:gd name="T24" fmla="*/ 55 w 20291"/>
                  <a:gd name="T25" fmla="*/ 55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1D880987-9E9F-42BD-818B-33C1ED06E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182889 h 3310"/>
                  <a:gd name="T4" fmla="*/ 969270 w 18305"/>
                  <a:gd name="T5" fmla="*/ 182889 h 3310"/>
                  <a:gd name="T6" fmla="*/ 1011717 w 18305"/>
                  <a:gd name="T7" fmla="*/ 130935 h 3310"/>
                  <a:gd name="T8" fmla="*/ 1011717 w 18305"/>
                  <a:gd name="T9" fmla="*/ 51235 h 3310"/>
                  <a:gd name="T10" fmla="*/ 969270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AF130E0B-38F3-463E-BC48-36885F20B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55 h 1656"/>
                  <a:gd name="T2" fmla="*/ 0 w 18305"/>
                  <a:gd name="T3" fmla="*/ 91472 h 1656"/>
                  <a:gd name="T4" fmla="*/ 969270 w 18305"/>
                  <a:gd name="T5" fmla="*/ 91472 h 1656"/>
                  <a:gd name="T6" fmla="*/ 1011717 w 18305"/>
                  <a:gd name="T7" fmla="*/ 39518 h 1656"/>
                  <a:gd name="T8" fmla="*/ 1011717 w 18305"/>
                  <a:gd name="T9" fmla="*/ 55 h 1656"/>
                  <a:gd name="T10" fmla="*/ 0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076BDDF7-E0AB-4A2D-949F-9EDBC039F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56375 w 3620"/>
                  <a:gd name="T1" fmla="*/ 0 h 3688"/>
                  <a:gd name="T2" fmla="*/ 0 w 3620"/>
                  <a:gd name="T3" fmla="*/ 26806 h 3688"/>
                  <a:gd name="T4" fmla="*/ 63671 w 3620"/>
                  <a:gd name="T5" fmla="*/ 203836 h 3688"/>
                  <a:gd name="T6" fmla="*/ 191676 w 3620"/>
                  <a:gd name="T7" fmla="*/ 72127 h 3688"/>
                  <a:gd name="T8" fmla="*/ 56375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A34A5B3B-C2F4-444F-A928-487601957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19289 w 1166"/>
                  <a:gd name="T1" fmla="*/ 0 h 1147"/>
                  <a:gd name="T2" fmla="*/ 55 w 1166"/>
                  <a:gd name="T3" fmla="*/ 4864 h 1147"/>
                  <a:gd name="T4" fmla="*/ 21279 w 1166"/>
                  <a:gd name="T5" fmla="*/ 63395 h 1147"/>
                  <a:gd name="T6" fmla="*/ 64445 w 1166"/>
                  <a:gd name="T7" fmla="*/ 17300 h 1147"/>
                  <a:gd name="T8" fmla="*/ 36644 w 1166"/>
                  <a:gd name="T9" fmla="*/ 1934 h 1147"/>
                  <a:gd name="T10" fmla="*/ 19289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E2C8F97C-4223-4B8F-9906-BB277DA0A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42447 w 4130"/>
                  <a:gd name="T1" fmla="*/ 0 h 2753"/>
                  <a:gd name="T2" fmla="*/ 18294 w 4130"/>
                  <a:gd name="T3" fmla="*/ 15365 h 2753"/>
                  <a:gd name="T4" fmla="*/ 2929 w 4130"/>
                  <a:gd name="T5" fmla="*/ 88542 h 2753"/>
                  <a:gd name="T6" fmla="*/ 2929 w 4130"/>
                  <a:gd name="T7" fmla="*/ 103134 h 2753"/>
                  <a:gd name="T8" fmla="*/ 14647 w 4130"/>
                  <a:gd name="T9" fmla="*/ 112640 h 2753"/>
                  <a:gd name="T10" fmla="*/ 18294 w 4130"/>
                  <a:gd name="T11" fmla="*/ 112640 h 2753"/>
                  <a:gd name="T12" fmla="*/ 185818 w 4130"/>
                  <a:gd name="T13" fmla="*/ 152158 h 2753"/>
                  <a:gd name="T14" fmla="*/ 201183 w 4130"/>
                  <a:gd name="T15" fmla="*/ 149229 h 2753"/>
                  <a:gd name="T16" fmla="*/ 209971 w 4130"/>
                  <a:gd name="T17" fmla="*/ 136793 h 2753"/>
                  <a:gd name="T18" fmla="*/ 225336 w 4130"/>
                  <a:gd name="T19" fmla="*/ 66545 h 2753"/>
                  <a:gd name="T20" fmla="*/ 209971 w 4130"/>
                  <a:gd name="T21" fmla="*/ 42447 h 2753"/>
                  <a:gd name="T22" fmla="*/ 42447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16AEFB5E-0997-4F2B-AADD-E903ED51A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8788 w 3905"/>
                  <a:gd name="T1" fmla="*/ 55 h 1814"/>
                  <a:gd name="T2" fmla="*/ 2929 w 3905"/>
                  <a:gd name="T3" fmla="*/ 36644 h 1814"/>
                  <a:gd name="T4" fmla="*/ 2929 w 3905"/>
                  <a:gd name="T5" fmla="*/ 51235 h 1814"/>
                  <a:gd name="T6" fmla="*/ 14647 w 3905"/>
                  <a:gd name="T7" fmla="*/ 60742 h 1814"/>
                  <a:gd name="T8" fmla="*/ 18294 w 3905"/>
                  <a:gd name="T9" fmla="*/ 60742 h 1814"/>
                  <a:gd name="T10" fmla="*/ 185817 w 3905"/>
                  <a:gd name="T11" fmla="*/ 100260 h 1814"/>
                  <a:gd name="T12" fmla="*/ 201182 w 3905"/>
                  <a:gd name="T13" fmla="*/ 97331 h 1814"/>
                  <a:gd name="T14" fmla="*/ 209970 w 3905"/>
                  <a:gd name="T15" fmla="*/ 84895 h 1814"/>
                  <a:gd name="T16" fmla="*/ 215829 w 3905"/>
                  <a:gd name="T17" fmla="*/ 51235 h 1814"/>
                  <a:gd name="T18" fmla="*/ 8788 w 3905"/>
                  <a:gd name="T19" fmla="*/ 55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6E455C7A-F513-424A-B829-ACA5413F8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152159 w 3799"/>
                  <a:gd name="T1" fmla="*/ 0 h 12455"/>
                  <a:gd name="T2" fmla="*/ 0 w 3799"/>
                  <a:gd name="T3" fmla="*/ 637153 h 12455"/>
                  <a:gd name="T4" fmla="*/ 48306 w 3799"/>
                  <a:gd name="T5" fmla="*/ 688333 h 12455"/>
                  <a:gd name="T6" fmla="*/ 209971 w 3799"/>
                  <a:gd name="T7" fmla="*/ 15365 h 12455"/>
                  <a:gd name="T8" fmla="*/ 152159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12A7FE93-1361-49E9-99C7-7E4745A39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152214 w 4025"/>
                  <a:gd name="T1" fmla="*/ 0 h 12402"/>
                  <a:gd name="T2" fmla="*/ 55 w 4025"/>
                  <a:gd name="T3" fmla="*/ 634224 h 12402"/>
                  <a:gd name="T4" fmla="*/ 24153 w 4025"/>
                  <a:gd name="T5" fmla="*/ 685459 h 12402"/>
                  <a:gd name="T6" fmla="*/ 70248 w 4025"/>
                  <a:gd name="T7" fmla="*/ 652518 h 12402"/>
                  <a:gd name="T8" fmla="*/ 222407 w 4025"/>
                  <a:gd name="T9" fmla="*/ 15365 h 12402"/>
                  <a:gd name="T10" fmla="*/ 152214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42C00982-C88F-483E-A716-9A996F1D1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161665 w 4077"/>
                  <a:gd name="T1" fmla="*/ 0 h 12190"/>
                  <a:gd name="T2" fmla="*/ 0 w 4077"/>
                  <a:gd name="T3" fmla="*/ 673741 h 12190"/>
                  <a:gd name="T4" fmla="*/ 0 w 4077"/>
                  <a:gd name="T5" fmla="*/ 673741 h 12190"/>
                  <a:gd name="T6" fmla="*/ 73178 w 4077"/>
                  <a:gd name="T7" fmla="*/ 649588 h 12190"/>
                  <a:gd name="T8" fmla="*/ 225336 w 4077"/>
                  <a:gd name="T9" fmla="*/ 15365 h 12190"/>
                  <a:gd name="T10" fmla="*/ 161665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439D61DA-B5DA-435D-8073-1CD90CD9F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46095 w 4355"/>
                  <a:gd name="T1" fmla="*/ 0 h 2926"/>
                  <a:gd name="T2" fmla="*/ 30730 w 4355"/>
                  <a:gd name="T3" fmla="*/ 2929 h 2926"/>
                  <a:gd name="T4" fmla="*/ 18294 w 4355"/>
                  <a:gd name="T5" fmla="*/ 15365 h 2926"/>
                  <a:gd name="T6" fmla="*/ 2929 w 4355"/>
                  <a:gd name="T7" fmla="*/ 91472 h 2926"/>
                  <a:gd name="T8" fmla="*/ 18294 w 4355"/>
                  <a:gd name="T9" fmla="*/ 116343 h 2926"/>
                  <a:gd name="T10" fmla="*/ 195324 w 4355"/>
                  <a:gd name="T11" fmla="*/ 161665 h 2926"/>
                  <a:gd name="T12" fmla="*/ 222407 w 4355"/>
                  <a:gd name="T13" fmla="*/ 143370 h 2926"/>
                  <a:gd name="T14" fmla="*/ 237772 w 4355"/>
                  <a:gd name="T15" fmla="*/ 70248 h 2926"/>
                  <a:gd name="T16" fmla="*/ 234842 w 4355"/>
                  <a:gd name="T17" fmla="*/ 51954 h 2926"/>
                  <a:gd name="T18" fmla="*/ 225336 w 4355"/>
                  <a:gd name="T19" fmla="*/ 46095 h 2926"/>
                  <a:gd name="T20" fmla="*/ 222407 w 4355"/>
                  <a:gd name="T21" fmla="*/ 43166 h 2926"/>
                  <a:gd name="T22" fmla="*/ 46095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B6420316-1D86-4DED-B285-23BB63D95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33659 w 4130"/>
                  <a:gd name="T1" fmla="*/ 0 h 1933"/>
                  <a:gd name="T2" fmla="*/ 18294 w 4130"/>
                  <a:gd name="T3" fmla="*/ 2929 h 1933"/>
                  <a:gd name="T4" fmla="*/ 5859 w 4130"/>
                  <a:gd name="T5" fmla="*/ 15365 h 1933"/>
                  <a:gd name="T6" fmla="*/ 0 w 4130"/>
                  <a:gd name="T7" fmla="*/ 51954 h 1933"/>
                  <a:gd name="T8" fmla="*/ 216548 w 4130"/>
                  <a:gd name="T9" fmla="*/ 106837 h 1933"/>
                  <a:gd name="T10" fmla="*/ 225336 w 4130"/>
                  <a:gd name="T11" fmla="*/ 70248 h 1933"/>
                  <a:gd name="T12" fmla="*/ 222406 w 4130"/>
                  <a:gd name="T13" fmla="*/ 51954 h 1933"/>
                  <a:gd name="T14" fmla="*/ 212900 w 4130"/>
                  <a:gd name="T15" fmla="*/ 46095 h 1933"/>
                  <a:gd name="T16" fmla="*/ 209971 w 4130"/>
                  <a:gd name="T17" fmla="*/ 43166 h 1933"/>
                  <a:gd name="T18" fmla="*/ 33659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049846C1-35A2-4563-931F-6A7FCBEA9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14536 w 4408"/>
                  <a:gd name="T1" fmla="*/ 0 h 1458"/>
                  <a:gd name="T2" fmla="*/ 2929 w 4408"/>
                  <a:gd name="T3" fmla="*/ 9562 h 1458"/>
                  <a:gd name="T4" fmla="*/ 11717 w 4408"/>
                  <a:gd name="T5" fmla="*/ 27856 h 1458"/>
                  <a:gd name="T6" fmla="*/ 225336 w 4408"/>
                  <a:gd name="T7" fmla="*/ 79810 h 1458"/>
                  <a:gd name="T8" fmla="*/ 229923 w 4408"/>
                  <a:gd name="T9" fmla="*/ 80584 h 1458"/>
                  <a:gd name="T10" fmla="*/ 243630 w 4408"/>
                  <a:gd name="T11" fmla="*/ 71022 h 1458"/>
                  <a:gd name="T12" fmla="*/ 231194 w 4408"/>
                  <a:gd name="T13" fmla="*/ 52728 h 1458"/>
                  <a:gd name="T14" fmla="*/ 18294 w 4408"/>
                  <a:gd name="T15" fmla="*/ 829 h 1458"/>
                  <a:gd name="T16" fmla="*/ 1453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B9E0D4F4-1335-4F0A-AD65-96D7D823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18294 w 4421"/>
                  <a:gd name="T1" fmla="*/ 55 h 1445"/>
                  <a:gd name="T2" fmla="*/ 3648 w 4421"/>
                  <a:gd name="T3" fmla="*/ 12491 h 1445"/>
                  <a:gd name="T4" fmla="*/ 12436 w 4421"/>
                  <a:gd name="T5" fmla="*/ 27138 h 1445"/>
                  <a:gd name="T6" fmla="*/ 226055 w 4421"/>
                  <a:gd name="T7" fmla="*/ 79036 h 1445"/>
                  <a:gd name="T8" fmla="*/ 230642 w 4421"/>
                  <a:gd name="T9" fmla="*/ 79810 h 1445"/>
                  <a:gd name="T10" fmla="*/ 244349 w 4421"/>
                  <a:gd name="T11" fmla="*/ 70248 h 1445"/>
                  <a:gd name="T12" fmla="*/ 231913 w 4421"/>
                  <a:gd name="T13" fmla="*/ 52009 h 1445"/>
                  <a:gd name="T14" fmla="*/ 18294 w 4421"/>
                  <a:gd name="T15" fmla="*/ 55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FE677AEA-5318-4D99-AF60-1C9007710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131598 w 2860"/>
                  <a:gd name="T1" fmla="*/ 0 h 4232"/>
                  <a:gd name="T2" fmla="*/ 118554 w 2860"/>
                  <a:gd name="T3" fmla="*/ 5638 h 4232"/>
                  <a:gd name="T4" fmla="*/ 21224 w 2860"/>
                  <a:gd name="T5" fmla="*/ 215609 h 4232"/>
                  <a:gd name="T6" fmla="*/ 45377 w 2860"/>
                  <a:gd name="T7" fmla="*/ 233848 h 4232"/>
                  <a:gd name="T8" fmla="*/ 48306 w 2860"/>
                  <a:gd name="T9" fmla="*/ 233848 h 4232"/>
                  <a:gd name="T10" fmla="*/ 66600 w 2860"/>
                  <a:gd name="T11" fmla="*/ 206821 h 4232"/>
                  <a:gd name="T12" fmla="*/ 142652 w 2860"/>
                  <a:gd name="T13" fmla="*/ 45156 h 4232"/>
                  <a:gd name="T14" fmla="*/ 149284 w 2860"/>
                  <a:gd name="T15" fmla="*/ 11496 h 4232"/>
                  <a:gd name="T16" fmla="*/ 131598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4BEA81B7-1B5E-4E12-8389-F0E8C6F15C15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444C108D-6293-4504-87E8-1E46D1524C15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7F548BB7-3887-44D4-B4A6-1E1C5F6BCC88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9218214F-62C9-46C9-971E-66E1B8EB7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126321 w 6588"/>
                <a:gd name="T1" fmla="*/ 31 h 4903"/>
                <a:gd name="T2" fmla="*/ 86658 w 6588"/>
                <a:gd name="T3" fmla="*/ 86658 h 4903"/>
                <a:gd name="T4" fmla="*/ 12548 w 6588"/>
                <a:gd name="T5" fmla="*/ 95013 h 4903"/>
                <a:gd name="T6" fmla="*/ 8355 w 6588"/>
                <a:gd name="T7" fmla="*/ 112748 h 4903"/>
                <a:gd name="T8" fmla="*/ 90820 w 6588"/>
                <a:gd name="T9" fmla="*/ 147194 h 4903"/>
                <a:gd name="T10" fmla="*/ 110108 w 6588"/>
                <a:gd name="T11" fmla="*/ 152288 h 4903"/>
                <a:gd name="T12" fmla="*/ 138839 w 6588"/>
                <a:gd name="T13" fmla="*/ 138870 h 4903"/>
                <a:gd name="T14" fmla="*/ 204624 w 6588"/>
                <a:gd name="T15" fmla="*/ 48050 h 4903"/>
                <a:gd name="T16" fmla="*/ 126321 w 6588"/>
                <a:gd name="T17" fmla="*/ 31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0228FC90-8E98-4507-92A1-D666861BC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517896 w 20032"/>
                <a:gd name="T1" fmla="*/ 31 h 16500"/>
                <a:gd name="T2" fmla="*/ 456211 w 20032"/>
                <a:gd name="T3" fmla="*/ 16648 h 16500"/>
                <a:gd name="T4" fmla="*/ 116941 w 20032"/>
                <a:gd name="T5" fmla="*/ 229596 h 16500"/>
                <a:gd name="T6" fmla="*/ 90851 w 20032"/>
                <a:gd name="T7" fmla="*/ 259849 h 16500"/>
                <a:gd name="T8" fmla="*/ 31 w 20032"/>
                <a:gd name="T9" fmla="*/ 464473 h 16500"/>
                <a:gd name="T10" fmla="*/ 78334 w 20032"/>
                <a:gd name="T11" fmla="*/ 512492 h 16500"/>
                <a:gd name="T12" fmla="*/ 204624 w 20032"/>
                <a:gd name="T13" fmla="*/ 342314 h 16500"/>
                <a:gd name="T14" fmla="*/ 309017 w 20032"/>
                <a:gd name="T15" fmla="*/ 320416 h 16500"/>
                <a:gd name="T16" fmla="*/ 482301 w 20032"/>
                <a:gd name="T17" fmla="*/ 277615 h 16500"/>
                <a:gd name="T18" fmla="*/ 578339 w 20032"/>
                <a:gd name="T19" fmla="*/ 220185 h 16500"/>
                <a:gd name="T20" fmla="*/ 608623 w 20032"/>
                <a:gd name="T21" fmla="*/ 173222 h 16500"/>
                <a:gd name="T22" fmla="*/ 622196 w 20032"/>
                <a:gd name="T23" fmla="*/ 121010 h 16500"/>
                <a:gd name="T24" fmla="*/ 622196 w 20032"/>
                <a:gd name="T25" fmla="*/ 107468 h 16500"/>
                <a:gd name="T26" fmla="*/ 556411 w 20032"/>
                <a:gd name="T27" fmla="*/ 7237 h 16500"/>
                <a:gd name="T28" fmla="*/ 517896 w 20032"/>
                <a:gd name="T29" fmla="*/ 31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59FAF000-6615-45B2-AF87-072D1D261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517896 w 20032"/>
                <a:gd name="T1" fmla="*/ 31 h 16500"/>
                <a:gd name="T2" fmla="*/ 456211 w 20032"/>
                <a:gd name="T3" fmla="*/ 16648 h 16500"/>
                <a:gd name="T4" fmla="*/ 116941 w 20032"/>
                <a:gd name="T5" fmla="*/ 229596 h 16500"/>
                <a:gd name="T6" fmla="*/ 90851 w 20032"/>
                <a:gd name="T7" fmla="*/ 259849 h 16500"/>
                <a:gd name="T8" fmla="*/ 31 w 20032"/>
                <a:gd name="T9" fmla="*/ 464473 h 16500"/>
                <a:gd name="T10" fmla="*/ 34477 w 20032"/>
                <a:gd name="T11" fmla="*/ 486370 h 16500"/>
                <a:gd name="T12" fmla="*/ 78334 w 20032"/>
                <a:gd name="T13" fmla="*/ 512492 h 16500"/>
                <a:gd name="T14" fmla="*/ 204624 w 20032"/>
                <a:gd name="T15" fmla="*/ 342314 h 16500"/>
                <a:gd name="T16" fmla="*/ 309017 w 20032"/>
                <a:gd name="T17" fmla="*/ 320416 h 16500"/>
                <a:gd name="T18" fmla="*/ 482301 w 20032"/>
                <a:gd name="T19" fmla="*/ 277615 h 16500"/>
                <a:gd name="T20" fmla="*/ 560604 w 20032"/>
                <a:gd name="T21" fmla="*/ 237952 h 16500"/>
                <a:gd name="T22" fmla="*/ 578339 w 20032"/>
                <a:gd name="T23" fmla="*/ 220185 h 16500"/>
                <a:gd name="T24" fmla="*/ 608623 w 20032"/>
                <a:gd name="T25" fmla="*/ 173222 h 16500"/>
                <a:gd name="T26" fmla="*/ 622196 w 20032"/>
                <a:gd name="T27" fmla="*/ 121010 h 16500"/>
                <a:gd name="T28" fmla="*/ 622196 w 20032"/>
                <a:gd name="T29" fmla="*/ 107468 h 16500"/>
                <a:gd name="T30" fmla="*/ 556411 w 20032"/>
                <a:gd name="T31" fmla="*/ 7237 h 16500"/>
                <a:gd name="T32" fmla="*/ 517896 w 20032"/>
                <a:gd name="T33" fmla="*/ 31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850BA3DE-1203-450A-8D81-B8DA2405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361229 w 14016"/>
                <a:gd name="T1" fmla="*/ 0 h 10789"/>
                <a:gd name="T2" fmla="*/ 170178 w 14016"/>
                <a:gd name="T3" fmla="*/ 78302 h 10789"/>
                <a:gd name="T4" fmla="*/ 91876 w 14016"/>
                <a:gd name="T5" fmla="*/ 147194 h 10789"/>
                <a:gd name="T6" fmla="*/ 31 w 14016"/>
                <a:gd name="T7" fmla="*/ 308985 h 10789"/>
                <a:gd name="T8" fmla="*/ 43888 w 14016"/>
                <a:gd name="T9" fmla="*/ 335107 h 10789"/>
                <a:gd name="T10" fmla="*/ 170178 w 14016"/>
                <a:gd name="T11" fmla="*/ 164929 h 10789"/>
                <a:gd name="T12" fmla="*/ 274571 w 14016"/>
                <a:gd name="T13" fmla="*/ 143032 h 10789"/>
                <a:gd name="T14" fmla="*/ 278733 w 14016"/>
                <a:gd name="T15" fmla="*/ 138838 h 10789"/>
                <a:gd name="T16" fmla="*/ 304855 w 14016"/>
                <a:gd name="T17" fmla="*/ 112748 h 10789"/>
                <a:gd name="T18" fmla="*/ 435338 w 14016"/>
                <a:gd name="T19" fmla="*/ 56374 h 10789"/>
                <a:gd name="T20" fmla="*/ 361229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4A85FBD2-5C04-4FBD-8773-4D5130F6D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346506 w 14016"/>
                <a:gd name="T1" fmla="*/ 0 h 10487"/>
                <a:gd name="T2" fmla="*/ 278733 w 14016"/>
                <a:gd name="T3" fmla="*/ 35036 h 10487"/>
                <a:gd name="T4" fmla="*/ 187913 w 14016"/>
                <a:gd name="T5" fmla="*/ 173874 h 10487"/>
                <a:gd name="T6" fmla="*/ 57430 w 14016"/>
                <a:gd name="T7" fmla="*/ 91410 h 10487"/>
                <a:gd name="T8" fmla="*/ 0 w 14016"/>
                <a:gd name="T9" fmla="*/ 173874 h 10487"/>
                <a:gd name="T10" fmla="*/ 165985 w 14016"/>
                <a:gd name="T11" fmla="*/ 313769 h 10487"/>
                <a:gd name="T12" fmla="*/ 203940 w 14016"/>
                <a:gd name="T13" fmla="*/ 325696 h 10487"/>
                <a:gd name="T14" fmla="*/ 244287 w 14016"/>
                <a:gd name="T15" fmla="*/ 308551 h 10487"/>
                <a:gd name="T16" fmla="*/ 405023 w 14016"/>
                <a:gd name="T17" fmla="*/ 139429 h 10487"/>
                <a:gd name="T18" fmla="*/ 417572 w 14016"/>
                <a:gd name="T19" fmla="*/ 43391 h 10487"/>
                <a:gd name="T20" fmla="*/ 34650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1FDC2A93-C3A0-42F8-9D89-EB1463451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178533 w 5748"/>
                <a:gd name="T1" fmla="*/ 0 h 9814"/>
                <a:gd name="T2" fmla="*/ 178533 w 5748"/>
                <a:gd name="T3" fmla="*/ 0 h 9814"/>
                <a:gd name="T4" fmla="*/ 164960 w 5748"/>
                <a:gd name="T5" fmla="*/ 13573 h 9814"/>
                <a:gd name="T6" fmla="*/ 74140 w 5748"/>
                <a:gd name="T7" fmla="*/ 152412 h 9814"/>
                <a:gd name="T8" fmla="*/ 31 w 5748"/>
                <a:gd name="T9" fmla="*/ 109611 h 9814"/>
                <a:gd name="T10" fmla="*/ 31 w 5748"/>
                <a:gd name="T11" fmla="*/ 248450 h 9814"/>
                <a:gd name="T12" fmla="*/ 52212 w 5748"/>
                <a:gd name="T13" fmla="*/ 292307 h 9814"/>
                <a:gd name="T14" fmla="*/ 74140 w 5748"/>
                <a:gd name="T15" fmla="*/ 304824 h 9814"/>
                <a:gd name="T16" fmla="*/ 126321 w 5748"/>
                <a:gd name="T17" fmla="*/ 122128 h 9814"/>
                <a:gd name="T18" fmla="*/ 178533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631F85D8-7290-4D87-A3F5-51DDA4060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82927 w 14151"/>
                <a:gd name="T1" fmla="*/ 0 h 16292"/>
                <a:gd name="T2" fmla="*/ 156605 w 14151"/>
                <a:gd name="T3" fmla="*/ 17766 h 16292"/>
                <a:gd name="T4" fmla="*/ 57430 w 14151"/>
                <a:gd name="T5" fmla="*/ 212948 h 16292"/>
                <a:gd name="T6" fmla="*/ 31 w 14151"/>
                <a:gd name="T7" fmla="*/ 417572 h 16292"/>
                <a:gd name="T8" fmla="*/ 260160 w 14151"/>
                <a:gd name="T9" fmla="*/ 506031 h 16292"/>
                <a:gd name="T10" fmla="*/ 296500 w 14151"/>
                <a:gd name="T11" fmla="*/ 504198 h 16292"/>
                <a:gd name="T12" fmla="*/ 435339 w 14151"/>
                <a:gd name="T13" fmla="*/ 465591 h 16292"/>
                <a:gd name="T14" fmla="*/ 439501 w 14151"/>
                <a:gd name="T15" fmla="*/ 243232 h 16292"/>
                <a:gd name="T16" fmla="*/ 352874 w 14151"/>
                <a:gd name="T17" fmla="*/ 43857 h 16292"/>
                <a:gd name="T18" fmla="*/ 282927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9BED4D7E-B9EE-49F7-83D6-B1087549F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82495 w 5446"/>
                <a:gd name="T1" fmla="*/ 31 h 14823"/>
                <a:gd name="T2" fmla="*/ 12548 w 5446"/>
                <a:gd name="T3" fmla="*/ 108586 h 14823"/>
                <a:gd name="T4" fmla="*/ 21928 w 5446"/>
                <a:gd name="T5" fmla="*/ 351818 h 14823"/>
                <a:gd name="T6" fmla="*/ 26121 w 5446"/>
                <a:gd name="T7" fmla="*/ 460373 h 14823"/>
                <a:gd name="T8" fmla="*/ 164960 w 5446"/>
                <a:gd name="T9" fmla="*/ 421765 h 14823"/>
                <a:gd name="T10" fmla="*/ 169122 w 5446"/>
                <a:gd name="T11" fmla="*/ 199406 h 14823"/>
                <a:gd name="T12" fmla="*/ 169122 w 5446"/>
                <a:gd name="T13" fmla="*/ 195244 h 14823"/>
                <a:gd name="T14" fmla="*/ 82495 w 5446"/>
                <a:gd name="T15" fmla="*/ 31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57F5636D-97C2-4169-A0B4-7DEB28506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52212 w 16133"/>
                <a:gd name="T1" fmla="*/ 31 h 11630"/>
                <a:gd name="T2" fmla="*/ 9411 w 16133"/>
                <a:gd name="T3" fmla="*/ 160798 h 11630"/>
                <a:gd name="T4" fmla="*/ 21928 w 16133"/>
                <a:gd name="T5" fmla="*/ 217141 h 11630"/>
                <a:gd name="T6" fmla="*/ 113804 w 16133"/>
                <a:gd name="T7" fmla="*/ 287089 h 11630"/>
                <a:gd name="T8" fmla="*/ 330915 w 16133"/>
                <a:gd name="T9" fmla="*/ 361198 h 11630"/>
                <a:gd name="T10" fmla="*/ 465591 w 16133"/>
                <a:gd name="T11" fmla="*/ 335107 h 11630"/>
                <a:gd name="T12" fmla="*/ 501093 w 16133"/>
                <a:gd name="T13" fmla="*/ 282926 h 11630"/>
                <a:gd name="T14" fmla="*/ 501093 w 16133"/>
                <a:gd name="T15" fmla="*/ 265160 h 11630"/>
                <a:gd name="T16" fmla="*/ 487520 w 16133"/>
                <a:gd name="T17" fmla="*/ 48050 h 11630"/>
                <a:gd name="T18" fmla="*/ 348681 w 16133"/>
                <a:gd name="T19" fmla="*/ 86658 h 11630"/>
                <a:gd name="T20" fmla="*/ 312341 w 16133"/>
                <a:gd name="T21" fmla="*/ 88490 h 11630"/>
                <a:gd name="T22" fmla="*/ 52212 w 16133"/>
                <a:gd name="T23" fmla="*/ 31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B066769A-DD6C-45BD-9871-6B051B7DA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126322 w 4606"/>
                <a:gd name="T1" fmla="*/ 0 h 8148"/>
                <a:gd name="T2" fmla="*/ 31 w 4606"/>
                <a:gd name="T3" fmla="*/ 8355 h 8148"/>
                <a:gd name="T4" fmla="*/ 12548 w 4606"/>
                <a:gd name="T5" fmla="*/ 182696 h 8148"/>
                <a:gd name="T6" fmla="*/ 12548 w 4606"/>
                <a:gd name="T7" fmla="*/ 195213 h 8148"/>
                <a:gd name="T8" fmla="*/ 75259 w 4606"/>
                <a:gd name="T9" fmla="*/ 253047 h 8148"/>
                <a:gd name="T10" fmla="*/ 82496 w 4606"/>
                <a:gd name="T11" fmla="*/ 252612 h 8148"/>
                <a:gd name="T12" fmla="*/ 138870 w 4606"/>
                <a:gd name="T13" fmla="*/ 182696 h 8148"/>
                <a:gd name="T14" fmla="*/ 138870 w 4606"/>
                <a:gd name="T15" fmla="*/ 174341 h 8148"/>
                <a:gd name="T16" fmla="*/ 126322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15830BB4-933A-46FF-9F7E-17A5B38B8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153723 w 6420"/>
                <a:gd name="T1" fmla="*/ 32 h 4389"/>
                <a:gd name="T2" fmla="*/ 102091 w 6420"/>
                <a:gd name="T3" fmla="*/ 65940 h 4389"/>
                <a:gd name="T4" fmla="*/ 14783 w 6420"/>
                <a:gd name="T5" fmla="*/ 65940 h 4389"/>
                <a:gd name="T6" fmla="*/ 9843 w 6420"/>
                <a:gd name="T7" fmla="*/ 79767 h 4389"/>
                <a:gd name="T8" fmla="*/ 97151 w 6420"/>
                <a:gd name="T9" fmla="*/ 132955 h 4389"/>
                <a:gd name="T10" fmla="*/ 124376 w 6420"/>
                <a:gd name="T11" fmla="*/ 138872 h 4389"/>
                <a:gd name="T12" fmla="*/ 153723 w 6420"/>
                <a:gd name="T13" fmla="*/ 128684 h 4389"/>
                <a:gd name="T14" fmla="*/ 234920 w 6420"/>
                <a:gd name="T15" fmla="*/ 57428 h 4389"/>
                <a:gd name="T16" fmla="*/ 153723 w 6420"/>
                <a:gd name="T17" fmla="*/ 32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30AF7C16-2080-416A-B2F2-1791BC2DB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569860 w 21712"/>
                <a:gd name="T1" fmla="*/ 31 h 14732"/>
                <a:gd name="T2" fmla="*/ 521965 w 21712"/>
                <a:gd name="T3" fmla="*/ 9722 h 14732"/>
                <a:gd name="T4" fmla="*/ 425927 w 21712"/>
                <a:gd name="T5" fmla="*/ 53579 h 14732"/>
                <a:gd name="T6" fmla="*/ 156605 w 21712"/>
                <a:gd name="T7" fmla="*/ 170489 h 14732"/>
                <a:gd name="T8" fmla="*/ 130484 w 21712"/>
                <a:gd name="T9" fmla="*/ 196580 h 14732"/>
                <a:gd name="T10" fmla="*/ 126321 w 21712"/>
                <a:gd name="T11" fmla="*/ 200773 h 14732"/>
                <a:gd name="T12" fmla="*/ 0 w 21712"/>
                <a:gd name="T13" fmla="*/ 401204 h 14732"/>
                <a:gd name="T14" fmla="*/ 68922 w 21712"/>
                <a:gd name="T15" fmla="*/ 457547 h 14732"/>
                <a:gd name="T16" fmla="*/ 225496 w 21712"/>
                <a:gd name="T17" fmla="*/ 296811 h 14732"/>
                <a:gd name="T18" fmla="*/ 508392 w 21712"/>
                <a:gd name="T19" fmla="*/ 270689 h 14732"/>
                <a:gd name="T20" fmla="*/ 612785 w 21712"/>
                <a:gd name="T21" fmla="*/ 231025 h 14732"/>
                <a:gd name="T22" fmla="*/ 674377 w 21712"/>
                <a:gd name="T23" fmla="*/ 136043 h 14732"/>
                <a:gd name="T24" fmla="*/ 674377 w 21712"/>
                <a:gd name="T25" fmla="*/ 109953 h 14732"/>
                <a:gd name="T26" fmla="*/ 622165 w 21712"/>
                <a:gd name="T27" fmla="*/ 13915 h 14732"/>
                <a:gd name="T28" fmla="*/ 569860 w 21712"/>
                <a:gd name="T29" fmla="*/ 31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EF2BC933-C9B1-4741-9CEE-ACD04AB23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86658 w 6319"/>
                <a:gd name="T1" fmla="*/ 0 h 8806"/>
                <a:gd name="T2" fmla="*/ 48019 w 6319"/>
                <a:gd name="T3" fmla="*/ 8355 h 8806"/>
                <a:gd name="T4" fmla="*/ 26091 w 6319"/>
                <a:gd name="T5" fmla="*/ 186857 h 8806"/>
                <a:gd name="T6" fmla="*/ 4193 w 6319"/>
                <a:gd name="T7" fmla="*/ 265160 h 8806"/>
                <a:gd name="T8" fmla="*/ 0 w 6319"/>
                <a:gd name="T9" fmla="*/ 273515 h 8806"/>
                <a:gd name="T10" fmla="*/ 0 w 6319"/>
                <a:gd name="T11" fmla="*/ 273515 h 8806"/>
                <a:gd name="T12" fmla="*/ 30284 w 6319"/>
                <a:gd name="T13" fmla="*/ 269322 h 8806"/>
                <a:gd name="T14" fmla="*/ 134677 w 6319"/>
                <a:gd name="T15" fmla="*/ 229658 h 8806"/>
                <a:gd name="T16" fmla="*/ 196269 w 6319"/>
                <a:gd name="T17" fmla="*/ 134676 h 8806"/>
                <a:gd name="T18" fmla="*/ 196269 w 6319"/>
                <a:gd name="T19" fmla="*/ 108586 h 8806"/>
                <a:gd name="T20" fmla="*/ 196269 w 6319"/>
                <a:gd name="T21" fmla="*/ 90820 h 8806"/>
                <a:gd name="T22" fmla="*/ 144057 w 6319"/>
                <a:gd name="T23" fmla="*/ 12548 h 8806"/>
                <a:gd name="T24" fmla="*/ 91876 w 6319"/>
                <a:gd name="T25" fmla="*/ 0 h 8806"/>
                <a:gd name="T26" fmla="*/ 86658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22E3F29B-677E-4F73-B736-34EDCF928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84483 w 7294"/>
                <a:gd name="T1" fmla="*/ 0 h 17402"/>
                <a:gd name="T2" fmla="*/ 26090 w 7294"/>
                <a:gd name="T3" fmla="*/ 27954 h 17402"/>
                <a:gd name="T4" fmla="*/ 12517 w 7294"/>
                <a:gd name="T5" fmla="*/ 122936 h 17402"/>
                <a:gd name="T6" fmla="*/ 169122 w 7294"/>
                <a:gd name="T7" fmla="*/ 536315 h 17402"/>
                <a:gd name="T8" fmla="*/ 169122 w 7294"/>
                <a:gd name="T9" fmla="*/ 540477 h 17402"/>
                <a:gd name="T10" fmla="*/ 226521 w 7294"/>
                <a:gd name="T11" fmla="*/ 527960 h 17402"/>
                <a:gd name="T12" fmla="*/ 152412 w 7294"/>
                <a:gd name="T13" fmla="*/ 48826 h 17402"/>
                <a:gd name="T14" fmla="*/ 84483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A50BD18B-094A-4CD2-A884-7E39917F1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57430 w 4774"/>
                <a:gd name="T1" fmla="*/ 0 h 3059"/>
                <a:gd name="T2" fmla="*/ 31 w 4774"/>
                <a:gd name="T3" fmla="*/ 12517 h 3059"/>
                <a:gd name="T4" fmla="*/ 9411 w 4774"/>
                <a:gd name="T5" fmla="*/ 48019 h 3059"/>
                <a:gd name="T6" fmla="*/ 69947 w 4774"/>
                <a:gd name="T7" fmla="*/ 94982 h 3059"/>
                <a:gd name="T8" fmla="*/ 130515 w 4774"/>
                <a:gd name="T9" fmla="*/ 74110 h 3059"/>
                <a:gd name="T10" fmla="*/ 130515 w 4774"/>
                <a:gd name="T11" fmla="*/ 38639 h 3059"/>
                <a:gd name="T12" fmla="*/ 61623 w 4774"/>
                <a:gd name="T13" fmla="*/ 16710 h 3059"/>
                <a:gd name="T14" fmla="*/ 57430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48AC4996-81A1-4DE6-8C12-E3C76DAA0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4193 w 135"/>
                <a:gd name="T5" fmla="*/ 26091 h 841"/>
                <a:gd name="T6" fmla="*/ 4193 w 135"/>
                <a:gd name="T7" fmla="*/ 26091 h 841"/>
                <a:gd name="T8" fmla="*/ 4193 w 135"/>
                <a:gd name="T9" fmla="*/ 26091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7B91A7D4-1E43-4132-AA82-AFBF70E65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31 w 1"/>
                <a:gd name="T1" fmla="*/ 0 h 1"/>
                <a:gd name="T2" fmla="*/ 31 w 1"/>
                <a:gd name="T3" fmla="*/ 0 h 1"/>
                <a:gd name="T4" fmla="*/ 3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FE3E8FB6-E7C4-4E11-AF47-EFB1244D1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31 w 136"/>
                <a:gd name="T1" fmla="*/ 31 h 707"/>
                <a:gd name="T2" fmla="*/ 4193 w 136"/>
                <a:gd name="T3" fmla="*/ 21959 h 707"/>
                <a:gd name="T4" fmla="*/ 4193 w 136"/>
                <a:gd name="T5" fmla="*/ 21959 h 707"/>
                <a:gd name="T6" fmla="*/ 31 w 136"/>
                <a:gd name="T7" fmla="*/ 31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7FEBD03E-D332-4A60-987D-0E3A49D1B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126322 w 4202"/>
                <a:gd name="T1" fmla="*/ 0 h 1815"/>
                <a:gd name="T2" fmla="*/ 9411 w 4202"/>
                <a:gd name="T3" fmla="*/ 8355 h 1815"/>
                <a:gd name="T4" fmla="*/ 31 w 4202"/>
                <a:gd name="T5" fmla="*/ 8355 h 1815"/>
                <a:gd name="T6" fmla="*/ 4193 w 4202"/>
                <a:gd name="T7" fmla="*/ 30284 h 1815"/>
                <a:gd name="T8" fmla="*/ 61623 w 4202"/>
                <a:gd name="T9" fmla="*/ 56374 h 1815"/>
                <a:gd name="T10" fmla="*/ 130515 w 4202"/>
                <a:gd name="T11" fmla="*/ 26090 h 1815"/>
                <a:gd name="T12" fmla="*/ 126322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E039506E-3125-486B-942E-7E21A1C34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608592 w 39491"/>
                <a:gd name="T1" fmla="*/ 0 h 40034"/>
                <a:gd name="T2" fmla="*/ 17766 w 39491"/>
                <a:gd name="T3" fmla="*/ 512554 h 40034"/>
                <a:gd name="T4" fmla="*/ 60567 w 39491"/>
                <a:gd name="T5" fmla="*/ 835113 h 40034"/>
                <a:gd name="T6" fmla="*/ 82496 w 39491"/>
                <a:gd name="T7" fmla="*/ 947861 h 40034"/>
                <a:gd name="T8" fmla="*/ 82496 w 39491"/>
                <a:gd name="T9" fmla="*/ 1021970 h 40034"/>
                <a:gd name="T10" fmla="*/ 82496 w 39491"/>
                <a:gd name="T11" fmla="*/ 1030326 h 40034"/>
                <a:gd name="T12" fmla="*/ 82496 w 39491"/>
                <a:gd name="T13" fmla="*/ 1052254 h 40034"/>
                <a:gd name="T14" fmla="*/ 521965 w 39491"/>
                <a:gd name="T15" fmla="*/ 1243274 h 40034"/>
                <a:gd name="T16" fmla="*/ 538738 w 39491"/>
                <a:gd name="T17" fmla="*/ 1243460 h 40034"/>
                <a:gd name="T18" fmla="*/ 969790 w 39491"/>
                <a:gd name="T19" fmla="*/ 1082507 h 40034"/>
                <a:gd name="T20" fmla="*/ 1009454 w 39491"/>
                <a:gd name="T21" fmla="*/ 1086700 h 40034"/>
                <a:gd name="T22" fmla="*/ 1178576 w 39491"/>
                <a:gd name="T23" fmla="*/ 917577 h 40034"/>
                <a:gd name="T24" fmla="*/ 1152455 w 39491"/>
                <a:gd name="T25" fmla="*/ 825702 h 40034"/>
                <a:gd name="T26" fmla="*/ 1200473 w 39491"/>
                <a:gd name="T27" fmla="*/ 638875 h 40034"/>
                <a:gd name="T28" fmla="*/ 608592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55DCAAF8-55E6-41A3-A0DA-4357BD4A9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1026164 w 33038"/>
                <a:gd name="T1" fmla="*/ 240125 h 10655"/>
                <a:gd name="T2" fmla="*/ 953080 w 33038"/>
                <a:gd name="T3" fmla="*/ 256836 h 10655"/>
                <a:gd name="T4" fmla="*/ 913416 w 33038"/>
                <a:gd name="T5" fmla="*/ 252643 h 10655"/>
                <a:gd name="T6" fmla="*/ 809023 w 33038"/>
                <a:gd name="T7" fmla="*/ 330945 h 10655"/>
                <a:gd name="T8" fmla="*/ 809023 w 33038"/>
                <a:gd name="T9" fmla="*/ 330945 h 10655"/>
                <a:gd name="T10" fmla="*/ 913416 w 33038"/>
                <a:gd name="T11" fmla="*/ 252643 h 10655"/>
                <a:gd name="T12" fmla="*/ 953080 w 33038"/>
                <a:gd name="T13" fmla="*/ 256836 h 10655"/>
                <a:gd name="T14" fmla="*/ 1026164 w 33038"/>
                <a:gd name="T15" fmla="*/ 240125 h 10655"/>
                <a:gd name="T16" fmla="*/ 0 w 33038"/>
                <a:gd name="T17" fmla="*/ 31 h 10655"/>
                <a:gd name="T18" fmla="*/ 0 w 33038"/>
                <a:gd name="T19" fmla="*/ 31 h 10655"/>
                <a:gd name="T20" fmla="*/ 4193 w 33038"/>
                <a:gd name="T21" fmla="*/ 5249 h 10655"/>
                <a:gd name="T22" fmla="*/ 4193 w 33038"/>
                <a:gd name="T23" fmla="*/ 9411 h 10655"/>
                <a:gd name="T24" fmla="*/ 4193 w 33038"/>
                <a:gd name="T25" fmla="*/ 5249 h 10655"/>
                <a:gd name="T26" fmla="*/ 0 w 33038"/>
                <a:gd name="T27" fmla="*/ 31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31E7AA9E-49B6-437B-A179-3A426F92F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191051 w 36130"/>
                <a:gd name="T1" fmla="*/ 48050 h 17780"/>
                <a:gd name="T2" fmla="*/ 74140 w 36130"/>
                <a:gd name="T3" fmla="*/ 156605 h 17780"/>
                <a:gd name="T4" fmla="*/ 43857 w 36130"/>
                <a:gd name="T5" fmla="*/ 148250 h 17780"/>
                <a:gd name="T6" fmla="*/ 0 w 36130"/>
                <a:gd name="T7" fmla="*/ 221334 h 17780"/>
                <a:gd name="T8" fmla="*/ 4193 w 36130"/>
                <a:gd name="T9" fmla="*/ 226553 h 17780"/>
                <a:gd name="T10" fmla="*/ 4193 w 36130"/>
                <a:gd name="T11" fmla="*/ 230715 h 17780"/>
                <a:gd name="T12" fmla="*/ 222359 w 36130"/>
                <a:gd name="T13" fmla="*/ 108586 h 17780"/>
                <a:gd name="T14" fmla="*/ 191051 w 36130"/>
                <a:gd name="T15" fmla="*/ 48050 h 17780"/>
                <a:gd name="T16" fmla="*/ 626358 w 36130"/>
                <a:gd name="T17" fmla="*/ 31 h 17780"/>
                <a:gd name="T18" fmla="*/ 565791 w 36130"/>
                <a:gd name="T19" fmla="*/ 69978 h 17780"/>
                <a:gd name="T20" fmla="*/ 613810 w 36130"/>
                <a:gd name="T21" fmla="*/ 82496 h 17780"/>
                <a:gd name="T22" fmla="*/ 822596 w 36130"/>
                <a:gd name="T23" fmla="*/ 335108 h 17780"/>
                <a:gd name="T24" fmla="*/ 809023 w 36130"/>
                <a:gd name="T25" fmla="*/ 552249 h 17780"/>
                <a:gd name="T26" fmla="*/ 913416 w 36130"/>
                <a:gd name="T27" fmla="*/ 473946 h 17780"/>
                <a:gd name="T28" fmla="*/ 953080 w 36130"/>
                <a:gd name="T29" fmla="*/ 478140 h 17780"/>
                <a:gd name="T30" fmla="*/ 1026164 w 36130"/>
                <a:gd name="T31" fmla="*/ 461429 h 17780"/>
                <a:gd name="T32" fmla="*/ 1122202 w 36130"/>
                <a:gd name="T33" fmla="*/ 309017 h 17780"/>
                <a:gd name="T34" fmla="*/ 1113847 w 36130"/>
                <a:gd name="T35" fmla="*/ 256836 h 17780"/>
                <a:gd name="T36" fmla="*/ 1026164 w 36130"/>
                <a:gd name="T37" fmla="*/ 186889 h 17780"/>
                <a:gd name="T38" fmla="*/ 1000043 w 36130"/>
                <a:gd name="T39" fmla="*/ 182696 h 17780"/>
                <a:gd name="T40" fmla="*/ 913416 w 36130"/>
                <a:gd name="T41" fmla="*/ 212979 h 17780"/>
                <a:gd name="T42" fmla="*/ 865397 w 36130"/>
                <a:gd name="T43" fmla="*/ 226553 h 17780"/>
                <a:gd name="T44" fmla="*/ 796506 w 36130"/>
                <a:gd name="T45" fmla="*/ 186889 h 17780"/>
                <a:gd name="T46" fmla="*/ 778739 w 36130"/>
                <a:gd name="T47" fmla="*/ 90851 h 17780"/>
                <a:gd name="T48" fmla="*/ 787094 w 36130"/>
                <a:gd name="T49" fmla="*/ 43857 h 17780"/>
                <a:gd name="T50" fmla="*/ 787094 w 36130"/>
                <a:gd name="T51" fmla="*/ 43857 h 17780"/>
                <a:gd name="T52" fmla="*/ 726558 w 36130"/>
                <a:gd name="T53" fmla="*/ 78334 h 17780"/>
                <a:gd name="T54" fmla="*/ 626358 w 36130"/>
                <a:gd name="T55" fmla="*/ 8386 h 17780"/>
                <a:gd name="T56" fmla="*/ 626358 w 36130"/>
                <a:gd name="T57" fmla="*/ 31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F8E94EBF-9619-4745-ADAF-A80FB95868E7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F7CF4A69-7317-4EC3-9FD6-0A80BE8DC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8355 w 270"/>
                <a:gd name="T1" fmla="*/ 31 h 169"/>
                <a:gd name="T2" fmla="*/ 0 w 270"/>
                <a:gd name="T3" fmla="*/ 5249 h 169"/>
                <a:gd name="T4" fmla="*/ 8355 w 270"/>
                <a:gd name="T5" fmla="*/ 31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6BAB2910-7D77-421D-8FEF-0CF99133D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96038 w 3093"/>
                <a:gd name="T1" fmla="*/ 31 h 1682"/>
                <a:gd name="T2" fmla="*/ 96038 w 3093"/>
                <a:gd name="T3" fmla="*/ 31 h 1682"/>
                <a:gd name="T4" fmla="*/ 0 w 3093"/>
                <a:gd name="T5" fmla="*/ 52212 h 1682"/>
                <a:gd name="T6" fmla="*/ 96038 w 3093"/>
                <a:gd name="T7" fmla="*/ 31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8CEA33DE-DD58-4BC6-AC9E-DDE7E6B47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60567 w 7126"/>
                <a:gd name="T1" fmla="*/ 8386 h 2522"/>
                <a:gd name="T2" fmla="*/ 160767 w 7126"/>
                <a:gd name="T3" fmla="*/ 78334 h 2522"/>
                <a:gd name="T4" fmla="*/ 221303 w 7126"/>
                <a:gd name="T5" fmla="*/ 43857 h 2522"/>
                <a:gd name="T6" fmla="*/ 221303 w 7126"/>
                <a:gd name="T7" fmla="*/ 43857 h 2522"/>
                <a:gd name="T8" fmla="*/ 160767 w 7126"/>
                <a:gd name="T9" fmla="*/ 78334 h 2522"/>
                <a:gd name="T10" fmla="*/ 60567 w 7126"/>
                <a:gd name="T11" fmla="*/ 8386 h 2522"/>
                <a:gd name="T12" fmla="*/ 60567 w 7126"/>
                <a:gd name="T13" fmla="*/ 31 h 2522"/>
                <a:gd name="T14" fmla="*/ 0 w 7126"/>
                <a:gd name="T15" fmla="*/ 69979 h 2522"/>
                <a:gd name="T16" fmla="*/ 0 w 7126"/>
                <a:gd name="T17" fmla="*/ 69979 h 2522"/>
                <a:gd name="T18" fmla="*/ 60567 w 7126"/>
                <a:gd name="T19" fmla="*/ 31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40214D2C-B296-4DF5-B152-33A86F125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122160 w 4068"/>
                <a:gd name="T1" fmla="*/ 0 h 1984"/>
                <a:gd name="T2" fmla="*/ 31 w 4068"/>
                <a:gd name="T3" fmla="*/ 61592 h 1984"/>
                <a:gd name="T4" fmla="*/ 126353 w 4068"/>
                <a:gd name="T5" fmla="*/ 0 h 1984"/>
                <a:gd name="T6" fmla="*/ 122160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25A6FFE6-00CC-4FC6-96C5-B3E6BEC5B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4193 h 135"/>
                <a:gd name="T6" fmla="*/ 0 w 1"/>
                <a:gd name="T7" fmla="*/ 4193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2FF6C924-99CC-473B-A2F9-8D2702D22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43639 w 1405"/>
                <a:gd name="T1" fmla="*/ 31 h 2334"/>
                <a:gd name="T2" fmla="*/ 43639 w 1405"/>
                <a:gd name="T3" fmla="*/ 31 h 2334"/>
                <a:gd name="T4" fmla="*/ 0 w 1405"/>
                <a:gd name="T5" fmla="*/ 68301 h 2334"/>
                <a:gd name="T6" fmla="*/ 0 w 1405"/>
                <a:gd name="T7" fmla="*/ 72494 h 2334"/>
                <a:gd name="T8" fmla="*/ 43639 w 1405"/>
                <a:gd name="T9" fmla="*/ 31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DD4C8167-FBE8-4EB0-8B28-239EC7C34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1409259 w 47188"/>
                <a:gd name="T1" fmla="*/ 138839 h 6723"/>
                <a:gd name="T2" fmla="*/ 1335149 w 47188"/>
                <a:gd name="T3" fmla="*/ 208786 h 6723"/>
                <a:gd name="T4" fmla="*/ 1325738 w 47188"/>
                <a:gd name="T5" fmla="*/ 208786 h 6723"/>
                <a:gd name="T6" fmla="*/ 1309059 w 47188"/>
                <a:gd name="T7" fmla="*/ 204624 h 6723"/>
                <a:gd name="T8" fmla="*/ 1309059 w 47188"/>
                <a:gd name="T9" fmla="*/ 204624 h 6723"/>
                <a:gd name="T10" fmla="*/ 1325738 w 47188"/>
                <a:gd name="T11" fmla="*/ 208786 h 6723"/>
                <a:gd name="T12" fmla="*/ 1335149 w 47188"/>
                <a:gd name="T13" fmla="*/ 208786 h 6723"/>
                <a:gd name="T14" fmla="*/ 1409259 w 47188"/>
                <a:gd name="T15" fmla="*/ 138839 h 6723"/>
                <a:gd name="T16" fmla="*/ 31 w 47188"/>
                <a:gd name="T17" fmla="*/ 4193 h 6723"/>
                <a:gd name="T18" fmla="*/ 4193 w 47188"/>
                <a:gd name="T19" fmla="*/ 48019 h 6723"/>
                <a:gd name="T20" fmla="*/ 78303 w 47188"/>
                <a:gd name="T21" fmla="*/ 96038 h 6723"/>
                <a:gd name="T22" fmla="*/ 82496 w 47188"/>
                <a:gd name="T23" fmla="*/ 96038 h 6723"/>
                <a:gd name="T24" fmla="*/ 125296 w 47188"/>
                <a:gd name="T25" fmla="*/ 86658 h 6723"/>
                <a:gd name="T26" fmla="*/ 125296 w 47188"/>
                <a:gd name="T27" fmla="*/ 86658 h 6723"/>
                <a:gd name="T28" fmla="*/ 82496 w 47188"/>
                <a:gd name="T29" fmla="*/ 96038 h 6723"/>
                <a:gd name="T30" fmla="*/ 78303 w 47188"/>
                <a:gd name="T31" fmla="*/ 96038 h 6723"/>
                <a:gd name="T32" fmla="*/ 4193 w 47188"/>
                <a:gd name="T33" fmla="*/ 48019 h 6723"/>
                <a:gd name="T34" fmla="*/ 31 w 47188"/>
                <a:gd name="T35" fmla="*/ 4193 h 6723"/>
                <a:gd name="T36" fmla="*/ 1465633 w 47188"/>
                <a:gd name="T37" fmla="*/ 0 h 6723"/>
                <a:gd name="T38" fmla="*/ 1395686 w 47188"/>
                <a:gd name="T39" fmla="*/ 100231 h 6723"/>
                <a:gd name="T40" fmla="*/ 1395686 w 47188"/>
                <a:gd name="T41" fmla="*/ 100231 h 6723"/>
                <a:gd name="T42" fmla="*/ 1465633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CF57A475-9982-42FE-B09D-CF86BCD89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31 w 1"/>
                <a:gd name="T1" fmla="*/ 31 h 1"/>
                <a:gd name="T2" fmla="*/ 31 w 1"/>
                <a:gd name="T3" fmla="*/ 31 h 1"/>
                <a:gd name="T4" fmla="*/ 31 w 1"/>
                <a:gd name="T5" fmla="*/ 31 h 1"/>
                <a:gd name="T6" fmla="*/ 31 w 1"/>
                <a:gd name="T7" fmla="*/ 3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85A06921-80E0-4987-AC96-10AE4D1CE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31 h 2253"/>
                <a:gd name="T2" fmla="*/ 87683 w 2823"/>
                <a:gd name="T3" fmla="*/ 69978 h 2253"/>
                <a:gd name="T4" fmla="*/ 0 w 2823"/>
                <a:gd name="T5" fmla="*/ 31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06321D50-8D67-4EE5-B4F0-AD4705BBBA8A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BCEE3C7B-0944-48F1-BEAB-42DD53C87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164960 w 5748"/>
                <a:gd name="T1" fmla="*/ 31 h 3934"/>
                <a:gd name="T2" fmla="*/ 147224 w 5748"/>
                <a:gd name="T3" fmla="*/ 17766 h 3934"/>
                <a:gd name="T4" fmla="*/ 78333 w 5748"/>
                <a:gd name="T5" fmla="*/ 90850 h 3934"/>
                <a:gd name="T6" fmla="*/ 67680 w 5748"/>
                <a:gd name="T7" fmla="*/ 92341 h 3934"/>
                <a:gd name="T8" fmla="*/ 26121 w 5748"/>
                <a:gd name="T9" fmla="*/ 78333 h 3934"/>
                <a:gd name="T10" fmla="*/ 20500 w 5748"/>
                <a:gd name="T11" fmla="*/ 76594 h 3934"/>
                <a:gd name="T12" fmla="*/ 4193 w 5748"/>
                <a:gd name="T13" fmla="*/ 82495 h 3934"/>
                <a:gd name="T14" fmla="*/ 8386 w 5748"/>
                <a:gd name="T15" fmla="*/ 104424 h 3934"/>
                <a:gd name="T16" fmla="*/ 68922 w 5748"/>
                <a:gd name="T17" fmla="*/ 122159 h 3934"/>
                <a:gd name="T18" fmla="*/ 82495 w 5748"/>
                <a:gd name="T19" fmla="*/ 122159 h 3934"/>
                <a:gd name="T20" fmla="*/ 178533 w 5748"/>
                <a:gd name="T21" fmla="*/ 17766 h 3934"/>
                <a:gd name="T22" fmla="*/ 164960 w 5748"/>
                <a:gd name="T23" fmla="*/ 31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8B45A9C0-341C-499E-A207-ABFE6C5BE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117314 w 7563"/>
                <a:gd name="T1" fmla="*/ 0 h 6741"/>
                <a:gd name="T2" fmla="*/ 34446 w 7563"/>
                <a:gd name="T3" fmla="*/ 39850 h 6741"/>
                <a:gd name="T4" fmla="*/ 52212 w 7563"/>
                <a:gd name="T5" fmla="*/ 188069 h 6741"/>
                <a:gd name="T6" fmla="*/ 117190 w 7563"/>
                <a:gd name="T7" fmla="*/ 209376 h 6741"/>
                <a:gd name="T8" fmla="*/ 199375 w 7563"/>
                <a:gd name="T9" fmla="*/ 170333 h 6741"/>
                <a:gd name="T10" fmla="*/ 182696 w 7563"/>
                <a:gd name="T11" fmla="*/ 23140 h 6741"/>
                <a:gd name="T12" fmla="*/ 117314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9E0A60CD-E1B7-4E62-8417-FDBA9F76D59F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5E2CD6EA-1F03-4CE4-9832-5AD92D70B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106008 w 6992"/>
                <a:gd name="T1" fmla="*/ 31 h 6211"/>
                <a:gd name="T2" fmla="*/ 46994 w 6992"/>
                <a:gd name="T3" fmla="*/ 21711 h 6211"/>
                <a:gd name="T4" fmla="*/ 30284 w 6992"/>
                <a:gd name="T5" fmla="*/ 156387 h 6211"/>
                <a:gd name="T6" fmla="*/ 104703 w 6992"/>
                <a:gd name="T7" fmla="*/ 192914 h 6211"/>
                <a:gd name="T8" fmla="*/ 169122 w 6992"/>
                <a:gd name="T9" fmla="*/ 169961 h 6211"/>
                <a:gd name="T10" fmla="*/ 182695 w 6992"/>
                <a:gd name="T11" fmla="*/ 34259 h 6211"/>
                <a:gd name="T12" fmla="*/ 106008 w 6992"/>
                <a:gd name="T13" fmla="*/ 31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531BC063-98AF-4D7F-8042-4D299B74E397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E3DD0203-FDA5-4296-BA47-617AB794D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31 w 8000"/>
                <a:gd name="T1" fmla="*/ 31 h 11551"/>
                <a:gd name="T2" fmla="*/ 31 w 8000"/>
                <a:gd name="T3" fmla="*/ 304855 h 11551"/>
                <a:gd name="T4" fmla="*/ 13604 w 8000"/>
                <a:gd name="T5" fmla="*/ 330945 h 11551"/>
                <a:gd name="T6" fmla="*/ 116382 w 8000"/>
                <a:gd name="T7" fmla="*/ 358775 h 11551"/>
                <a:gd name="T8" fmla="*/ 230715 w 8000"/>
                <a:gd name="T9" fmla="*/ 330945 h 11551"/>
                <a:gd name="T10" fmla="*/ 248481 w 8000"/>
                <a:gd name="T11" fmla="*/ 304855 h 11551"/>
                <a:gd name="T12" fmla="*/ 248481 w 8000"/>
                <a:gd name="T13" fmla="*/ 31 h 11551"/>
                <a:gd name="T14" fmla="*/ 126322 w 8000"/>
                <a:gd name="T15" fmla="*/ 35533 h 11551"/>
                <a:gd name="T16" fmla="*/ 31 w 8000"/>
                <a:gd name="T17" fmla="*/ 31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CBC43A60-343E-4B97-BFA1-6A81C2B74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48481 w 8000"/>
                <a:gd name="T1" fmla="*/ 31 h 11495"/>
                <a:gd name="T2" fmla="*/ 248481 w 8000"/>
                <a:gd name="T3" fmla="*/ 31 h 11495"/>
                <a:gd name="T4" fmla="*/ 248481 w 8000"/>
                <a:gd name="T5" fmla="*/ 161823 h 11495"/>
                <a:gd name="T6" fmla="*/ 248481 w 8000"/>
                <a:gd name="T7" fmla="*/ 161823 h 11495"/>
                <a:gd name="T8" fmla="*/ 248481 w 8000"/>
                <a:gd name="T9" fmla="*/ 31 h 11495"/>
                <a:gd name="T10" fmla="*/ 31 w 8000"/>
                <a:gd name="T11" fmla="*/ 31 h 11495"/>
                <a:gd name="T12" fmla="*/ 31 w 8000"/>
                <a:gd name="T13" fmla="*/ 304855 h 11495"/>
                <a:gd name="T14" fmla="*/ 13604 w 8000"/>
                <a:gd name="T15" fmla="*/ 330946 h 11495"/>
                <a:gd name="T16" fmla="*/ 117997 w 8000"/>
                <a:gd name="T17" fmla="*/ 357036 h 11495"/>
                <a:gd name="T18" fmla="*/ 230715 w 8000"/>
                <a:gd name="T19" fmla="*/ 330946 h 11495"/>
                <a:gd name="T20" fmla="*/ 248481 w 8000"/>
                <a:gd name="T21" fmla="*/ 304855 h 11495"/>
                <a:gd name="T22" fmla="*/ 248481 w 8000"/>
                <a:gd name="T23" fmla="*/ 300662 h 11495"/>
                <a:gd name="T24" fmla="*/ 248481 w 8000"/>
                <a:gd name="T25" fmla="*/ 300662 h 11495"/>
                <a:gd name="T26" fmla="*/ 248481 w 8000"/>
                <a:gd name="T27" fmla="*/ 304855 h 11495"/>
                <a:gd name="T28" fmla="*/ 230715 w 8000"/>
                <a:gd name="T29" fmla="*/ 330946 h 11495"/>
                <a:gd name="T30" fmla="*/ 117997 w 8000"/>
                <a:gd name="T31" fmla="*/ 357036 h 11495"/>
                <a:gd name="T32" fmla="*/ 13604 w 8000"/>
                <a:gd name="T33" fmla="*/ 330946 h 11495"/>
                <a:gd name="T34" fmla="*/ 31 w 8000"/>
                <a:gd name="T35" fmla="*/ 304855 h 11495"/>
                <a:gd name="T36" fmla="*/ 31 w 8000"/>
                <a:gd name="T37" fmla="*/ 31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A51F68CC-58FB-41FE-8020-2BAD91E6B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31 w 1"/>
                <a:gd name="T1" fmla="*/ 0 h 4471"/>
                <a:gd name="T2" fmla="*/ 31 w 1"/>
                <a:gd name="T3" fmla="*/ 138839 h 4471"/>
                <a:gd name="T4" fmla="*/ 31 w 1"/>
                <a:gd name="T5" fmla="*/ 138839 h 4471"/>
                <a:gd name="T6" fmla="*/ 31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97F657F2-73F6-4266-8A2C-9A60DC2AB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6122 w 841"/>
                <a:gd name="T1" fmla="*/ 0 h 404"/>
                <a:gd name="T2" fmla="*/ 22022 w 841"/>
                <a:gd name="T3" fmla="*/ 3137 h 404"/>
                <a:gd name="T4" fmla="*/ 22022 w 841"/>
                <a:gd name="T5" fmla="*/ 3137 h 404"/>
                <a:gd name="T6" fmla="*/ 26122 w 841"/>
                <a:gd name="T7" fmla="*/ 0 h 404"/>
                <a:gd name="T8" fmla="*/ 22022 w 841"/>
                <a:gd name="T9" fmla="*/ 3137 h 404"/>
                <a:gd name="T10" fmla="*/ 22022 w 841"/>
                <a:gd name="T11" fmla="*/ 3137 h 404"/>
                <a:gd name="T12" fmla="*/ 9846 w 841"/>
                <a:gd name="T13" fmla="*/ 8976 h 404"/>
                <a:gd name="T14" fmla="*/ 9846 w 841"/>
                <a:gd name="T15" fmla="*/ 8976 h 404"/>
                <a:gd name="T16" fmla="*/ 21929 w 841"/>
                <a:gd name="T17" fmla="*/ 4193 h 404"/>
                <a:gd name="T18" fmla="*/ 22022 w 841"/>
                <a:gd name="T19" fmla="*/ 3137 h 404"/>
                <a:gd name="T20" fmla="*/ 9846 w 841"/>
                <a:gd name="T21" fmla="*/ 8976 h 404"/>
                <a:gd name="T22" fmla="*/ 0 w 841"/>
                <a:gd name="T23" fmla="*/ 12548 h 404"/>
                <a:gd name="T24" fmla="*/ 9846 w 841"/>
                <a:gd name="T25" fmla="*/ 897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126A148F-F11F-47E2-9264-BFC9D08A4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31 w 8000"/>
                <a:gd name="T1" fmla="*/ 0 h 11192"/>
                <a:gd name="T2" fmla="*/ 31 w 8000"/>
                <a:gd name="T3" fmla="*/ 295444 h 11192"/>
                <a:gd name="T4" fmla="*/ 13604 w 8000"/>
                <a:gd name="T5" fmla="*/ 321534 h 11192"/>
                <a:gd name="T6" fmla="*/ 117997 w 8000"/>
                <a:gd name="T7" fmla="*/ 347625 h 11192"/>
                <a:gd name="T8" fmla="*/ 230715 w 8000"/>
                <a:gd name="T9" fmla="*/ 321534 h 11192"/>
                <a:gd name="T10" fmla="*/ 248481 w 8000"/>
                <a:gd name="T11" fmla="*/ 295444 h 11192"/>
                <a:gd name="T12" fmla="*/ 248481 w 8000"/>
                <a:gd name="T13" fmla="*/ 291251 h 11192"/>
                <a:gd name="T14" fmla="*/ 248481 w 8000"/>
                <a:gd name="T15" fmla="*/ 152412 h 11192"/>
                <a:gd name="T16" fmla="*/ 248481 w 8000"/>
                <a:gd name="T17" fmla="*/ 0 h 11192"/>
                <a:gd name="T18" fmla="*/ 222359 w 8000"/>
                <a:gd name="T19" fmla="*/ 12548 h 11192"/>
                <a:gd name="T20" fmla="*/ 218197 w 8000"/>
                <a:gd name="T21" fmla="*/ 12548 h 11192"/>
                <a:gd name="T22" fmla="*/ 218197 w 8000"/>
                <a:gd name="T23" fmla="*/ 16710 h 11192"/>
                <a:gd name="T24" fmla="*/ 218197 w 8000"/>
                <a:gd name="T25" fmla="*/ 243232 h 11192"/>
                <a:gd name="T26" fmla="*/ 204624 w 8000"/>
                <a:gd name="T27" fmla="*/ 269322 h 11192"/>
                <a:gd name="T28" fmla="*/ 117997 w 8000"/>
                <a:gd name="T29" fmla="*/ 299606 h 11192"/>
                <a:gd name="T30" fmla="*/ 43857 w 8000"/>
                <a:gd name="T31" fmla="*/ 273516 h 11192"/>
                <a:gd name="T32" fmla="*/ 30284 w 8000"/>
                <a:gd name="T33" fmla="*/ 243232 h 11192"/>
                <a:gd name="T34" fmla="*/ 30284 w 8000"/>
                <a:gd name="T35" fmla="*/ 16710 h 11192"/>
                <a:gd name="T36" fmla="*/ 30284 w 8000"/>
                <a:gd name="T37" fmla="*/ 12548 h 11192"/>
                <a:gd name="T38" fmla="*/ 21960 w 8000"/>
                <a:gd name="T39" fmla="*/ 12548 h 11192"/>
                <a:gd name="T40" fmla="*/ 31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E00F9D2E-C37D-457C-A98B-7B93E3CF5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126322 w 8000"/>
                <a:gd name="T1" fmla="*/ 31 h 2253"/>
                <a:gd name="T2" fmla="*/ 31 w 8000"/>
                <a:gd name="T3" fmla="*/ 34477 h 2253"/>
                <a:gd name="T4" fmla="*/ 13604 w 8000"/>
                <a:gd name="T5" fmla="*/ 52212 h 2253"/>
                <a:gd name="T6" fmla="*/ 30284 w 8000"/>
                <a:gd name="T7" fmla="*/ 56405 h 2253"/>
                <a:gd name="T8" fmla="*/ 30284 w 8000"/>
                <a:gd name="T9" fmla="*/ 60567 h 2253"/>
                <a:gd name="T10" fmla="*/ 126322 w 8000"/>
                <a:gd name="T11" fmla="*/ 69978 h 2253"/>
                <a:gd name="T12" fmla="*/ 218197 w 8000"/>
                <a:gd name="T13" fmla="*/ 60567 h 2253"/>
                <a:gd name="T14" fmla="*/ 218197 w 8000"/>
                <a:gd name="T15" fmla="*/ 56405 h 2253"/>
                <a:gd name="T16" fmla="*/ 234908 w 8000"/>
                <a:gd name="T17" fmla="*/ 52212 h 2253"/>
                <a:gd name="T18" fmla="*/ 248481 w 8000"/>
                <a:gd name="T19" fmla="*/ 34477 h 2253"/>
                <a:gd name="T20" fmla="*/ 126322 w 8000"/>
                <a:gd name="T21" fmla="*/ 31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EA9AFA46-620D-4697-961E-C8E1EE438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112748 w 7126"/>
                <a:gd name="T1" fmla="*/ 31 h 1379"/>
                <a:gd name="T2" fmla="*/ 31 w 7126"/>
                <a:gd name="T3" fmla="*/ 38639 h 1379"/>
                <a:gd name="T4" fmla="*/ 16710 w 7126"/>
                <a:gd name="T5" fmla="*/ 42832 h 1379"/>
                <a:gd name="T6" fmla="*/ 112748 w 7126"/>
                <a:gd name="T7" fmla="*/ 16710 h 1379"/>
                <a:gd name="T8" fmla="*/ 130514 w 7126"/>
                <a:gd name="T9" fmla="*/ 31 h 1379"/>
                <a:gd name="T10" fmla="*/ 112748 w 7126"/>
                <a:gd name="T11" fmla="*/ 31 h 1379"/>
                <a:gd name="T12" fmla="*/ 143032 w 7126"/>
                <a:gd name="T13" fmla="*/ 31 h 1379"/>
                <a:gd name="T14" fmla="*/ 112748 w 7126"/>
                <a:gd name="T15" fmla="*/ 16710 h 1379"/>
                <a:gd name="T16" fmla="*/ 204624 w 7126"/>
                <a:gd name="T17" fmla="*/ 42832 h 1379"/>
                <a:gd name="T18" fmla="*/ 221334 w 7126"/>
                <a:gd name="T19" fmla="*/ 38639 h 1379"/>
                <a:gd name="T20" fmla="*/ 143032 w 7126"/>
                <a:gd name="T21" fmla="*/ 31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B259F6AF-F110-4049-BC23-C42453150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96038 w 6050"/>
                <a:gd name="T1" fmla="*/ 0 h 1278"/>
                <a:gd name="T2" fmla="*/ 0 w 6050"/>
                <a:gd name="T3" fmla="*/ 26122 h 1278"/>
                <a:gd name="T4" fmla="*/ 0 w 6050"/>
                <a:gd name="T5" fmla="*/ 30284 h 1278"/>
                <a:gd name="T6" fmla="*/ 96038 w 6050"/>
                <a:gd name="T7" fmla="*/ 39695 h 1278"/>
                <a:gd name="T8" fmla="*/ 187914 w 6050"/>
                <a:gd name="T9" fmla="*/ 30284 h 1278"/>
                <a:gd name="T10" fmla="*/ 187914 w 6050"/>
                <a:gd name="T11" fmla="*/ 26122 h 1278"/>
                <a:gd name="T12" fmla="*/ 96038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1539F25E-44E0-4253-81F6-67A2DAB7C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85105 w 6991"/>
                <a:gd name="T1" fmla="*/ 31 h 10038"/>
                <a:gd name="T2" fmla="*/ 56374 w 6991"/>
                <a:gd name="T3" fmla="*/ 2764 h 10038"/>
                <a:gd name="T4" fmla="*/ 12548 w 6991"/>
                <a:gd name="T5" fmla="*/ 6957 h 10038"/>
                <a:gd name="T6" fmla="*/ 86658 w 6991"/>
                <a:gd name="T7" fmla="*/ 50783 h 10038"/>
                <a:gd name="T8" fmla="*/ 64729 w 6991"/>
                <a:gd name="T9" fmla="*/ 115512 h 10038"/>
                <a:gd name="T10" fmla="*/ 34446 w 6991"/>
                <a:gd name="T11" fmla="*/ 137441 h 10038"/>
                <a:gd name="T12" fmla="*/ 34446 w 6991"/>
                <a:gd name="T13" fmla="*/ 237641 h 10038"/>
                <a:gd name="T14" fmla="*/ 90820 w 6991"/>
                <a:gd name="T15" fmla="*/ 257581 h 10038"/>
                <a:gd name="T16" fmla="*/ 134676 w 6991"/>
                <a:gd name="T17" fmla="*/ 251214 h 10038"/>
                <a:gd name="T18" fmla="*/ 145206 w 6991"/>
                <a:gd name="T19" fmla="*/ 250096 h 10038"/>
                <a:gd name="T20" fmla="*/ 177477 w 6991"/>
                <a:gd name="T21" fmla="*/ 285659 h 10038"/>
                <a:gd name="T22" fmla="*/ 177477 w 6991"/>
                <a:gd name="T23" fmla="*/ 311750 h 10038"/>
                <a:gd name="T24" fmla="*/ 199375 w 6991"/>
                <a:gd name="T25" fmla="*/ 285659 h 10038"/>
                <a:gd name="T26" fmla="*/ 208786 w 6991"/>
                <a:gd name="T27" fmla="*/ 233479 h 10038"/>
                <a:gd name="T28" fmla="*/ 147194 w 6991"/>
                <a:gd name="T29" fmla="*/ 189622 h 10038"/>
                <a:gd name="T30" fmla="*/ 173284 w 6991"/>
                <a:gd name="T31" fmla="*/ 124893 h 10038"/>
                <a:gd name="T32" fmla="*/ 173284 w 6991"/>
                <a:gd name="T33" fmla="*/ 63300 h 10038"/>
                <a:gd name="T34" fmla="*/ 125265 w 6991"/>
                <a:gd name="T35" fmla="*/ 6957 h 10038"/>
                <a:gd name="T36" fmla="*/ 85105 w 6991"/>
                <a:gd name="T37" fmla="*/ 31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3EDB23F2-A02A-49F3-984A-41147D975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56374 w 4605"/>
                <a:gd name="T1" fmla="*/ 13573 h 1413"/>
                <a:gd name="T2" fmla="*/ 56374 w 4605"/>
                <a:gd name="T3" fmla="*/ 13573 h 1413"/>
                <a:gd name="T4" fmla="*/ 56374 w 4605"/>
                <a:gd name="T5" fmla="*/ 13573 h 1413"/>
                <a:gd name="T6" fmla="*/ 56374 w 4605"/>
                <a:gd name="T7" fmla="*/ 13573 h 1413"/>
                <a:gd name="T8" fmla="*/ 100231 w 4605"/>
                <a:gd name="T9" fmla="*/ 9411 h 1413"/>
                <a:gd name="T10" fmla="*/ 100231 w 4605"/>
                <a:gd name="T11" fmla="*/ 9411 h 1413"/>
                <a:gd name="T12" fmla="*/ 100231 w 4605"/>
                <a:gd name="T13" fmla="*/ 9411 h 1413"/>
                <a:gd name="T14" fmla="*/ 100231 w 4605"/>
                <a:gd name="T15" fmla="*/ 9411 h 1413"/>
                <a:gd name="T16" fmla="*/ 100231 w 4605"/>
                <a:gd name="T17" fmla="*/ 9411 h 1413"/>
                <a:gd name="T18" fmla="*/ 100231 w 4605"/>
                <a:gd name="T19" fmla="*/ 9411 h 1413"/>
                <a:gd name="T20" fmla="*/ 112748 w 4605"/>
                <a:gd name="T21" fmla="*/ 9411 h 1413"/>
                <a:gd name="T22" fmla="*/ 143032 w 4605"/>
                <a:gd name="T23" fmla="*/ 43857 h 1413"/>
                <a:gd name="T24" fmla="*/ 112748 w 4605"/>
                <a:gd name="T25" fmla="*/ 9411 h 1413"/>
                <a:gd name="T26" fmla="*/ 112748 w 4605"/>
                <a:gd name="T27" fmla="*/ 9411 h 1413"/>
                <a:gd name="T28" fmla="*/ 112748 w 4605"/>
                <a:gd name="T29" fmla="*/ 9411 h 1413"/>
                <a:gd name="T30" fmla="*/ 112748 w 4605"/>
                <a:gd name="T31" fmla="*/ 9411 h 1413"/>
                <a:gd name="T32" fmla="*/ 112748 w 4605"/>
                <a:gd name="T33" fmla="*/ 9411 h 1413"/>
                <a:gd name="T34" fmla="*/ 0 w 4605"/>
                <a:gd name="T35" fmla="*/ 31 h 1413"/>
                <a:gd name="T36" fmla="*/ 56374 w 4605"/>
                <a:gd name="T37" fmla="*/ 13573 h 1413"/>
                <a:gd name="T38" fmla="*/ 0 w 4605"/>
                <a:gd name="T39" fmla="*/ 31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BF097C8B-912D-4505-A08F-BD9C0A9F2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52212 w 6151"/>
                <a:gd name="T1" fmla="*/ 31 h 6320"/>
                <a:gd name="T2" fmla="*/ 52212 w 6151"/>
                <a:gd name="T3" fmla="*/ 31 h 6320"/>
                <a:gd name="T4" fmla="*/ 21928 w 6151"/>
                <a:gd name="T5" fmla="*/ 21960 h 6320"/>
                <a:gd name="T6" fmla="*/ 31 w 6151"/>
                <a:gd name="T7" fmla="*/ 74141 h 6320"/>
                <a:gd name="T8" fmla="*/ 21928 w 6151"/>
                <a:gd name="T9" fmla="*/ 122159 h 6320"/>
                <a:gd name="T10" fmla="*/ 21928 w 6151"/>
                <a:gd name="T11" fmla="*/ 126353 h 6320"/>
                <a:gd name="T12" fmla="*/ 78303 w 6151"/>
                <a:gd name="T13" fmla="*/ 139895 h 6320"/>
                <a:gd name="T14" fmla="*/ 122160 w 6151"/>
                <a:gd name="T15" fmla="*/ 135733 h 6320"/>
                <a:gd name="T16" fmla="*/ 134677 w 6151"/>
                <a:gd name="T17" fmla="*/ 135733 h 6320"/>
                <a:gd name="T18" fmla="*/ 164960 w 6151"/>
                <a:gd name="T19" fmla="*/ 170178 h 6320"/>
                <a:gd name="T20" fmla="*/ 164960 w 6151"/>
                <a:gd name="T21" fmla="*/ 174372 h 6320"/>
                <a:gd name="T22" fmla="*/ 164960 w 6151"/>
                <a:gd name="T23" fmla="*/ 196269 h 6320"/>
                <a:gd name="T24" fmla="*/ 186858 w 6151"/>
                <a:gd name="T25" fmla="*/ 170178 h 6320"/>
                <a:gd name="T26" fmla="*/ 144057 w 6151"/>
                <a:gd name="T27" fmla="*/ 113804 h 6320"/>
                <a:gd name="T28" fmla="*/ 52212 w 6151"/>
                <a:gd name="T29" fmla="*/ 31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D46CFFF8-B740-4934-BCA3-217FD7B2C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60567 w 2958"/>
                <a:gd name="T1" fmla="*/ 0 h 6420"/>
                <a:gd name="T2" fmla="*/ 56374 w 2958"/>
                <a:gd name="T3" fmla="*/ 4193 h 6420"/>
                <a:gd name="T4" fmla="*/ 17766 w 2958"/>
                <a:gd name="T5" fmla="*/ 30284 h 6420"/>
                <a:gd name="T6" fmla="*/ 13573 w 2958"/>
                <a:gd name="T7" fmla="*/ 42801 h 6420"/>
                <a:gd name="T8" fmla="*/ 4193 w 2958"/>
                <a:gd name="T9" fmla="*/ 86658 h 6420"/>
                <a:gd name="T10" fmla="*/ 30284 w 2958"/>
                <a:gd name="T11" fmla="*/ 143032 h 6420"/>
                <a:gd name="T12" fmla="*/ 0 w 2958"/>
                <a:gd name="T13" fmla="*/ 199375 h 6420"/>
                <a:gd name="T14" fmla="*/ 48019 w 2958"/>
                <a:gd name="T15" fmla="*/ 177478 h 6420"/>
                <a:gd name="T16" fmla="*/ 65785 w 2958"/>
                <a:gd name="T17" fmla="*/ 164929 h 6420"/>
                <a:gd name="T18" fmla="*/ 86658 w 2958"/>
                <a:gd name="T19" fmla="*/ 130484 h 6420"/>
                <a:gd name="T20" fmla="*/ 56374 w 2958"/>
                <a:gd name="T21" fmla="*/ 82465 h 6420"/>
                <a:gd name="T22" fmla="*/ 60567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ACD94AEB-80E7-46C1-9700-35858F27F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17766 w 2387"/>
                <a:gd name="T1" fmla="*/ 31 h 5446"/>
                <a:gd name="T2" fmla="*/ 17766 w 2387"/>
                <a:gd name="T3" fmla="*/ 31 h 5446"/>
                <a:gd name="T4" fmla="*/ 17425 w 2387"/>
                <a:gd name="T5" fmla="*/ 2174 h 5446"/>
                <a:gd name="T6" fmla="*/ 17425 w 2387"/>
                <a:gd name="T7" fmla="*/ 2174 h 5446"/>
                <a:gd name="T8" fmla="*/ 17766 w 2387"/>
                <a:gd name="T9" fmla="*/ 31 h 5446"/>
                <a:gd name="T10" fmla="*/ 17425 w 2387"/>
                <a:gd name="T11" fmla="*/ 2174 h 5446"/>
                <a:gd name="T12" fmla="*/ 17425 w 2387"/>
                <a:gd name="T13" fmla="*/ 2174 h 5446"/>
                <a:gd name="T14" fmla="*/ 13573 w 2387"/>
                <a:gd name="T15" fmla="*/ 12548 h 5446"/>
                <a:gd name="T16" fmla="*/ 4193 w 2387"/>
                <a:gd name="T17" fmla="*/ 42832 h 5446"/>
                <a:gd name="T18" fmla="*/ 4193 w 2387"/>
                <a:gd name="T19" fmla="*/ 56405 h 5446"/>
                <a:gd name="T20" fmla="*/ 30283 w 2387"/>
                <a:gd name="T21" fmla="*/ 112779 h 5446"/>
                <a:gd name="T22" fmla="*/ 30283 w 2387"/>
                <a:gd name="T23" fmla="*/ 121103 h 5446"/>
                <a:gd name="T24" fmla="*/ 17766 w 2387"/>
                <a:gd name="T25" fmla="*/ 152443 h 5446"/>
                <a:gd name="T26" fmla="*/ 0 w 2387"/>
                <a:gd name="T27" fmla="*/ 169122 h 5446"/>
                <a:gd name="T28" fmla="*/ 48019 w 2387"/>
                <a:gd name="T29" fmla="*/ 147225 h 5446"/>
                <a:gd name="T30" fmla="*/ 65785 w 2387"/>
                <a:gd name="T31" fmla="*/ 134676 h 5446"/>
                <a:gd name="T32" fmla="*/ 43857 w 2387"/>
                <a:gd name="T33" fmla="*/ 74140 h 5446"/>
                <a:gd name="T34" fmla="*/ 17425 w 2387"/>
                <a:gd name="T35" fmla="*/ 2174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EFEF9E11-A160-4259-BAF0-1DD0E7987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38639 w 2353"/>
                <a:gd name="T1" fmla="*/ 31 h 2522"/>
                <a:gd name="T2" fmla="*/ 0 w 2353"/>
                <a:gd name="T3" fmla="*/ 39695 h 2522"/>
                <a:gd name="T4" fmla="*/ 38639 w 2353"/>
                <a:gd name="T5" fmla="*/ 78303 h 2522"/>
                <a:gd name="T6" fmla="*/ 73084 w 2353"/>
                <a:gd name="T7" fmla="*/ 39695 h 2522"/>
                <a:gd name="T8" fmla="*/ 38639 w 2353"/>
                <a:gd name="T9" fmla="*/ 31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1BF82CBF-31BD-4952-A6DB-75A94B32F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34476 w 2387"/>
                <a:gd name="T1" fmla="*/ 31 h 2354"/>
                <a:gd name="T2" fmla="*/ 0 w 2387"/>
                <a:gd name="T3" fmla="*/ 34476 h 2354"/>
                <a:gd name="T4" fmla="*/ 34476 w 2387"/>
                <a:gd name="T5" fmla="*/ 73115 h 2354"/>
                <a:gd name="T6" fmla="*/ 74140 w 2387"/>
                <a:gd name="T7" fmla="*/ 34476 h 2354"/>
                <a:gd name="T8" fmla="*/ 34476 w 2387"/>
                <a:gd name="T9" fmla="*/ 31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4374C9ED-0564-4A4A-9A76-21AADC489578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01A53B17-0511-4935-82CC-D922D7D005C6}"/>
              </a:ext>
            </a:extLst>
          </p:cNvPr>
          <p:cNvSpPr txBox="1"/>
          <p:nvPr userDrawn="1"/>
        </p:nvSpPr>
        <p:spPr>
          <a:xfrm>
            <a:off x="4334934" y="1571626"/>
            <a:ext cx="3725333" cy="2747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93391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4D111C2A-1524-4D1D-9E06-5869C3A50E9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E7859C5F-1F21-4F94-96A1-B42DB9F13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D59ED95C-DCBA-4F30-A419-A43D64B6AA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D16EF84A-4DED-4DF9-BFA4-E7179B70D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2F9323D8-11A8-4F0B-BDB7-E4B2A341E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91B5B34E-6905-4222-AFEB-10016FA8F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46AD4E4A-3631-4C70-8DF7-60B88BB24E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61DA1880-BC30-444F-95B6-D88A56756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369B9C1E-8BE1-4829-BCC8-9CE3AC57BE16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6988862-BE28-4070-9147-71494CCE18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9DC8FB5D-BD6B-46F1-AD4C-19DD24BB9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6CFA42E4-4B7E-4F09-88A4-F80203E4B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0F72F30-775E-4D12-89C9-9C6C3507EB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FCFC416-0B06-4A8C-93D6-EF21DF3A3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478C3662-3E68-44B3-9F09-177F1229AC6F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B05F4D0F-5C29-4662-9B32-3D78150082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4848FEFD-7807-43B7-9DB5-87B34C021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2DE5CEEC-9134-41AD-8462-0A619002E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5E1BF350-BA4B-4C88-96FE-2B501717F0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AE9D9F1E-039F-478C-AB82-3AC4A370A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C553F3DB-8509-468D-B094-89DE97EDDF01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FE64774B-6BF1-40EE-B36D-790A325B74A2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69BE2A81-6C40-4AD7-98B4-57B92E55C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B6FF3DD1-42E3-48F8-9D39-057AF077891F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41796E12-F2D2-44B9-B604-50B60AD3181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43C81A2B-B060-4B13-8E6B-33A0099829D2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D6D344FD-5F68-437D-A88E-54B8E590BFB4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2EBD5D4E-4F65-4206-91E9-E627D045171F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E9642418-8AAC-46EF-8E0D-A06BC26BA77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2271BA6E-7D99-4F79-AF8B-963EABB9D0F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6EB1088B-9E78-48B3-8BEF-87202D1D1DA2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4233E529-2D9B-44F9-B038-56EFA690AFC7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FF641A9E-446E-4A66-BB7F-6D66FBF5235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C1BA7A12-2171-4905-A451-9A3DFBA92B62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C97AEDE4-B0B0-4424-B30B-FFF7D26C465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A6EDFA9D-4228-44E3-9A11-89F29257A6BC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5EB70DFC-D78D-4FFD-848E-EE12EAA11051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206A3533-9F14-4B8B-AB5B-81CDBD03B34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009347DE-6BF2-47F3-B4EC-8739F70CD598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DD966770-AD78-4AFD-B64B-5E97A4978468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1005AE24-D266-4379-ACA8-8C58327651DF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D3B3B7E1-6ABA-46BD-B4C4-F24FD6241F6C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68838095-5764-467E-BB37-A86CC6A72C95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D3170053-B931-4057-93A4-BFC387C1005D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1809D9D5-7FDA-4EE1-ABB3-0C32AD8886B3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739BAB5F-BDD7-41EB-BB80-2082B48290A6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2627CD69-DA57-49DC-A835-4DB37F24A5FC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8C541974-D178-4FC7-A55E-9F04BFF25E4C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8092D84C-F70F-44F7-B621-4A087A4ADCB1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5DFC92D8-B1E9-428C-B48F-355E6222A47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ACE38476-5521-4DE4-8FFE-4E181AC34F1F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D81303AB-817C-4972-90FA-8FAC0BFC4416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A3F5E1A4-179F-4A61-9664-404FE0A03DA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B34E3104-3982-4CEA-A75F-57BFB18F1830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21205251-35D3-4B7F-BB88-56C7003FE04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2C3FF147-DD49-4CDB-BAC7-83F949F9099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919F3F3E-A36E-4BE8-B96B-6E69FAA112D7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8119059A-E4CB-4681-B840-BF58C961113C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3A9927F3-6CD3-4B1A-B32B-E26D8FCD166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06433CCF-BFE7-485C-AA90-2E2CFBD5456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4B678622-1538-45F0-8C01-D8C529D852D9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26F44073-6D0D-4BAB-887E-663CE0F997BA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D51EBA64-2887-4089-BEA0-38A06BCFC2C8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977CE116-7EE5-4AB7-881D-443D58DCA825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D334FD77-46B9-415E-AE02-C383C695C0C4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244468C4-786A-447E-BB04-8D0796B339B6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1B8355D9-AF27-49B7-B78A-238407C37FD5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DE312E84-74EA-427A-8EA8-CF8834C4144B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87B7DF1A-50F9-41F9-95D9-BDCF7086BE2A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6A4D0F87-6160-43BD-B0C4-91A9729AE70C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9FC479FC-2560-4483-B52C-9A3D41E833A5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585051DA-CAB8-4D89-95B7-98686C21278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AF196C94-9F92-429B-ADFF-EA720F28C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58825 w 7563"/>
                <a:gd name="T1" fmla="*/ 0 h 9646"/>
                <a:gd name="T2" fmla="*/ 3375 w 7563"/>
                <a:gd name="T3" fmla="*/ 42025 h 9646"/>
                <a:gd name="T4" fmla="*/ 6725 w 7563"/>
                <a:gd name="T5" fmla="*/ 84025 h 9646"/>
                <a:gd name="T6" fmla="*/ 87400 w 7563"/>
                <a:gd name="T7" fmla="*/ 241150 h 9646"/>
                <a:gd name="T8" fmla="*/ 189050 w 7563"/>
                <a:gd name="T9" fmla="*/ 189050 h 9646"/>
                <a:gd name="T10" fmla="*/ 171425 w 7563"/>
                <a:gd name="T11" fmla="*/ 122675 h 9646"/>
                <a:gd name="T12" fmla="*/ 139500 w 7563"/>
                <a:gd name="T13" fmla="*/ 56300 h 9646"/>
                <a:gd name="T14" fmla="*/ 87400 w 7563"/>
                <a:gd name="T15" fmla="*/ 6725 h 9646"/>
                <a:gd name="T16" fmla="*/ 58825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B8802359-87B2-4284-BC0F-FE10B9225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84025 w 8269"/>
                <a:gd name="T1" fmla="*/ 25 h 10096"/>
                <a:gd name="T2" fmla="*/ 0 w 8269"/>
                <a:gd name="T3" fmla="*/ 45400 h 10096"/>
                <a:gd name="T4" fmla="*/ 91600 w 8269"/>
                <a:gd name="T5" fmla="*/ 221000 h 10096"/>
                <a:gd name="T6" fmla="*/ 126050 w 8269"/>
                <a:gd name="T7" fmla="*/ 248725 h 10096"/>
                <a:gd name="T8" fmla="*/ 151200 w 8269"/>
                <a:gd name="T9" fmla="*/ 252375 h 10096"/>
                <a:gd name="T10" fmla="*/ 192425 w 8269"/>
                <a:gd name="T11" fmla="*/ 245350 h 10096"/>
                <a:gd name="T12" fmla="*/ 196625 w 8269"/>
                <a:gd name="T13" fmla="*/ 224350 h 10096"/>
                <a:gd name="T14" fmla="*/ 129400 w 8269"/>
                <a:gd name="T15" fmla="*/ 192425 h 10096"/>
                <a:gd name="T16" fmla="*/ 84025 w 8269"/>
                <a:gd name="T17" fmla="*/ 25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85530184-9E27-487A-8971-7CD25AD71A67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C507C885-54A9-42AA-AC18-B71ED6515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7875 w 15696"/>
                <a:gd name="T1" fmla="*/ 0 h 16828"/>
                <a:gd name="T2" fmla="*/ 174775 w 15696"/>
                <a:gd name="T3" fmla="*/ 5800 h 16828"/>
                <a:gd name="T4" fmla="*/ 21000 w 15696"/>
                <a:gd name="T5" fmla="*/ 236875 h 16828"/>
                <a:gd name="T6" fmla="*/ 0 w 15696"/>
                <a:gd name="T7" fmla="*/ 362900 h 16828"/>
                <a:gd name="T8" fmla="*/ 0 w 15696"/>
                <a:gd name="T9" fmla="*/ 377175 h 16828"/>
                <a:gd name="T10" fmla="*/ 172175 w 15696"/>
                <a:gd name="T11" fmla="*/ 420700 h 16828"/>
                <a:gd name="T12" fmla="*/ 384825 w 15696"/>
                <a:gd name="T13" fmla="*/ 380550 h 16828"/>
                <a:gd name="T14" fmla="*/ 381475 w 15696"/>
                <a:gd name="T15" fmla="*/ 310800 h 16828"/>
                <a:gd name="T16" fmla="*/ 311725 w 15696"/>
                <a:gd name="T17" fmla="*/ 34375 h 16828"/>
                <a:gd name="T18" fmla="*/ 217875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73357873-ABDC-4C1B-BFA3-29727E17B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4225 w 169"/>
                <a:gd name="T1" fmla="*/ 25 h 1"/>
                <a:gd name="T2" fmla="*/ 25 w 169"/>
                <a:gd name="T3" fmla="*/ 25 h 1"/>
                <a:gd name="T4" fmla="*/ 25 w 169"/>
                <a:gd name="T5" fmla="*/ 25 h 1"/>
                <a:gd name="T6" fmla="*/ 4225 w 169"/>
                <a:gd name="T7" fmla="*/ 25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AB271992-DAF2-4D78-9468-ACFF5810F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7575 w 304"/>
                <a:gd name="T1" fmla="*/ 25 h 13142"/>
                <a:gd name="T2" fmla="*/ 7525 w 304"/>
                <a:gd name="T3" fmla="*/ 6025 h 13142"/>
                <a:gd name="T4" fmla="*/ 7575 w 304"/>
                <a:gd name="T5" fmla="*/ 3375 h 13142"/>
                <a:gd name="T6" fmla="*/ 7575 w 304"/>
                <a:gd name="T7" fmla="*/ 25 h 13142"/>
                <a:gd name="T8" fmla="*/ 7525 w 304"/>
                <a:gd name="T9" fmla="*/ 6025 h 13142"/>
                <a:gd name="T10" fmla="*/ 25 w 304"/>
                <a:gd name="T11" fmla="*/ 328550 h 13142"/>
                <a:gd name="T12" fmla="*/ 4225 w 304"/>
                <a:gd name="T13" fmla="*/ 328550 h 13142"/>
                <a:gd name="T14" fmla="*/ 7525 w 304"/>
                <a:gd name="T15" fmla="*/ 6025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EB54134D-A329-46A4-8B37-610349220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5 w 1984"/>
                <a:gd name="T1" fmla="*/ 3375 h 136"/>
                <a:gd name="T2" fmla="*/ 25 w 1984"/>
                <a:gd name="T3" fmla="*/ 3375 h 136"/>
                <a:gd name="T4" fmla="*/ 25 w 1984"/>
                <a:gd name="T5" fmla="*/ 3375 h 136"/>
                <a:gd name="T6" fmla="*/ 25 w 1984"/>
                <a:gd name="T7" fmla="*/ 3375 h 136"/>
                <a:gd name="T8" fmla="*/ 49600 w 1984"/>
                <a:gd name="T9" fmla="*/ 25 h 136"/>
                <a:gd name="T10" fmla="*/ 25 w 1984"/>
                <a:gd name="T11" fmla="*/ 3375 h 136"/>
                <a:gd name="T12" fmla="*/ 49600 w 1984"/>
                <a:gd name="T13" fmla="*/ 25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C2F7F3CF-DBE8-453C-A4AD-9AD96F2B1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42025 w 2959"/>
                <a:gd name="T1" fmla="*/ 25 h 15394"/>
                <a:gd name="T2" fmla="*/ 35300 w 2959"/>
                <a:gd name="T3" fmla="*/ 31100 h 15394"/>
                <a:gd name="T4" fmla="*/ 25 w 2959"/>
                <a:gd name="T5" fmla="*/ 384825 h 15394"/>
                <a:gd name="T6" fmla="*/ 49600 w 2959"/>
                <a:gd name="T7" fmla="*/ 381475 h 15394"/>
                <a:gd name="T8" fmla="*/ 73950 w 2959"/>
                <a:gd name="T9" fmla="*/ 45375 h 15394"/>
                <a:gd name="T10" fmla="*/ 42025 w 2959"/>
                <a:gd name="T11" fmla="*/ 25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BFD4A25E-BEDD-4812-8562-44E1C4F92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3375 w 135"/>
                <a:gd name="T1" fmla="*/ 0 h 572"/>
                <a:gd name="T2" fmla="*/ 0 w 135"/>
                <a:gd name="T3" fmla="*/ 14300 h 572"/>
                <a:gd name="T4" fmla="*/ 3375 w 135"/>
                <a:gd name="T5" fmla="*/ 14300 h 572"/>
                <a:gd name="T6" fmla="*/ 3375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CAF84A63-6FF7-473D-989D-2E3F22BAB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31100 w 1379"/>
                <a:gd name="T1" fmla="*/ 25 h 14822"/>
                <a:gd name="T2" fmla="*/ 3375 w 1379"/>
                <a:gd name="T3" fmla="*/ 42025 h 14822"/>
                <a:gd name="T4" fmla="*/ 25 w 1379"/>
                <a:gd name="T5" fmla="*/ 370550 h 14822"/>
                <a:gd name="T6" fmla="*/ 34475 w 1379"/>
                <a:gd name="T7" fmla="*/ 363825 h 14822"/>
                <a:gd name="T8" fmla="*/ 34475 w 1379"/>
                <a:gd name="T9" fmla="*/ 25 h 14822"/>
                <a:gd name="T10" fmla="*/ 31100 w 1379"/>
                <a:gd name="T11" fmla="*/ 25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CB373AC3-AA48-428D-B593-4CF4992B6715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BE5D8EB8-C33C-41F1-A172-C443D906D9CF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BB5A8991-C418-4483-84D0-5A8C6FCE0127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A6A362FC-62EB-4300-A7FD-9C8515F4D881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474945B8-4384-46F0-B5C6-FC0F05E6E5C5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E5F68F38-F18F-4B3D-932A-CF128095A6BD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72D5CF73-5604-402E-84FF-3277E93DAA0C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EFB196E1-0689-4188-9531-0F0E57EA3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14300 w 4505"/>
                <a:gd name="T1" fmla="*/ 25 h 8134"/>
                <a:gd name="T2" fmla="*/ 7575 w 4505"/>
                <a:gd name="T3" fmla="*/ 98325 h 8134"/>
                <a:gd name="T4" fmla="*/ 3375 w 4505"/>
                <a:gd name="T5" fmla="*/ 147050 h 8134"/>
                <a:gd name="T6" fmla="*/ 49600 w 4505"/>
                <a:gd name="T7" fmla="*/ 203350 h 8134"/>
                <a:gd name="T8" fmla="*/ 101675 w 4505"/>
                <a:gd name="T9" fmla="*/ 154625 h 8134"/>
                <a:gd name="T10" fmla="*/ 105050 w 4505"/>
                <a:gd name="T11" fmla="*/ 126050 h 8134"/>
                <a:gd name="T12" fmla="*/ 112600 w 4505"/>
                <a:gd name="T13" fmla="*/ 7575 h 8134"/>
                <a:gd name="T14" fmla="*/ 14300 w 4505"/>
                <a:gd name="T15" fmla="*/ 25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0BA6B8E2-B3B8-41D6-8C6A-6D1D8B9C9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509625 w 40634"/>
                <a:gd name="T1" fmla="*/ 25 h 42724"/>
                <a:gd name="T2" fmla="*/ 497425 w 40634"/>
                <a:gd name="T3" fmla="*/ 175 h 42724"/>
                <a:gd name="T4" fmla="*/ 10925 w 40634"/>
                <a:gd name="T5" fmla="*/ 479925 h 42724"/>
                <a:gd name="T6" fmla="*/ 31925 w 40634"/>
                <a:gd name="T7" fmla="*/ 714350 h 42724"/>
                <a:gd name="T8" fmla="*/ 21025 w 40634"/>
                <a:gd name="T9" fmla="*/ 788300 h 42724"/>
                <a:gd name="T10" fmla="*/ 136950 w 40634"/>
                <a:gd name="T11" fmla="*/ 893325 h 42724"/>
                <a:gd name="T12" fmla="*/ 602450 w 40634"/>
                <a:gd name="T13" fmla="*/ 1068075 h 42724"/>
                <a:gd name="T14" fmla="*/ 920875 w 40634"/>
                <a:gd name="T15" fmla="*/ 900050 h 42724"/>
                <a:gd name="T16" fmla="*/ 931800 w 40634"/>
                <a:gd name="T17" fmla="*/ 854675 h 42724"/>
                <a:gd name="T18" fmla="*/ 931800 w 40634"/>
                <a:gd name="T19" fmla="*/ 816025 h 42724"/>
                <a:gd name="T20" fmla="*/ 959525 w 40634"/>
                <a:gd name="T21" fmla="*/ 732000 h 42724"/>
                <a:gd name="T22" fmla="*/ 1015825 w 40634"/>
                <a:gd name="T23" fmla="*/ 500925 h 42724"/>
                <a:gd name="T24" fmla="*/ 509625 w 40634"/>
                <a:gd name="T25" fmla="*/ 25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0330E9BA-F442-48EC-8937-0CC7DA928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651175 w 26047"/>
                <a:gd name="T1" fmla="*/ 294100 h 11899"/>
                <a:gd name="T2" fmla="*/ 584800 w 26047"/>
                <a:gd name="T3" fmla="*/ 297450 h 11899"/>
                <a:gd name="T4" fmla="*/ 531850 w 26047"/>
                <a:gd name="T5" fmla="*/ 294100 h 11899"/>
                <a:gd name="T6" fmla="*/ 531850 w 26047"/>
                <a:gd name="T7" fmla="*/ 294100 h 11899"/>
                <a:gd name="T8" fmla="*/ 584800 w 26047"/>
                <a:gd name="T9" fmla="*/ 297450 h 11899"/>
                <a:gd name="T10" fmla="*/ 651175 w 26047"/>
                <a:gd name="T11" fmla="*/ 294100 h 11899"/>
                <a:gd name="T12" fmla="*/ 651175 w 26047"/>
                <a:gd name="T13" fmla="*/ 294100 h 11899"/>
                <a:gd name="T14" fmla="*/ 0 w 26047"/>
                <a:gd name="T15" fmla="*/ 25 h 11899"/>
                <a:gd name="T16" fmla="*/ 3375 w 26047"/>
                <a:gd name="T17" fmla="*/ 17675 h 11899"/>
                <a:gd name="T18" fmla="*/ 59650 w 26047"/>
                <a:gd name="T19" fmla="*/ 101700 h 11899"/>
                <a:gd name="T20" fmla="*/ 3375 w 26047"/>
                <a:gd name="T21" fmla="*/ 17675 h 11899"/>
                <a:gd name="T22" fmla="*/ 0 w 26047"/>
                <a:gd name="T23" fmla="*/ 25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FD5F65AE-6ED3-4F41-9FB1-8C9F0AF8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48725 w 1950"/>
                <a:gd name="T3" fmla="*/ 3375 h 135"/>
                <a:gd name="T4" fmla="*/ 48725 w 1950"/>
                <a:gd name="T5" fmla="*/ 3375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5D45D87F-A2C5-4584-9EA7-D86E03945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94950 w 26047"/>
                <a:gd name="T1" fmla="*/ 25 h 15831"/>
                <a:gd name="T2" fmla="*/ 27725 w 26047"/>
                <a:gd name="T3" fmla="*/ 31950 h 15831"/>
                <a:gd name="T4" fmla="*/ 0 w 26047"/>
                <a:gd name="T5" fmla="*/ 94950 h 15831"/>
                <a:gd name="T6" fmla="*/ 0 w 26047"/>
                <a:gd name="T7" fmla="*/ 98325 h 15831"/>
                <a:gd name="T8" fmla="*/ 3375 w 26047"/>
                <a:gd name="T9" fmla="*/ 115975 h 15831"/>
                <a:gd name="T10" fmla="*/ 59650 w 26047"/>
                <a:gd name="T11" fmla="*/ 200000 h 15831"/>
                <a:gd name="T12" fmla="*/ 119300 w 26047"/>
                <a:gd name="T13" fmla="*/ 221000 h 15831"/>
                <a:gd name="T14" fmla="*/ 483125 w 26047"/>
                <a:gd name="T15" fmla="*/ 389025 h 15831"/>
                <a:gd name="T16" fmla="*/ 531850 w 26047"/>
                <a:gd name="T17" fmla="*/ 392400 h 15831"/>
                <a:gd name="T18" fmla="*/ 584800 w 26047"/>
                <a:gd name="T19" fmla="*/ 395750 h 15831"/>
                <a:gd name="T20" fmla="*/ 651175 w 26047"/>
                <a:gd name="T21" fmla="*/ 392400 h 15831"/>
                <a:gd name="T22" fmla="*/ 647800 w 26047"/>
                <a:gd name="T23" fmla="*/ 389025 h 15831"/>
                <a:gd name="T24" fmla="*/ 234425 w 26047"/>
                <a:gd name="T25" fmla="*/ 115975 h 15831"/>
                <a:gd name="T26" fmla="*/ 210050 w 26047"/>
                <a:gd name="T27" fmla="*/ 73950 h 15831"/>
                <a:gd name="T28" fmla="*/ 210050 w 26047"/>
                <a:gd name="T29" fmla="*/ 105050 h 15831"/>
                <a:gd name="T30" fmla="*/ 108400 w 26047"/>
                <a:gd name="T31" fmla="*/ 25 h 15831"/>
                <a:gd name="T32" fmla="*/ 94950 w 26047"/>
                <a:gd name="T33" fmla="*/ 25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AE70B593-5A10-4701-AF85-2C89F65B85FC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F54BECAD-3787-4591-B528-604A14E127E2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EE2AF613-8A54-4CEC-B9D2-0E3283D795E2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C1AC304C-DDDC-4F3D-8220-75ACA1A39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5 h 2253"/>
                <a:gd name="T2" fmla="*/ 0 w 1"/>
                <a:gd name="T3" fmla="*/ 56325 h 2253"/>
                <a:gd name="T4" fmla="*/ 0 w 1"/>
                <a:gd name="T5" fmla="*/ 56325 h 2253"/>
                <a:gd name="T6" fmla="*/ 0 w 1"/>
                <a:gd name="T7" fmla="*/ 25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08CA0735-85AE-4FFD-8CF2-324CE405701D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3A077EF7-4A26-4343-9490-DCF71E256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2750 w 5345"/>
                <a:gd name="T1" fmla="*/ 0 h 4826"/>
                <a:gd name="T2" fmla="*/ 10950 w 5345"/>
                <a:gd name="T3" fmla="*/ 8050 h 4826"/>
                <a:gd name="T4" fmla="*/ 63050 w 5345"/>
                <a:gd name="T5" fmla="*/ 113075 h 4826"/>
                <a:gd name="T6" fmla="*/ 94975 w 5345"/>
                <a:gd name="T7" fmla="*/ 120625 h 4826"/>
                <a:gd name="T8" fmla="*/ 122700 w 5345"/>
                <a:gd name="T9" fmla="*/ 117275 h 4826"/>
                <a:gd name="T10" fmla="*/ 130250 w 5345"/>
                <a:gd name="T11" fmla="*/ 99625 h 4826"/>
                <a:gd name="T12" fmla="*/ 118025 w 5345"/>
                <a:gd name="T13" fmla="*/ 91225 h 4826"/>
                <a:gd name="T14" fmla="*/ 115975 w 5345"/>
                <a:gd name="T15" fmla="*/ 92075 h 4826"/>
                <a:gd name="T16" fmla="*/ 92975 w 5345"/>
                <a:gd name="T17" fmla="*/ 95225 h 4826"/>
                <a:gd name="T18" fmla="*/ 70600 w 5345"/>
                <a:gd name="T19" fmla="*/ 92075 h 4826"/>
                <a:gd name="T20" fmla="*/ 35325 w 5345"/>
                <a:gd name="T21" fmla="*/ 15600 h 4826"/>
                <a:gd name="T22" fmla="*/ 28600 w 5345"/>
                <a:gd name="T23" fmla="*/ 1325 h 4826"/>
                <a:gd name="T24" fmla="*/ 22750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C04CFF78-DD30-4287-BB76-8C7EEC515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94125 w 7563"/>
                <a:gd name="T1" fmla="*/ 0 h 6785"/>
                <a:gd name="T2" fmla="*/ 63025 w 7563"/>
                <a:gd name="T3" fmla="*/ 6275 h 6785"/>
                <a:gd name="T4" fmla="*/ 17650 w 7563"/>
                <a:gd name="T5" fmla="*/ 114650 h 6785"/>
                <a:gd name="T6" fmla="*/ 95200 w 7563"/>
                <a:gd name="T7" fmla="*/ 169625 h 6785"/>
                <a:gd name="T8" fmla="*/ 126050 w 7563"/>
                <a:gd name="T9" fmla="*/ 163400 h 6785"/>
                <a:gd name="T10" fmla="*/ 171425 w 7563"/>
                <a:gd name="T11" fmla="*/ 51650 h 6785"/>
                <a:gd name="T12" fmla="*/ 94125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47A1E085-AF30-40BA-B457-ABF9FADB1160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4CB5D092-1850-404D-A380-0260CCB63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81575 w 6454"/>
                <a:gd name="T1" fmla="*/ 0 h 5755"/>
                <a:gd name="T2" fmla="*/ 35300 w 6454"/>
                <a:gd name="T3" fmla="*/ 16050 h 5755"/>
                <a:gd name="T4" fmla="*/ 24375 w 6454"/>
                <a:gd name="T5" fmla="*/ 117725 h 5755"/>
                <a:gd name="T6" fmla="*/ 81925 w 6454"/>
                <a:gd name="T7" fmla="*/ 143875 h 5755"/>
                <a:gd name="T8" fmla="*/ 126050 w 6454"/>
                <a:gd name="T9" fmla="*/ 127800 h 5755"/>
                <a:gd name="T10" fmla="*/ 136125 w 6454"/>
                <a:gd name="T11" fmla="*/ 26150 h 5755"/>
                <a:gd name="T12" fmla="*/ 81575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87457767-875C-46AB-A618-702628B2A8EC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636CEA29-ABD0-4E0C-9B68-9CF667073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35725 w 2824"/>
                <a:gd name="T1" fmla="*/ 0 h 2440"/>
                <a:gd name="T2" fmla="*/ 21025 w 2824"/>
                <a:gd name="T3" fmla="*/ 4825 h 2440"/>
                <a:gd name="T4" fmla="*/ 7575 w 2824"/>
                <a:gd name="T5" fmla="*/ 43475 h 2440"/>
                <a:gd name="T6" fmla="*/ 35525 w 2824"/>
                <a:gd name="T7" fmla="*/ 60975 h 2440"/>
                <a:gd name="T8" fmla="*/ 49575 w 2824"/>
                <a:gd name="T9" fmla="*/ 57750 h 2440"/>
                <a:gd name="T10" fmla="*/ 59675 w 2824"/>
                <a:gd name="T11" fmla="*/ 15750 h 2440"/>
                <a:gd name="T12" fmla="*/ 35725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7354B487-858C-4FDE-88EE-4AFA86B9E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35800 w 2824"/>
                <a:gd name="T1" fmla="*/ 25 h 2445"/>
                <a:gd name="T2" fmla="*/ 21000 w 2824"/>
                <a:gd name="T3" fmla="*/ 3350 h 2445"/>
                <a:gd name="T4" fmla="*/ 10925 w 2824"/>
                <a:gd name="T5" fmla="*/ 45350 h 2445"/>
                <a:gd name="T6" fmla="*/ 37350 w 2824"/>
                <a:gd name="T7" fmla="*/ 61100 h 2445"/>
                <a:gd name="T8" fmla="*/ 52925 w 2824"/>
                <a:gd name="T9" fmla="*/ 56275 h 2445"/>
                <a:gd name="T10" fmla="*/ 63025 w 2824"/>
                <a:gd name="T11" fmla="*/ 14275 h 2445"/>
                <a:gd name="T12" fmla="*/ 35800 w 2824"/>
                <a:gd name="T13" fmla="*/ 25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8190FA62-62A3-4BEC-865C-5422AE9A6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561225 w 48901"/>
                <a:gd name="T1" fmla="*/ 0 h 37862"/>
                <a:gd name="T2" fmla="*/ 389025 w 48901"/>
                <a:gd name="T3" fmla="*/ 33225 h 37862"/>
                <a:gd name="T4" fmla="*/ 241975 w 48901"/>
                <a:gd name="T5" fmla="*/ 130700 h 37862"/>
                <a:gd name="T6" fmla="*/ 185700 w 48901"/>
                <a:gd name="T7" fmla="*/ 187000 h 37862"/>
                <a:gd name="T8" fmla="*/ 185700 w 48901"/>
                <a:gd name="T9" fmla="*/ 190350 h 37862"/>
                <a:gd name="T10" fmla="*/ 105875 w 48901"/>
                <a:gd name="T11" fmla="*/ 295375 h 37862"/>
                <a:gd name="T12" fmla="*/ 77300 w 48901"/>
                <a:gd name="T13" fmla="*/ 355025 h 37862"/>
                <a:gd name="T14" fmla="*/ 126875 w 48901"/>
                <a:gd name="T15" fmla="*/ 323100 h 37862"/>
                <a:gd name="T16" fmla="*/ 126875 w 48901"/>
                <a:gd name="T17" fmla="*/ 323100 h 37862"/>
                <a:gd name="T18" fmla="*/ 31925 w 48901"/>
                <a:gd name="T19" fmla="*/ 596175 h 37862"/>
                <a:gd name="T20" fmla="*/ 115950 w 48901"/>
                <a:gd name="T21" fmla="*/ 939825 h 37862"/>
                <a:gd name="T22" fmla="*/ 115950 w 48901"/>
                <a:gd name="T23" fmla="*/ 936450 h 37862"/>
                <a:gd name="T24" fmla="*/ 143675 w 48901"/>
                <a:gd name="T25" fmla="*/ 873450 h 37862"/>
                <a:gd name="T26" fmla="*/ 208175 w 48901"/>
                <a:gd name="T27" fmla="*/ 840075 h 37862"/>
                <a:gd name="T28" fmla="*/ 224350 w 48901"/>
                <a:gd name="T29" fmla="*/ 841525 h 37862"/>
                <a:gd name="T30" fmla="*/ 326000 w 48901"/>
                <a:gd name="T31" fmla="*/ 946550 h 37862"/>
                <a:gd name="T32" fmla="*/ 357925 w 48901"/>
                <a:gd name="T33" fmla="*/ 729775 h 37862"/>
                <a:gd name="T34" fmla="*/ 413400 w 48901"/>
                <a:gd name="T35" fmla="*/ 628100 h 37862"/>
                <a:gd name="T36" fmla="*/ 500775 w 48901"/>
                <a:gd name="T37" fmla="*/ 550800 h 37862"/>
                <a:gd name="T38" fmla="*/ 500775 w 48901"/>
                <a:gd name="T39" fmla="*/ 550800 h 37862"/>
                <a:gd name="T40" fmla="*/ 490700 w 48901"/>
                <a:gd name="T41" fmla="*/ 596175 h 37862"/>
                <a:gd name="T42" fmla="*/ 487325 w 48901"/>
                <a:gd name="T43" fmla="*/ 649100 h 37862"/>
                <a:gd name="T44" fmla="*/ 497400 w 48901"/>
                <a:gd name="T45" fmla="*/ 747400 h 37862"/>
                <a:gd name="T46" fmla="*/ 686450 w 48901"/>
                <a:gd name="T47" fmla="*/ 659200 h 37862"/>
                <a:gd name="T48" fmla="*/ 809125 w 48901"/>
                <a:gd name="T49" fmla="*/ 498700 h 37862"/>
                <a:gd name="T50" fmla="*/ 809125 w 48901"/>
                <a:gd name="T51" fmla="*/ 498700 h 37862"/>
                <a:gd name="T52" fmla="*/ 799050 w 48901"/>
                <a:gd name="T53" fmla="*/ 659200 h 37862"/>
                <a:gd name="T54" fmla="*/ 742750 w 48901"/>
                <a:gd name="T55" fmla="*/ 778500 h 37862"/>
                <a:gd name="T56" fmla="*/ 774525 w 48901"/>
                <a:gd name="T57" fmla="*/ 783100 h 37862"/>
                <a:gd name="T58" fmla="*/ 893150 w 48901"/>
                <a:gd name="T59" fmla="*/ 743200 h 37862"/>
                <a:gd name="T60" fmla="*/ 983900 w 48901"/>
                <a:gd name="T61" fmla="*/ 613825 h 37862"/>
                <a:gd name="T62" fmla="*/ 983900 w 48901"/>
                <a:gd name="T63" fmla="*/ 613825 h 37862"/>
                <a:gd name="T64" fmla="*/ 941875 w 48901"/>
                <a:gd name="T65" fmla="*/ 764225 h 37862"/>
                <a:gd name="T66" fmla="*/ 820050 w 48901"/>
                <a:gd name="T67" fmla="*/ 873450 h 37862"/>
                <a:gd name="T68" fmla="*/ 840075 w 48901"/>
                <a:gd name="T69" fmla="*/ 874075 h 37862"/>
                <a:gd name="T70" fmla="*/ 983900 w 48901"/>
                <a:gd name="T71" fmla="*/ 855800 h 37862"/>
                <a:gd name="T72" fmla="*/ 1141850 w 48901"/>
                <a:gd name="T73" fmla="*/ 785225 h 37862"/>
                <a:gd name="T74" fmla="*/ 1211600 w 48901"/>
                <a:gd name="T75" fmla="*/ 652475 h 37862"/>
                <a:gd name="T76" fmla="*/ 1201500 w 48901"/>
                <a:gd name="T77" fmla="*/ 519725 h 37862"/>
                <a:gd name="T78" fmla="*/ 1141850 w 48901"/>
                <a:gd name="T79" fmla="*/ 379400 h 37862"/>
                <a:gd name="T80" fmla="*/ 1141850 w 48901"/>
                <a:gd name="T81" fmla="*/ 379400 h 37862"/>
                <a:gd name="T82" fmla="*/ 1145225 w 48901"/>
                <a:gd name="T83" fmla="*/ 382750 h 37862"/>
                <a:gd name="T84" fmla="*/ 1183875 w 48901"/>
                <a:gd name="T85" fmla="*/ 403775 h 37862"/>
                <a:gd name="T86" fmla="*/ 1222525 w 48901"/>
                <a:gd name="T87" fmla="*/ 442425 h 37862"/>
                <a:gd name="T88" fmla="*/ 1222525 w 48901"/>
                <a:gd name="T89" fmla="*/ 439050 h 37862"/>
                <a:gd name="T90" fmla="*/ 1190575 w 48901"/>
                <a:gd name="T91" fmla="*/ 340750 h 37862"/>
                <a:gd name="T92" fmla="*/ 1117500 w 48901"/>
                <a:gd name="T93" fmla="*/ 246650 h 37862"/>
                <a:gd name="T94" fmla="*/ 899525 w 48901"/>
                <a:gd name="T95" fmla="*/ 117050 h 37862"/>
                <a:gd name="T96" fmla="*/ 889800 w 48901"/>
                <a:gd name="T97" fmla="*/ 117250 h 37862"/>
                <a:gd name="T98" fmla="*/ 841050 w 48901"/>
                <a:gd name="T99" fmla="*/ 109700 h 37862"/>
                <a:gd name="T100" fmla="*/ 788125 w 48901"/>
                <a:gd name="T101" fmla="*/ 67675 h 37862"/>
                <a:gd name="T102" fmla="*/ 679725 w 48901"/>
                <a:gd name="T103" fmla="*/ 18950 h 37862"/>
                <a:gd name="T104" fmla="*/ 561225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5962EC88-A961-4E85-9E47-37C6B1442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535225 w 47759"/>
                <a:gd name="T1" fmla="*/ 25 h 28249"/>
                <a:gd name="T2" fmla="*/ 401975 w 47759"/>
                <a:gd name="T3" fmla="*/ 22200 h 28249"/>
                <a:gd name="T4" fmla="*/ 401975 w 47759"/>
                <a:gd name="T5" fmla="*/ 22200 h 28249"/>
                <a:gd name="T6" fmla="*/ 535225 w 47759"/>
                <a:gd name="T7" fmla="*/ 3375 h 28249"/>
                <a:gd name="T8" fmla="*/ 651175 w 47759"/>
                <a:gd name="T9" fmla="*/ 21025 h 28249"/>
                <a:gd name="T10" fmla="*/ 535225 w 47759"/>
                <a:gd name="T11" fmla="*/ 25 h 28249"/>
                <a:gd name="T12" fmla="*/ 651200 w 47759"/>
                <a:gd name="T13" fmla="*/ 21025 h 28249"/>
                <a:gd name="T14" fmla="*/ 759575 w 47759"/>
                <a:gd name="T15" fmla="*/ 69750 h 28249"/>
                <a:gd name="T16" fmla="*/ 651200 w 47759"/>
                <a:gd name="T17" fmla="*/ 21025 h 28249"/>
                <a:gd name="T18" fmla="*/ 401975 w 47759"/>
                <a:gd name="T19" fmla="*/ 22200 h 28249"/>
                <a:gd name="T20" fmla="*/ 360475 w 47759"/>
                <a:gd name="T21" fmla="*/ 35300 h 28249"/>
                <a:gd name="T22" fmla="*/ 281600 w 47759"/>
                <a:gd name="T23" fmla="*/ 76150 h 28249"/>
                <a:gd name="T24" fmla="*/ 281600 w 47759"/>
                <a:gd name="T25" fmla="*/ 76150 h 28249"/>
                <a:gd name="T26" fmla="*/ 363825 w 47759"/>
                <a:gd name="T27" fmla="*/ 35300 h 28249"/>
                <a:gd name="T28" fmla="*/ 401975 w 47759"/>
                <a:gd name="T29" fmla="*/ 22200 h 28249"/>
                <a:gd name="T30" fmla="*/ 759575 w 47759"/>
                <a:gd name="T31" fmla="*/ 69750 h 28249"/>
                <a:gd name="T32" fmla="*/ 759575 w 47759"/>
                <a:gd name="T33" fmla="*/ 69750 h 28249"/>
                <a:gd name="T34" fmla="*/ 812500 w 47759"/>
                <a:gd name="T35" fmla="*/ 111775 h 28249"/>
                <a:gd name="T36" fmla="*/ 759575 w 47759"/>
                <a:gd name="T37" fmla="*/ 69750 h 28249"/>
                <a:gd name="T38" fmla="*/ 281600 w 47759"/>
                <a:gd name="T39" fmla="*/ 76150 h 28249"/>
                <a:gd name="T40" fmla="*/ 281600 w 47759"/>
                <a:gd name="T41" fmla="*/ 76150 h 28249"/>
                <a:gd name="T42" fmla="*/ 210075 w 47759"/>
                <a:gd name="T43" fmla="*/ 132775 h 28249"/>
                <a:gd name="T44" fmla="*/ 191000 w 47759"/>
                <a:gd name="T45" fmla="*/ 152850 h 28249"/>
                <a:gd name="T46" fmla="*/ 191000 w 47759"/>
                <a:gd name="T47" fmla="*/ 152850 h 28249"/>
                <a:gd name="T48" fmla="*/ 213425 w 47759"/>
                <a:gd name="T49" fmla="*/ 132775 h 28249"/>
                <a:gd name="T50" fmla="*/ 281600 w 47759"/>
                <a:gd name="T51" fmla="*/ 76150 h 28249"/>
                <a:gd name="T52" fmla="*/ 191000 w 47759"/>
                <a:gd name="T53" fmla="*/ 152850 h 28249"/>
                <a:gd name="T54" fmla="*/ 157150 w 47759"/>
                <a:gd name="T55" fmla="*/ 189075 h 28249"/>
                <a:gd name="T56" fmla="*/ 191000 w 47759"/>
                <a:gd name="T57" fmla="*/ 152850 h 28249"/>
                <a:gd name="T58" fmla="*/ 812500 w 47759"/>
                <a:gd name="T59" fmla="*/ 111775 h 28249"/>
                <a:gd name="T60" fmla="*/ 812500 w 47759"/>
                <a:gd name="T61" fmla="*/ 111775 h 28249"/>
                <a:gd name="T62" fmla="*/ 843600 w 47759"/>
                <a:gd name="T63" fmla="*/ 119325 h 28249"/>
                <a:gd name="T64" fmla="*/ 864600 w 47759"/>
                <a:gd name="T65" fmla="*/ 119325 h 28249"/>
                <a:gd name="T66" fmla="*/ 1088950 w 47759"/>
                <a:gd name="T67" fmla="*/ 248725 h 28249"/>
                <a:gd name="T68" fmla="*/ 864600 w 47759"/>
                <a:gd name="T69" fmla="*/ 115125 h 28249"/>
                <a:gd name="T70" fmla="*/ 843600 w 47759"/>
                <a:gd name="T71" fmla="*/ 115125 h 28249"/>
                <a:gd name="T72" fmla="*/ 812500 w 47759"/>
                <a:gd name="T73" fmla="*/ 111775 h 28249"/>
                <a:gd name="T74" fmla="*/ 157150 w 47759"/>
                <a:gd name="T75" fmla="*/ 189075 h 28249"/>
                <a:gd name="T76" fmla="*/ 77325 w 47759"/>
                <a:gd name="T77" fmla="*/ 297450 h 28249"/>
                <a:gd name="T78" fmla="*/ 157150 w 47759"/>
                <a:gd name="T79" fmla="*/ 192425 h 28249"/>
                <a:gd name="T80" fmla="*/ 157150 w 47759"/>
                <a:gd name="T81" fmla="*/ 189075 h 28249"/>
                <a:gd name="T82" fmla="*/ 1162050 w 47759"/>
                <a:gd name="T83" fmla="*/ 342850 h 28249"/>
                <a:gd name="T84" fmla="*/ 1162050 w 47759"/>
                <a:gd name="T85" fmla="*/ 342850 h 28249"/>
                <a:gd name="T86" fmla="*/ 1193975 w 47759"/>
                <a:gd name="T87" fmla="*/ 444500 h 28249"/>
                <a:gd name="T88" fmla="*/ 1193975 w 47759"/>
                <a:gd name="T89" fmla="*/ 441125 h 28249"/>
                <a:gd name="T90" fmla="*/ 1162050 w 47759"/>
                <a:gd name="T91" fmla="*/ 342850 h 28249"/>
                <a:gd name="T92" fmla="*/ 97725 w 47759"/>
                <a:gd name="T93" fmla="*/ 326000 h 28249"/>
                <a:gd name="T94" fmla="*/ 97725 w 47759"/>
                <a:gd name="T95" fmla="*/ 326000 h 28249"/>
                <a:gd name="T96" fmla="*/ 3375 w 47759"/>
                <a:gd name="T97" fmla="*/ 594875 h 28249"/>
                <a:gd name="T98" fmla="*/ 25 w 47759"/>
                <a:gd name="T99" fmla="*/ 706200 h 28249"/>
                <a:gd name="T100" fmla="*/ 25 w 47759"/>
                <a:gd name="T101" fmla="*/ 706200 h 28249"/>
                <a:gd name="T102" fmla="*/ 3375 w 47759"/>
                <a:gd name="T103" fmla="*/ 598250 h 28249"/>
                <a:gd name="T104" fmla="*/ 97725 w 47759"/>
                <a:gd name="T105" fmla="*/ 326000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938C48F7-12FE-4776-B1ED-59D60C293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535225 w 47759"/>
                <a:gd name="T1" fmla="*/ 0 h 37407"/>
                <a:gd name="T2" fmla="*/ 360475 w 47759"/>
                <a:gd name="T3" fmla="*/ 31925 h 37407"/>
                <a:gd name="T4" fmla="*/ 213425 w 47759"/>
                <a:gd name="T5" fmla="*/ 129400 h 37407"/>
                <a:gd name="T6" fmla="*/ 157150 w 47759"/>
                <a:gd name="T7" fmla="*/ 185700 h 37407"/>
                <a:gd name="T8" fmla="*/ 157150 w 47759"/>
                <a:gd name="T9" fmla="*/ 189050 h 37407"/>
                <a:gd name="T10" fmla="*/ 77325 w 47759"/>
                <a:gd name="T11" fmla="*/ 294075 h 37407"/>
                <a:gd name="T12" fmla="*/ 48750 w 47759"/>
                <a:gd name="T13" fmla="*/ 353725 h 37407"/>
                <a:gd name="T14" fmla="*/ 98325 w 47759"/>
                <a:gd name="T15" fmla="*/ 321800 h 37407"/>
                <a:gd name="T16" fmla="*/ 98325 w 47759"/>
                <a:gd name="T17" fmla="*/ 321800 h 37407"/>
                <a:gd name="T18" fmla="*/ 3375 w 47759"/>
                <a:gd name="T19" fmla="*/ 594875 h 37407"/>
                <a:gd name="T20" fmla="*/ 25 w 47759"/>
                <a:gd name="T21" fmla="*/ 704100 h 37407"/>
                <a:gd name="T22" fmla="*/ 87400 w 47759"/>
                <a:gd name="T23" fmla="*/ 935150 h 37407"/>
                <a:gd name="T24" fmla="*/ 111775 w 47759"/>
                <a:gd name="T25" fmla="*/ 875500 h 37407"/>
                <a:gd name="T26" fmla="*/ 111775 w 47759"/>
                <a:gd name="T27" fmla="*/ 720900 h 37407"/>
                <a:gd name="T28" fmla="*/ 203350 w 47759"/>
                <a:gd name="T29" fmla="*/ 465475 h 37407"/>
                <a:gd name="T30" fmla="*/ 203350 w 47759"/>
                <a:gd name="T31" fmla="*/ 465475 h 37407"/>
                <a:gd name="T32" fmla="*/ 153775 w 47759"/>
                <a:gd name="T33" fmla="*/ 497400 h 37407"/>
                <a:gd name="T34" fmla="*/ 178150 w 47759"/>
                <a:gd name="T35" fmla="*/ 437750 h 37407"/>
                <a:gd name="T36" fmla="*/ 255450 w 47759"/>
                <a:gd name="T37" fmla="*/ 336075 h 37407"/>
                <a:gd name="T38" fmla="*/ 451225 w 47759"/>
                <a:gd name="T39" fmla="*/ 189050 h 37407"/>
                <a:gd name="T40" fmla="*/ 615900 w 47759"/>
                <a:gd name="T41" fmla="*/ 157950 h 37407"/>
                <a:gd name="T42" fmla="*/ 724275 w 47759"/>
                <a:gd name="T43" fmla="*/ 174775 h 37407"/>
                <a:gd name="T44" fmla="*/ 829300 w 47759"/>
                <a:gd name="T45" fmla="*/ 220975 h 37407"/>
                <a:gd name="T46" fmla="*/ 878875 w 47759"/>
                <a:gd name="T47" fmla="*/ 263000 h 37407"/>
                <a:gd name="T48" fmla="*/ 906600 w 47759"/>
                <a:gd name="T49" fmla="*/ 266350 h 37407"/>
                <a:gd name="T50" fmla="*/ 927625 w 47759"/>
                <a:gd name="T51" fmla="*/ 266350 h 37407"/>
                <a:gd name="T52" fmla="*/ 1067925 w 47759"/>
                <a:gd name="T53" fmla="*/ 329375 h 37407"/>
                <a:gd name="T54" fmla="*/ 1141025 w 47759"/>
                <a:gd name="T55" fmla="*/ 392375 h 37407"/>
                <a:gd name="T56" fmla="*/ 1190600 w 47759"/>
                <a:gd name="T57" fmla="*/ 437750 h 37407"/>
                <a:gd name="T58" fmla="*/ 1193975 w 47759"/>
                <a:gd name="T59" fmla="*/ 441125 h 37407"/>
                <a:gd name="T60" fmla="*/ 1193975 w 47759"/>
                <a:gd name="T61" fmla="*/ 437750 h 37407"/>
                <a:gd name="T62" fmla="*/ 1162025 w 47759"/>
                <a:gd name="T63" fmla="*/ 339450 h 37407"/>
                <a:gd name="T64" fmla="*/ 1088950 w 47759"/>
                <a:gd name="T65" fmla="*/ 245350 h 37407"/>
                <a:gd name="T66" fmla="*/ 864600 w 47759"/>
                <a:gd name="T67" fmla="*/ 115950 h 37407"/>
                <a:gd name="T68" fmla="*/ 843600 w 47759"/>
                <a:gd name="T69" fmla="*/ 115950 h 37407"/>
                <a:gd name="T70" fmla="*/ 812500 w 47759"/>
                <a:gd name="T71" fmla="*/ 108400 h 37407"/>
                <a:gd name="T72" fmla="*/ 759575 w 47759"/>
                <a:gd name="T73" fmla="*/ 66375 h 37407"/>
                <a:gd name="T74" fmla="*/ 651175 w 47759"/>
                <a:gd name="T75" fmla="*/ 17650 h 37407"/>
                <a:gd name="T76" fmla="*/ 535225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67EB2CA5-FAAA-484F-B165-B18E0F5BA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171400 w 9781"/>
                <a:gd name="T1" fmla="*/ 0 h 10083"/>
                <a:gd name="T2" fmla="*/ 80675 w 9781"/>
                <a:gd name="T3" fmla="*/ 196625 h 10083"/>
                <a:gd name="T4" fmla="*/ 10100 w 9781"/>
                <a:gd name="T5" fmla="*/ 214250 h 10083"/>
                <a:gd name="T6" fmla="*/ 6725 w 9781"/>
                <a:gd name="T7" fmla="*/ 235275 h 10083"/>
                <a:gd name="T8" fmla="*/ 76475 w 9781"/>
                <a:gd name="T9" fmla="*/ 252075 h 10083"/>
                <a:gd name="T10" fmla="*/ 115125 w 9781"/>
                <a:gd name="T11" fmla="*/ 235275 h 10083"/>
                <a:gd name="T12" fmla="*/ 244500 w 9781"/>
                <a:gd name="T13" fmla="*/ 70575 h 10083"/>
                <a:gd name="T14" fmla="*/ 171400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87F3DA68-2BE3-4C79-A627-A87DAEA96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143700 w 8135"/>
                <a:gd name="T1" fmla="*/ 0 h 8974"/>
                <a:gd name="T2" fmla="*/ 126050 w 8135"/>
                <a:gd name="T3" fmla="*/ 4200 h 8974"/>
                <a:gd name="T4" fmla="*/ 63050 w 8135"/>
                <a:gd name="T5" fmla="*/ 42025 h 8974"/>
                <a:gd name="T6" fmla="*/ 21025 w 8135"/>
                <a:gd name="T7" fmla="*/ 101675 h 8974"/>
                <a:gd name="T8" fmla="*/ 25 w 8135"/>
                <a:gd name="T9" fmla="*/ 143675 h 8974"/>
                <a:gd name="T10" fmla="*/ 84050 w 8135"/>
                <a:gd name="T11" fmla="*/ 224350 h 8974"/>
                <a:gd name="T12" fmla="*/ 189075 w 8135"/>
                <a:gd name="T13" fmla="*/ 94950 h 8974"/>
                <a:gd name="T14" fmla="*/ 200000 w 8135"/>
                <a:gd name="T15" fmla="*/ 52925 h 8974"/>
                <a:gd name="T16" fmla="*/ 143700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D02F31E3-04AF-407D-A1E1-B253F90F56D1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1FD0407C-7275-4DE1-AE5C-3516BDDDAA99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34AF3BB2-08FE-4756-A189-8984203E9E6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5E8F36FA-52E9-4AE7-B4DE-9111D206E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B5C53F78-1A05-42CC-85BF-51573ADDF1BE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96077280-9606-409E-85FD-A956FFD6462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3CF657D8-9FD5-4E38-9790-C05B15C52B74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6354CCC5-34FC-436C-80A3-3850FE186B59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3E8CA67A-791C-4517-8E9C-2F7505C49BC4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34EE6859-9153-4166-A8F1-ED12D98407B0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2688DA08-D821-4F69-A3E6-41A1229198A3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417A655D-D32D-413F-83B4-6AC17C78C460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F1EF1994-24CA-466D-A134-4BE2962AE4B6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F15FF9BE-1680-4023-837D-146F6A5D1917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0A3AF316-9483-44E8-BC97-B619C1EF45D1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F0A343E2-A65C-454E-8826-936C1AE8F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31863B01-D434-41DA-B0DC-6EE20928FD9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5185F0CD-0D3C-4A9B-9DDD-439CBE6DE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74AD5366-4628-4CB0-BFF6-E8243D8C3456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64D10C5A-BB0A-4DA5-BBA3-6FAD70DDFF04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0789003B-6A2A-47CA-BD29-4DE0D447425C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B12EE56A-F831-4227-B50A-039BE077F1E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E89B0181-CB00-4FA3-ABBB-CF419CDE1D0D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63111ED4-6F6B-48E2-91C2-C87004367426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5D515BB0-4685-4D36-B248-0C68405597FE}"/>
              </a:ext>
            </a:extLst>
          </p:cNvPr>
          <p:cNvSpPr txBox="1"/>
          <p:nvPr userDrawn="1"/>
        </p:nvSpPr>
        <p:spPr>
          <a:xfrm>
            <a:off x="3558117" y="1522414"/>
            <a:ext cx="451908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779612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16D54DDA-8298-4989-8F1A-F022C555630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7746D2D-CDBF-41C6-BB3A-9A7F4684A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5983D525-33E0-44C7-8938-A9C3B4D70D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CEFABCF4-652F-4E25-B2E0-89C137D25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C7CF46E0-C024-408A-B605-825A59088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0680A662-F239-4E45-B3EA-BF4A101D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3F045486-F251-46D8-ACB2-5CB369C457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5AABC99E-1EEB-46BD-9BA8-07D9EED2D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6965BF4A-E24F-4D2C-A0D9-02BB870ED159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9043FF83-440B-405F-B3A1-CC664826AE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D69CE0EF-B125-4E1A-A41C-1A62272CA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37CE66F1-BF79-4E2B-A03B-F777826D9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58C7284-A57B-43CA-BB90-1A0E55F196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71D2F75B-ADD6-4C83-A86B-27A0C3363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21611609-1237-40D9-A6EF-38D9DDECB8F8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603E3D7A-87F9-4626-8011-6388DA2218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CFAA75DC-06D1-4509-8A5E-DCC7E8EC3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C8089067-4EAA-4F1D-B546-9888BA8DD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3336C50C-9B76-414C-9A73-AFE2C6770F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F257A514-0B46-44AA-955F-0AB8145F8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5ABE4BCA-4ED7-4FF3-8C5A-97F47C667DD7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AB1C62B1-1F91-4C0F-9D0F-51BD34543F85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89429C15-F3C7-4320-B985-2FB1131EA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27506D30-BBE8-4414-9A59-BD0D1FE9A8CC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A0990B57-A0EF-4202-A369-4A15CEC6A12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40B5BFCC-737F-47A4-88DE-0BB48F7910EC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C0B65C4B-4E4C-4797-A1FB-AF63D91188A5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06934CC2-170B-440B-A58C-D029E4CA070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A636AB04-7D00-4F92-A5D1-306F821B8C8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04454087-AA07-4FA0-9BCB-526B6476F05D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2FD55F32-C83F-4153-B468-D77001F0523C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E8B3E8B0-45F1-439D-A6DE-5202355F6316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3FA29E28-3509-457F-AAE9-C1225E97B4F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D88B1EA6-805D-4D38-B79A-9B3D48242F22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29010F06-DF27-4354-9AD9-048A8EF77EF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D532475F-EA94-4BAC-9FED-32F64A5EB3E3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7BCB79F7-5D29-48DF-9EF0-6FAF059AE1D0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70769972-3AF9-465B-8BB2-78CA5FD5E32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A0437ABB-D3A2-4FD4-83D4-39AA6FB95F4E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1C993F51-FF89-44CF-B7FA-CCBCAF57E39C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6A7ED72A-8711-4E58-9F84-FC41864B64BF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78A2EB82-DDA4-448F-B8AB-6CACFD4DC64F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0BBDACBA-4B5F-4D84-A920-784A70C2423C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C4E03731-FB20-4784-A847-E827A252BEE2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E50007EF-990D-4268-A9CE-144393027598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92EB78FE-9BB2-444A-9502-C28119D1FD28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20E763CC-E3CB-4780-8051-99893271A797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9A578D34-7C15-46F8-A559-E3AC2133BDB7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116AC617-8648-4BBB-90D2-28A64541EEB9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99B7A190-794A-4BBB-B9EB-F07E63996FA2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2DC59CA5-9CD0-470A-86DB-DB1DE0D78EF0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6F484A66-DD22-4837-8101-CB026AD07997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3E6FD186-2B13-418C-A504-B34023DCC6A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A9958B0E-D7E4-45D5-A205-D29998EAFAB8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70821270-143E-4533-9E8E-84106A7C9D1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FB594B99-6929-4202-B695-39C9AC96A833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D26309C8-A65F-4462-9548-577C9712334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392201E7-06BC-4969-8DBF-A321E1BD1B5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8D4FA72C-93B2-4E65-A1CE-B53B625A78A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A9C02CB3-2022-4ED4-ACB3-7948A10DB12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04828F21-D259-43AF-BCE8-5945FF09765C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E6533F9D-42DF-455B-A24E-E087F8A98731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99912C79-6A67-4EB7-8F3F-F5AE50EA53C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534B1FC0-D9E0-41CE-AD9C-F254463326E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1C554DE3-B6CF-4F38-B96E-8544AD778434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086C0D0C-A8D7-46F7-8FFA-F9E2897EB4E1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379C32E5-2958-4D85-99C3-5300A2E08061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E21092E0-842E-4386-B578-85E8876CF544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4E8D45CF-746B-406B-AF8C-D8709C289E18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6B5B2ADA-01D3-4D4E-B381-CCA88A971952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DFA72174-5E96-4FCA-956B-608B0F96BFDD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CE8981B9-851A-42C0-8A8C-257F15496C9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B90CDF2C-3B14-4348-927D-44C34958D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483150 w 38517"/>
                <a:gd name="T1" fmla="*/ 25 h 5748"/>
                <a:gd name="T2" fmla="*/ 25 w 38517"/>
                <a:gd name="T3" fmla="*/ 73125 h 5748"/>
                <a:gd name="T4" fmla="*/ 483150 w 38517"/>
                <a:gd name="T5" fmla="*/ 143700 h 5748"/>
                <a:gd name="T6" fmla="*/ 962900 w 38517"/>
                <a:gd name="T7" fmla="*/ 73125 h 5748"/>
                <a:gd name="T8" fmla="*/ 483150 w 38517"/>
                <a:gd name="T9" fmla="*/ 25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68C7A930-2708-4EFE-A479-66335BD12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124075 w 15260"/>
                <a:gd name="T1" fmla="*/ 25 h 14672"/>
                <a:gd name="T2" fmla="*/ 115975 w 15260"/>
                <a:gd name="T3" fmla="*/ 650 h 14672"/>
                <a:gd name="T4" fmla="*/ 42025 w 15260"/>
                <a:gd name="T5" fmla="*/ 35950 h 14672"/>
                <a:gd name="T6" fmla="*/ 7575 w 15260"/>
                <a:gd name="T7" fmla="*/ 95600 h 14672"/>
                <a:gd name="T8" fmla="*/ 28600 w 15260"/>
                <a:gd name="T9" fmla="*/ 158625 h 14672"/>
                <a:gd name="T10" fmla="*/ 269725 w 15260"/>
                <a:gd name="T11" fmla="*/ 343450 h 14672"/>
                <a:gd name="T12" fmla="*/ 290725 w 15260"/>
                <a:gd name="T13" fmla="*/ 361100 h 14672"/>
                <a:gd name="T14" fmla="*/ 302925 w 15260"/>
                <a:gd name="T15" fmla="*/ 366775 h 14672"/>
                <a:gd name="T16" fmla="*/ 315100 w 15260"/>
                <a:gd name="T17" fmla="*/ 361100 h 14672"/>
                <a:gd name="T18" fmla="*/ 318475 w 15260"/>
                <a:gd name="T19" fmla="*/ 357750 h 14672"/>
                <a:gd name="T20" fmla="*/ 378125 w 15260"/>
                <a:gd name="T21" fmla="*/ 312375 h 14672"/>
                <a:gd name="T22" fmla="*/ 374750 w 15260"/>
                <a:gd name="T23" fmla="*/ 298100 h 14672"/>
                <a:gd name="T24" fmla="*/ 329375 w 15260"/>
                <a:gd name="T25" fmla="*/ 291375 h 14672"/>
                <a:gd name="T26" fmla="*/ 326025 w 15260"/>
                <a:gd name="T27" fmla="*/ 291375 h 14672"/>
                <a:gd name="T28" fmla="*/ 171425 w 15260"/>
                <a:gd name="T29" fmla="*/ 28375 h 14672"/>
                <a:gd name="T30" fmla="*/ 124075 w 15260"/>
                <a:gd name="T31" fmla="*/ 25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3EDDF737-B4C0-4165-97E4-2AAED6FFF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45400 w 7832"/>
                <a:gd name="T1" fmla="*/ 0 h 7260"/>
                <a:gd name="T2" fmla="*/ 27750 w 7832"/>
                <a:gd name="T3" fmla="*/ 13450 h 7260"/>
                <a:gd name="T4" fmla="*/ 6750 w 7832"/>
                <a:gd name="T5" fmla="*/ 42025 h 7260"/>
                <a:gd name="T6" fmla="*/ 25 w 7832"/>
                <a:gd name="T7" fmla="*/ 48750 h 7260"/>
                <a:gd name="T8" fmla="*/ 147050 w 7832"/>
                <a:gd name="T9" fmla="*/ 160475 h 7260"/>
                <a:gd name="T10" fmla="*/ 168050 w 7832"/>
                <a:gd name="T11" fmla="*/ 178125 h 7260"/>
                <a:gd name="T12" fmla="*/ 178975 w 7832"/>
                <a:gd name="T13" fmla="*/ 181500 h 7260"/>
                <a:gd name="T14" fmla="*/ 192425 w 7832"/>
                <a:gd name="T15" fmla="*/ 178125 h 7260"/>
                <a:gd name="T16" fmla="*/ 195800 w 7832"/>
                <a:gd name="T17" fmla="*/ 174775 h 7260"/>
                <a:gd name="T18" fmla="*/ 45400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B724CB38-640B-43B4-99C2-6D98FBE69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58250 w 15259"/>
                <a:gd name="T1" fmla="*/ 25 h 14672"/>
                <a:gd name="T2" fmla="*/ 210075 w 15259"/>
                <a:gd name="T3" fmla="*/ 28375 h 14672"/>
                <a:gd name="T4" fmla="*/ 56300 w 15259"/>
                <a:gd name="T5" fmla="*/ 291375 h 14672"/>
                <a:gd name="T6" fmla="*/ 52950 w 15259"/>
                <a:gd name="T7" fmla="*/ 291375 h 14672"/>
                <a:gd name="T8" fmla="*/ 6725 w 15259"/>
                <a:gd name="T9" fmla="*/ 298100 h 14672"/>
                <a:gd name="T10" fmla="*/ 3375 w 15259"/>
                <a:gd name="T11" fmla="*/ 312375 h 14672"/>
                <a:gd name="T12" fmla="*/ 59675 w 15259"/>
                <a:gd name="T13" fmla="*/ 354375 h 14672"/>
                <a:gd name="T14" fmla="*/ 66400 w 15259"/>
                <a:gd name="T15" fmla="*/ 361100 h 14672"/>
                <a:gd name="T16" fmla="*/ 78875 w 15259"/>
                <a:gd name="T17" fmla="*/ 366775 h 14672"/>
                <a:gd name="T18" fmla="*/ 90750 w 15259"/>
                <a:gd name="T19" fmla="*/ 361100 h 14672"/>
                <a:gd name="T20" fmla="*/ 111750 w 15259"/>
                <a:gd name="T21" fmla="*/ 343450 h 14672"/>
                <a:gd name="T22" fmla="*/ 357100 w 15259"/>
                <a:gd name="T23" fmla="*/ 158625 h 14672"/>
                <a:gd name="T24" fmla="*/ 374750 w 15259"/>
                <a:gd name="T25" fmla="*/ 95600 h 14672"/>
                <a:gd name="T26" fmla="*/ 347025 w 15259"/>
                <a:gd name="T27" fmla="*/ 42675 h 14672"/>
                <a:gd name="T28" fmla="*/ 266350 w 15259"/>
                <a:gd name="T29" fmla="*/ 650 h 14672"/>
                <a:gd name="T30" fmla="*/ 258250 w 15259"/>
                <a:gd name="T31" fmla="*/ 25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E83879E8-418D-45A9-AE6C-647C661C8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153775 w 7966"/>
                <a:gd name="T1" fmla="*/ 25 h 7126"/>
                <a:gd name="T2" fmla="*/ 25 w 7966"/>
                <a:gd name="T3" fmla="*/ 168050 h 7126"/>
                <a:gd name="T4" fmla="*/ 6750 w 7966"/>
                <a:gd name="T5" fmla="*/ 174775 h 7126"/>
                <a:gd name="T6" fmla="*/ 21025 w 7966"/>
                <a:gd name="T7" fmla="*/ 178150 h 7126"/>
                <a:gd name="T8" fmla="*/ 31100 w 7966"/>
                <a:gd name="T9" fmla="*/ 174775 h 7126"/>
                <a:gd name="T10" fmla="*/ 52100 w 7966"/>
                <a:gd name="T11" fmla="*/ 157125 h 7126"/>
                <a:gd name="T12" fmla="*/ 199150 w 7966"/>
                <a:gd name="T13" fmla="*/ 45400 h 7126"/>
                <a:gd name="T14" fmla="*/ 185700 w 7966"/>
                <a:gd name="T15" fmla="*/ 27750 h 7126"/>
                <a:gd name="T16" fmla="*/ 174775 w 7966"/>
                <a:gd name="T17" fmla="*/ 17650 h 7126"/>
                <a:gd name="T18" fmla="*/ 153775 w 7966"/>
                <a:gd name="T19" fmla="*/ 25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BA0683BF-A959-44D9-9FF5-217630CE7FF7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55B39C03-FBA6-4CAC-80B3-F33527E5ECBB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1066FF8C-7F0A-4A05-B7C3-C2B38C4CB40A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72AA3B74-74B2-435D-8287-B462D17B6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14300 w 573"/>
                <a:gd name="T1" fmla="*/ 25 h 4471"/>
                <a:gd name="T2" fmla="*/ 25 w 573"/>
                <a:gd name="T3" fmla="*/ 111775 h 4471"/>
                <a:gd name="T4" fmla="*/ 25 w 573"/>
                <a:gd name="T5" fmla="*/ 111775 h 4471"/>
                <a:gd name="T6" fmla="*/ 14300 w 573"/>
                <a:gd name="T7" fmla="*/ 25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18D44102-9283-4EBA-9F01-00DB294E3BA6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BA1A0D42-DFB1-4EDD-8CAA-73B2D592F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7725 w 1244"/>
                <a:gd name="T3" fmla="*/ 143675 h 5882"/>
                <a:gd name="T4" fmla="*/ 27725 w 1244"/>
                <a:gd name="T5" fmla="*/ 143675 h 5882"/>
                <a:gd name="T6" fmla="*/ 31100 w 1244"/>
                <a:gd name="T7" fmla="*/ 147050 h 5882"/>
                <a:gd name="T8" fmla="*/ 27725 w 1244"/>
                <a:gd name="T9" fmla="*/ 143675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FF22DB98-72E6-4BE9-9D85-0A7F7099EC81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6C2E9C04-A3FF-4FF5-AAEC-F18F0E8755B5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68D38242-577B-438A-A687-19A736E08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108400 w 4471"/>
                <a:gd name="T1" fmla="*/ 25 h 8975"/>
                <a:gd name="T2" fmla="*/ 25 w 4471"/>
                <a:gd name="T3" fmla="*/ 224350 h 8975"/>
                <a:gd name="T4" fmla="*/ 25 w 4471"/>
                <a:gd name="T5" fmla="*/ 224350 h 8975"/>
                <a:gd name="T6" fmla="*/ 108400 w 4471"/>
                <a:gd name="T7" fmla="*/ 25 h 8975"/>
                <a:gd name="T8" fmla="*/ 111775 w 4471"/>
                <a:gd name="T9" fmla="*/ 25 h 8975"/>
                <a:gd name="T10" fmla="*/ 111775 w 4471"/>
                <a:gd name="T11" fmla="*/ 25 h 8975"/>
                <a:gd name="T12" fmla="*/ 108400 w 4471"/>
                <a:gd name="T13" fmla="*/ 25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6BC60B86-AC86-4438-8C45-B9DC58FD9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5 w 1"/>
                <a:gd name="T1" fmla="*/ 25 h 1"/>
                <a:gd name="T2" fmla="*/ 25 w 1"/>
                <a:gd name="T3" fmla="*/ 25 h 1"/>
                <a:gd name="T4" fmla="*/ 25 w 1"/>
                <a:gd name="T5" fmla="*/ 25 h 1"/>
                <a:gd name="T6" fmla="*/ 25 w 1"/>
                <a:gd name="T7" fmla="*/ 25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F18C91D7-B0FB-4C93-BF1B-FF852CAC80F9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68AC6E73-9395-485B-BF0A-8642339A2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5 w 4471"/>
                <a:gd name="T1" fmla="*/ 25 h 8975"/>
                <a:gd name="T2" fmla="*/ 25 w 4471"/>
                <a:gd name="T3" fmla="*/ 25 h 8975"/>
                <a:gd name="T4" fmla="*/ 111775 w 4471"/>
                <a:gd name="T5" fmla="*/ 224350 h 8975"/>
                <a:gd name="T6" fmla="*/ 111775 w 4471"/>
                <a:gd name="T7" fmla="*/ 224350 h 8975"/>
                <a:gd name="T8" fmla="*/ 25 w 4471"/>
                <a:gd name="T9" fmla="*/ 25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5D070734-23D3-4751-BA53-6B6481C35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3375 h 135"/>
                <a:gd name="T4" fmla="*/ 3375 w 135"/>
                <a:gd name="T5" fmla="*/ 3375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0B057254-5CB3-45F6-B0BC-D7A3B4C58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59650 w 2387"/>
                <a:gd name="T1" fmla="*/ 0 h 976"/>
                <a:gd name="T2" fmla="*/ 59650 w 2387"/>
                <a:gd name="T3" fmla="*/ 0 h 976"/>
                <a:gd name="T4" fmla="*/ 55000 w 2387"/>
                <a:gd name="T5" fmla="*/ 2375 h 976"/>
                <a:gd name="T6" fmla="*/ 55000 w 2387"/>
                <a:gd name="T7" fmla="*/ 2375 h 976"/>
                <a:gd name="T8" fmla="*/ 59650 w 2387"/>
                <a:gd name="T9" fmla="*/ 0 h 976"/>
                <a:gd name="T10" fmla="*/ 55000 w 2387"/>
                <a:gd name="T11" fmla="*/ 2375 h 976"/>
                <a:gd name="T12" fmla="*/ 55000 w 2387"/>
                <a:gd name="T13" fmla="*/ 2375 h 976"/>
                <a:gd name="T14" fmla="*/ 0 w 2387"/>
                <a:gd name="T15" fmla="*/ 24375 h 976"/>
                <a:gd name="T16" fmla="*/ 55000 w 2387"/>
                <a:gd name="T17" fmla="*/ 2375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1A8EA8A4-F6BD-4221-99EA-DCB68641EE4D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FE4A68C4-CD68-4A41-8F4F-8267EE2AA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108400 w 4336"/>
                <a:gd name="T1" fmla="*/ 25 h 9546"/>
                <a:gd name="T2" fmla="*/ 10075 w 4336"/>
                <a:gd name="T3" fmla="*/ 4225 h 9546"/>
                <a:gd name="T4" fmla="*/ 0 w 4336"/>
                <a:gd name="T5" fmla="*/ 193275 h 9546"/>
                <a:gd name="T6" fmla="*/ 10075 w 4336"/>
                <a:gd name="T7" fmla="*/ 217650 h 9546"/>
                <a:gd name="T8" fmla="*/ 84025 w 4336"/>
                <a:gd name="T9" fmla="*/ 238650 h 9546"/>
                <a:gd name="T10" fmla="*/ 97475 w 4336"/>
                <a:gd name="T11" fmla="*/ 210075 h 9546"/>
                <a:gd name="T12" fmla="*/ 52100 w 4336"/>
                <a:gd name="T13" fmla="*/ 175625 h 9546"/>
                <a:gd name="T14" fmla="*/ 108400 w 4336"/>
                <a:gd name="T15" fmla="*/ 25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6FF88EF8-BF2C-44B4-8BDF-13738DCF13C8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7C6E44D1-64C9-4D15-853F-DB68DEDC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140350 w 5614"/>
                <a:gd name="T1" fmla="*/ 25 h 2118"/>
                <a:gd name="T2" fmla="*/ 3375 w 5614"/>
                <a:gd name="T3" fmla="*/ 3375 h 2118"/>
                <a:gd name="T4" fmla="*/ 25 w 5614"/>
                <a:gd name="T5" fmla="*/ 52950 h 2118"/>
                <a:gd name="T6" fmla="*/ 108400 w 5614"/>
                <a:gd name="T7" fmla="*/ 48750 h 2118"/>
                <a:gd name="T8" fmla="*/ 140350 w 5614"/>
                <a:gd name="T9" fmla="*/ 25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C3696F95-4C90-49AD-8A46-33563B784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5 h 1950"/>
                <a:gd name="T2" fmla="*/ 35300 w 5748"/>
                <a:gd name="T3" fmla="*/ 48750 h 1950"/>
                <a:gd name="T4" fmla="*/ 143675 w 5748"/>
                <a:gd name="T5" fmla="*/ 48750 h 1950"/>
                <a:gd name="T6" fmla="*/ 136950 w 5748"/>
                <a:gd name="T7" fmla="*/ 25 h 1950"/>
                <a:gd name="T8" fmla="*/ 0 w 5748"/>
                <a:gd name="T9" fmla="*/ 25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D715ADE4-13F0-42B4-9782-4A461C150521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22C41CAD-CA1A-419A-A628-4CCF8266E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6725 w 4202"/>
                <a:gd name="T1" fmla="*/ 25 h 9546"/>
                <a:gd name="T2" fmla="*/ 52100 w 4202"/>
                <a:gd name="T3" fmla="*/ 175625 h 9546"/>
                <a:gd name="T4" fmla="*/ 6725 w 4202"/>
                <a:gd name="T5" fmla="*/ 210075 h 9546"/>
                <a:gd name="T6" fmla="*/ 21025 w 4202"/>
                <a:gd name="T7" fmla="*/ 238650 h 9546"/>
                <a:gd name="T8" fmla="*/ 94125 w 4202"/>
                <a:gd name="T9" fmla="*/ 221000 h 9546"/>
                <a:gd name="T10" fmla="*/ 105050 w 4202"/>
                <a:gd name="T11" fmla="*/ 193275 h 9546"/>
                <a:gd name="T12" fmla="*/ 101675 w 4202"/>
                <a:gd name="T13" fmla="*/ 25 h 9546"/>
                <a:gd name="T14" fmla="*/ 6725 w 4202"/>
                <a:gd name="T15" fmla="*/ 25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6E6422D6-3B6A-41AD-9D3A-56E94250F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98325 w 4773"/>
                <a:gd name="T1" fmla="*/ 0 h 8134"/>
                <a:gd name="T2" fmla="*/ 0 w 4773"/>
                <a:gd name="T3" fmla="*/ 10925 h 8134"/>
                <a:gd name="T4" fmla="*/ 0 w 4773"/>
                <a:gd name="T5" fmla="*/ 31925 h 8134"/>
                <a:gd name="T6" fmla="*/ 14300 w 4773"/>
                <a:gd name="T7" fmla="*/ 130250 h 8134"/>
                <a:gd name="T8" fmla="*/ 14300 w 4773"/>
                <a:gd name="T9" fmla="*/ 157975 h 8134"/>
                <a:gd name="T10" fmla="*/ 70575 w 4773"/>
                <a:gd name="T11" fmla="*/ 203325 h 8134"/>
                <a:gd name="T12" fmla="*/ 115950 w 4773"/>
                <a:gd name="T13" fmla="*/ 147050 h 8134"/>
                <a:gd name="T14" fmla="*/ 112600 w 4773"/>
                <a:gd name="T15" fmla="*/ 122675 h 8134"/>
                <a:gd name="T16" fmla="*/ 101675 w 4773"/>
                <a:gd name="T17" fmla="*/ 21000 h 8134"/>
                <a:gd name="T18" fmla="*/ 98325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97FD4254-BAC5-416C-AE00-159E2ED98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101675 w 4067"/>
                <a:gd name="T1" fmla="*/ 0 h 1681"/>
                <a:gd name="T2" fmla="*/ 17650 w 4067"/>
                <a:gd name="T3" fmla="*/ 3375 h 1681"/>
                <a:gd name="T4" fmla="*/ 0 w 4067"/>
                <a:gd name="T5" fmla="*/ 3375 h 1681"/>
                <a:gd name="T6" fmla="*/ 3375 w 4067"/>
                <a:gd name="T7" fmla="*/ 31950 h 1681"/>
                <a:gd name="T8" fmla="*/ 48750 w 4067"/>
                <a:gd name="T9" fmla="*/ 42025 h 1681"/>
                <a:gd name="T10" fmla="*/ 101675 w 4067"/>
                <a:gd name="T11" fmla="*/ 24375 h 1681"/>
                <a:gd name="T12" fmla="*/ 101675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787B151D-C8D8-495B-AC89-A71FA02DE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457875 w 33610"/>
                <a:gd name="T1" fmla="*/ 25 h 56383"/>
                <a:gd name="T2" fmla="*/ 263000 w 33610"/>
                <a:gd name="T3" fmla="*/ 45875 h 56383"/>
                <a:gd name="T4" fmla="*/ 252075 w 33610"/>
                <a:gd name="T5" fmla="*/ 53425 h 56383"/>
                <a:gd name="T6" fmla="*/ 84050 w 33610"/>
                <a:gd name="T7" fmla="*/ 242475 h 56383"/>
                <a:gd name="T8" fmla="*/ 52950 w 33610"/>
                <a:gd name="T9" fmla="*/ 785275 h 56383"/>
                <a:gd name="T10" fmla="*/ 279825 w 33610"/>
                <a:gd name="T11" fmla="*/ 1218825 h 56383"/>
                <a:gd name="T12" fmla="*/ 381475 w 33610"/>
                <a:gd name="T13" fmla="*/ 1327200 h 56383"/>
                <a:gd name="T14" fmla="*/ 552875 w 33610"/>
                <a:gd name="T15" fmla="*/ 1407875 h 56383"/>
                <a:gd name="T16" fmla="*/ 578625 w 33610"/>
                <a:gd name="T17" fmla="*/ 1409575 h 56383"/>
                <a:gd name="T18" fmla="*/ 710850 w 33610"/>
                <a:gd name="T19" fmla="*/ 1355775 h 56383"/>
                <a:gd name="T20" fmla="*/ 710850 w 33610"/>
                <a:gd name="T21" fmla="*/ 1355775 h 56383"/>
                <a:gd name="T22" fmla="*/ 701500 w 33610"/>
                <a:gd name="T23" fmla="*/ 1356750 h 56383"/>
                <a:gd name="T24" fmla="*/ 641100 w 33610"/>
                <a:gd name="T25" fmla="*/ 1254100 h 56383"/>
                <a:gd name="T26" fmla="*/ 741925 w 33610"/>
                <a:gd name="T27" fmla="*/ 1103700 h 56383"/>
                <a:gd name="T28" fmla="*/ 798225 w 33610"/>
                <a:gd name="T29" fmla="*/ 928100 h 56383"/>
                <a:gd name="T30" fmla="*/ 749500 w 33610"/>
                <a:gd name="T31" fmla="*/ 795350 h 56383"/>
                <a:gd name="T32" fmla="*/ 735200 w 33610"/>
                <a:gd name="T33" fmla="*/ 686950 h 56383"/>
                <a:gd name="T34" fmla="*/ 735200 w 33610"/>
                <a:gd name="T35" fmla="*/ 686950 h 56383"/>
                <a:gd name="T36" fmla="*/ 823275 w 33610"/>
                <a:gd name="T37" fmla="*/ 759100 h 56383"/>
                <a:gd name="T38" fmla="*/ 840225 w 33610"/>
                <a:gd name="T39" fmla="*/ 756700 h 56383"/>
                <a:gd name="T40" fmla="*/ 840225 w 33610"/>
                <a:gd name="T41" fmla="*/ 756700 h 56383"/>
                <a:gd name="T42" fmla="*/ 839400 w 33610"/>
                <a:gd name="T43" fmla="*/ 756800 h 56383"/>
                <a:gd name="T44" fmla="*/ 791500 w 33610"/>
                <a:gd name="T45" fmla="*/ 662600 h 56383"/>
                <a:gd name="T46" fmla="*/ 780575 w 33610"/>
                <a:gd name="T47" fmla="*/ 473550 h 56383"/>
                <a:gd name="T48" fmla="*/ 780575 w 33610"/>
                <a:gd name="T49" fmla="*/ 287850 h 56383"/>
                <a:gd name="T50" fmla="*/ 665475 w 33610"/>
                <a:gd name="T51" fmla="*/ 66875 h 56383"/>
                <a:gd name="T52" fmla="*/ 479775 w 33610"/>
                <a:gd name="T53" fmla="*/ 500 h 56383"/>
                <a:gd name="T54" fmla="*/ 457875 w 33610"/>
                <a:gd name="T55" fmla="*/ 25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47E331AF-43FB-4F8D-B10B-A38D1DFDB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98300 w 12167"/>
                <a:gd name="T1" fmla="*/ 25 h 46919"/>
                <a:gd name="T2" fmla="*/ 87375 w 12167"/>
                <a:gd name="T3" fmla="*/ 7575 h 46919"/>
                <a:gd name="T4" fmla="*/ 0 w 12167"/>
                <a:gd name="T5" fmla="*/ 77325 h 46919"/>
                <a:gd name="T6" fmla="*/ 136125 w 12167"/>
                <a:gd name="T7" fmla="*/ 168075 h 46919"/>
                <a:gd name="T8" fmla="*/ 56300 w 12167"/>
                <a:gd name="T9" fmla="*/ 140350 h 46919"/>
                <a:gd name="T10" fmla="*/ 48725 w 12167"/>
                <a:gd name="T11" fmla="*/ 140350 h 46919"/>
                <a:gd name="T12" fmla="*/ 206700 w 12167"/>
                <a:gd name="T13" fmla="*/ 238650 h 46919"/>
                <a:gd name="T14" fmla="*/ 248700 w 12167"/>
                <a:gd name="T15" fmla="*/ 280650 h 46919"/>
                <a:gd name="T16" fmla="*/ 245350 w 12167"/>
                <a:gd name="T17" fmla="*/ 242000 h 46919"/>
                <a:gd name="T18" fmla="*/ 126025 w 12167"/>
                <a:gd name="T19" fmla="*/ 21025 h 46919"/>
                <a:gd name="T20" fmla="*/ 98300 w 12167"/>
                <a:gd name="T21" fmla="*/ 25 h 46919"/>
                <a:gd name="T22" fmla="*/ 255425 w 12167"/>
                <a:gd name="T23" fmla="*/ 626825 h 46919"/>
                <a:gd name="T24" fmla="*/ 231050 w 12167"/>
                <a:gd name="T25" fmla="*/ 672200 h 46919"/>
                <a:gd name="T26" fmla="*/ 227700 w 12167"/>
                <a:gd name="T27" fmla="*/ 676400 h 46919"/>
                <a:gd name="T28" fmla="*/ 287350 w 12167"/>
                <a:gd name="T29" fmla="*/ 714200 h 46919"/>
                <a:gd name="T30" fmla="*/ 304150 w 12167"/>
                <a:gd name="T31" fmla="*/ 710850 h 46919"/>
                <a:gd name="T32" fmla="*/ 255425 w 12167"/>
                <a:gd name="T33" fmla="*/ 626825 h 46919"/>
                <a:gd name="T34" fmla="*/ 255425 w 12167"/>
                <a:gd name="T35" fmla="*/ 865450 h 46919"/>
                <a:gd name="T36" fmla="*/ 206700 w 12167"/>
                <a:gd name="T37" fmla="*/ 924250 h 46919"/>
                <a:gd name="T38" fmla="*/ 153750 w 12167"/>
                <a:gd name="T39" fmla="*/ 935175 h 46919"/>
                <a:gd name="T40" fmla="*/ 136125 w 12167"/>
                <a:gd name="T41" fmla="*/ 935175 h 46919"/>
                <a:gd name="T42" fmla="*/ 35300 w 12167"/>
                <a:gd name="T43" fmla="*/ 1061225 h 46919"/>
                <a:gd name="T44" fmla="*/ 115125 w 12167"/>
                <a:gd name="T45" fmla="*/ 1172975 h 46919"/>
                <a:gd name="T46" fmla="*/ 206700 w 12167"/>
                <a:gd name="T47" fmla="*/ 1057850 h 46919"/>
                <a:gd name="T48" fmla="*/ 258800 w 12167"/>
                <a:gd name="T49" fmla="*/ 882250 h 46919"/>
                <a:gd name="T50" fmla="*/ 255425 w 12167"/>
                <a:gd name="T51" fmla="*/ 865450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FFE929FB-CA0F-4834-8DC0-3633954D8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724275 h 55868"/>
                <a:gd name="T2" fmla="*/ 0 w 34450"/>
                <a:gd name="T3" fmla="*/ 724275 h 55868"/>
                <a:gd name="T4" fmla="*/ 1150 w 34450"/>
                <a:gd name="T5" fmla="*/ 724675 h 55868"/>
                <a:gd name="T6" fmla="*/ 1150 w 34450"/>
                <a:gd name="T7" fmla="*/ 724675 h 55868"/>
                <a:gd name="T8" fmla="*/ 0 w 34450"/>
                <a:gd name="T9" fmla="*/ 724275 h 55868"/>
                <a:gd name="T10" fmla="*/ 420125 w 34450"/>
                <a:gd name="T11" fmla="*/ 0 h 55868"/>
                <a:gd name="T12" fmla="*/ 231075 w 34450"/>
                <a:gd name="T13" fmla="*/ 48725 h 55868"/>
                <a:gd name="T14" fmla="*/ 98300 w 34450"/>
                <a:gd name="T15" fmla="*/ 262150 h 55868"/>
                <a:gd name="T16" fmla="*/ 80675 w 34450"/>
                <a:gd name="T17" fmla="*/ 444475 h 55868"/>
                <a:gd name="T18" fmla="*/ 56300 w 34450"/>
                <a:gd name="T19" fmla="*/ 633525 h 55868"/>
                <a:gd name="T20" fmla="*/ 1875 w 34450"/>
                <a:gd name="T21" fmla="*/ 724725 h 55868"/>
                <a:gd name="T22" fmla="*/ 1150 w 34450"/>
                <a:gd name="T23" fmla="*/ 724675 h 55868"/>
                <a:gd name="T24" fmla="*/ 1150 w 34450"/>
                <a:gd name="T25" fmla="*/ 724675 h 55868"/>
                <a:gd name="T26" fmla="*/ 20625 w 34450"/>
                <a:gd name="T27" fmla="*/ 728000 h 55868"/>
                <a:gd name="T28" fmla="*/ 108400 w 34450"/>
                <a:gd name="T29" fmla="*/ 661250 h 55868"/>
                <a:gd name="T30" fmla="*/ 108400 w 34450"/>
                <a:gd name="T31" fmla="*/ 661250 h 55868"/>
                <a:gd name="T32" fmla="*/ 87400 w 34450"/>
                <a:gd name="T33" fmla="*/ 769650 h 55868"/>
                <a:gd name="T34" fmla="*/ 31925 w 34450"/>
                <a:gd name="T35" fmla="*/ 895675 h 55868"/>
                <a:gd name="T36" fmla="*/ 70575 w 34450"/>
                <a:gd name="T37" fmla="*/ 1078000 h 55868"/>
                <a:gd name="T38" fmla="*/ 157975 w 34450"/>
                <a:gd name="T39" fmla="*/ 1235950 h 55868"/>
                <a:gd name="T40" fmla="*/ 92050 w 34450"/>
                <a:gd name="T41" fmla="*/ 1334625 h 55868"/>
                <a:gd name="T42" fmla="*/ 80675 w 34450"/>
                <a:gd name="T43" fmla="*/ 1333425 h 55868"/>
                <a:gd name="T44" fmla="*/ 80675 w 34450"/>
                <a:gd name="T45" fmla="*/ 1333425 h 55868"/>
                <a:gd name="T46" fmla="*/ 234425 w 34450"/>
                <a:gd name="T47" fmla="*/ 1396450 h 55868"/>
                <a:gd name="T48" fmla="*/ 244800 w 34450"/>
                <a:gd name="T49" fmla="*/ 1396700 h 55868"/>
                <a:gd name="T50" fmla="*/ 413400 w 34450"/>
                <a:gd name="T51" fmla="*/ 1326700 h 55868"/>
                <a:gd name="T52" fmla="*/ 574725 w 34450"/>
                <a:gd name="T53" fmla="*/ 1168750 h 55868"/>
                <a:gd name="T54" fmla="*/ 784775 w 34450"/>
                <a:gd name="T55" fmla="*/ 815850 h 55868"/>
                <a:gd name="T56" fmla="*/ 794850 w 34450"/>
                <a:gd name="T57" fmla="*/ 273075 h 55868"/>
                <a:gd name="T58" fmla="*/ 644450 w 34450"/>
                <a:gd name="T59" fmla="*/ 66375 h 55868"/>
                <a:gd name="T60" fmla="*/ 602450 w 34450"/>
                <a:gd name="T61" fmla="*/ 42025 h 55868"/>
                <a:gd name="T62" fmla="*/ 420125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37B8D763-1700-4A2D-AD38-FCF09DA79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4375 w 12604"/>
                <a:gd name="T1" fmla="*/ 0 h 20569"/>
                <a:gd name="T2" fmla="*/ 3375 w 12604"/>
                <a:gd name="T3" fmla="*/ 21000 h 20569"/>
                <a:gd name="T4" fmla="*/ 0 w 12604"/>
                <a:gd name="T5" fmla="*/ 21000 h 20569"/>
                <a:gd name="T6" fmla="*/ 21000 w 12604"/>
                <a:gd name="T7" fmla="*/ 27725 h 20569"/>
                <a:gd name="T8" fmla="*/ 48725 w 12604"/>
                <a:gd name="T9" fmla="*/ 21000 h 20569"/>
                <a:gd name="T10" fmla="*/ 24375 w 12604"/>
                <a:gd name="T11" fmla="*/ 0 h 20569"/>
                <a:gd name="T12" fmla="*/ 98300 w 12604"/>
                <a:gd name="T13" fmla="*/ 48750 h 20569"/>
                <a:gd name="T14" fmla="*/ 90750 w 12604"/>
                <a:gd name="T15" fmla="*/ 66375 h 20569"/>
                <a:gd name="T16" fmla="*/ 84025 w 12604"/>
                <a:gd name="T17" fmla="*/ 77300 h 20569"/>
                <a:gd name="T18" fmla="*/ 105025 w 12604"/>
                <a:gd name="T19" fmla="*/ 52100 h 20569"/>
                <a:gd name="T20" fmla="*/ 98300 w 12604"/>
                <a:gd name="T21" fmla="*/ 48750 h 20569"/>
                <a:gd name="T22" fmla="*/ 73950 w 12604"/>
                <a:gd name="T23" fmla="*/ 98300 h 20569"/>
                <a:gd name="T24" fmla="*/ 73950 w 12604"/>
                <a:gd name="T25" fmla="*/ 98300 h 20569"/>
                <a:gd name="T26" fmla="*/ 31925 w 12604"/>
                <a:gd name="T27" fmla="*/ 195775 h 20569"/>
                <a:gd name="T28" fmla="*/ 73950 w 12604"/>
                <a:gd name="T29" fmla="*/ 374750 h 20569"/>
                <a:gd name="T30" fmla="*/ 157975 w 12604"/>
                <a:gd name="T31" fmla="*/ 514225 h 20569"/>
                <a:gd name="T32" fmla="*/ 315075 w 12604"/>
                <a:gd name="T33" fmla="*/ 283150 h 20569"/>
                <a:gd name="T34" fmla="*/ 241975 w 12604"/>
                <a:gd name="T35" fmla="*/ 231075 h 20569"/>
                <a:gd name="T36" fmla="*/ 231050 w 12604"/>
                <a:gd name="T37" fmla="*/ 237800 h 20569"/>
                <a:gd name="T38" fmla="*/ 178975 w 12604"/>
                <a:gd name="T39" fmla="*/ 248700 h 20569"/>
                <a:gd name="T40" fmla="*/ 66375 w 12604"/>
                <a:gd name="T41" fmla="*/ 136125 h 20569"/>
                <a:gd name="T42" fmla="*/ 73950 w 12604"/>
                <a:gd name="T43" fmla="*/ 98300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B8EF2BC0-A530-4ADF-A60D-7D0BCE4FB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536075 w 44970"/>
                <a:gd name="T1" fmla="*/ 25 h 42852"/>
                <a:gd name="T2" fmla="*/ 25 w 44970"/>
                <a:gd name="T3" fmla="*/ 536075 h 42852"/>
                <a:gd name="T4" fmla="*/ 45400 w 44970"/>
                <a:gd name="T5" fmla="*/ 759575 h 42852"/>
                <a:gd name="T6" fmla="*/ 3375 w 44970"/>
                <a:gd name="T7" fmla="*/ 843600 h 42852"/>
                <a:gd name="T8" fmla="*/ 115975 w 44970"/>
                <a:gd name="T9" fmla="*/ 956175 h 42852"/>
                <a:gd name="T10" fmla="*/ 178975 w 44970"/>
                <a:gd name="T11" fmla="*/ 938550 h 42852"/>
                <a:gd name="T12" fmla="*/ 536075 w 44970"/>
                <a:gd name="T13" fmla="*/ 1071300 h 42852"/>
                <a:gd name="T14" fmla="*/ 994000 w 44970"/>
                <a:gd name="T15" fmla="*/ 812500 h 42852"/>
                <a:gd name="T16" fmla="*/ 1011625 w 44970"/>
                <a:gd name="T17" fmla="*/ 812500 h 42852"/>
                <a:gd name="T18" fmla="*/ 1124225 w 44970"/>
                <a:gd name="T19" fmla="*/ 700750 h 42852"/>
                <a:gd name="T20" fmla="*/ 1067925 w 44970"/>
                <a:gd name="T21" fmla="*/ 605825 h 42852"/>
                <a:gd name="T22" fmla="*/ 1071300 w 44970"/>
                <a:gd name="T23" fmla="*/ 536075 h 42852"/>
                <a:gd name="T24" fmla="*/ 536075 w 44970"/>
                <a:gd name="T25" fmla="*/ 25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01272073-B393-4169-913D-C09139D9C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542775 w 33206"/>
                <a:gd name="T1" fmla="*/ 0 h 10386"/>
                <a:gd name="T2" fmla="*/ 476400 w 33206"/>
                <a:gd name="T3" fmla="*/ 70575 h 10386"/>
                <a:gd name="T4" fmla="*/ 571350 w 33206"/>
                <a:gd name="T5" fmla="*/ 80675 h 10386"/>
                <a:gd name="T6" fmla="*/ 560425 w 33206"/>
                <a:gd name="T7" fmla="*/ 35300 h 10386"/>
                <a:gd name="T8" fmla="*/ 542775 w 33206"/>
                <a:gd name="T9" fmla="*/ 0 h 10386"/>
                <a:gd name="T10" fmla="*/ 0 w 33206"/>
                <a:gd name="T11" fmla="*/ 154600 h 10386"/>
                <a:gd name="T12" fmla="*/ 25200 w 33206"/>
                <a:gd name="T13" fmla="*/ 220975 h 10386"/>
                <a:gd name="T14" fmla="*/ 56300 w 33206"/>
                <a:gd name="T15" fmla="*/ 193250 h 10386"/>
                <a:gd name="T16" fmla="*/ 0 w 33206"/>
                <a:gd name="T17" fmla="*/ 154600 h 10386"/>
                <a:gd name="T18" fmla="*/ 735200 w 33206"/>
                <a:gd name="T19" fmla="*/ 10925 h 10386"/>
                <a:gd name="T20" fmla="*/ 651175 w 33206"/>
                <a:gd name="T21" fmla="*/ 101675 h 10386"/>
                <a:gd name="T22" fmla="*/ 647800 w 33206"/>
                <a:gd name="T23" fmla="*/ 101675 h 10386"/>
                <a:gd name="T24" fmla="*/ 830125 w 33206"/>
                <a:gd name="T25" fmla="*/ 259625 h 10386"/>
                <a:gd name="T26" fmla="*/ 830125 w 33206"/>
                <a:gd name="T27" fmla="*/ 242000 h 10386"/>
                <a:gd name="T28" fmla="*/ 809125 w 33206"/>
                <a:gd name="T29" fmla="*/ 157975 h 10386"/>
                <a:gd name="T30" fmla="*/ 735200 w 33206"/>
                <a:gd name="T31" fmla="*/ 10925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86764CBC-6338-4824-8EEC-2AE032369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5 w 2253"/>
                <a:gd name="T1" fmla="*/ 25 h 3799"/>
                <a:gd name="T2" fmla="*/ 56300 w 2253"/>
                <a:gd name="T3" fmla="*/ 94950 h 3799"/>
                <a:gd name="T4" fmla="*/ 25 w 2253"/>
                <a:gd name="T5" fmla="*/ 25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72848367-371E-426E-838B-B11EDB923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52925 w 2118"/>
                <a:gd name="T1" fmla="*/ 25 h 438"/>
                <a:gd name="T2" fmla="*/ 52925 w 2118"/>
                <a:gd name="T3" fmla="*/ 25 h 438"/>
                <a:gd name="T4" fmla="*/ 0 w 2118"/>
                <a:gd name="T5" fmla="*/ 10925 h 438"/>
                <a:gd name="T6" fmla="*/ 52925 w 2118"/>
                <a:gd name="T7" fmla="*/ 25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31E79649-4372-4B39-B181-338D94300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73950 w 5211"/>
                <a:gd name="T1" fmla="*/ 25 h 9244"/>
                <a:gd name="T2" fmla="*/ 25 w 5211"/>
                <a:gd name="T3" fmla="*/ 108400 h 9244"/>
                <a:gd name="T4" fmla="*/ 25 w 5211"/>
                <a:gd name="T5" fmla="*/ 231075 h 9244"/>
                <a:gd name="T6" fmla="*/ 17650 w 5211"/>
                <a:gd name="T7" fmla="*/ 231075 h 9244"/>
                <a:gd name="T8" fmla="*/ 70600 w 5211"/>
                <a:gd name="T9" fmla="*/ 220150 h 9244"/>
                <a:gd name="T10" fmla="*/ 130250 w 5211"/>
                <a:gd name="T11" fmla="*/ 129425 h 9244"/>
                <a:gd name="T12" fmla="*/ 130250 w 5211"/>
                <a:gd name="T13" fmla="*/ 119325 h 9244"/>
                <a:gd name="T14" fmla="*/ 73950 w 5211"/>
                <a:gd name="T15" fmla="*/ 24400 h 9244"/>
                <a:gd name="T16" fmla="*/ 73950 w 5211"/>
                <a:gd name="T17" fmla="*/ 25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F4DE79D7-BAAA-4FD1-ABE9-6CC8190E0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10100 w 404"/>
                <a:gd name="T1" fmla="*/ 0 h 841"/>
                <a:gd name="T2" fmla="*/ 25 w 404"/>
                <a:gd name="T3" fmla="*/ 21000 h 841"/>
                <a:gd name="T4" fmla="*/ 3375 w 404"/>
                <a:gd name="T5" fmla="*/ 21000 h 841"/>
                <a:gd name="T6" fmla="*/ 10100 w 404"/>
                <a:gd name="T7" fmla="*/ 3375 h 841"/>
                <a:gd name="T8" fmla="*/ 10100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A2EAD080-D171-4E93-A6F3-464CF20EF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38650 w 1547"/>
                <a:gd name="T1" fmla="*/ 25 h 3359"/>
                <a:gd name="T2" fmla="*/ 17650 w 1547"/>
                <a:gd name="T3" fmla="*/ 25225 h 3359"/>
                <a:gd name="T4" fmla="*/ 17650 w 1547"/>
                <a:gd name="T5" fmla="*/ 28600 h 3359"/>
                <a:gd name="T6" fmla="*/ 38650 w 1547"/>
                <a:gd name="T7" fmla="*/ 4225 h 3359"/>
                <a:gd name="T8" fmla="*/ 38650 w 1547"/>
                <a:gd name="T9" fmla="*/ 25 h 3359"/>
                <a:gd name="T10" fmla="*/ 7575 w 1547"/>
                <a:gd name="T11" fmla="*/ 46225 h 3359"/>
                <a:gd name="T12" fmla="*/ 1075 w 1547"/>
                <a:gd name="T13" fmla="*/ 70975 h 3359"/>
                <a:gd name="T14" fmla="*/ 1075 w 1547"/>
                <a:gd name="T15" fmla="*/ 70975 h 3359"/>
                <a:gd name="T16" fmla="*/ 10925 w 1547"/>
                <a:gd name="T17" fmla="*/ 46225 h 3359"/>
                <a:gd name="T18" fmla="*/ 7575 w 1547"/>
                <a:gd name="T19" fmla="*/ 46225 h 3359"/>
                <a:gd name="T20" fmla="*/ 1075 w 1547"/>
                <a:gd name="T21" fmla="*/ 70975 h 3359"/>
                <a:gd name="T22" fmla="*/ 0 w 1547"/>
                <a:gd name="T23" fmla="*/ 83950 h 3359"/>
                <a:gd name="T24" fmla="*/ 0 w 1547"/>
                <a:gd name="T25" fmla="*/ 83950 h 3359"/>
                <a:gd name="T26" fmla="*/ 1075 w 1547"/>
                <a:gd name="T27" fmla="*/ 70975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91896409-D92A-49D2-9784-3E32FC677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66375 w 7025"/>
                <a:gd name="T1" fmla="*/ 25 h 11899"/>
                <a:gd name="T2" fmla="*/ 63025 w 7025"/>
                <a:gd name="T3" fmla="*/ 45400 h 11899"/>
                <a:gd name="T4" fmla="*/ 87375 w 7025"/>
                <a:gd name="T5" fmla="*/ 108400 h 11899"/>
                <a:gd name="T6" fmla="*/ 87375 w 7025"/>
                <a:gd name="T7" fmla="*/ 111775 h 11899"/>
                <a:gd name="T8" fmla="*/ 77300 w 7025"/>
                <a:gd name="T9" fmla="*/ 111775 h 11899"/>
                <a:gd name="T10" fmla="*/ 38650 w 7025"/>
                <a:gd name="T11" fmla="*/ 105050 h 11899"/>
                <a:gd name="T12" fmla="*/ 17650 w 7025"/>
                <a:gd name="T13" fmla="*/ 129425 h 11899"/>
                <a:gd name="T14" fmla="*/ 10925 w 7025"/>
                <a:gd name="T15" fmla="*/ 147050 h 11899"/>
                <a:gd name="T16" fmla="*/ 0 w 7025"/>
                <a:gd name="T17" fmla="*/ 184875 h 11899"/>
                <a:gd name="T18" fmla="*/ 112600 w 7025"/>
                <a:gd name="T19" fmla="*/ 297450 h 11899"/>
                <a:gd name="T20" fmla="*/ 164675 w 7025"/>
                <a:gd name="T21" fmla="*/ 286550 h 11899"/>
                <a:gd name="T22" fmla="*/ 175600 w 7025"/>
                <a:gd name="T23" fmla="*/ 279825 h 11899"/>
                <a:gd name="T24" fmla="*/ 143675 w 7025"/>
                <a:gd name="T25" fmla="*/ 3375 h 11899"/>
                <a:gd name="T26" fmla="*/ 147050 w 7025"/>
                <a:gd name="T27" fmla="*/ 25 h 11899"/>
                <a:gd name="T28" fmla="*/ 108400 w 7025"/>
                <a:gd name="T29" fmla="*/ 3375 h 11899"/>
                <a:gd name="T30" fmla="*/ 66375 w 7025"/>
                <a:gd name="T31" fmla="*/ 25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C17453E6-6310-4649-A2B1-B60C4C4B6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697550 w 52800"/>
                <a:gd name="T1" fmla="*/ 0 h 35952"/>
                <a:gd name="T2" fmla="*/ 662100 w 52800"/>
                <a:gd name="T3" fmla="*/ 1250 h 35952"/>
                <a:gd name="T4" fmla="*/ 602425 w 52800"/>
                <a:gd name="T5" fmla="*/ 12175 h 35952"/>
                <a:gd name="T6" fmla="*/ 546150 w 52800"/>
                <a:gd name="T7" fmla="*/ 57550 h 35952"/>
                <a:gd name="T8" fmla="*/ 530900 w 52800"/>
                <a:gd name="T9" fmla="*/ 60425 h 35952"/>
                <a:gd name="T10" fmla="*/ 487325 w 52800"/>
                <a:gd name="T11" fmla="*/ 54175 h 35952"/>
                <a:gd name="T12" fmla="*/ 416750 w 52800"/>
                <a:gd name="T13" fmla="*/ 57550 h 35952"/>
                <a:gd name="T14" fmla="*/ 287350 w 52800"/>
                <a:gd name="T15" fmla="*/ 113000 h 35952"/>
                <a:gd name="T16" fmla="*/ 235275 w 52800"/>
                <a:gd name="T17" fmla="*/ 180225 h 35952"/>
                <a:gd name="T18" fmla="*/ 193250 w 52800"/>
                <a:gd name="T19" fmla="*/ 232300 h 35952"/>
                <a:gd name="T20" fmla="*/ 147050 w 52800"/>
                <a:gd name="T21" fmla="*/ 372625 h 35952"/>
                <a:gd name="T22" fmla="*/ 77300 w 52800"/>
                <a:gd name="T23" fmla="*/ 547400 h 35952"/>
                <a:gd name="T24" fmla="*/ 0 w 52800"/>
                <a:gd name="T25" fmla="*/ 680150 h 35952"/>
                <a:gd name="T26" fmla="*/ 56300 w 52800"/>
                <a:gd name="T27" fmla="*/ 659150 h 35952"/>
                <a:gd name="T28" fmla="*/ 56300 w 52800"/>
                <a:gd name="T29" fmla="*/ 659150 h 35952"/>
                <a:gd name="T30" fmla="*/ 70575 w 52800"/>
                <a:gd name="T31" fmla="*/ 802825 h 35952"/>
                <a:gd name="T32" fmla="*/ 219825 w 52800"/>
                <a:gd name="T33" fmla="*/ 898800 h 35952"/>
                <a:gd name="T34" fmla="*/ 231050 w 52800"/>
                <a:gd name="T35" fmla="*/ 897750 h 35952"/>
                <a:gd name="T36" fmla="*/ 210050 w 52800"/>
                <a:gd name="T37" fmla="*/ 789375 h 35952"/>
                <a:gd name="T38" fmla="*/ 210050 w 52800"/>
                <a:gd name="T39" fmla="*/ 789375 h 35952"/>
                <a:gd name="T40" fmla="*/ 244725 w 52800"/>
                <a:gd name="T41" fmla="*/ 790400 h 35952"/>
                <a:gd name="T42" fmla="*/ 332725 w 52800"/>
                <a:gd name="T43" fmla="*/ 775100 h 35952"/>
                <a:gd name="T44" fmla="*/ 294075 w 52800"/>
                <a:gd name="T45" fmla="*/ 687700 h 35952"/>
                <a:gd name="T46" fmla="*/ 294075 w 52800"/>
                <a:gd name="T47" fmla="*/ 687700 h 35952"/>
                <a:gd name="T48" fmla="*/ 413200 w 52800"/>
                <a:gd name="T49" fmla="*/ 735525 h 35952"/>
                <a:gd name="T50" fmla="*/ 515050 w 52800"/>
                <a:gd name="T51" fmla="*/ 722150 h 35952"/>
                <a:gd name="T52" fmla="*/ 615925 w 52800"/>
                <a:gd name="T53" fmla="*/ 708075 h 35952"/>
                <a:gd name="T54" fmla="*/ 700750 w 52800"/>
                <a:gd name="T55" fmla="*/ 733075 h 35952"/>
                <a:gd name="T56" fmla="*/ 836375 w 52800"/>
                <a:gd name="T57" fmla="*/ 534800 h 35952"/>
                <a:gd name="T58" fmla="*/ 836375 w 52800"/>
                <a:gd name="T59" fmla="*/ 534800 h 35952"/>
                <a:gd name="T60" fmla="*/ 854500 w 52800"/>
                <a:gd name="T61" fmla="*/ 568400 h 35952"/>
                <a:gd name="T62" fmla="*/ 868775 w 52800"/>
                <a:gd name="T63" fmla="*/ 617125 h 35952"/>
                <a:gd name="T64" fmla="*/ 847775 w 52800"/>
                <a:gd name="T65" fmla="*/ 694425 h 35952"/>
                <a:gd name="T66" fmla="*/ 945250 w 52800"/>
                <a:gd name="T67" fmla="*/ 631425 h 35952"/>
                <a:gd name="T68" fmla="*/ 1029275 w 52800"/>
                <a:gd name="T69" fmla="*/ 544025 h 35952"/>
                <a:gd name="T70" fmla="*/ 1103200 w 52800"/>
                <a:gd name="T71" fmla="*/ 691075 h 35952"/>
                <a:gd name="T72" fmla="*/ 1117500 w 52800"/>
                <a:gd name="T73" fmla="*/ 841475 h 35952"/>
                <a:gd name="T74" fmla="*/ 1229225 w 52800"/>
                <a:gd name="T75" fmla="*/ 680150 h 35952"/>
                <a:gd name="T76" fmla="*/ 1288900 w 52800"/>
                <a:gd name="T77" fmla="*/ 460000 h 35952"/>
                <a:gd name="T78" fmla="*/ 1281325 w 52800"/>
                <a:gd name="T79" fmla="*/ 382700 h 35952"/>
                <a:gd name="T80" fmla="*/ 1281325 w 52800"/>
                <a:gd name="T81" fmla="*/ 382700 h 35952"/>
                <a:gd name="T82" fmla="*/ 1316625 w 52800"/>
                <a:gd name="T83" fmla="*/ 428075 h 35952"/>
                <a:gd name="T84" fmla="*/ 1288900 w 52800"/>
                <a:gd name="T85" fmla="*/ 344050 h 35952"/>
                <a:gd name="T86" fmla="*/ 1204875 w 52800"/>
                <a:gd name="T87" fmla="*/ 246600 h 35952"/>
                <a:gd name="T88" fmla="*/ 1046900 w 52800"/>
                <a:gd name="T89" fmla="*/ 148300 h 35952"/>
                <a:gd name="T90" fmla="*/ 1057050 w 52800"/>
                <a:gd name="T91" fmla="*/ 147800 h 35952"/>
                <a:gd name="T92" fmla="*/ 1134300 w 52800"/>
                <a:gd name="T93" fmla="*/ 176025 h 35952"/>
                <a:gd name="T94" fmla="*/ 802400 w 52800"/>
                <a:gd name="T95" fmla="*/ 12175 h 35952"/>
                <a:gd name="T96" fmla="*/ 697550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279F30E2-1037-4E55-9FAA-C594D54F3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80650 w 3227"/>
                <a:gd name="T1" fmla="*/ 0 h 9867"/>
                <a:gd name="T2" fmla="*/ 45375 w 3227"/>
                <a:gd name="T3" fmla="*/ 166025 h 9867"/>
                <a:gd name="T4" fmla="*/ 45375 w 3227"/>
                <a:gd name="T5" fmla="*/ 169375 h 9867"/>
                <a:gd name="T6" fmla="*/ 80650 w 3227"/>
                <a:gd name="T7" fmla="*/ 0 h 9867"/>
                <a:gd name="T8" fmla="*/ 17525 w 3227"/>
                <a:gd name="T9" fmla="*/ 219125 h 9867"/>
                <a:gd name="T10" fmla="*/ 17525 w 3227"/>
                <a:gd name="T11" fmla="*/ 219125 h 9867"/>
                <a:gd name="T12" fmla="*/ 0 w 3227"/>
                <a:gd name="T13" fmla="*/ 243325 h 9867"/>
                <a:gd name="T14" fmla="*/ 0 w 3227"/>
                <a:gd name="T15" fmla="*/ 246675 h 9867"/>
                <a:gd name="T16" fmla="*/ 17525 w 3227"/>
                <a:gd name="T17" fmla="*/ 219125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664A5A7C-A41E-4983-9FC9-0C8142782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4375 w 976"/>
                <a:gd name="T1" fmla="*/ 25 h 1950"/>
                <a:gd name="T2" fmla="*/ 0 w 976"/>
                <a:gd name="T3" fmla="*/ 48750 h 1950"/>
                <a:gd name="T4" fmla="*/ 24375 w 976"/>
                <a:gd name="T5" fmla="*/ 3375 h 1950"/>
                <a:gd name="T6" fmla="*/ 24375 w 976"/>
                <a:gd name="T7" fmla="*/ 25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8D7AC85C-A8E7-4569-8D7B-EE163DC55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164700 w 9646"/>
                <a:gd name="T1" fmla="*/ 10100 h 4908"/>
                <a:gd name="T2" fmla="*/ 168050 w 9646"/>
                <a:gd name="T3" fmla="*/ 13450 h 4908"/>
                <a:gd name="T4" fmla="*/ 164700 w 9646"/>
                <a:gd name="T5" fmla="*/ 10100 h 4908"/>
                <a:gd name="T6" fmla="*/ 241150 w 9646"/>
                <a:gd name="T7" fmla="*/ 31125 h 4908"/>
                <a:gd name="T8" fmla="*/ 241150 w 9646"/>
                <a:gd name="T9" fmla="*/ 31125 h 4908"/>
                <a:gd name="T10" fmla="*/ 147050 w 9646"/>
                <a:gd name="T11" fmla="*/ 90750 h 4908"/>
                <a:gd name="T12" fmla="*/ 241150 w 9646"/>
                <a:gd name="T13" fmla="*/ 31125 h 4908"/>
                <a:gd name="T14" fmla="*/ 69750 w 9646"/>
                <a:gd name="T15" fmla="*/ 0 h 4908"/>
                <a:gd name="T16" fmla="*/ 69750 w 9646"/>
                <a:gd name="T17" fmla="*/ 0 h 4908"/>
                <a:gd name="T18" fmla="*/ 25 w 9646"/>
                <a:gd name="T19" fmla="*/ 122675 h 4908"/>
                <a:gd name="T20" fmla="*/ 69750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65BCC3C3-CA23-4884-88EA-1DB53E804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56300 w 2252"/>
                <a:gd name="T1" fmla="*/ 25 h 841"/>
                <a:gd name="T2" fmla="*/ 0 w 2252"/>
                <a:gd name="T3" fmla="*/ 21025 h 841"/>
                <a:gd name="T4" fmla="*/ 56300 w 2252"/>
                <a:gd name="T5" fmla="*/ 4225 h 841"/>
                <a:gd name="T6" fmla="*/ 56300 w 2252"/>
                <a:gd name="T7" fmla="*/ 25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E07F730E-E12F-42BC-B77E-15C1C96E1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5 h 1110"/>
                <a:gd name="T2" fmla="*/ 0 w 3495"/>
                <a:gd name="T3" fmla="*/ 25 h 1110"/>
                <a:gd name="T4" fmla="*/ 87375 w 3495"/>
                <a:gd name="T5" fmla="*/ 27750 h 1110"/>
                <a:gd name="T6" fmla="*/ 87375 w 3495"/>
                <a:gd name="T7" fmla="*/ 24375 h 1110"/>
                <a:gd name="T8" fmla="*/ 0 w 3495"/>
                <a:gd name="T9" fmla="*/ 25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3E418F51-FCFB-41D4-A88F-E1FCE1F0E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87375 w 5479"/>
                <a:gd name="T1" fmla="*/ 129400 h 6286"/>
                <a:gd name="T2" fmla="*/ 87375 w 5479"/>
                <a:gd name="T3" fmla="*/ 129400 h 6286"/>
                <a:gd name="T4" fmla="*/ 136950 w 5479"/>
                <a:gd name="T5" fmla="*/ 157150 h 6286"/>
                <a:gd name="T6" fmla="*/ 136950 w 5479"/>
                <a:gd name="T7" fmla="*/ 157150 h 6286"/>
                <a:gd name="T8" fmla="*/ 87375 w 5479"/>
                <a:gd name="T9" fmla="*/ 129400 h 6286"/>
                <a:gd name="T10" fmla="*/ 0 w 5479"/>
                <a:gd name="T11" fmla="*/ 25 h 6286"/>
                <a:gd name="T12" fmla="*/ 31925 w 5479"/>
                <a:gd name="T13" fmla="*/ 73125 h 6286"/>
                <a:gd name="T14" fmla="*/ 63025 w 5479"/>
                <a:gd name="T15" fmla="*/ 108400 h 6286"/>
                <a:gd name="T16" fmla="*/ 63025 w 5479"/>
                <a:gd name="T17" fmla="*/ 108400 h 6286"/>
                <a:gd name="T18" fmla="*/ 31925 w 5479"/>
                <a:gd name="T19" fmla="*/ 73125 h 6286"/>
                <a:gd name="T20" fmla="*/ 0 w 5479"/>
                <a:gd name="T21" fmla="*/ 25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C69A44D1-88A6-4458-A63F-3CA2266E8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5 h 135"/>
                <a:gd name="T2" fmla="*/ 6725 w 270"/>
                <a:gd name="T3" fmla="*/ 3375 h 135"/>
                <a:gd name="T4" fmla="*/ 0 w 270"/>
                <a:gd name="T5" fmla="*/ 25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D648A6E8-EBFC-4A47-B151-52B356085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16750 w 671"/>
                <a:gd name="T1" fmla="*/ 25 h 971"/>
                <a:gd name="T2" fmla="*/ 16750 w 671"/>
                <a:gd name="T3" fmla="*/ 25 h 971"/>
                <a:gd name="T4" fmla="*/ 25 w 671"/>
                <a:gd name="T5" fmla="*/ 20900 h 971"/>
                <a:gd name="T6" fmla="*/ 25 w 671"/>
                <a:gd name="T7" fmla="*/ 24250 h 971"/>
                <a:gd name="T8" fmla="*/ 16750 w 671"/>
                <a:gd name="T9" fmla="*/ 25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78AC54A7-BC13-4A5E-BE53-6B3D42680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87025 w 6454"/>
                <a:gd name="T1" fmla="*/ 525 h 5882"/>
                <a:gd name="T2" fmla="*/ 3375 w 6454"/>
                <a:gd name="T3" fmla="*/ 87400 h 5882"/>
                <a:gd name="T4" fmla="*/ 0 w 6454"/>
                <a:gd name="T5" fmla="*/ 90750 h 5882"/>
                <a:gd name="T6" fmla="*/ 3375 w 6454"/>
                <a:gd name="T7" fmla="*/ 90750 h 5882"/>
                <a:gd name="T8" fmla="*/ 87025 w 6454"/>
                <a:gd name="T9" fmla="*/ 525 h 5882"/>
                <a:gd name="T10" fmla="*/ 87400 w 6454"/>
                <a:gd name="T11" fmla="*/ 0 h 5882"/>
                <a:gd name="T12" fmla="*/ 161325 w 6454"/>
                <a:gd name="T13" fmla="*/ 147050 h 5882"/>
                <a:gd name="T14" fmla="*/ 87400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1EC591E0-EA0E-4AD6-9BD8-A94C176CC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5 h 135"/>
                <a:gd name="T2" fmla="*/ 0 w 1"/>
                <a:gd name="T3" fmla="*/ 25 h 135"/>
                <a:gd name="T4" fmla="*/ 0 w 1"/>
                <a:gd name="T5" fmla="*/ 3375 h 135"/>
                <a:gd name="T6" fmla="*/ 0 w 1"/>
                <a:gd name="T7" fmla="*/ 3375 h 135"/>
                <a:gd name="T8" fmla="*/ 0 w 1"/>
                <a:gd name="T9" fmla="*/ 25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13087B2F-C057-4F6B-A8ED-BEF714182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3375 w 40063"/>
                <a:gd name="T1" fmla="*/ 80675 h 5042"/>
                <a:gd name="T2" fmla="*/ 45400 w 40063"/>
                <a:gd name="T3" fmla="*/ 84025 h 5042"/>
                <a:gd name="T4" fmla="*/ 84050 w 40063"/>
                <a:gd name="T5" fmla="*/ 80675 h 5042"/>
                <a:gd name="T6" fmla="*/ 3375 w 40063"/>
                <a:gd name="T7" fmla="*/ 80675 h 5042"/>
                <a:gd name="T8" fmla="*/ 1001550 w 40063"/>
                <a:gd name="T9" fmla="*/ 25 h 5042"/>
                <a:gd name="T10" fmla="*/ 927850 w 40063"/>
                <a:gd name="T11" fmla="*/ 111475 h 5042"/>
                <a:gd name="T12" fmla="*/ 927850 w 40063"/>
                <a:gd name="T13" fmla="*/ 111475 h 5042"/>
                <a:gd name="T14" fmla="*/ 1001550 w 40063"/>
                <a:gd name="T15" fmla="*/ 3375 h 5042"/>
                <a:gd name="T16" fmla="*/ 1001550 w 40063"/>
                <a:gd name="T17" fmla="*/ 25 h 5042"/>
                <a:gd name="T18" fmla="*/ 3375 w 40063"/>
                <a:gd name="T19" fmla="*/ 80675 h 5042"/>
                <a:gd name="T20" fmla="*/ 3375 w 40063"/>
                <a:gd name="T21" fmla="*/ 80675 h 5042"/>
                <a:gd name="T22" fmla="*/ 25 w 40063"/>
                <a:gd name="T23" fmla="*/ 126050 h 5042"/>
                <a:gd name="T24" fmla="*/ 3375 w 40063"/>
                <a:gd name="T25" fmla="*/ 80675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D119E148-0C26-431E-8234-177C9A89E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5 h 170"/>
                <a:gd name="T2" fmla="*/ 0 w 1"/>
                <a:gd name="T3" fmla="*/ 25 h 170"/>
                <a:gd name="T4" fmla="*/ 0 w 1"/>
                <a:gd name="T5" fmla="*/ 4225 h 170"/>
                <a:gd name="T6" fmla="*/ 0 w 1"/>
                <a:gd name="T7" fmla="*/ 25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41DA0ED6-A73E-4A3D-8CB9-230B7F4D9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5 h 438"/>
                <a:gd name="T2" fmla="*/ 0 w 1950"/>
                <a:gd name="T3" fmla="*/ 4225 h 438"/>
                <a:gd name="T4" fmla="*/ 38650 w 1950"/>
                <a:gd name="T5" fmla="*/ 10950 h 438"/>
                <a:gd name="T6" fmla="*/ 0 w 1950"/>
                <a:gd name="T7" fmla="*/ 25 h 438"/>
                <a:gd name="T8" fmla="*/ 48725 w 1950"/>
                <a:gd name="T9" fmla="*/ 7575 h 438"/>
                <a:gd name="T10" fmla="*/ 38650 w 1950"/>
                <a:gd name="T11" fmla="*/ 10950 h 438"/>
                <a:gd name="T12" fmla="*/ 48725 w 1950"/>
                <a:gd name="T13" fmla="*/ 10950 h 438"/>
                <a:gd name="T14" fmla="*/ 48725 w 1950"/>
                <a:gd name="T15" fmla="*/ 7575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8A8F6C13-A8A8-4A7B-A0A5-22810119F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1243525 w 52665"/>
                <a:gd name="T1" fmla="*/ 0 h 24501"/>
                <a:gd name="T2" fmla="*/ 1064550 w 52665"/>
                <a:gd name="T3" fmla="*/ 174775 h 24501"/>
                <a:gd name="T4" fmla="*/ 907425 w 52665"/>
                <a:gd name="T5" fmla="*/ 115125 h 24501"/>
                <a:gd name="T6" fmla="*/ 830125 w 52665"/>
                <a:gd name="T7" fmla="*/ 97475 h 24501"/>
                <a:gd name="T8" fmla="*/ 798200 w 52665"/>
                <a:gd name="T9" fmla="*/ 13450 h 24501"/>
                <a:gd name="T10" fmla="*/ 578075 w 52665"/>
                <a:gd name="T11" fmla="*/ 189050 h 24501"/>
                <a:gd name="T12" fmla="*/ 374750 w 52665"/>
                <a:gd name="T13" fmla="*/ 216775 h 24501"/>
                <a:gd name="T14" fmla="*/ 256275 w 52665"/>
                <a:gd name="T15" fmla="*/ 168050 h 24501"/>
                <a:gd name="T16" fmla="*/ 214250 w 52665"/>
                <a:gd name="T17" fmla="*/ 273075 h 24501"/>
                <a:gd name="T18" fmla="*/ 172250 w 52665"/>
                <a:gd name="T19" fmla="*/ 269725 h 24501"/>
                <a:gd name="T20" fmla="*/ 182325 w 52665"/>
                <a:gd name="T21" fmla="*/ 381475 h 24501"/>
                <a:gd name="T22" fmla="*/ 0 w 52665"/>
                <a:gd name="T23" fmla="*/ 391550 h 24501"/>
                <a:gd name="T24" fmla="*/ 56300 w 52665"/>
                <a:gd name="T25" fmla="*/ 370550 h 24501"/>
                <a:gd name="T26" fmla="*/ 70575 w 52665"/>
                <a:gd name="T27" fmla="*/ 514225 h 24501"/>
                <a:gd name="T28" fmla="*/ 126025 w 52665"/>
                <a:gd name="T29" fmla="*/ 570500 h 24501"/>
                <a:gd name="T30" fmla="*/ 182325 w 52665"/>
                <a:gd name="T31" fmla="*/ 601600 h 24501"/>
                <a:gd name="T32" fmla="*/ 231050 w 52665"/>
                <a:gd name="T33" fmla="*/ 609150 h 24501"/>
                <a:gd name="T34" fmla="*/ 210050 w 52665"/>
                <a:gd name="T35" fmla="*/ 500775 h 24501"/>
                <a:gd name="T36" fmla="*/ 332725 w 52665"/>
                <a:gd name="T37" fmla="*/ 486500 h 24501"/>
                <a:gd name="T38" fmla="*/ 294325 w 52665"/>
                <a:gd name="T39" fmla="*/ 399350 h 24501"/>
                <a:gd name="T40" fmla="*/ 413400 w 52665"/>
                <a:gd name="T41" fmla="*/ 447850 h 24501"/>
                <a:gd name="T42" fmla="*/ 613350 w 52665"/>
                <a:gd name="T43" fmla="*/ 420125 h 24501"/>
                <a:gd name="T44" fmla="*/ 700750 w 52665"/>
                <a:gd name="T45" fmla="*/ 437750 h 24501"/>
                <a:gd name="T46" fmla="*/ 836850 w 52665"/>
                <a:gd name="T47" fmla="*/ 244500 h 24501"/>
                <a:gd name="T48" fmla="*/ 865425 w 52665"/>
                <a:gd name="T49" fmla="*/ 325175 h 24501"/>
                <a:gd name="T50" fmla="*/ 868775 w 52665"/>
                <a:gd name="T51" fmla="*/ 339450 h 24501"/>
                <a:gd name="T52" fmla="*/ 941875 w 52665"/>
                <a:gd name="T53" fmla="*/ 346175 h 24501"/>
                <a:gd name="T54" fmla="*/ 1029275 w 52665"/>
                <a:gd name="T55" fmla="*/ 255425 h 24501"/>
                <a:gd name="T56" fmla="*/ 1124200 w 52665"/>
                <a:gd name="T57" fmla="*/ 486500 h 24501"/>
                <a:gd name="T58" fmla="*/ 1134300 w 52665"/>
                <a:gd name="T59" fmla="*/ 531850 h 24501"/>
                <a:gd name="T60" fmla="*/ 1225875 w 52665"/>
                <a:gd name="T61" fmla="*/ 395750 h 24501"/>
                <a:gd name="T62" fmla="*/ 1253600 w 52665"/>
                <a:gd name="T63" fmla="*/ 342825 h 24501"/>
                <a:gd name="T64" fmla="*/ 1288900 w 52665"/>
                <a:gd name="T65" fmla="*/ 118475 h 24501"/>
                <a:gd name="T66" fmla="*/ 1281325 w 52665"/>
                <a:gd name="T67" fmla="*/ 94100 h 24501"/>
                <a:gd name="T68" fmla="*/ 1316625 w 52665"/>
                <a:gd name="T69" fmla="*/ 132750 h 24501"/>
                <a:gd name="T70" fmla="*/ 1243525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2FE85249-1EF5-4B16-801B-1E4064176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157975 w 7026"/>
                <a:gd name="T1" fmla="*/ 25 h 4606"/>
                <a:gd name="T2" fmla="*/ 147050 w 7026"/>
                <a:gd name="T3" fmla="*/ 13450 h 4606"/>
                <a:gd name="T4" fmla="*/ 150425 w 7026"/>
                <a:gd name="T5" fmla="*/ 27750 h 4606"/>
                <a:gd name="T6" fmla="*/ 87400 w 7026"/>
                <a:gd name="T7" fmla="*/ 90750 h 4606"/>
                <a:gd name="T8" fmla="*/ 24400 w 7026"/>
                <a:gd name="T9" fmla="*/ 34475 h 4606"/>
                <a:gd name="T10" fmla="*/ 10950 w 7026"/>
                <a:gd name="T11" fmla="*/ 24375 h 4606"/>
                <a:gd name="T12" fmla="*/ 25 w 7026"/>
                <a:gd name="T13" fmla="*/ 38675 h 4606"/>
                <a:gd name="T14" fmla="*/ 87400 w 7026"/>
                <a:gd name="T15" fmla="*/ 115125 h 4606"/>
                <a:gd name="T16" fmla="*/ 175625 w 7026"/>
                <a:gd name="T17" fmla="*/ 27750 h 4606"/>
                <a:gd name="T18" fmla="*/ 171425 w 7026"/>
                <a:gd name="T19" fmla="*/ 10100 h 4606"/>
                <a:gd name="T20" fmla="*/ 157975 w 7026"/>
                <a:gd name="T21" fmla="*/ 25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F59E8F99-D9FF-4907-8C5E-0DC5FBBF9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143300 w 9244"/>
                <a:gd name="T1" fmla="*/ 0 h 6749"/>
                <a:gd name="T2" fmla="*/ 63025 w 9244"/>
                <a:gd name="T3" fmla="*/ 56600 h 6749"/>
                <a:gd name="T4" fmla="*/ 45300 w 9244"/>
                <a:gd name="T5" fmla="*/ 59350 h 6749"/>
                <a:gd name="T6" fmla="*/ 3375 w 9244"/>
                <a:gd name="T7" fmla="*/ 42325 h 6749"/>
                <a:gd name="T8" fmla="*/ 3375 w 9244"/>
                <a:gd name="T9" fmla="*/ 42325 h 6749"/>
                <a:gd name="T10" fmla="*/ 66400 w 9244"/>
                <a:gd name="T11" fmla="*/ 119625 h 6749"/>
                <a:gd name="T12" fmla="*/ 136125 w 9244"/>
                <a:gd name="T13" fmla="*/ 168350 h 6749"/>
                <a:gd name="T14" fmla="*/ 143500 w 9244"/>
                <a:gd name="T15" fmla="*/ 168700 h 6749"/>
                <a:gd name="T16" fmla="*/ 227725 w 9244"/>
                <a:gd name="T17" fmla="*/ 91900 h 6749"/>
                <a:gd name="T18" fmla="*/ 150425 w 9244"/>
                <a:gd name="T19" fmla="*/ 325 h 6749"/>
                <a:gd name="T20" fmla="*/ 143300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020D1726-B420-4D43-8CB7-2869E4FEC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7725 w 2387"/>
                <a:gd name="T1" fmla="*/ 25 h 2387"/>
                <a:gd name="T2" fmla="*/ 0 w 2387"/>
                <a:gd name="T3" fmla="*/ 31100 h 2387"/>
                <a:gd name="T4" fmla="*/ 27725 w 2387"/>
                <a:gd name="T5" fmla="*/ 59675 h 2387"/>
                <a:gd name="T6" fmla="*/ 59650 w 2387"/>
                <a:gd name="T7" fmla="*/ 31100 h 2387"/>
                <a:gd name="T8" fmla="*/ 27725 w 2387"/>
                <a:gd name="T9" fmla="*/ 25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FD5A6EBF-D547-44F6-82DF-FD023A410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88725 w 9109"/>
                <a:gd name="T1" fmla="*/ 0 h 6746"/>
                <a:gd name="T2" fmla="*/ 80675 w 9109"/>
                <a:gd name="T3" fmla="*/ 350 h 6746"/>
                <a:gd name="T4" fmla="*/ 4225 w 9109"/>
                <a:gd name="T5" fmla="*/ 91100 h 6746"/>
                <a:gd name="T6" fmla="*/ 88425 w 9109"/>
                <a:gd name="T7" fmla="*/ 168625 h 6746"/>
                <a:gd name="T8" fmla="*/ 94950 w 9109"/>
                <a:gd name="T9" fmla="*/ 168400 h 6746"/>
                <a:gd name="T10" fmla="*/ 164700 w 9109"/>
                <a:gd name="T11" fmla="*/ 116300 h 6746"/>
                <a:gd name="T12" fmla="*/ 224350 w 9109"/>
                <a:gd name="T13" fmla="*/ 39000 h 6746"/>
                <a:gd name="T14" fmla="*/ 224350 w 9109"/>
                <a:gd name="T15" fmla="*/ 39000 h 6746"/>
                <a:gd name="T16" fmla="*/ 185275 w 9109"/>
                <a:gd name="T17" fmla="*/ 56975 h 6746"/>
                <a:gd name="T18" fmla="*/ 164700 w 9109"/>
                <a:gd name="T19" fmla="*/ 53300 h 6746"/>
                <a:gd name="T20" fmla="*/ 88725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16177C80-E072-49D6-AB51-3DCE81B2A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8575 w 2387"/>
                <a:gd name="T1" fmla="*/ 0 h 2387"/>
                <a:gd name="T2" fmla="*/ 0 w 2387"/>
                <a:gd name="T3" fmla="*/ 31100 h 2387"/>
                <a:gd name="T4" fmla="*/ 28575 w 2387"/>
                <a:gd name="T5" fmla="*/ 59650 h 2387"/>
                <a:gd name="T6" fmla="*/ 59675 w 2387"/>
                <a:gd name="T7" fmla="*/ 31100 h 2387"/>
                <a:gd name="T8" fmla="*/ 28575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FA3802C6-1A7D-4ABC-87DB-245AD6773E40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D4ED16A2-088B-41DC-B5EC-0B3D92D8260C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F59F7495-24FC-4821-9663-4242C534E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5 w 1951"/>
                <a:gd name="T1" fmla="*/ 25 h 842"/>
                <a:gd name="T2" fmla="*/ 47575 w 1951"/>
                <a:gd name="T3" fmla="*/ 20800 h 842"/>
                <a:gd name="T4" fmla="*/ 47575 w 1951"/>
                <a:gd name="T5" fmla="*/ 20800 h 842"/>
                <a:gd name="T6" fmla="*/ 25 w 1951"/>
                <a:gd name="T7" fmla="*/ 25 h 842"/>
                <a:gd name="T8" fmla="*/ 47575 w 1951"/>
                <a:gd name="T9" fmla="*/ 20800 h 842"/>
                <a:gd name="T10" fmla="*/ 48750 w 1951"/>
                <a:gd name="T11" fmla="*/ 21025 h 842"/>
                <a:gd name="T12" fmla="*/ 47575 w 1951"/>
                <a:gd name="T13" fmla="*/ 20800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723762E8-1C6E-4A24-9686-5D9B254BDE5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0BABA127-AE09-4896-A928-CC744FFDB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666DDB77-465F-4F47-9DB9-66D6FC3BADC9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2313F1C3-DF97-461B-86A0-ABC8687BBAC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30205E1A-9D15-42C1-94C8-11D2D6A5CDFB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A35F502F-1022-49B1-B003-8FDAD51D0C07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10E6C481-2BD5-4C4A-85C4-315D1A4DFF49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1079B625-A434-4A63-9B70-19B73DE45378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ED308A4B-CC33-4542-BD65-76E4AF567C2A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B39B46D6-AA10-4A65-A81B-EC9012F6E207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77F4E9B6-356A-4B06-AAEE-D9A8B3140754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9FFC92E5-E7FD-4C02-883E-B6E236B30D04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DB5CF51F-0C47-49A4-8B3E-6B027F3E2952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2D232439-BCE3-4245-BE51-E61E1EB83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B7D8BEEC-FFD0-42E7-9ABC-F849D431957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3B341E38-B134-4655-BCC6-BFBDF918A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CE3D80CC-6DF6-43CF-B533-34E97E4B0214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D72542EF-30E0-4491-8E0F-60FDD1AE5CE8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7B5C0C22-A4EF-4FC6-A77D-17CC8B0BE6B9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52CD4536-ED1C-48F0-980A-5F14713E3BA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E1EC126E-3A40-42DD-8908-CA8CBB62F11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A3ED2684-67FF-402B-87CD-E020DCEC174C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243CAC4C-44F4-42A3-ACE5-F26FD8E6DB5D}"/>
              </a:ext>
            </a:extLst>
          </p:cNvPr>
          <p:cNvSpPr txBox="1"/>
          <p:nvPr userDrawn="1"/>
        </p:nvSpPr>
        <p:spPr>
          <a:xfrm>
            <a:off x="3706284" y="1647826"/>
            <a:ext cx="4485216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683367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8FE3CDB0-D0CB-4DF1-A3B5-B9C116D6DEC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5F6FDAC0-CDA0-44E5-A21B-3B3B9BF68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46A9F0D6-885D-450D-8C58-AE218CA6C3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6865B034-EF7B-4AE3-822B-4D011179D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D3FE85F9-4834-42CD-838F-E603C6E8B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C144AD97-F5DF-4DB3-9D87-D22706429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9D9CF402-9C29-4907-9F6A-4DCD847C8C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7B86B8F3-4235-4B05-977D-A523CAD85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C222E34B-79CA-41A3-A17D-008CC409C975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32DC3A4-33B4-4A64-981A-BF577475E4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CCC8BCAB-0F65-4996-8B5B-BC33A93FF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C77AE214-0093-4766-8A5A-F4F779F77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EF02B7BD-200E-414B-BA3F-1CBEF1EA8E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C8399945-6A0A-470C-B0DF-0B6E9F56C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48CBDDDA-233D-45A1-899A-73CAA485FBD2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B96A2415-7584-4AD3-A59B-C9930E947D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447D3A1D-A310-40DD-981A-EC0787D5F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D71F3355-66EF-4C49-8377-945238403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6D87A4AE-266B-42CA-B589-DEED213612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AFFD97E2-C7B0-4D9A-B64E-CE9711B2D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0C67274B-954E-4AC1-9B23-295EA5633A4B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98435928-2501-48CA-9BC3-B676428990E9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08A67DAC-B25F-4C2A-8858-57A89C129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870653CF-CF99-4716-892F-D70FFB16EF56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4D45927A-FD77-40A1-AB02-D99DA796A5BB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32F6906C-D12D-4656-9203-FBF64F57BC5C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052F4F89-C507-4672-A9FC-2C5478AAFE5B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55B8BA33-123A-4BAA-905D-5FA54A64597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4ACDCC1C-D39B-4288-9EC0-33B0E0D43FA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6DC8C63A-065B-4B1B-9590-A5127FFF9E4D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C44D653E-64B6-41CB-9C16-4BCE86FD5DA2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98AE3756-5039-4C30-BBE1-233C22E51E60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BFAAEDD7-27DC-4D93-BE51-E67068838F8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DA74D551-E75C-46EA-9DEB-C5725F7D1DD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F0B59305-077A-4BAC-A13F-61962360128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2C850C73-75A0-4657-B3B7-EA0945E4B833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98BA4EDB-5BD7-4DD2-AA22-57D45EE2B285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C63D9A1A-3C5E-46FB-AC46-3BC0DB7BC22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1EA2939C-B778-4A69-9D1B-3ED6615CECA2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71D9A8C3-4462-4FBE-B008-7C503E7D3312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EFF43419-1948-41D4-A42D-6FE1A8347B2B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386368E2-4B0A-4C13-86E7-95650BEDF612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058A8A96-058B-44C6-94BA-E0735D08C417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4373EFB7-5B58-4968-8D65-452689C9DD18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73C123A3-967C-4C81-9FFF-D32F3B9CB791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B01EDE99-432B-44E3-BB7C-9AA70B0B4B2B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34D9B716-C8A0-40E6-8435-18A946ACA288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6B63687E-7A3C-4B53-8061-F94C9910FE0D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6000A6C8-8F4F-475A-89F8-4484BC357D2E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B3AA9D36-421F-44C5-956D-68676E676F4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FB7DE822-0A7B-4050-A2A9-4240B425AC1E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2190B8B8-9758-489C-9E60-3FF900F0CE5C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0333AC43-9059-4D39-B602-EC489ADE19B8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4DA13602-A637-43B8-A933-9D359710B787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F1B1D255-5D52-47C2-840F-44AE63A4335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61EE1A1-9E7C-4378-A303-2EE0E0CA737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CE4720FA-08AD-4228-87D5-B85D8F7760C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F6989FD-1A8B-42C1-83DD-13651175209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3B729175-921D-4962-A11E-1DEA23F6E0F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44561DF9-D0DE-455C-8AF6-18726A76C49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7E6D6348-2670-48A9-85D0-5CCC3ADFEA47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7D2BB805-3D2A-4BBA-B669-88489F193D08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789A6C65-5D6C-4265-A73B-F662E00B6BC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C321732D-C159-4291-A9E7-A3DBB673B06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DA40934B-9244-43F3-BEA9-EAFFD5130996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5DF45A30-65C6-4687-87FC-9D303D35FFFE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D60D9D3C-A9AC-4E80-8AA0-D5E655E71D67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BEFB6987-D636-49D0-80B6-D56DD6404F2E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1657469020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60F1BA08-C19C-4290-A51D-E5E2837E087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24FC4B86-D7F8-47A9-A982-4A5F981D9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D7848EC6-86E2-4C76-BA7F-DA6F5494FA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CC9EECCA-9478-44BA-8731-56A1B606C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67F4F758-3603-460F-8815-6275BC33E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1F693AD9-0E02-4C98-8078-CD165B36A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DDBAA565-6010-46D5-8A32-58A5A74D45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35DCA70A-E1DC-4391-8852-71F99B83D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788E6D70-B6A8-4AEC-9355-B5B569693B56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CD845BB0-70F8-4195-AA2B-152C802C38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46DAA09A-E7F9-42F5-9AA2-217CFC8FA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99CC6BA7-9FEC-4482-BDA8-58065D66A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31495E62-5D54-4567-B830-22C7BABE93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002474F8-11A5-4AD1-B86D-776319C0E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3861E1FD-8A0B-40D6-A726-9D741EC599C9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0764588D-BD84-433A-BB08-70EE10B90B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B9D001C2-059A-4A0E-8E30-775DA3D08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90E48B63-A264-4DEB-950C-C65A2A51B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75008A2E-07B2-4F5F-B12C-F57CFE3D22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BCA3A2E0-A35A-4857-9D94-C34804228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B6C60EC8-B752-4870-95F1-9A4D60381383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C0578A0A-0BA6-4407-9BF7-DB0F2EC01AF5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283B0FE7-AC5F-4D39-B001-9CBB641F8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E138546B-1EF4-409A-B48B-9FA68A355B3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E3FC05D4-4D68-4890-A2AF-3352DFBD1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46E87123-4DAF-4899-8FA0-68F5BFDB7C6E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45F88E0F-FDA2-47E1-A9D4-04E790E242A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283364F5-0797-4BC5-A64B-970576425278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904392D3-3F65-4600-B4DF-44A7C4B0F8C1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04856D6B-D714-44E8-AB1A-4A8BE1E8DC69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757B03E2-E8EC-4292-8DF2-CF92B27404E8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33C59CA7-DEF4-40EF-9618-6358A258FF2A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8AF486FD-F8A7-4256-8272-0ED8701E9AA1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8F55B433-7DA9-43CF-A048-CC04DD187363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A97BB7E2-EC51-4E82-9309-1DA6F63D814D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A3ED627C-B9F6-42B6-BFE6-DEF5A1F72E00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E4D92226-AD80-430C-A221-A736934CD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78F2AF4A-FE74-4D9C-8F61-3C782124EB2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C0A56DEC-499C-4514-92C6-36AE3E636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3E06340E-20E8-4417-B07A-9AEBF35EB374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D13246E0-24D7-45ED-8D1E-432CC85783AC}"/>
              </a:ext>
            </a:extLst>
          </p:cNvPr>
          <p:cNvSpPr>
            <a:spLocks/>
          </p:cNvSpPr>
          <p:nvPr userDrawn="1"/>
        </p:nvSpPr>
        <p:spPr bwMode="auto">
          <a:xfrm>
            <a:off x="2055285" y="6264275"/>
            <a:ext cx="165100" cy="109538"/>
          </a:xfrm>
          <a:custGeom>
            <a:avLst/>
            <a:gdLst>
              <a:gd name="T0" fmla="*/ 58547 w 4765"/>
              <a:gd name="T1" fmla="*/ 34 h 3248"/>
              <a:gd name="T2" fmla="*/ 52155 w 4765"/>
              <a:gd name="T3" fmla="*/ 108627 h 3248"/>
              <a:gd name="T4" fmla="*/ 60808 w 4765"/>
              <a:gd name="T5" fmla="*/ 109538 h 3248"/>
              <a:gd name="T6" fmla="*/ 64524 w 4765"/>
              <a:gd name="T7" fmla="*/ 438 h 3248"/>
              <a:gd name="T8" fmla="*/ 58547 w 4765"/>
              <a:gd name="T9" fmla="*/ 34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0B5598D6-778A-44AF-90A6-5625E9C38ED3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0F11B5F7-DE65-4C41-9E57-A32ED874849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D71F4829-4072-420B-A063-B15D6527E4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8E1F31D1-0B58-47DF-A82B-2EEB61DF9013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A5158079-4787-4F8A-898B-53B8782AC8AF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9D0C4FD3-96A4-451F-8513-1C28C6CB84B6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09432472-9AA2-4FEA-98B8-0989C0AF6E3E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1C36F57E-C806-4A53-8B26-853688AC6A31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20B06715-42AD-4B0C-851D-BD34BACBA08F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1B1605E6-2BAF-475C-A8EB-5DD70075A49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F7FD1E5F-08FE-4D11-B136-BE97A800FFD4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FD14EF58-5FED-46B0-97ED-8873276C96FE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B9C13BDB-CAC4-4779-9D39-68B317107D70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2FD54A9C-8C01-4861-B7A1-1F9896CD999D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84359EBB-6447-4EF3-9E8F-398EA719C63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DFB3A06D-455E-4F43-9448-4CB542A5125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0A1B2782-24EF-4BC0-9ECE-FF82646695AB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CF18DD65-110B-40B6-99A6-ED49E49E8512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5DD218BF-11CA-436B-B5E2-982774D009A4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5DE32CC0-7976-4765-B529-F9FF1E1A37FC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0E24A82F-82A8-4E5C-9A0C-8A710A587945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6FDB4C9C-E8D2-4D78-9918-F9ECC10849D1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879BFF86-6324-425F-B24B-2CC7FC79FEE7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A1E8B898-2D6B-4B69-B91D-B6391B187250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2BF3E194-0B69-469C-B6CC-6699388F715A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B7E8EB99-DCB9-4ED4-8B4E-DD675958ECCA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FFEA9982-621B-4694-A014-AF3D061C873D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77C9CC12-A9F9-4DA5-B2D7-75409F471D49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8FEB1509-F22C-499E-856F-0D39CA99693B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E2C93C4C-B096-49F0-AE4F-C34AE889D397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8B73D3A2-09BC-4061-905F-E5AD7380A2D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C2E284E5-A166-47E9-8F3B-7E6031609715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EEF7A218-EFB1-47FB-9911-8862D527333F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E7749796-BE7D-4F15-9E3F-037FE4470397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E55F5840-0F6A-445D-ADD8-742F50C0BF53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B9B262CC-1684-4451-9AAA-A41A53AD63C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5B05BF7A-6B1B-492E-AF75-004C7EA69907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C6FD4F37-BEDF-4B43-B57F-B7371B14926C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48741C4E-5EF2-4210-8BDD-E8C87CB64142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0059B671-7974-4178-90C4-33C7ADC06F6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D6F90B24-7D94-4303-99C6-F3F67E3F97C1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E78FAC99-12D4-4BA2-B380-6689B7BD15EE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3947D997-7F76-4DD3-9808-0FD0797AEDAA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3CCD50CB-B002-42F5-AEE0-01DEBC85647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F9B42449-E9F8-4CCF-B110-A818B35799D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DCDC0D0A-6143-447F-8385-94198B15715C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1E203090-025C-4B34-83D4-79A40472E178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6B2B300-7B51-43AD-80A2-265BEB04C8FF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EBBF1136-53F5-4965-B4C2-E3310040DD3A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CDDD8D04-8F0D-428F-BC30-00A9CF6CD237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D6F800B5-586A-4886-A99F-92D3E00D57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300BDC14-A400-4FE9-B55E-E316EC86A19A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8CD38682-EE01-4466-A75C-76A9858357C8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527A07CB-BDAC-408D-97DE-3912DF130024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74ABF501-CA88-4EAA-972D-9F9C23A5882E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4BE5F066-EECE-4334-8927-BC521BB2751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1A4EFE5D-99D7-4B5F-A0F9-8C8327071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55 w 2437"/>
                <a:gd name="T1" fmla="*/ 55 h 2211"/>
                <a:gd name="T2" fmla="*/ 55 w 2437"/>
                <a:gd name="T3" fmla="*/ 39518 h 2211"/>
                <a:gd name="T4" fmla="*/ 55 w 2437"/>
                <a:gd name="T5" fmla="*/ 70248 h 2211"/>
                <a:gd name="T6" fmla="*/ 55 w 2437"/>
                <a:gd name="T7" fmla="*/ 122202 h 2211"/>
                <a:gd name="T8" fmla="*/ 134638 w 2437"/>
                <a:gd name="T9" fmla="*/ 61460 h 2211"/>
                <a:gd name="T10" fmla="*/ 55 w 2437"/>
                <a:gd name="T11" fmla="*/ 55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3F7CCC6F-6C84-4809-AB30-2D79F6D2B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55 w 1656"/>
                <a:gd name="T1" fmla="*/ 55 h 1431"/>
                <a:gd name="T2" fmla="*/ 55 w 1656"/>
                <a:gd name="T3" fmla="*/ 79036 h 1431"/>
                <a:gd name="T4" fmla="*/ 91472 w 1656"/>
                <a:gd name="T5" fmla="*/ 79036 h 1431"/>
                <a:gd name="T6" fmla="*/ 91472 w 1656"/>
                <a:gd name="T7" fmla="*/ 55 h 1431"/>
                <a:gd name="T8" fmla="*/ 55 w 1656"/>
                <a:gd name="T9" fmla="*/ 55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8117FDAF-6903-415E-90AD-01968EC91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929 w 1669"/>
                <a:gd name="T1" fmla="*/ 1492 h 1457"/>
                <a:gd name="T2" fmla="*/ 2211 w 1669"/>
                <a:gd name="T3" fmla="*/ 8843 h 1457"/>
                <a:gd name="T4" fmla="*/ 16139 w 1669"/>
                <a:gd name="T5" fmla="*/ 10999 h 1457"/>
                <a:gd name="T6" fmla="*/ 38081 w 1669"/>
                <a:gd name="T7" fmla="*/ 40292 h 1457"/>
                <a:gd name="T8" fmla="*/ 32941 w 1669"/>
                <a:gd name="T9" fmla="*/ 47587 h 1457"/>
                <a:gd name="T10" fmla="*/ 21998 w 1669"/>
                <a:gd name="T11" fmla="*/ 62234 h 1457"/>
                <a:gd name="T12" fmla="*/ 14647 w 1669"/>
                <a:gd name="T13" fmla="*/ 65882 h 1457"/>
                <a:gd name="T14" fmla="*/ 4422 w 1669"/>
                <a:gd name="T15" fmla="*/ 71022 h 1457"/>
                <a:gd name="T16" fmla="*/ 6632 w 1669"/>
                <a:gd name="T17" fmla="*/ 74669 h 1457"/>
                <a:gd name="T18" fmla="*/ 30730 w 1669"/>
                <a:gd name="T19" fmla="*/ 75388 h 1457"/>
                <a:gd name="T20" fmla="*/ 37307 w 1669"/>
                <a:gd name="T21" fmla="*/ 76106 h 1457"/>
                <a:gd name="T22" fmla="*/ 44658 w 1669"/>
                <a:gd name="T23" fmla="*/ 71740 h 1457"/>
                <a:gd name="T24" fmla="*/ 36589 w 1669"/>
                <a:gd name="T25" fmla="*/ 67319 h 1457"/>
                <a:gd name="T26" fmla="*/ 32941 w 1669"/>
                <a:gd name="T27" fmla="*/ 65163 h 1457"/>
                <a:gd name="T28" fmla="*/ 36589 w 1669"/>
                <a:gd name="T29" fmla="*/ 60023 h 1457"/>
                <a:gd name="T30" fmla="*/ 44658 w 1669"/>
                <a:gd name="T31" fmla="*/ 49024 h 1457"/>
                <a:gd name="T32" fmla="*/ 53446 w 1669"/>
                <a:gd name="T33" fmla="*/ 61460 h 1457"/>
                <a:gd name="T34" fmla="*/ 57813 w 1669"/>
                <a:gd name="T35" fmla="*/ 68811 h 1457"/>
                <a:gd name="T36" fmla="*/ 54883 w 1669"/>
                <a:gd name="T37" fmla="*/ 71022 h 1457"/>
                <a:gd name="T38" fmla="*/ 51954 w 1669"/>
                <a:gd name="T39" fmla="*/ 75388 h 1457"/>
                <a:gd name="T40" fmla="*/ 60023 w 1669"/>
                <a:gd name="T41" fmla="*/ 80528 h 1457"/>
                <a:gd name="T42" fmla="*/ 89980 w 1669"/>
                <a:gd name="T43" fmla="*/ 79754 h 1457"/>
                <a:gd name="T44" fmla="*/ 89980 w 1669"/>
                <a:gd name="T45" fmla="*/ 73177 h 1457"/>
                <a:gd name="T46" fmla="*/ 80473 w 1669"/>
                <a:gd name="T47" fmla="*/ 71740 h 1457"/>
                <a:gd name="T48" fmla="*/ 73178 w 1669"/>
                <a:gd name="T49" fmla="*/ 68811 h 1457"/>
                <a:gd name="T50" fmla="*/ 62179 w 1669"/>
                <a:gd name="T51" fmla="*/ 55657 h 1457"/>
                <a:gd name="T52" fmla="*/ 57813 w 1669"/>
                <a:gd name="T53" fmla="*/ 30785 h 1457"/>
                <a:gd name="T54" fmla="*/ 70248 w 1669"/>
                <a:gd name="T55" fmla="*/ 16857 h 1457"/>
                <a:gd name="T56" fmla="*/ 87824 w 1669"/>
                <a:gd name="T57" fmla="*/ 15420 h 1457"/>
                <a:gd name="T58" fmla="*/ 91472 w 1669"/>
                <a:gd name="T59" fmla="*/ 11717 h 1457"/>
                <a:gd name="T60" fmla="*/ 56376 w 1669"/>
                <a:gd name="T61" fmla="*/ 6632 h 1457"/>
                <a:gd name="T62" fmla="*/ 49025 w 1669"/>
                <a:gd name="T63" fmla="*/ 11717 h 1457"/>
                <a:gd name="T64" fmla="*/ 52673 w 1669"/>
                <a:gd name="T65" fmla="*/ 15420 h 1457"/>
                <a:gd name="T66" fmla="*/ 51954 w 1669"/>
                <a:gd name="T67" fmla="*/ 19787 h 1457"/>
                <a:gd name="T68" fmla="*/ 44658 w 1669"/>
                <a:gd name="T69" fmla="*/ 31504 h 1457"/>
                <a:gd name="T70" fmla="*/ 35152 w 1669"/>
                <a:gd name="T71" fmla="*/ 18350 h 1457"/>
                <a:gd name="T72" fmla="*/ 31504 w 1669"/>
                <a:gd name="T73" fmla="*/ 11717 h 1457"/>
                <a:gd name="T74" fmla="*/ 36589 w 1669"/>
                <a:gd name="T75" fmla="*/ 10280 h 1457"/>
                <a:gd name="T76" fmla="*/ 42448 w 1669"/>
                <a:gd name="T77" fmla="*/ 5914 h 1457"/>
                <a:gd name="T78" fmla="*/ 41011 w 1669"/>
                <a:gd name="T79" fmla="*/ 2211 h 1457"/>
                <a:gd name="T80" fmla="*/ 32941 w 1669"/>
                <a:gd name="T81" fmla="*/ 55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C1094400-F71F-4248-B796-15AD4630A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36589 w 1814"/>
                <a:gd name="T1" fmla="*/ 8843 h 1536"/>
                <a:gd name="T2" fmla="*/ 36589 w 1814"/>
                <a:gd name="T3" fmla="*/ 21279 h 1536"/>
                <a:gd name="T4" fmla="*/ 49025 w 1814"/>
                <a:gd name="T5" fmla="*/ 39518 h 1536"/>
                <a:gd name="T6" fmla="*/ 60742 w 1814"/>
                <a:gd name="T7" fmla="*/ 18350 h 1536"/>
                <a:gd name="T8" fmla="*/ 54883 w 1814"/>
                <a:gd name="T9" fmla="*/ 11717 h 1536"/>
                <a:gd name="T10" fmla="*/ 73178 w 1814"/>
                <a:gd name="T11" fmla="*/ 14647 h 1536"/>
                <a:gd name="T12" fmla="*/ 51954 w 1814"/>
                <a:gd name="T13" fmla="*/ 39518 h 1536"/>
                <a:gd name="T14" fmla="*/ 63616 w 1814"/>
                <a:gd name="T15" fmla="*/ 60742 h 1536"/>
                <a:gd name="T16" fmla="*/ 78981 w 1814"/>
                <a:gd name="T17" fmla="*/ 76107 h 1536"/>
                <a:gd name="T18" fmla="*/ 60742 w 1814"/>
                <a:gd name="T19" fmla="*/ 79036 h 1536"/>
                <a:gd name="T20" fmla="*/ 63616 w 1814"/>
                <a:gd name="T21" fmla="*/ 69530 h 1536"/>
                <a:gd name="T22" fmla="*/ 54883 w 1814"/>
                <a:gd name="T23" fmla="*/ 54883 h 1536"/>
                <a:gd name="T24" fmla="*/ 45377 w 1814"/>
                <a:gd name="T25" fmla="*/ 48306 h 1536"/>
                <a:gd name="T26" fmla="*/ 36589 w 1814"/>
                <a:gd name="T27" fmla="*/ 63671 h 1536"/>
                <a:gd name="T28" fmla="*/ 39518 w 1814"/>
                <a:gd name="T29" fmla="*/ 73178 h 1536"/>
                <a:gd name="T30" fmla="*/ 36589 w 1814"/>
                <a:gd name="T31" fmla="*/ 76107 h 1536"/>
                <a:gd name="T32" fmla="*/ 18294 w 1814"/>
                <a:gd name="T33" fmla="*/ 69530 h 1536"/>
                <a:gd name="T34" fmla="*/ 33660 w 1814"/>
                <a:gd name="T35" fmla="*/ 57813 h 1536"/>
                <a:gd name="T36" fmla="*/ 42447 w 1814"/>
                <a:gd name="T37" fmla="*/ 45377 h 1536"/>
                <a:gd name="T38" fmla="*/ 21224 w 1814"/>
                <a:gd name="T39" fmla="*/ 8843 h 1536"/>
                <a:gd name="T40" fmla="*/ 42447 w 1814"/>
                <a:gd name="T41" fmla="*/ 5914 h 1536"/>
                <a:gd name="T42" fmla="*/ 2929 w 1814"/>
                <a:gd name="T43" fmla="*/ 14647 h 1536"/>
                <a:gd name="T44" fmla="*/ 36589 w 1814"/>
                <a:gd name="T45" fmla="*/ 42448 h 1536"/>
                <a:gd name="T46" fmla="*/ 30730 w 1814"/>
                <a:gd name="T47" fmla="*/ 51235 h 1536"/>
                <a:gd name="T48" fmla="*/ 18294 w 1814"/>
                <a:gd name="T49" fmla="*/ 63671 h 1536"/>
                <a:gd name="T50" fmla="*/ 5859 w 1814"/>
                <a:gd name="T51" fmla="*/ 79036 h 1536"/>
                <a:gd name="T52" fmla="*/ 39518 w 1814"/>
                <a:gd name="T53" fmla="*/ 81966 h 1536"/>
                <a:gd name="T54" fmla="*/ 49025 w 1814"/>
                <a:gd name="T55" fmla="*/ 69530 h 1536"/>
                <a:gd name="T56" fmla="*/ 45377 w 1814"/>
                <a:gd name="T57" fmla="*/ 60742 h 1536"/>
                <a:gd name="T58" fmla="*/ 54883 w 1814"/>
                <a:gd name="T59" fmla="*/ 63671 h 1536"/>
                <a:gd name="T60" fmla="*/ 51954 w 1814"/>
                <a:gd name="T61" fmla="*/ 79036 h 1536"/>
                <a:gd name="T62" fmla="*/ 94346 w 1814"/>
                <a:gd name="T63" fmla="*/ 84895 h 1536"/>
                <a:gd name="T64" fmla="*/ 88487 w 1814"/>
                <a:gd name="T65" fmla="*/ 69530 h 1536"/>
                <a:gd name="T66" fmla="*/ 67319 w 1814"/>
                <a:gd name="T67" fmla="*/ 54883 h 1536"/>
                <a:gd name="T68" fmla="*/ 70248 w 1814"/>
                <a:gd name="T69" fmla="*/ 27082 h 1536"/>
                <a:gd name="T70" fmla="*/ 94346 w 1814"/>
                <a:gd name="T71" fmla="*/ 18350 h 1536"/>
                <a:gd name="T72" fmla="*/ 97275 w 1814"/>
                <a:gd name="T73" fmla="*/ 8843 h 1536"/>
                <a:gd name="T74" fmla="*/ 49025 w 1814"/>
                <a:gd name="T75" fmla="*/ 14647 h 1536"/>
                <a:gd name="T76" fmla="*/ 49025 w 1814"/>
                <a:gd name="T77" fmla="*/ 24153 h 1536"/>
                <a:gd name="T78" fmla="*/ 42447 w 1814"/>
                <a:gd name="T79" fmla="*/ 18350 h 1536"/>
                <a:gd name="T80" fmla="*/ 49025 w 1814"/>
                <a:gd name="T81" fmla="*/ 8843 h 1536"/>
                <a:gd name="T82" fmla="*/ 45377 w 1814"/>
                <a:gd name="T83" fmla="*/ 2985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38E3B28C-4E43-4E2C-B1EA-BE0951EAB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950700 w 22395"/>
                <a:gd name="T1" fmla="*/ 477422 h 21477"/>
                <a:gd name="T2" fmla="*/ 994142 w 22395"/>
                <a:gd name="T3" fmla="*/ 516222 h 21477"/>
                <a:gd name="T4" fmla="*/ 1012436 w 22395"/>
                <a:gd name="T5" fmla="*/ 921462 h 21477"/>
                <a:gd name="T6" fmla="*/ 954679 w 22395"/>
                <a:gd name="T7" fmla="*/ 979274 h 21477"/>
                <a:gd name="T8" fmla="*/ 542807 w 22395"/>
                <a:gd name="T9" fmla="*/ 973415 h 21477"/>
                <a:gd name="T10" fmla="*/ 515725 w 22395"/>
                <a:gd name="T11" fmla="*/ 909026 h 21477"/>
                <a:gd name="T12" fmla="*/ 923949 w 22395"/>
                <a:gd name="T13" fmla="*/ 488421 h 21477"/>
                <a:gd name="T14" fmla="*/ 950700 w 22395"/>
                <a:gd name="T15" fmla="*/ 477422 h 21477"/>
                <a:gd name="T16" fmla="*/ 1112309 w 22395"/>
                <a:gd name="T17" fmla="*/ 55 h 21477"/>
                <a:gd name="T18" fmla="*/ 1046096 w 22395"/>
                <a:gd name="T19" fmla="*/ 28298 h 21477"/>
                <a:gd name="T20" fmla="*/ 54883 w 22395"/>
                <a:gd name="T21" fmla="*/ 1034157 h 21477"/>
                <a:gd name="T22" fmla="*/ 125131 w 22395"/>
                <a:gd name="T23" fmla="*/ 1187034 h 21477"/>
                <a:gd name="T24" fmla="*/ 1122147 w 22395"/>
                <a:gd name="T25" fmla="*/ 1187034 h 21477"/>
                <a:gd name="T26" fmla="*/ 1237772 w 22395"/>
                <a:gd name="T27" fmla="*/ 1073620 h 21477"/>
                <a:gd name="T28" fmla="*/ 1204113 w 22395"/>
                <a:gd name="T29" fmla="*/ 86111 h 21477"/>
                <a:gd name="T30" fmla="*/ 1112309 w 22395"/>
                <a:gd name="T31" fmla="*/ 55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61FE0706-019A-4F38-AA20-E1280B5C7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1021223 w 18583"/>
                <a:gd name="T1" fmla="*/ 0 h 18937"/>
                <a:gd name="T2" fmla="*/ 1000000 w 18583"/>
                <a:gd name="T3" fmla="*/ 18294 h 18937"/>
                <a:gd name="T4" fmla="*/ 8788 w 18583"/>
                <a:gd name="T5" fmla="*/ 1024153 h 18937"/>
                <a:gd name="T6" fmla="*/ 0 w 18583"/>
                <a:gd name="T7" fmla="*/ 1036589 h 18937"/>
                <a:gd name="T8" fmla="*/ 0 w 18583"/>
                <a:gd name="T9" fmla="*/ 1039518 h 18937"/>
                <a:gd name="T10" fmla="*/ 16194 w 18583"/>
                <a:gd name="T11" fmla="*/ 1046648 h 18937"/>
                <a:gd name="T12" fmla="*/ 30730 w 18583"/>
                <a:gd name="T13" fmla="*/ 1039518 h 18937"/>
                <a:gd name="T14" fmla="*/ 1021223 w 18583"/>
                <a:gd name="T15" fmla="*/ 30730 h 18937"/>
                <a:gd name="T16" fmla="*/ 1021223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39A329B1-A63C-4391-A8BA-D46A5F1A7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55 h 1219"/>
                <a:gd name="T2" fmla="*/ 0 w 1377"/>
                <a:gd name="T3" fmla="*/ 8843 h 1219"/>
                <a:gd name="T4" fmla="*/ 67319 w 1377"/>
                <a:gd name="T5" fmla="*/ 67374 h 1219"/>
                <a:gd name="T6" fmla="*/ 73178 w 1377"/>
                <a:gd name="T7" fmla="*/ 67374 h 1219"/>
                <a:gd name="T8" fmla="*/ 73178 w 1377"/>
                <a:gd name="T9" fmla="*/ 57868 h 1219"/>
                <a:gd name="T10" fmla="*/ 9506 w 1377"/>
                <a:gd name="T11" fmla="*/ 55 h 1219"/>
                <a:gd name="T12" fmla="*/ 0 w 1377"/>
                <a:gd name="T13" fmla="*/ 55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240BC891-525E-43B3-A2FA-80DC29CA3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4753 w 1377"/>
                <a:gd name="T1" fmla="*/ 55 h 1259"/>
                <a:gd name="T2" fmla="*/ 2929 w 1377"/>
                <a:gd name="T3" fmla="*/ 2266 h 1259"/>
                <a:gd name="T4" fmla="*/ 2929 w 1377"/>
                <a:gd name="T5" fmla="*/ 8843 h 1259"/>
                <a:gd name="T6" fmla="*/ 66601 w 1377"/>
                <a:gd name="T7" fmla="*/ 69530 h 1259"/>
                <a:gd name="T8" fmla="*/ 76107 w 1377"/>
                <a:gd name="T9" fmla="*/ 69530 h 1259"/>
                <a:gd name="T10" fmla="*/ 73178 w 1377"/>
                <a:gd name="T11" fmla="*/ 60797 h 1259"/>
                <a:gd name="T12" fmla="*/ 8788 w 1377"/>
                <a:gd name="T13" fmla="*/ 2266 h 1259"/>
                <a:gd name="T14" fmla="*/ 4753 w 1377"/>
                <a:gd name="T15" fmla="*/ 55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E78C61FA-3B0C-4A15-8687-9D04B9356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929 w 993"/>
                <a:gd name="T1" fmla="*/ 55 h 888"/>
                <a:gd name="T2" fmla="*/ 2929 w 993"/>
                <a:gd name="T3" fmla="*/ 6632 h 888"/>
                <a:gd name="T4" fmla="*/ 48306 w 993"/>
                <a:gd name="T5" fmla="*/ 49025 h 888"/>
                <a:gd name="T6" fmla="*/ 54883 w 993"/>
                <a:gd name="T7" fmla="*/ 49025 h 888"/>
                <a:gd name="T8" fmla="*/ 54883 w 993"/>
                <a:gd name="T9" fmla="*/ 43166 h 888"/>
                <a:gd name="T10" fmla="*/ 5859 w 993"/>
                <a:gd name="T11" fmla="*/ 55 h 888"/>
                <a:gd name="T12" fmla="*/ 2929 w 993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C5517117-BB16-4A5E-8BE3-02DB0AF57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4035 w 994"/>
                <a:gd name="T1" fmla="*/ 55 h 911"/>
                <a:gd name="T2" fmla="*/ 55 w 994"/>
                <a:gd name="T3" fmla="*/ 2764 h 911"/>
                <a:gd name="T4" fmla="*/ 55 w 994"/>
                <a:gd name="T5" fmla="*/ 5693 h 911"/>
                <a:gd name="T6" fmla="*/ 48306 w 994"/>
                <a:gd name="T7" fmla="*/ 48140 h 911"/>
                <a:gd name="T8" fmla="*/ 51345 w 994"/>
                <a:gd name="T9" fmla="*/ 50351 h 911"/>
                <a:gd name="T10" fmla="*/ 54883 w 994"/>
                <a:gd name="T11" fmla="*/ 48140 h 911"/>
                <a:gd name="T12" fmla="*/ 54883 w 994"/>
                <a:gd name="T13" fmla="*/ 45211 h 911"/>
                <a:gd name="T14" fmla="*/ 5914 w 994"/>
                <a:gd name="T15" fmla="*/ 2764 h 911"/>
                <a:gd name="T16" fmla="*/ 4035 w 994"/>
                <a:gd name="T17" fmla="*/ 55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FC1FD4F3-1D8A-443C-950F-F8CE3137F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1953 w 994"/>
                <a:gd name="T7" fmla="*/ 48306 h 874"/>
                <a:gd name="T8" fmla="*/ 51953 w 994"/>
                <a:gd name="T9" fmla="*/ 42447 h 874"/>
                <a:gd name="T10" fmla="*/ 6632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494D4429-15B2-4828-AB5B-C68890819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3648 w 993"/>
                <a:gd name="T1" fmla="*/ 55 h 875"/>
                <a:gd name="T2" fmla="*/ 3648 w 993"/>
                <a:gd name="T3" fmla="*/ 5859 h 875"/>
                <a:gd name="T4" fmla="*/ 49024 w 993"/>
                <a:gd name="T5" fmla="*/ 48306 h 875"/>
                <a:gd name="T6" fmla="*/ 54883 w 993"/>
                <a:gd name="T7" fmla="*/ 48306 h 875"/>
                <a:gd name="T8" fmla="*/ 54883 w 993"/>
                <a:gd name="T9" fmla="*/ 42447 h 875"/>
                <a:gd name="T10" fmla="*/ 6577 w 993"/>
                <a:gd name="T11" fmla="*/ 55 h 875"/>
                <a:gd name="T12" fmla="*/ 3648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8CB144CC-390F-42DE-963A-6B32D8A07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4808 w 994"/>
                <a:gd name="T1" fmla="*/ 55 h 914"/>
                <a:gd name="T2" fmla="*/ 2985 w 994"/>
                <a:gd name="T3" fmla="*/ 2211 h 914"/>
                <a:gd name="T4" fmla="*/ 2985 w 994"/>
                <a:gd name="T5" fmla="*/ 5140 h 914"/>
                <a:gd name="T6" fmla="*/ 49024 w 994"/>
                <a:gd name="T7" fmla="*/ 48306 h 914"/>
                <a:gd name="T8" fmla="*/ 51953 w 994"/>
                <a:gd name="T9" fmla="*/ 50517 h 914"/>
                <a:gd name="T10" fmla="*/ 54883 w 994"/>
                <a:gd name="T11" fmla="*/ 48306 h 914"/>
                <a:gd name="T12" fmla="*/ 54883 w 994"/>
                <a:gd name="T13" fmla="*/ 44658 h 914"/>
                <a:gd name="T14" fmla="*/ 6632 w 994"/>
                <a:gd name="T15" fmla="*/ 2211 h 914"/>
                <a:gd name="T16" fmla="*/ 4808 w 994"/>
                <a:gd name="T17" fmla="*/ 55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2521D5F2-529C-4CFD-B344-BED585D4D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55 w 994"/>
                <a:gd name="T1" fmla="*/ 55 h 888"/>
                <a:gd name="T2" fmla="*/ 55 w 994"/>
                <a:gd name="T3" fmla="*/ 6632 h 888"/>
                <a:gd name="T4" fmla="*/ 49079 w 994"/>
                <a:gd name="T5" fmla="*/ 49080 h 888"/>
                <a:gd name="T6" fmla="*/ 54938 w 994"/>
                <a:gd name="T7" fmla="*/ 49080 h 888"/>
                <a:gd name="T8" fmla="*/ 52009 w 994"/>
                <a:gd name="T9" fmla="*/ 43221 h 888"/>
                <a:gd name="T10" fmla="*/ 5914 w 994"/>
                <a:gd name="T11" fmla="*/ 55 h 888"/>
                <a:gd name="T12" fmla="*/ 55 w 994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8B1AC090-2854-4748-8D0D-A9B9E31AC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929 w 1047"/>
                <a:gd name="T1" fmla="*/ 0 h 888"/>
                <a:gd name="T2" fmla="*/ 2929 w 1047"/>
                <a:gd name="T3" fmla="*/ 6577 h 888"/>
                <a:gd name="T4" fmla="*/ 51954 w 1047"/>
                <a:gd name="T5" fmla="*/ 49025 h 888"/>
                <a:gd name="T6" fmla="*/ 54883 w 1047"/>
                <a:gd name="T7" fmla="*/ 49025 h 888"/>
                <a:gd name="T8" fmla="*/ 54883 w 1047"/>
                <a:gd name="T9" fmla="*/ 43166 h 888"/>
                <a:gd name="T10" fmla="*/ 9562 w 1047"/>
                <a:gd name="T11" fmla="*/ 0 h 888"/>
                <a:gd name="T12" fmla="*/ 2929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C5EBBBD1-23E6-40FB-AFDF-03F67C616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4422 w 994"/>
                <a:gd name="T1" fmla="*/ 55 h 911"/>
                <a:gd name="T2" fmla="*/ 2985 w 994"/>
                <a:gd name="T3" fmla="*/ 2764 h 911"/>
                <a:gd name="T4" fmla="*/ 2985 w 994"/>
                <a:gd name="T5" fmla="*/ 5693 h 911"/>
                <a:gd name="T6" fmla="*/ 49079 w 994"/>
                <a:gd name="T7" fmla="*/ 48140 h 911"/>
                <a:gd name="T8" fmla="*/ 53059 w 994"/>
                <a:gd name="T9" fmla="*/ 50296 h 911"/>
                <a:gd name="T10" fmla="*/ 54883 w 994"/>
                <a:gd name="T11" fmla="*/ 48140 h 911"/>
                <a:gd name="T12" fmla="*/ 54883 w 994"/>
                <a:gd name="T13" fmla="*/ 45211 h 911"/>
                <a:gd name="T14" fmla="*/ 5914 w 994"/>
                <a:gd name="T15" fmla="*/ 2764 h 911"/>
                <a:gd name="T16" fmla="*/ 4422 w 994"/>
                <a:gd name="T17" fmla="*/ 55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756D3BBE-4C3B-4794-9292-4B96D00DC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55 h 875"/>
                <a:gd name="T2" fmla="*/ 2929 w 993"/>
                <a:gd name="T3" fmla="*/ 5914 h 875"/>
                <a:gd name="T4" fmla="*/ 48306 w 993"/>
                <a:gd name="T5" fmla="*/ 48306 h 875"/>
                <a:gd name="T6" fmla="*/ 54883 w 993"/>
                <a:gd name="T7" fmla="*/ 48306 h 875"/>
                <a:gd name="T8" fmla="*/ 54883 w 993"/>
                <a:gd name="T9" fmla="*/ 42502 h 875"/>
                <a:gd name="T10" fmla="*/ 5859 w 993"/>
                <a:gd name="T11" fmla="*/ 55 h 875"/>
                <a:gd name="T12" fmla="*/ 0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AED8990A-C8A8-4876-BB73-4B0DFDBF7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1953 w 994"/>
                <a:gd name="T7" fmla="*/ 48306 h 874"/>
                <a:gd name="T8" fmla="*/ 51953 w 994"/>
                <a:gd name="T9" fmla="*/ 42447 h 874"/>
                <a:gd name="T10" fmla="*/ 5859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C279B651-CD94-4C05-B72B-64C0FCDB1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4809 w 1047"/>
                <a:gd name="T1" fmla="*/ 0 h 914"/>
                <a:gd name="T2" fmla="*/ 2985 w 1047"/>
                <a:gd name="T3" fmla="*/ 2211 h 914"/>
                <a:gd name="T4" fmla="*/ 2985 w 1047"/>
                <a:gd name="T5" fmla="*/ 5140 h 914"/>
                <a:gd name="T6" fmla="*/ 48306 w 1047"/>
                <a:gd name="T7" fmla="*/ 48306 h 914"/>
                <a:gd name="T8" fmla="*/ 52728 w 1047"/>
                <a:gd name="T9" fmla="*/ 50462 h 914"/>
                <a:gd name="T10" fmla="*/ 54939 w 1047"/>
                <a:gd name="T11" fmla="*/ 48306 h 914"/>
                <a:gd name="T12" fmla="*/ 54939 w 1047"/>
                <a:gd name="T13" fmla="*/ 44658 h 914"/>
                <a:gd name="T14" fmla="*/ 8843 w 1047"/>
                <a:gd name="T15" fmla="*/ 2211 h 914"/>
                <a:gd name="T16" fmla="*/ 4809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6D1821D1-BE89-4CC1-B9DE-B0F6B134A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3648 w 993"/>
                <a:gd name="T1" fmla="*/ 55 h 888"/>
                <a:gd name="T2" fmla="*/ 3648 w 993"/>
                <a:gd name="T3" fmla="*/ 6632 h 888"/>
                <a:gd name="T4" fmla="*/ 49024 w 993"/>
                <a:gd name="T5" fmla="*/ 49025 h 888"/>
                <a:gd name="T6" fmla="*/ 54883 w 993"/>
                <a:gd name="T7" fmla="*/ 49025 h 888"/>
                <a:gd name="T8" fmla="*/ 54883 w 993"/>
                <a:gd name="T9" fmla="*/ 43221 h 888"/>
                <a:gd name="T10" fmla="*/ 6577 w 993"/>
                <a:gd name="T11" fmla="*/ 55 h 888"/>
                <a:gd name="T12" fmla="*/ 3648 w 993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AB16F290-673C-4B62-97E5-8FDEB9042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55 w 994"/>
                <a:gd name="T1" fmla="*/ 0 h 887"/>
                <a:gd name="T2" fmla="*/ 55 w 994"/>
                <a:gd name="T3" fmla="*/ 6577 h 887"/>
                <a:gd name="T4" fmla="*/ 48306 w 994"/>
                <a:gd name="T5" fmla="*/ 49024 h 887"/>
                <a:gd name="T6" fmla="*/ 54883 w 994"/>
                <a:gd name="T7" fmla="*/ 49024 h 887"/>
                <a:gd name="T8" fmla="*/ 51235 w 994"/>
                <a:gd name="T9" fmla="*/ 43165 h 887"/>
                <a:gd name="T10" fmla="*/ 5914 w 994"/>
                <a:gd name="T11" fmla="*/ 0 h 887"/>
                <a:gd name="T12" fmla="*/ 55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2AE00191-B866-44F4-A418-AD8164718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266 w 994"/>
                <a:gd name="T1" fmla="*/ 0 h 911"/>
                <a:gd name="T2" fmla="*/ 55 w 994"/>
                <a:gd name="T3" fmla="*/ 2764 h 911"/>
                <a:gd name="T4" fmla="*/ 55 w 994"/>
                <a:gd name="T5" fmla="*/ 5693 h 911"/>
                <a:gd name="T6" fmla="*/ 49079 w 994"/>
                <a:gd name="T7" fmla="*/ 48140 h 911"/>
                <a:gd name="T8" fmla="*/ 50516 w 994"/>
                <a:gd name="T9" fmla="*/ 50296 h 911"/>
                <a:gd name="T10" fmla="*/ 52009 w 994"/>
                <a:gd name="T11" fmla="*/ 48140 h 911"/>
                <a:gd name="T12" fmla="*/ 52009 w 994"/>
                <a:gd name="T13" fmla="*/ 45211 h 911"/>
                <a:gd name="T14" fmla="*/ 6632 w 994"/>
                <a:gd name="T15" fmla="*/ 2764 h 911"/>
                <a:gd name="T16" fmla="*/ 226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9144B7CA-971C-4750-90B0-2FA49B074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929 w 993"/>
                <a:gd name="T1" fmla="*/ 55 h 875"/>
                <a:gd name="T2" fmla="*/ 2929 w 993"/>
                <a:gd name="T3" fmla="*/ 5914 h 875"/>
                <a:gd name="T4" fmla="*/ 49024 w 993"/>
                <a:gd name="T5" fmla="*/ 48306 h 875"/>
                <a:gd name="T6" fmla="*/ 54883 w 993"/>
                <a:gd name="T7" fmla="*/ 48306 h 875"/>
                <a:gd name="T8" fmla="*/ 54883 w 993"/>
                <a:gd name="T9" fmla="*/ 42447 h 875"/>
                <a:gd name="T10" fmla="*/ 5859 w 993"/>
                <a:gd name="T11" fmla="*/ 55 h 875"/>
                <a:gd name="T12" fmla="*/ 2929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0A0BE4C7-B356-4F13-AA31-BFBCFD489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4883 w 994"/>
                <a:gd name="T7" fmla="*/ 48306 h 874"/>
                <a:gd name="T8" fmla="*/ 54883 w 994"/>
                <a:gd name="T9" fmla="*/ 42447 h 874"/>
                <a:gd name="T10" fmla="*/ 6632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027C44C3-B028-402D-A49A-44D2F4996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929 w 993"/>
                <a:gd name="T1" fmla="*/ 55 h 928"/>
                <a:gd name="T2" fmla="*/ 0 w 993"/>
                <a:gd name="T3" fmla="*/ 2266 h 928"/>
                <a:gd name="T4" fmla="*/ 0 w 993"/>
                <a:gd name="T5" fmla="*/ 5195 h 928"/>
                <a:gd name="T6" fmla="*/ 49024 w 993"/>
                <a:gd name="T7" fmla="*/ 48306 h 928"/>
                <a:gd name="T8" fmla="*/ 51954 w 993"/>
                <a:gd name="T9" fmla="*/ 51236 h 928"/>
                <a:gd name="T10" fmla="*/ 51954 w 993"/>
                <a:gd name="T11" fmla="*/ 44659 h 928"/>
                <a:gd name="T12" fmla="*/ 5859 w 993"/>
                <a:gd name="T13" fmla="*/ 2266 h 928"/>
                <a:gd name="T14" fmla="*/ 2929 w 993"/>
                <a:gd name="T15" fmla="*/ 55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71F9F1F4-0DD0-46E4-8136-A3370D981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4422 w 1377"/>
                <a:gd name="T1" fmla="*/ 55 h 1242"/>
                <a:gd name="T2" fmla="*/ 0 w 1377"/>
                <a:gd name="T3" fmla="*/ 2266 h 1242"/>
                <a:gd name="T4" fmla="*/ 0 w 1377"/>
                <a:gd name="T5" fmla="*/ 8125 h 1242"/>
                <a:gd name="T6" fmla="*/ 66601 w 1377"/>
                <a:gd name="T7" fmla="*/ 65882 h 1242"/>
                <a:gd name="T8" fmla="*/ 68480 w 1377"/>
                <a:gd name="T9" fmla="*/ 68645 h 1242"/>
                <a:gd name="T10" fmla="*/ 73178 w 1377"/>
                <a:gd name="T11" fmla="*/ 65882 h 1242"/>
                <a:gd name="T12" fmla="*/ 73178 w 1377"/>
                <a:gd name="T13" fmla="*/ 60023 h 1242"/>
                <a:gd name="T14" fmla="*/ 8788 w 1377"/>
                <a:gd name="T15" fmla="*/ 2266 h 1242"/>
                <a:gd name="T16" fmla="*/ 4422 w 1377"/>
                <a:gd name="T17" fmla="*/ 55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A0B71292-8030-4F0C-A0FA-D7DCF5BC7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929 w 1377"/>
                <a:gd name="T1" fmla="*/ 0 h 1258"/>
                <a:gd name="T2" fmla="*/ 2929 w 1377"/>
                <a:gd name="T3" fmla="*/ 9562 h 1258"/>
                <a:gd name="T4" fmla="*/ 67319 w 1377"/>
                <a:gd name="T5" fmla="*/ 67319 h 1258"/>
                <a:gd name="T6" fmla="*/ 71354 w 1377"/>
                <a:gd name="T7" fmla="*/ 69530 h 1258"/>
                <a:gd name="T8" fmla="*/ 73178 w 1377"/>
                <a:gd name="T9" fmla="*/ 67319 h 1258"/>
                <a:gd name="T10" fmla="*/ 73178 w 1377"/>
                <a:gd name="T11" fmla="*/ 61461 h 1258"/>
                <a:gd name="T12" fmla="*/ 9506 w 1377"/>
                <a:gd name="T13" fmla="*/ 0 h 1258"/>
                <a:gd name="T14" fmla="*/ 2929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7D58741E-FBF6-4DAD-9F86-B24EC465C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7406 w 1430"/>
                <a:gd name="T1" fmla="*/ 55 h 1245"/>
                <a:gd name="T2" fmla="*/ 2929 w 1430"/>
                <a:gd name="T3" fmla="*/ 2211 h 1245"/>
                <a:gd name="T4" fmla="*/ 2929 w 1430"/>
                <a:gd name="T5" fmla="*/ 8069 h 1245"/>
                <a:gd name="T6" fmla="*/ 70248 w 1430"/>
                <a:gd name="T7" fmla="*/ 68811 h 1245"/>
                <a:gd name="T8" fmla="*/ 76107 w 1430"/>
                <a:gd name="T9" fmla="*/ 68811 h 1245"/>
                <a:gd name="T10" fmla="*/ 76107 w 1430"/>
                <a:gd name="T11" fmla="*/ 60023 h 1245"/>
                <a:gd name="T12" fmla="*/ 12436 w 1430"/>
                <a:gd name="T13" fmla="*/ 2211 h 1245"/>
                <a:gd name="T14" fmla="*/ 7406 w 1430"/>
                <a:gd name="T15" fmla="*/ 55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E57EB738-2ABC-424D-833C-1A5492E52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4809 w 1377"/>
                <a:gd name="T1" fmla="*/ 55 h 1245"/>
                <a:gd name="T2" fmla="*/ 2929 w 1377"/>
                <a:gd name="T3" fmla="*/ 2211 h 1245"/>
                <a:gd name="T4" fmla="*/ 2929 w 1377"/>
                <a:gd name="T5" fmla="*/ 8788 h 1245"/>
                <a:gd name="T6" fmla="*/ 66601 w 1377"/>
                <a:gd name="T7" fmla="*/ 66600 h 1245"/>
                <a:gd name="T8" fmla="*/ 71243 w 1377"/>
                <a:gd name="T9" fmla="*/ 68811 h 1245"/>
                <a:gd name="T10" fmla="*/ 73178 w 1377"/>
                <a:gd name="T11" fmla="*/ 66600 h 1245"/>
                <a:gd name="T12" fmla="*/ 73178 w 1377"/>
                <a:gd name="T13" fmla="*/ 60023 h 1245"/>
                <a:gd name="T14" fmla="*/ 8788 w 1377"/>
                <a:gd name="T15" fmla="*/ 2211 h 1245"/>
                <a:gd name="T16" fmla="*/ 4809 w 1377"/>
                <a:gd name="T17" fmla="*/ 55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A1AAF836-A34C-4CAE-9925-DBD0E58C792A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49282EC2-156F-4E11-B71D-0B67B0DB2328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78757332-2DD2-404C-8D29-06ED88C5A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45377 w 18305"/>
                <a:gd name="T1" fmla="*/ 0 h 3310"/>
                <a:gd name="T2" fmla="*/ 55 w 18305"/>
                <a:gd name="T3" fmla="*/ 51954 h 3310"/>
                <a:gd name="T4" fmla="*/ 55 w 18305"/>
                <a:gd name="T5" fmla="*/ 130935 h 3310"/>
                <a:gd name="T6" fmla="*/ 45377 w 18305"/>
                <a:gd name="T7" fmla="*/ 182889 h 3310"/>
                <a:gd name="T8" fmla="*/ 1011717 w 18305"/>
                <a:gd name="T9" fmla="*/ 182889 h 3310"/>
                <a:gd name="T10" fmla="*/ 1011717 w 18305"/>
                <a:gd name="T11" fmla="*/ 0 h 3310"/>
                <a:gd name="T12" fmla="*/ 45377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1DFDE307-23AA-4A6E-A7A7-B91AAEBFE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55 w 18305"/>
                <a:gd name="T1" fmla="*/ 55 h 1656"/>
                <a:gd name="T2" fmla="*/ 55 w 18305"/>
                <a:gd name="T3" fmla="*/ 39518 h 1656"/>
                <a:gd name="T4" fmla="*/ 45377 w 18305"/>
                <a:gd name="T5" fmla="*/ 91472 h 1656"/>
                <a:gd name="T6" fmla="*/ 1011717 w 18305"/>
                <a:gd name="T7" fmla="*/ 91472 h 1656"/>
                <a:gd name="T8" fmla="*/ 1011717 w 18305"/>
                <a:gd name="T9" fmla="*/ 55 h 1656"/>
                <a:gd name="T10" fmla="*/ 55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A8901F87-E783-43F2-ABCC-9FC5B0311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128005 w 20290"/>
                <a:gd name="T1" fmla="*/ 55 h 5507"/>
                <a:gd name="T2" fmla="*/ 0 w 20290"/>
                <a:gd name="T3" fmla="*/ 115625 h 5507"/>
                <a:gd name="T4" fmla="*/ 0 w 20290"/>
                <a:gd name="T5" fmla="*/ 194606 h 5507"/>
                <a:gd name="T6" fmla="*/ 128005 w 20290"/>
                <a:gd name="T7" fmla="*/ 304372 h 5507"/>
                <a:gd name="T8" fmla="*/ 1121428 w 20290"/>
                <a:gd name="T9" fmla="*/ 304372 h 5507"/>
                <a:gd name="T10" fmla="*/ 1121428 w 20290"/>
                <a:gd name="T11" fmla="*/ 243630 h 5507"/>
                <a:gd name="T12" fmla="*/ 1121428 w 20290"/>
                <a:gd name="T13" fmla="*/ 60742 h 5507"/>
                <a:gd name="T14" fmla="*/ 1121428 w 20290"/>
                <a:gd name="T15" fmla="*/ 55 h 5507"/>
                <a:gd name="T16" fmla="*/ 128005 w 20290"/>
                <a:gd name="T17" fmla="*/ 55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5AEA0E63-59CE-4CFE-BA46-90A0068D9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125076 w 20290"/>
                <a:gd name="T1" fmla="*/ 55 h 5507"/>
                <a:gd name="T2" fmla="*/ 0 w 20290"/>
                <a:gd name="T3" fmla="*/ 115625 h 5507"/>
                <a:gd name="T4" fmla="*/ 0 w 20290"/>
                <a:gd name="T5" fmla="*/ 194606 h 5507"/>
                <a:gd name="T6" fmla="*/ 125076 w 20290"/>
                <a:gd name="T7" fmla="*/ 304372 h 5507"/>
                <a:gd name="T8" fmla="*/ 1121428 w 20290"/>
                <a:gd name="T9" fmla="*/ 304372 h 5507"/>
                <a:gd name="T10" fmla="*/ 1121428 w 20290"/>
                <a:gd name="T11" fmla="*/ 243630 h 5507"/>
                <a:gd name="T12" fmla="*/ 118499 w 20290"/>
                <a:gd name="T13" fmla="*/ 243630 h 5507"/>
                <a:gd name="T14" fmla="*/ 73177 w 20290"/>
                <a:gd name="T15" fmla="*/ 191676 h 5507"/>
                <a:gd name="T16" fmla="*/ 73177 w 20290"/>
                <a:gd name="T17" fmla="*/ 112696 h 5507"/>
                <a:gd name="T18" fmla="*/ 118499 w 20290"/>
                <a:gd name="T19" fmla="*/ 60742 h 5507"/>
                <a:gd name="T20" fmla="*/ 1121428 w 20290"/>
                <a:gd name="T21" fmla="*/ 60742 h 5507"/>
                <a:gd name="T22" fmla="*/ 1121428 w 20290"/>
                <a:gd name="T23" fmla="*/ 55 h 5507"/>
                <a:gd name="T24" fmla="*/ 125076 w 20290"/>
                <a:gd name="T25" fmla="*/ 55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901610C6-B02C-4837-B408-14EC581B7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45377 w 18305"/>
                <a:gd name="T1" fmla="*/ 0 h 3310"/>
                <a:gd name="T2" fmla="*/ 55 w 18305"/>
                <a:gd name="T3" fmla="*/ 51954 h 3310"/>
                <a:gd name="T4" fmla="*/ 55 w 18305"/>
                <a:gd name="T5" fmla="*/ 130935 h 3310"/>
                <a:gd name="T6" fmla="*/ 45377 w 18305"/>
                <a:gd name="T7" fmla="*/ 182889 h 3310"/>
                <a:gd name="T8" fmla="*/ 1011717 w 18305"/>
                <a:gd name="T9" fmla="*/ 182889 h 3310"/>
                <a:gd name="T10" fmla="*/ 1011717 w 18305"/>
                <a:gd name="T11" fmla="*/ 0 h 3310"/>
                <a:gd name="T12" fmla="*/ 45377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3EE95916-788B-4CE0-A629-BF2ABFCE5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55 w 18305"/>
                <a:gd name="T1" fmla="*/ 55 h 1656"/>
                <a:gd name="T2" fmla="*/ 55 w 18305"/>
                <a:gd name="T3" fmla="*/ 39518 h 1656"/>
                <a:gd name="T4" fmla="*/ 45377 w 18305"/>
                <a:gd name="T5" fmla="*/ 91472 h 1656"/>
                <a:gd name="T6" fmla="*/ 1011717 w 18305"/>
                <a:gd name="T7" fmla="*/ 91472 h 1656"/>
                <a:gd name="T8" fmla="*/ 1011717 w 18305"/>
                <a:gd name="T9" fmla="*/ 55 h 1656"/>
                <a:gd name="T10" fmla="*/ 55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1E5B53A3-B91D-4801-864E-F8703686BF32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0FA141E7-E3C5-4160-B7B0-F8DE417BBD83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8708B087-62C2-4EC8-8B71-83EA0E797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182889 h 3310"/>
                <a:gd name="T4" fmla="*/ 969270 w 18305"/>
                <a:gd name="T5" fmla="*/ 182889 h 3310"/>
                <a:gd name="T6" fmla="*/ 1011717 w 18305"/>
                <a:gd name="T7" fmla="*/ 130935 h 3310"/>
                <a:gd name="T8" fmla="*/ 1011717 w 18305"/>
                <a:gd name="T9" fmla="*/ 51235 h 3310"/>
                <a:gd name="T10" fmla="*/ 969270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B814B37B-1B6E-447B-B070-962BCF0D7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55 h 1656"/>
                <a:gd name="T2" fmla="*/ 0 w 18305"/>
                <a:gd name="T3" fmla="*/ 91472 h 1656"/>
                <a:gd name="T4" fmla="*/ 969270 w 18305"/>
                <a:gd name="T5" fmla="*/ 91472 h 1656"/>
                <a:gd name="T6" fmla="*/ 1011717 w 18305"/>
                <a:gd name="T7" fmla="*/ 39518 h 1656"/>
                <a:gd name="T8" fmla="*/ 1011717 w 18305"/>
                <a:gd name="T9" fmla="*/ 55 h 1656"/>
                <a:gd name="T10" fmla="*/ 0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D1F74982-00A4-4688-8736-FBD1B1BD3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56375 w 3620"/>
                <a:gd name="T1" fmla="*/ 0 h 3688"/>
                <a:gd name="T2" fmla="*/ 0 w 3620"/>
                <a:gd name="T3" fmla="*/ 26806 h 3688"/>
                <a:gd name="T4" fmla="*/ 63671 w 3620"/>
                <a:gd name="T5" fmla="*/ 203836 h 3688"/>
                <a:gd name="T6" fmla="*/ 191676 w 3620"/>
                <a:gd name="T7" fmla="*/ 72127 h 3688"/>
                <a:gd name="T8" fmla="*/ 56375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6B761B1C-304C-4538-8494-7BB4EF1B4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19289 w 1166"/>
                <a:gd name="T1" fmla="*/ 0 h 1147"/>
                <a:gd name="T2" fmla="*/ 55 w 1166"/>
                <a:gd name="T3" fmla="*/ 4864 h 1147"/>
                <a:gd name="T4" fmla="*/ 21279 w 1166"/>
                <a:gd name="T5" fmla="*/ 63395 h 1147"/>
                <a:gd name="T6" fmla="*/ 64445 w 1166"/>
                <a:gd name="T7" fmla="*/ 17300 h 1147"/>
                <a:gd name="T8" fmla="*/ 36644 w 1166"/>
                <a:gd name="T9" fmla="*/ 1934 h 1147"/>
                <a:gd name="T10" fmla="*/ 19289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C14EACBC-907F-431D-9C31-20DDEBAA71F4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20D351B8-F601-4421-88B2-35362B2253E9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BCFA1EC1-65D2-475B-9AAA-FDEAF0356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152159 w 3799"/>
                <a:gd name="T1" fmla="*/ 0 h 12455"/>
                <a:gd name="T2" fmla="*/ 0 w 3799"/>
                <a:gd name="T3" fmla="*/ 637153 h 12455"/>
                <a:gd name="T4" fmla="*/ 48306 w 3799"/>
                <a:gd name="T5" fmla="*/ 688333 h 12455"/>
                <a:gd name="T6" fmla="*/ 209971 w 3799"/>
                <a:gd name="T7" fmla="*/ 15365 h 12455"/>
                <a:gd name="T8" fmla="*/ 152159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397B299D-1D04-4130-9677-BEBFE1A30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152214 w 4025"/>
                <a:gd name="T1" fmla="*/ 0 h 12402"/>
                <a:gd name="T2" fmla="*/ 55 w 4025"/>
                <a:gd name="T3" fmla="*/ 634224 h 12402"/>
                <a:gd name="T4" fmla="*/ 24153 w 4025"/>
                <a:gd name="T5" fmla="*/ 685459 h 12402"/>
                <a:gd name="T6" fmla="*/ 70248 w 4025"/>
                <a:gd name="T7" fmla="*/ 652518 h 12402"/>
                <a:gd name="T8" fmla="*/ 222407 w 4025"/>
                <a:gd name="T9" fmla="*/ 15365 h 12402"/>
                <a:gd name="T10" fmla="*/ 152214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1D9C321E-7055-4C78-9114-DEEFB689E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161665 w 4077"/>
                <a:gd name="T1" fmla="*/ 0 h 12190"/>
                <a:gd name="T2" fmla="*/ 0 w 4077"/>
                <a:gd name="T3" fmla="*/ 673741 h 12190"/>
                <a:gd name="T4" fmla="*/ 0 w 4077"/>
                <a:gd name="T5" fmla="*/ 673741 h 12190"/>
                <a:gd name="T6" fmla="*/ 73178 w 4077"/>
                <a:gd name="T7" fmla="*/ 649588 h 12190"/>
                <a:gd name="T8" fmla="*/ 225336 w 4077"/>
                <a:gd name="T9" fmla="*/ 15365 h 12190"/>
                <a:gd name="T10" fmla="*/ 161665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8E5C30AF-8399-4A5B-B5AF-A162FDDA8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46095 w 4355"/>
                <a:gd name="T1" fmla="*/ 0 h 2926"/>
                <a:gd name="T2" fmla="*/ 30730 w 4355"/>
                <a:gd name="T3" fmla="*/ 2929 h 2926"/>
                <a:gd name="T4" fmla="*/ 18294 w 4355"/>
                <a:gd name="T5" fmla="*/ 15365 h 2926"/>
                <a:gd name="T6" fmla="*/ 2929 w 4355"/>
                <a:gd name="T7" fmla="*/ 91472 h 2926"/>
                <a:gd name="T8" fmla="*/ 18294 w 4355"/>
                <a:gd name="T9" fmla="*/ 116343 h 2926"/>
                <a:gd name="T10" fmla="*/ 195324 w 4355"/>
                <a:gd name="T11" fmla="*/ 161665 h 2926"/>
                <a:gd name="T12" fmla="*/ 222407 w 4355"/>
                <a:gd name="T13" fmla="*/ 143370 h 2926"/>
                <a:gd name="T14" fmla="*/ 237772 w 4355"/>
                <a:gd name="T15" fmla="*/ 70248 h 2926"/>
                <a:gd name="T16" fmla="*/ 234842 w 4355"/>
                <a:gd name="T17" fmla="*/ 51954 h 2926"/>
                <a:gd name="T18" fmla="*/ 225336 w 4355"/>
                <a:gd name="T19" fmla="*/ 46095 h 2926"/>
                <a:gd name="T20" fmla="*/ 222407 w 4355"/>
                <a:gd name="T21" fmla="*/ 43166 h 2926"/>
                <a:gd name="T22" fmla="*/ 46095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96ED3562-14CB-4281-B632-2F9820820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33659 w 4130"/>
                <a:gd name="T1" fmla="*/ 0 h 1933"/>
                <a:gd name="T2" fmla="*/ 18294 w 4130"/>
                <a:gd name="T3" fmla="*/ 2929 h 1933"/>
                <a:gd name="T4" fmla="*/ 5859 w 4130"/>
                <a:gd name="T5" fmla="*/ 15365 h 1933"/>
                <a:gd name="T6" fmla="*/ 0 w 4130"/>
                <a:gd name="T7" fmla="*/ 51954 h 1933"/>
                <a:gd name="T8" fmla="*/ 216548 w 4130"/>
                <a:gd name="T9" fmla="*/ 106837 h 1933"/>
                <a:gd name="T10" fmla="*/ 225336 w 4130"/>
                <a:gd name="T11" fmla="*/ 70248 h 1933"/>
                <a:gd name="T12" fmla="*/ 222406 w 4130"/>
                <a:gd name="T13" fmla="*/ 51954 h 1933"/>
                <a:gd name="T14" fmla="*/ 212900 w 4130"/>
                <a:gd name="T15" fmla="*/ 46095 h 1933"/>
                <a:gd name="T16" fmla="*/ 209971 w 4130"/>
                <a:gd name="T17" fmla="*/ 43166 h 1933"/>
                <a:gd name="T18" fmla="*/ 33659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00506EE2-15CF-4916-86F9-7E76B281B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14536 w 4408"/>
                <a:gd name="T1" fmla="*/ 0 h 1458"/>
                <a:gd name="T2" fmla="*/ 2929 w 4408"/>
                <a:gd name="T3" fmla="*/ 9562 h 1458"/>
                <a:gd name="T4" fmla="*/ 11717 w 4408"/>
                <a:gd name="T5" fmla="*/ 27856 h 1458"/>
                <a:gd name="T6" fmla="*/ 225336 w 4408"/>
                <a:gd name="T7" fmla="*/ 79810 h 1458"/>
                <a:gd name="T8" fmla="*/ 229923 w 4408"/>
                <a:gd name="T9" fmla="*/ 80584 h 1458"/>
                <a:gd name="T10" fmla="*/ 243630 w 4408"/>
                <a:gd name="T11" fmla="*/ 71022 h 1458"/>
                <a:gd name="T12" fmla="*/ 231194 w 4408"/>
                <a:gd name="T13" fmla="*/ 52728 h 1458"/>
                <a:gd name="T14" fmla="*/ 18294 w 4408"/>
                <a:gd name="T15" fmla="*/ 829 h 1458"/>
                <a:gd name="T16" fmla="*/ 1453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55B944FD-B92C-4213-85AC-C1A3598E2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18294 w 4421"/>
                <a:gd name="T1" fmla="*/ 55 h 1445"/>
                <a:gd name="T2" fmla="*/ 3648 w 4421"/>
                <a:gd name="T3" fmla="*/ 12491 h 1445"/>
                <a:gd name="T4" fmla="*/ 12436 w 4421"/>
                <a:gd name="T5" fmla="*/ 27138 h 1445"/>
                <a:gd name="T6" fmla="*/ 226055 w 4421"/>
                <a:gd name="T7" fmla="*/ 79036 h 1445"/>
                <a:gd name="T8" fmla="*/ 230642 w 4421"/>
                <a:gd name="T9" fmla="*/ 79810 h 1445"/>
                <a:gd name="T10" fmla="*/ 244349 w 4421"/>
                <a:gd name="T11" fmla="*/ 70248 h 1445"/>
                <a:gd name="T12" fmla="*/ 231913 w 4421"/>
                <a:gd name="T13" fmla="*/ 52009 h 1445"/>
                <a:gd name="T14" fmla="*/ 18294 w 4421"/>
                <a:gd name="T15" fmla="*/ 55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E1ABE8AE-51D5-4AD8-8A17-E5096BD7F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131598 w 2860"/>
                <a:gd name="T1" fmla="*/ 0 h 4232"/>
                <a:gd name="T2" fmla="*/ 118554 w 2860"/>
                <a:gd name="T3" fmla="*/ 5638 h 4232"/>
                <a:gd name="T4" fmla="*/ 21224 w 2860"/>
                <a:gd name="T5" fmla="*/ 215609 h 4232"/>
                <a:gd name="T6" fmla="*/ 45377 w 2860"/>
                <a:gd name="T7" fmla="*/ 233848 h 4232"/>
                <a:gd name="T8" fmla="*/ 48306 w 2860"/>
                <a:gd name="T9" fmla="*/ 233848 h 4232"/>
                <a:gd name="T10" fmla="*/ 66600 w 2860"/>
                <a:gd name="T11" fmla="*/ 206821 h 4232"/>
                <a:gd name="T12" fmla="*/ 142652 w 2860"/>
                <a:gd name="T13" fmla="*/ 45156 h 4232"/>
                <a:gd name="T14" fmla="*/ 149284 w 2860"/>
                <a:gd name="T15" fmla="*/ 11496 h 4232"/>
                <a:gd name="T16" fmla="*/ 131598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20E4EC90-BBF0-4B3D-BA55-60343DC3D6F6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B141FB62-B67F-4DD1-99D0-60999A75066C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E6841113-A8F2-4D72-B2A4-C4F5E83F6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466755 w 9385"/>
                <a:gd name="T1" fmla="*/ 0 h 7558"/>
                <a:gd name="T2" fmla="*/ 466755 w 9385"/>
                <a:gd name="T3" fmla="*/ 0 h 7558"/>
                <a:gd name="T4" fmla="*/ 475488 w 9385"/>
                <a:gd name="T5" fmla="*/ 70248 h 7558"/>
                <a:gd name="T6" fmla="*/ 213619 w 9385"/>
                <a:gd name="T7" fmla="*/ 332118 h 7558"/>
                <a:gd name="T8" fmla="*/ 55 w 9385"/>
                <a:gd name="T9" fmla="*/ 222407 h 7558"/>
                <a:gd name="T10" fmla="*/ 55 w 9385"/>
                <a:gd name="T11" fmla="*/ 222407 h 7558"/>
                <a:gd name="T12" fmla="*/ 253137 w 9385"/>
                <a:gd name="T13" fmla="*/ 417731 h 7558"/>
                <a:gd name="T14" fmla="*/ 518654 w 9385"/>
                <a:gd name="T15" fmla="*/ 155088 h 7558"/>
                <a:gd name="T16" fmla="*/ 466755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ED40DC3D-3789-4180-87A2-D897EABA0C8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810FDE5E-9114-4D98-8AA8-A0EBD795B1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A600F05E-97EA-4EF8-A235-217BB8C6C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60742 w 15711"/>
                  <a:gd name="T1" fmla="*/ 55 h 22726"/>
                  <a:gd name="T2" fmla="*/ 55 w 15711"/>
                  <a:gd name="T3" fmla="*/ 60742 h 22726"/>
                  <a:gd name="T4" fmla="*/ 55 w 15711"/>
                  <a:gd name="T5" fmla="*/ 1194606 h 22726"/>
                  <a:gd name="T6" fmla="*/ 60742 w 15711"/>
                  <a:gd name="T7" fmla="*/ 1256066 h 22726"/>
                  <a:gd name="T8" fmla="*/ 807605 w 15711"/>
                  <a:gd name="T9" fmla="*/ 1256066 h 22726"/>
                  <a:gd name="T10" fmla="*/ 868347 w 15711"/>
                  <a:gd name="T11" fmla="*/ 1194606 h 22726"/>
                  <a:gd name="T12" fmla="*/ 868347 w 15711"/>
                  <a:gd name="T13" fmla="*/ 60742 h 22726"/>
                  <a:gd name="T14" fmla="*/ 807605 w 15711"/>
                  <a:gd name="T15" fmla="*/ 55 h 22726"/>
                  <a:gd name="T16" fmla="*/ 60742 w 15711"/>
                  <a:gd name="T17" fmla="*/ 55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7FC38485-158A-4E08-AFA0-A90696A773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E5792C47-642A-4A63-A6B4-EA522092E16E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6175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 dirty="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7CB3406D-466D-4188-A497-02B9B372E9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36589 w 13011"/>
                    <a:gd name="T1" fmla="*/ 0 h 3309"/>
                    <a:gd name="T2" fmla="*/ 0 w 13011"/>
                    <a:gd name="T3" fmla="*/ 36589 h 3309"/>
                    <a:gd name="T4" fmla="*/ 0 w 13011"/>
                    <a:gd name="T5" fmla="*/ 146299 h 3309"/>
                    <a:gd name="T6" fmla="*/ 36589 w 13011"/>
                    <a:gd name="T7" fmla="*/ 182888 h 3309"/>
                    <a:gd name="T8" fmla="*/ 682529 w 13011"/>
                    <a:gd name="T9" fmla="*/ 182888 h 3309"/>
                    <a:gd name="T10" fmla="*/ 719118 w 13011"/>
                    <a:gd name="T11" fmla="*/ 146299 h 3309"/>
                    <a:gd name="T12" fmla="*/ 719118 w 13011"/>
                    <a:gd name="T13" fmla="*/ 36589 h 3309"/>
                    <a:gd name="T14" fmla="*/ 682529 w 13011"/>
                    <a:gd name="T15" fmla="*/ 0 h 3309"/>
                    <a:gd name="T16" fmla="*/ 36589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C4B95D82-485F-4D00-AA7C-BB2A8D86B5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30730 w 2648"/>
                    <a:gd name="T1" fmla="*/ 55 h 2595"/>
                    <a:gd name="T2" fmla="*/ 0 w 2648"/>
                    <a:gd name="T3" fmla="*/ 27856 h 2595"/>
                    <a:gd name="T4" fmla="*/ 0 w 2648"/>
                    <a:gd name="T5" fmla="*/ 113414 h 2595"/>
                    <a:gd name="T6" fmla="*/ 30730 w 2648"/>
                    <a:gd name="T7" fmla="*/ 143426 h 2595"/>
                    <a:gd name="T8" fmla="*/ 115570 w 2648"/>
                    <a:gd name="T9" fmla="*/ 143426 h 2595"/>
                    <a:gd name="T10" fmla="*/ 146300 w 2648"/>
                    <a:gd name="T11" fmla="*/ 113414 h 2595"/>
                    <a:gd name="T12" fmla="*/ 146300 w 2648"/>
                    <a:gd name="T13" fmla="*/ 27856 h 2595"/>
                    <a:gd name="T14" fmla="*/ 115570 w 2648"/>
                    <a:gd name="T15" fmla="*/ 55 h 2595"/>
                    <a:gd name="T16" fmla="*/ 30730 w 2648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58FBBBEB-E84D-4749-B97B-9348CCE12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30785 w 2595"/>
                    <a:gd name="T1" fmla="*/ 55 h 2595"/>
                    <a:gd name="T2" fmla="*/ 55 w 2595"/>
                    <a:gd name="T3" fmla="*/ 27856 h 2595"/>
                    <a:gd name="T4" fmla="*/ 55 w 2595"/>
                    <a:gd name="T5" fmla="*/ 113414 h 2595"/>
                    <a:gd name="T6" fmla="*/ 30785 w 2595"/>
                    <a:gd name="T7" fmla="*/ 143426 h 2595"/>
                    <a:gd name="T8" fmla="*/ 116344 w 2595"/>
                    <a:gd name="T9" fmla="*/ 143426 h 2595"/>
                    <a:gd name="T10" fmla="*/ 143426 w 2595"/>
                    <a:gd name="T11" fmla="*/ 113414 h 2595"/>
                    <a:gd name="T12" fmla="*/ 143426 w 2595"/>
                    <a:gd name="T13" fmla="*/ 27856 h 2595"/>
                    <a:gd name="T14" fmla="*/ 116344 w 2595"/>
                    <a:gd name="T15" fmla="*/ 55 h 2595"/>
                    <a:gd name="T16" fmla="*/ 30785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B9863263-5677-4467-9794-19A060912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7082 w 2595"/>
                    <a:gd name="T1" fmla="*/ 55 h 2595"/>
                    <a:gd name="T2" fmla="*/ 55 w 2595"/>
                    <a:gd name="T3" fmla="*/ 27856 h 2595"/>
                    <a:gd name="T4" fmla="*/ 55 w 2595"/>
                    <a:gd name="T5" fmla="*/ 113414 h 2595"/>
                    <a:gd name="T6" fmla="*/ 27082 w 2595"/>
                    <a:gd name="T7" fmla="*/ 143426 h 2595"/>
                    <a:gd name="T8" fmla="*/ 115625 w 2595"/>
                    <a:gd name="T9" fmla="*/ 143426 h 2595"/>
                    <a:gd name="T10" fmla="*/ 143426 w 2595"/>
                    <a:gd name="T11" fmla="*/ 113414 h 2595"/>
                    <a:gd name="T12" fmla="*/ 143426 w 2595"/>
                    <a:gd name="T13" fmla="*/ 27856 h 2595"/>
                    <a:gd name="T14" fmla="*/ 115625 w 2595"/>
                    <a:gd name="T15" fmla="*/ 55 h 2595"/>
                    <a:gd name="T16" fmla="*/ 27082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8F5454FD-8871-4154-9FC7-F56F3B0AC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30730 w 2648"/>
                    <a:gd name="T1" fmla="*/ 55 h 2595"/>
                    <a:gd name="T2" fmla="*/ 0 w 2648"/>
                    <a:gd name="T3" fmla="*/ 30730 h 2595"/>
                    <a:gd name="T4" fmla="*/ 0 w 2648"/>
                    <a:gd name="T5" fmla="*/ 115625 h 2595"/>
                    <a:gd name="T6" fmla="*/ 30730 w 2648"/>
                    <a:gd name="T7" fmla="*/ 143426 h 2595"/>
                    <a:gd name="T8" fmla="*/ 115570 w 2648"/>
                    <a:gd name="T9" fmla="*/ 143426 h 2595"/>
                    <a:gd name="T10" fmla="*/ 146300 w 2648"/>
                    <a:gd name="T11" fmla="*/ 115625 h 2595"/>
                    <a:gd name="T12" fmla="*/ 146300 w 2648"/>
                    <a:gd name="T13" fmla="*/ 30730 h 2595"/>
                    <a:gd name="T14" fmla="*/ 115570 w 2648"/>
                    <a:gd name="T15" fmla="*/ 55 h 2595"/>
                    <a:gd name="T16" fmla="*/ 30730 w 2648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4D611C43-B35D-42F8-85D7-84E1F27F32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30785 w 2595"/>
                    <a:gd name="T1" fmla="*/ 55 h 2595"/>
                    <a:gd name="T2" fmla="*/ 55 w 2595"/>
                    <a:gd name="T3" fmla="*/ 30730 h 2595"/>
                    <a:gd name="T4" fmla="*/ 55 w 2595"/>
                    <a:gd name="T5" fmla="*/ 115625 h 2595"/>
                    <a:gd name="T6" fmla="*/ 30785 w 2595"/>
                    <a:gd name="T7" fmla="*/ 143426 h 2595"/>
                    <a:gd name="T8" fmla="*/ 116344 w 2595"/>
                    <a:gd name="T9" fmla="*/ 143426 h 2595"/>
                    <a:gd name="T10" fmla="*/ 143426 w 2595"/>
                    <a:gd name="T11" fmla="*/ 115625 h 2595"/>
                    <a:gd name="T12" fmla="*/ 143426 w 2595"/>
                    <a:gd name="T13" fmla="*/ 30730 h 2595"/>
                    <a:gd name="T14" fmla="*/ 116344 w 2595"/>
                    <a:gd name="T15" fmla="*/ 55 h 2595"/>
                    <a:gd name="T16" fmla="*/ 30785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DE362600-2B00-4A69-B9A7-4EC16F902E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7082 w 2595"/>
                    <a:gd name="T1" fmla="*/ 55 h 2595"/>
                    <a:gd name="T2" fmla="*/ 55 w 2595"/>
                    <a:gd name="T3" fmla="*/ 30730 h 2595"/>
                    <a:gd name="T4" fmla="*/ 55 w 2595"/>
                    <a:gd name="T5" fmla="*/ 115625 h 2595"/>
                    <a:gd name="T6" fmla="*/ 27082 w 2595"/>
                    <a:gd name="T7" fmla="*/ 143426 h 2595"/>
                    <a:gd name="T8" fmla="*/ 115625 w 2595"/>
                    <a:gd name="T9" fmla="*/ 143426 h 2595"/>
                    <a:gd name="T10" fmla="*/ 143426 w 2595"/>
                    <a:gd name="T11" fmla="*/ 115625 h 2595"/>
                    <a:gd name="T12" fmla="*/ 143426 w 2595"/>
                    <a:gd name="T13" fmla="*/ 30730 h 2595"/>
                    <a:gd name="T14" fmla="*/ 115625 w 2595"/>
                    <a:gd name="T15" fmla="*/ 55 h 2595"/>
                    <a:gd name="T16" fmla="*/ 27082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6CD8911C-E344-469E-B5C4-EC065B303D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30730 w 2648"/>
                    <a:gd name="T1" fmla="*/ 0 h 2648"/>
                    <a:gd name="T2" fmla="*/ 0 w 2648"/>
                    <a:gd name="T3" fmla="*/ 30730 h 2648"/>
                    <a:gd name="T4" fmla="*/ 0 w 2648"/>
                    <a:gd name="T5" fmla="*/ 116343 h 2648"/>
                    <a:gd name="T6" fmla="*/ 30730 w 2648"/>
                    <a:gd name="T7" fmla="*/ 146300 h 2648"/>
                    <a:gd name="T8" fmla="*/ 115570 w 2648"/>
                    <a:gd name="T9" fmla="*/ 146300 h 2648"/>
                    <a:gd name="T10" fmla="*/ 146300 w 2648"/>
                    <a:gd name="T11" fmla="*/ 116343 h 2648"/>
                    <a:gd name="T12" fmla="*/ 146300 w 2648"/>
                    <a:gd name="T13" fmla="*/ 30730 h 2648"/>
                    <a:gd name="T14" fmla="*/ 115570 w 2648"/>
                    <a:gd name="T15" fmla="*/ 0 h 2648"/>
                    <a:gd name="T16" fmla="*/ 30730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5B4393A0-FB62-4BF7-89D0-4813789F2D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30785 w 2595"/>
                    <a:gd name="T1" fmla="*/ 0 h 2648"/>
                    <a:gd name="T2" fmla="*/ 55 w 2595"/>
                    <a:gd name="T3" fmla="*/ 30730 h 2648"/>
                    <a:gd name="T4" fmla="*/ 55 w 2595"/>
                    <a:gd name="T5" fmla="*/ 116343 h 2648"/>
                    <a:gd name="T6" fmla="*/ 30785 w 2595"/>
                    <a:gd name="T7" fmla="*/ 146300 h 2648"/>
                    <a:gd name="T8" fmla="*/ 116344 w 2595"/>
                    <a:gd name="T9" fmla="*/ 146300 h 2648"/>
                    <a:gd name="T10" fmla="*/ 143426 w 2595"/>
                    <a:gd name="T11" fmla="*/ 116343 h 2648"/>
                    <a:gd name="T12" fmla="*/ 143426 w 2595"/>
                    <a:gd name="T13" fmla="*/ 30730 h 2648"/>
                    <a:gd name="T14" fmla="*/ 116344 w 2595"/>
                    <a:gd name="T15" fmla="*/ 0 h 2648"/>
                    <a:gd name="T16" fmla="*/ 30785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4243CB4F-07CD-44E8-A356-D183A4C996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7082 w 2595"/>
                    <a:gd name="T1" fmla="*/ 0 h 2648"/>
                    <a:gd name="T2" fmla="*/ 55 w 2595"/>
                    <a:gd name="T3" fmla="*/ 30730 h 2648"/>
                    <a:gd name="T4" fmla="*/ 55 w 2595"/>
                    <a:gd name="T5" fmla="*/ 116343 h 2648"/>
                    <a:gd name="T6" fmla="*/ 27082 w 2595"/>
                    <a:gd name="T7" fmla="*/ 146300 h 2648"/>
                    <a:gd name="T8" fmla="*/ 115625 w 2595"/>
                    <a:gd name="T9" fmla="*/ 146300 h 2648"/>
                    <a:gd name="T10" fmla="*/ 143426 w 2595"/>
                    <a:gd name="T11" fmla="*/ 116343 h 2648"/>
                    <a:gd name="T12" fmla="*/ 143426 w 2595"/>
                    <a:gd name="T13" fmla="*/ 30730 h 2648"/>
                    <a:gd name="T14" fmla="*/ 115625 w 2595"/>
                    <a:gd name="T15" fmla="*/ 0 h 2648"/>
                    <a:gd name="T16" fmla="*/ 27082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02FB5EEF-27EC-4358-841E-5BCAFAFD2D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30730 w 2648"/>
                    <a:gd name="T1" fmla="*/ 0 h 2595"/>
                    <a:gd name="T2" fmla="*/ 0 w 2648"/>
                    <a:gd name="T3" fmla="*/ 27801 h 2595"/>
                    <a:gd name="T4" fmla="*/ 0 w 2648"/>
                    <a:gd name="T5" fmla="*/ 115570 h 2595"/>
                    <a:gd name="T6" fmla="*/ 30730 w 2648"/>
                    <a:gd name="T7" fmla="*/ 143371 h 2595"/>
                    <a:gd name="T8" fmla="*/ 115570 w 2648"/>
                    <a:gd name="T9" fmla="*/ 143371 h 2595"/>
                    <a:gd name="T10" fmla="*/ 146300 w 2648"/>
                    <a:gd name="T11" fmla="*/ 115570 h 2595"/>
                    <a:gd name="T12" fmla="*/ 146300 w 2648"/>
                    <a:gd name="T13" fmla="*/ 27801 h 2595"/>
                    <a:gd name="T14" fmla="*/ 115570 w 2648"/>
                    <a:gd name="T15" fmla="*/ 0 h 2595"/>
                    <a:gd name="T16" fmla="*/ 30730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F87CEA22-6619-4F5B-A4A8-3C6DE43CE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30785 w 2595"/>
                    <a:gd name="T1" fmla="*/ 0 h 2595"/>
                    <a:gd name="T2" fmla="*/ 55 w 2595"/>
                    <a:gd name="T3" fmla="*/ 27801 h 2595"/>
                    <a:gd name="T4" fmla="*/ 55 w 2595"/>
                    <a:gd name="T5" fmla="*/ 115570 h 2595"/>
                    <a:gd name="T6" fmla="*/ 30785 w 2595"/>
                    <a:gd name="T7" fmla="*/ 143371 h 2595"/>
                    <a:gd name="T8" fmla="*/ 116344 w 2595"/>
                    <a:gd name="T9" fmla="*/ 143371 h 2595"/>
                    <a:gd name="T10" fmla="*/ 143426 w 2595"/>
                    <a:gd name="T11" fmla="*/ 115570 h 2595"/>
                    <a:gd name="T12" fmla="*/ 143426 w 2595"/>
                    <a:gd name="T13" fmla="*/ 27801 h 2595"/>
                    <a:gd name="T14" fmla="*/ 116344 w 2595"/>
                    <a:gd name="T15" fmla="*/ 0 h 2595"/>
                    <a:gd name="T16" fmla="*/ 30785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07AD9548-C66F-4E56-AE0F-16BB59D81B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7082 w 2595"/>
                    <a:gd name="T1" fmla="*/ 0 h 2595"/>
                    <a:gd name="T2" fmla="*/ 55 w 2595"/>
                    <a:gd name="T3" fmla="*/ 27801 h 2595"/>
                    <a:gd name="T4" fmla="*/ 55 w 2595"/>
                    <a:gd name="T5" fmla="*/ 115570 h 2595"/>
                    <a:gd name="T6" fmla="*/ 27082 w 2595"/>
                    <a:gd name="T7" fmla="*/ 143371 h 2595"/>
                    <a:gd name="T8" fmla="*/ 115625 w 2595"/>
                    <a:gd name="T9" fmla="*/ 143371 h 2595"/>
                    <a:gd name="T10" fmla="*/ 143426 w 2595"/>
                    <a:gd name="T11" fmla="*/ 115570 h 2595"/>
                    <a:gd name="T12" fmla="*/ 143426 w 2595"/>
                    <a:gd name="T13" fmla="*/ 27801 h 2595"/>
                    <a:gd name="T14" fmla="*/ 115625 w 2595"/>
                    <a:gd name="T15" fmla="*/ 0 h 2595"/>
                    <a:gd name="T16" fmla="*/ 27082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FA36DBA7-B9E8-4129-AD4C-DF8F400689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143425 w 4409"/>
                    <a:gd name="T1" fmla="*/ 76107 h 15671"/>
                    <a:gd name="T2" fmla="*/ 173382 w 4409"/>
                    <a:gd name="T3" fmla="*/ 103908 h 15671"/>
                    <a:gd name="T4" fmla="*/ 173382 w 4409"/>
                    <a:gd name="T5" fmla="*/ 189466 h 15671"/>
                    <a:gd name="T6" fmla="*/ 143425 w 4409"/>
                    <a:gd name="T7" fmla="*/ 219477 h 15671"/>
                    <a:gd name="T8" fmla="*/ 57812 w 4409"/>
                    <a:gd name="T9" fmla="*/ 219477 h 15671"/>
                    <a:gd name="T10" fmla="*/ 30012 w 4409"/>
                    <a:gd name="T11" fmla="*/ 189466 h 15671"/>
                    <a:gd name="T12" fmla="*/ 30012 w 4409"/>
                    <a:gd name="T13" fmla="*/ 103908 h 15671"/>
                    <a:gd name="T14" fmla="*/ 57812 w 4409"/>
                    <a:gd name="T15" fmla="*/ 76107 h 15671"/>
                    <a:gd name="T16" fmla="*/ 143425 w 4409"/>
                    <a:gd name="T17" fmla="*/ 76107 h 15671"/>
                    <a:gd name="T18" fmla="*/ 143425 w 4409"/>
                    <a:gd name="T19" fmla="*/ 268502 h 15671"/>
                    <a:gd name="T20" fmla="*/ 173382 w 4409"/>
                    <a:gd name="T21" fmla="*/ 299176 h 15671"/>
                    <a:gd name="T22" fmla="*/ 173382 w 4409"/>
                    <a:gd name="T23" fmla="*/ 384071 h 15671"/>
                    <a:gd name="T24" fmla="*/ 143425 w 4409"/>
                    <a:gd name="T25" fmla="*/ 411872 h 15671"/>
                    <a:gd name="T26" fmla="*/ 57812 w 4409"/>
                    <a:gd name="T27" fmla="*/ 411872 h 15671"/>
                    <a:gd name="T28" fmla="*/ 30012 w 4409"/>
                    <a:gd name="T29" fmla="*/ 384071 h 15671"/>
                    <a:gd name="T30" fmla="*/ 30012 w 4409"/>
                    <a:gd name="T31" fmla="*/ 299176 h 15671"/>
                    <a:gd name="T32" fmla="*/ 57812 w 4409"/>
                    <a:gd name="T33" fmla="*/ 268502 h 15671"/>
                    <a:gd name="T34" fmla="*/ 143425 w 4409"/>
                    <a:gd name="T35" fmla="*/ 268502 h 15671"/>
                    <a:gd name="T36" fmla="*/ 143425 w 4409"/>
                    <a:gd name="T37" fmla="*/ 460123 h 15671"/>
                    <a:gd name="T38" fmla="*/ 173382 w 4409"/>
                    <a:gd name="T39" fmla="*/ 490853 h 15671"/>
                    <a:gd name="T40" fmla="*/ 173382 w 4409"/>
                    <a:gd name="T41" fmla="*/ 771016 h 15671"/>
                    <a:gd name="T42" fmla="*/ 143425 w 4409"/>
                    <a:gd name="T43" fmla="*/ 798817 h 15671"/>
                    <a:gd name="T44" fmla="*/ 57812 w 4409"/>
                    <a:gd name="T45" fmla="*/ 798817 h 15671"/>
                    <a:gd name="T46" fmla="*/ 30012 w 4409"/>
                    <a:gd name="T47" fmla="*/ 771016 h 15671"/>
                    <a:gd name="T48" fmla="*/ 30012 w 4409"/>
                    <a:gd name="T49" fmla="*/ 490853 h 15671"/>
                    <a:gd name="T50" fmla="*/ 57812 w 4409"/>
                    <a:gd name="T51" fmla="*/ 460123 h 15671"/>
                    <a:gd name="T52" fmla="*/ 143425 w 4409"/>
                    <a:gd name="T53" fmla="*/ 460123 h 15671"/>
                    <a:gd name="T54" fmla="*/ 55 w 4409"/>
                    <a:gd name="T55" fmla="*/ 0 h 15671"/>
                    <a:gd name="T56" fmla="*/ 55 w 4409"/>
                    <a:gd name="T57" fmla="*/ 866136 h 15671"/>
                    <a:gd name="T58" fmla="*/ 188747 w 4409"/>
                    <a:gd name="T59" fmla="*/ 866136 h 15671"/>
                    <a:gd name="T60" fmla="*/ 209970 w 4409"/>
                    <a:gd name="T61" fmla="*/ 862488 h 15671"/>
                    <a:gd name="T62" fmla="*/ 243630 w 4409"/>
                    <a:gd name="T63" fmla="*/ 804676 h 15671"/>
                    <a:gd name="T64" fmla="*/ 243630 w 4409"/>
                    <a:gd name="T65" fmla="*/ 0 h 15671"/>
                    <a:gd name="T66" fmla="*/ 55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12710D3F-B7EE-42F8-A5E8-B551260E0330}"/>
                    </a:ext>
                  </a:extLst>
                </p:cNvPr>
                <p:cNvSpPr/>
                <p:nvPr/>
              </p:nvSpPr>
              <p:spPr>
                <a:xfrm>
                  <a:off x="3851980" y="3793899"/>
                  <a:ext cx="243495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 dirty="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44474DD7-F817-437E-B504-12EB159C74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55 w 3085"/>
                    <a:gd name="T1" fmla="*/ 0 h 3309"/>
                    <a:gd name="T2" fmla="*/ 55 w 3085"/>
                    <a:gd name="T3" fmla="*/ 42447 h 3309"/>
                    <a:gd name="T4" fmla="*/ 97330 w 3085"/>
                    <a:gd name="T5" fmla="*/ 42447 h 3309"/>
                    <a:gd name="T6" fmla="*/ 97330 w 3085"/>
                    <a:gd name="T7" fmla="*/ 143370 h 3309"/>
                    <a:gd name="T8" fmla="*/ 55 w 3085"/>
                    <a:gd name="T9" fmla="*/ 143370 h 3309"/>
                    <a:gd name="T10" fmla="*/ 55 w 3085"/>
                    <a:gd name="T11" fmla="*/ 182888 h 3309"/>
                    <a:gd name="T12" fmla="*/ 133919 w 3085"/>
                    <a:gd name="T13" fmla="*/ 182888 h 3309"/>
                    <a:gd name="T14" fmla="*/ 170508 w 3085"/>
                    <a:gd name="T15" fmla="*/ 146299 h 3309"/>
                    <a:gd name="T16" fmla="*/ 170508 w 3085"/>
                    <a:gd name="T17" fmla="*/ 36589 h 3309"/>
                    <a:gd name="T18" fmla="*/ 133919 w 3085"/>
                    <a:gd name="T19" fmla="*/ 0 h 3309"/>
                    <a:gd name="T20" fmla="*/ 55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2A95E624-7FB0-426D-B6E8-F0C0011D63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4422 w 649"/>
                    <a:gd name="T1" fmla="*/ 0 h 1814"/>
                    <a:gd name="T2" fmla="*/ 1492 w 649"/>
                    <a:gd name="T3" fmla="*/ 719 h 1814"/>
                    <a:gd name="T4" fmla="*/ 0 w 649"/>
                    <a:gd name="T5" fmla="*/ 3648 h 1814"/>
                    <a:gd name="T6" fmla="*/ 1492 w 649"/>
                    <a:gd name="T7" fmla="*/ 5859 h 1814"/>
                    <a:gd name="T8" fmla="*/ 4422 w 649"/>
                    <a:gd name="T9" fmla="*/ 6577 h 1814"/>
                    <a:gd name="T10" fmla="*/ 15365 w 649"/>
                    <a:gd name="T11" fmla="*/ 6577 h 1814"/>
                    <a:gd name="T12" fmla="*/ 16139 w 649"/>
                    <a:gd name="T13" fmla="*/ 8069 h 1814"/>
                    <a:gd name="T14" fmla="*/ 16139 w 649"/>
                    <a:gd name="T15" fmla="*/ 9506 h 1814"/>
                    <a:gd name="T16" fmla="*/ 16139 w 649"/>
                    <a:gd name="T17" fmla="*/ 10225 h 1814"/>
                    <a:gd name="T18" fmla="*/ 16139 w 649"/>
                    <a:gd name="T19" fmla="*/ 16857 h 1814"/>
                    <a:gd name="T20" fmla="*/ 16139 w 649"/>
                    <a:gd name="T21" fmla="*/ 23435 h 1814"/>
                    <a:gd name="T22" fmla="*/ 16139 w 649"/>
                    <a:gd name="T23" fmla="*/ 32167 h 1814"/>
                    <a:gd name="T24" fmla="*/ 16139 w 649"/>
                    <a:gd name="T25" fmla="*/ 43884 h 1814"/>
                    <a:gd name="T26" fmla="*/ 15365 w 649"/>
                    <a:gd name="T27" fmla="*/ 59968 h 1814"/>
                    <a:gd name="T28" fmla="*/ 15365 w 649"/>
                    <a:gd name="T29" fmla="*/ 70967 h 1814"/>
                    <a:gd name="T30" fmla="*/ 14646 w 649"/>
                    <a:gd name="T31" fmla="*/ 79755 h 1814"/>
                    <a:gd name="T32" fmla="*/ 14646 w 649"/>
                    <a:gd name="T33" fmla="*/ 88543 h 1814"/>
                    <a:gd name="T34" fmla="*/ 13209 w 649"/>
                    <a:gd name="T35" fmla="*/ 91472 h 1814"/>
                    <a:gd name="T36" fmla="*/ 10280 w 649"/>
                    <a:gd name="T37" fmla="*/ 93628 h 1814"/>
                    <a:gd name="T38" fmla="*/ 7351 w 649"/>
                    <a:gd name="T39" fmla="*/ 93628 h 1814"/>
                    <a:gd name="T40" fmla="*/ 4422 w 649"/>
                    <a:gd name="T41" fmla="*/ 94346 h 1814"/>
                    <a:gd name="T42" fmla="*/ 1492 w 649"/>
                    <a:gd name="T43" fmla="*/ 94346 h 1814"/>
                    <a:gd name="T44" fmla="*/ 0 w 649"/>
                    <a:gd name="T45" fmla="*/ 97275 h 1814"/>
                    <a:gd name="T46" fmla="*/ 1492 w 649"/>
                    <a:gd name="T47" fmla="*/ 99486 h 1814"/>
                    <a:gd name="T48" fmla="*/ 5859 w 649"/>
                    <a:gd name="T49" fmla="*/ 100205 h 1814"/>
                    <a:gd name="T50" fmla="*/ 32941 w 649"/>
                    <a:gd name="T51" fmla="*/ 100205 h 1814"/>
                    <a:gd name="T52" fmla="*/ 34378 w 649"/>
                    <a:gd name="T53" fmla="*/ 99486 h 1814"/>
                    <a:gd name="T54" fmla="*/ 35870 w 649"/>
                    <a:gd name="T55" fmla="*/ 97275 h 1814"/>
                    <a:gd name="T56" fmla="*/ 34378 w 649"/>
                    <a:gd name="T57" fmla="*/ 94346 h 1814"/>
                    <a:gd name="T58" fmla="*/ 31448 w 649"/>
                    <a:gd name="T59" fmla="*/ 93628 h 1814"/>
                    <a:gd name="T60" fmla="*/ 23434 w 649"/>
                    <a:gd name="T61" fmla="*/ 93628 h 1814"/>
                    <a:gd name="T62" fmla="*/ 25645 w 649"/>
                    <a:gd name="T63" fmla="*/ 3648 h 1814"/>
                    <a:gd name="T64" fmla="*/ 24871 w 649"/>
                    <a:gd name="T65" fmla="*/ 719 h 1814"/>
                    <a:gd name="T66" fmla="*/ 22716 w 649"/>
                    <a:gd name="T67" fmla="*/ 0 h 1814"/>
                    <a:gd name="T68" fmla="*/ 4422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C3FA4C4E-1423-437C-8001-3E2F834F34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32941 w 1152"/>
                    <a:gd name="T1" fmla="*/ 55 h 1854"/>
                    <a:gd name="T2" fmla="*/ 19787 w 1152"/>
                    <a:gd name="T3" fmla="*/ 2985 h 1854"/>
                    <a:gd name="T4" fmla="*/ 10280 w 1152"/>
                    <a:gd name="T5" fmla="*/ 10280 h 1854"/>
                    <a:gd name="T6" fmla="*/ 4422 w 1152"/>
                    <a:gd name="T7" fmla="*/ 19068 h 1854"/>
                    <a:gd name="T8" fmla="*/ 2211 w 1152"/>
                    <a:gd name="T9" fmla="*/ 26364 h 1854"/>
                    <a:gd name="T10" fmla="*/ 2211 w 1152"/>
                    <a:gd name="T11" fmla="*/ 27856 h 1854"/>
                    <a:gd name="T12" fmla="*/ 2929 w 1152"/>
                    <a:gd name="T13" fmla="*/ 30786 h 1854"/>
                    <a:gd name="T14" fmla="*/ 4422 w 1152"/>
                    <a:gd name="T15" fmla="*/ 32941 h 1854"/>
                    <a:gd name="T16" fmla="*/ 8069 w 1152"/>
                    <a:gd name="T17" fmla="*/ 33660 h 1854"/>
                    <a:gd name="T18" fmla="*/ 13210 w 1152"/>
                    <a:gd name="T19" fmla="*/ 32223 h 1854"/>
                    <a:gd name="T20" fmla="*/ 14647 w 1152"/>
                    <a:gd name="T21" fmla="*/ 27856 h 1854"/>
                    <a:gd name="T22" fmla="*/ 13928 w 1152"/>
                    <a:gd name="T23" fmla="*/ 26364 h 1854"/>
                    <a:gd name="T24" fmla="*/ 13210 w 1152"/>
                    <a:gd name="T25" fmla="*/ 24927 h 1854"/>
                    <a:gd name="T26" fmla="*/ 12491 w 1152"/>
                    <a:gd name="T27" fmla="*/ 23435 h 1854"/>
                    <a:gd name="T28" fmla="*/ 11717 w 1152"/>
                    <a:gd name="T29" fmla="*/ 21998 h 1854"/>
                    <a:gd name="T30" fmla="*/ 13210 w 1152"/>
                    <a:gd name="T31" fmla="*/ 19068 h 1854"/>
                    <a:gd name="T32" fmla="*/ 17576 w 1152"/>
                    <a:gd name="T33" fmla="*/ 13928 h 1854"/>
                    <a:gd name="T34" fmla="*/ 23434 w 1152"/>
                    <a:gd name="T35" fmla="*/ 9562 h 1854"/>
                    <a:gd name="T36" fmla="*/ 31504 w 1152"/>
                    <a:gd name="T37" fmla="*/ 7351 h 1854"/>
                    <a:gd name="T38" fmla="*/ 39518 w 1152"/>
                    <a:gd name="T39" fmla="*/ 9562 h 1854"/>
                    <a:gd name="T40" fmla="*/ 45377 w 1152"/>
                    <a:gd name="T41" fmla="*/ 13210 h 1854"/>
                    <a:gd name="T42" fmla="*/ 48306 w 1152"/>
                    <a:gd name="T43" fmla="*/ 19068 h 1854"/>
                    <a:gd name="T44" fmla="*/ 49024 w 1152"/>
                    <a:gd name="T45" fmla="*/ 24927 h 1854"/>
                    <a:gd name="T46" fmla="*/ 46869 w 1152"/>
                    <a:gd name="T47" fmla="*/ 37363 h 1854"/>
                    <a:gd name="T48" fmla="*/ 41010 w 1152"/>
                    <a:gd name="T49" fmla="*/ 51236 h 1854"/>
                    <a:gd name="T50" fmla="*/ 32222 w 1152"/>
                    <a:gd name="T51" fmla="*/ 65164 h 1854"/>
                    <a:gd name="T52" fmla="*/ 21997 w 1152"/>
                    <a:gd name="T53" fmla="*/ 77599 h 1854"/>
                    <a:gd name="T54" fmla="*/ 11717 w 1152"/>
                    <a:gd name="T55" fmla="*/ 88543 h 1854"/>
                    <a:gd name="T56" fmla="*/ 2929 w 1152"/>
                    <a:gd name="T57" fmla="*/ 96612 h 1854"/>
                    <a:gd name="T58" fmla="*/ 774 w 1152"/>
                    <a:gd name="T59" fmla="*/ 98049 h 1854"/>
                    <a:gd name="T60" fmla="*/ 55 w 1152"/>
                    <a:gd name="T61" fmla="*/ 99542 h 1854"/>
                    <a:gd name="T62" fmla="*/ 774 w 1152"/>
                    <a:gd name="T63" fmla="*/ 101697 h 1854"/>
                    <a:gd name="T64" fmla="*/ 3703 w 1152"/>
                    <a:gd name="T65" fmla="*/ 102471 h 1854"/>
                    <a:gd name="T66" fmla="*/ 6632 w 1152"/>
                    <a:gd name="T67" fmla="*/ 101697 h 1854"/>
                    <a:gd name="T68" fmla="*/ 8788 w 1152"/>
                    <a:gd name="T69" fmla="*/ 100979 h 1854"/>
                    <a:gd name="T70" fmla="*/ 37362 w 1152"/>
                    <a:gd name="T71" fmla="*/ 100979 h 1854"/>
                    <a:gd name="T72" fmla="*/ 44658 w 1152"/>
                    <a:gd name="T73" fmla="*/ 101697 h 1854"/>
                    <a:gd name="T74" fmla="*/ 52672 w 1152"/>
                    <a:gd name="T75" fmla="*/ 101697 h 1854"/>
                    <a:gd name="T76" fmla="*/ 54165 w 1152"/>
                    <a:gd name="T77" fmla="*/ 100979 h 1854"/>
                    <a:gd name="T78" fmla="*/ 56375 w 1152"/>
                    <a:gd name="T79" fmla="*/ 98768 h 1854"/>
                    <a:gd name="T80" fmla="*/ 61460 w 1152"/>
                    <a:gd name="T81" fmla="*/ 90035 h 1854"/>
                    <a:gd name="T82" fmla="*/ 63671 w 1152"/>
                    <a:gd name="T83" fmla="*/ 86332 h 1854"/>
                    <a:gd name="T84" fmla="*/ 62234 w 1152"/>
                    <a:gd name="T85" fmla="*/ 84177 h 1854"/>
                    <a:gd name="T86" fmla="*/ 60023 w 1152"/>
                    <a:gd name="T87" fmla="*/ 83403 h 1854"/>
                    <a:gd name="T88" fmla="*/ 57094 w 1152"/>
                    <a:gd name="T89" fmla="*/ 84177 h 1854"/>
                    <a:gd name="T90" fmla="*/ 55602 w 1152"/>
                    <a:gd name="T91" fmla="*/ 86332 h 1854"/>
                    <a:gd name="T92" fmla="*/ 52672 w 1152"/>
                    <a:gd name="T93" fmla="*/ 91472 h 1854"/>
                    <a:gd name="T94" fmla="*/ 50517 w 1152"/>
                    <a:gd name="T95" fmla="*/ 92965 h 1854"/>
                    <a:gd name="T96" fmla="*/ 49024 w 1152"/>
                    <a:gd name="T97" fmla="*/ 93683 h 1854"/>
                    <a:gd name="T98" fmla="*/ 25645 w 1152"/>
                    <a:gd name="T99" fmla="*/ 93683 h 1854"/>
                    <a:gd name="T100" fmla="*/ 16139 w 1152"/>
                    <a:gd name="T101" fmla="*/ 92965 h 1854"/>
                    <a:gd name="T102" fmla="*/ 24153 w 1152"/>
                    <a:gd name="T103" fmla="*/ 84895 h 1854"/>
                    <a:gd name="T104" fmla="*/ 33659 w 1152"/>
                    <a:gd name="T105" fmla="*/ 74670 h 1854"/>
                    <a:gd name="T106" fmla="*/ 42447 w 1152"/>
                    <a:gd name="T107" fmla="*/ 62953 h 1854"/>
                    <a:gd name="T108" fmla="*/ 50517 w 1152"/>
                    <a:gd name="T109" fmla="*/ 50517 h 1854"/>
                    <a:gd name="T110" fmla="*/ 55602 w 1152"/>
                    <a:gd name="T111" fmla="*/ 38081 h 1854"/>
                    <a:gd name="T112" fmla="*/ 57812 w 1152"/>
                    <a:gd name="T113" fmla="*/ 24927 h 1854"/>
                    <a:gd name="T114" fmla="*/ 57094 w 1152"/>
                    <a:gd name="T115" fmla="*/ 15420 h 1854"/>
                    <a:gd name="T116" fmla="*/ 52672 w 1152"/>
                    <a:gd name="T117" fmla="*/ 7351 h 1854"/>
                    <a:gd name="T118" fmla="*/ 44658 w 1152"/>
                    <a:gd name="T119" fmla="*/ 2211 h 1854"/>
                    <a:gd name="T120" fmla="*/ 32941 w 1152"/>
                    <a:gd name="T121" fmla="*/ 55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E95683F6-9726-40B9-9E60-0D2A437F96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1492 w 1192"/>
                    <a:gd name="T1" fmla="*/ 774 h 1034"/>
                    <a:gd name="T2" fmla="*/ 1492 w 1192"/>
                    <a:gd name="T3" fmla="*/ 5914 h 1034"/>
                    <a:gd name="T4" fmla="*/ 10999 w 1192"/>
                    <a:gd name="T5" fmla="*/ 8125 h 1034"/>
                    <a:gd name="T6" fmla="*/ 27082 w 1192"/>
                    <a:gd name="T7" fmla="*/ 28575 h 1034"/>
                    <a:gd name="T8" fmla="*/ 23435 w 1192"/>
                    <a:gd name="T9" fmla="*/ 33715 h 1034"/>
                    <a:gd name="T10" fmla="*/ 15365 w 1192"/>
                    <a:gd name="T11" fmla="*/ 43940 h 1034"/>
                    <a:gd name="T12" fmla="*/ 10280 w 1192"/>
                    <a:gd name="T13" fmla="*/ 46869 h 1034"/>
                    <a:gd name="T14" fmla="*/ 2929 w 1192"/>
                    <a:gd name="T15" fmla="*/ 50517 h 1034"/>
                    <a:gd name="T16" fmla="*/ 4422 w 1192"/>
                    <a:gd name="T17" fmla="*/ 53446 h 1034"/>
                    <a:gd name="T18" fmla="*/ 23435 w 1192"/>
                    <a:gd name="T19" fmla="*/ 54164 h 1034"/>
                    <a:gd name="T20" fmla="*/ 29293 w 1192"/>
                    <a:gd name="T21" fmla="*/ 53446 h 1034"/>
                    <a:gd name="T22" fmla="*/ 30730 w 1192"/>
                    <a:gd name="T23" fmla="*/ 49080 h 1034"/>
                    <a:gd name="T24" fmla="*/ 23435 w 1192"/>
                    <a:gd name="T25" fmla="*/ 46869 h 1034"/>
                    <a:gd name="T26" fmla="*/ 24153 w 1192"/>
                    <a:gd name="T27" fmla="*/ 44658 h 1034"/>
                    <a:gd name="T28" fmla="*/ 28575 w 1192"/>
                    <a:gd name="T29" fmla="*/ 38799 h 1034"/>
                    <a:gd name="T30" fmla="*/ 34433 w 1192"/>
                    <a:gd name="T31" fmla="*/ 39573 h 1034"/>
                    <a:gd name="T32" fmla="*/ 40237 w 1192"/>
                    <a:gd name="T33" fmla="*/ 46869 h 1034"/>
                    <a:gd name="T34" fmla="*/ 40237 w 1192"/>
                    <a:gd name="T35" fmla="*/ 50517 h 1034"/>
                    <a:gd name="T36" fmla="*/ 37307 w 1192"/>
                    <a:gd name="T37" fmla="*/ 52009 h 1034"/>
                    <a:gd name="T38" fmla="*/ 38081 w 1192"/>
                    <a:gd name="T39" fmla="*/ 55657 h 1034"/>
                    <a:gd name="T40" fmla="*/ 60023 w 1192"/>
                    <a:gd name="T41" fmla="*/ 57094 h 1034"/>
                    <a:gd name="T42" fmla="*/ 65882 w 1192"/>
                    <a:gd name="T43" fmla="*/ 54164 h 1034"/>
                    <a:gd name="T44" fmla="*/ 60742 w 1192"/>
                    <a:gd name="T45" fmla="*/ 51235 h 1034"/>
                    <a:gd name="T46" fmla="*/ 53446 w 1192"/>
                    <a:gd name="T47" fmla="*/ 49798 h 1034"/>
                    <a:gd name="T48" fmla="*/ 49025 w 1192"/>
                    <a:gd name="T49" fmla="*/ 45432 h 1034"/>
                    <a:gd name="T50" fmla="*/ 35870 w 1192"/>
                    <a:gd name="T51" fmla="*/ 28575 h 1034"/>
                    <a:gd name="T52" fmla="*/ 46095 w 1192"/>
                    <a:gd name="T53" fmla="*/ 14702 h 1034"/>
                    <a:gd name="T54" fmla="*/ 54165 w 1192"/>
                    <a:gd name="T55" fmla="*/ 10999 h 1034"/>
                    <a:gd name="T56" fmla="*/ 64390 w 1192"/>
                    <a:gd name="T57" fmla="*/ 10280 h 1034"/>
                    <a:gd name="T58" fmla="*/ 62179 w 1192"/>
                    <a:gd name="T59" fmla="*/ 4422 h 1034"/>
                    <a:gd name="T60" fmla="*/ 35870 w 1192"/>
                    <a:gd name="T61" fmla="*/ 5195 h 1034"/>
                    <a:gd name="T62" fmla="*/ 35870 w 1192"/>
                    <a:gd name="T63" fmla="*/ 10280 h 1034"/>
                    <a:gd name="T64" fmla="*/ 38081 w 1192"/>
                    <a:gd name="T65" fmla="*/ 11772 h 1034"/>
                    <a:gd name="T66" fmla="*/ 34433 w 1192"/>
                    <a:gd name="T67" fmla="*/ 17631 h 1034"/>
                    <a:gd name="T68" fmla="*/ 27801 w 1192"/>
                    <a:gd name="T69" fmla="*/ 16857 h 1034"/>
                    <a:gd name="T70" fmla="*/ 22716 w 1192"/>
                    <a:gd name="T71" fmla="*/ 9562 h 1034"/>
                    <a:gd name="T72" fmla="*/ 23435 w 1192"/>
                    <a:gd name="T73" fmla="*/ 7351 h 1034"/>
                    <a:gd name="T74" fmla="*/ 29293 w 1192"/>
                    <a:gd name="T75" fmla="*/ 5914 h 1034"/>
                    <a:gd name="T76" fmla="*/ 30012 w 1192"/>
                    <a:gd name="T77" fmla="*/ 2266 h 1034"/>
                    <a:gd name="T78" fmla="*/ 27082 w 1192"/>
                    <a:gd name="T79" fmla="*/ 55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555E8BF3-8C93-4601-B257-A8F967CDD9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40236 w 1086"/>
                    <a:gd name="T1" fmla="*/ 774 h 1814"/>
                    <a:gd name="T2" fmla="*/ 18294 w 1086"/>
                    <a:gd name="T3" fmla="*/ 1492 h 1814"/>
                    <a:gd name="T4" fmla="*/ 7351 w 1086"/>
                    <a:gd name="T5" fmla="*/ 5140 h 1814"/>
                    <a:gd name="T6" fmla="*/ 5859 w 1086"/>
                    <a:gd name="T7" fmla="*/ 21942 h 1814"/>
                    <a:gd name="T8" fmla="*/ 3703 w 1086"/>
                    <a:gd name="T9" fmla="*/ 37307 h 1814"/>
                    <a:gd name="T10" fmla="*/ 3703 w 1086"/>
                    <a:gd name="T11" fmla="*/ 43166 h 1814"/>
                    <a:gd name="T12" fmla="*/ 8069 w 1086"/>
                    <a:gd name="T13" fmla="*/ 51235 h 1814"/>
                    <a:gd name="T14" fmla="*/ 16857 w 1086"/>
                    <a:gd name="T15" fmla="*/ 49743 h 1814"/>
                    <a:gd name="T16" fmla="*/ 30730 w 1086"/>
                    <a:gd name="T17" fmla="*/ 47588 h 1814"/>
                    <a:gd name="T18" fmla="*/ 46869 w 1086"/>
                    <a:gd name="T19" fmla="*/ 53446 h 1814"/>
                    <a:gd name="T20" fmla="*/ 51235 w 1086"/>
                    <a:gd name="T21" fmla="*/ 65882 h 1814"/>
                    <a:gd name="T22" fmla="*/ 43939 w 1086"/>
                    <a:gd name="T23" fmla="*/ 84121 h 1814"/>
                    <a:gd name="T24" fmla="*/ 20505 w 1086"/>
                    <a:gd name="T25" fmla="*/ 92909 h 1814"/>
                    <a:gd name="T26" fmla="*/ 11717 w 1086"/>
                    <a:gd name="T27" fmla="*/ 91472 h 1814"/>
                    <a:gd name="T28" fmla="*/ 8069 w 1086"/>
                    <a:gd name="T29" fmla="*/ 87824 h 1814"/>
                    <a:gd name="T30" fmla="*/ 11717 w 1086"/>
                    <a:gd name="T31" fmla="*/ 84895 h 1814"/>
                    <a:gd name="T32" fmla="*/ 15365 w 1086"/>
                    <a:gd name="T33" fmla="*/ 80473 h 1814"/>
                    <a:gd name="T34" fmla="*/ 9562 w 1086"/>
                    <a:gd name="T35" fmla="*/ 75388 h 1814"/>
                    <a:gd name="T36" fmla="*/ 2929 w 1086"/>
                    <a:gd name="T37" fmla="*/ 78318 h 1814"/>
                    <a:gd name="T38" fmla="*/ 55 w 1086"/>
                    <a:gd name="T39" fmla="*/ 86332 h 1814"/>
                    <a:gd name="T40" fmla="*/ 8788 w 1086"/>
                    <a:gd name="T41" fmla="*/ 98768 h 1814"/>
                    <a:gd name="T42" fmla="*/ 20505 w 1086"/>
                    <a:gd name="T43" fmla="*/ 100260 h 1814"/>
                    <a:gd name="T44" fmla="*/ 50517 w 1086"/>
                    <a:gd name="T45" fmla="*/ 89261 h 1814"/>
                    <a:gd name="T46" fmla="*/ 60023 w 1086"/>
                    <a:gd name="T47" fmla="*/ 66600 h 1814"/>
                    <a:gd name="T48" fmla="*/ 53446 w 1086"/>
                    <a:gd name="T49" fmla="*/ 48306 h 1814"/>
                    <a:gd name="T50" fmla="*/ 31504 w 1086"/>
                    <a:gd name="T51" fmla="*/ 39518 h 1814"/>
                    <a:gd name="T52" fmla="*/ 19787 w 1086"/>
                    <a:gd name="T53" fmla="*/ 41010 h 1814"/>
                    <a:gd name="T54" fmla="*/ 11717 w 1086"/>
                    <a:gd name="T55" fmla="*/ 42447 h 1814"/>
                    <a:gd name="T56" fmla="*/ 21997 w 1086"/>
                    <a:gd name="T57" fmla="*/ 9506 h 1814"/>
                    <a:gd name="T58" fmla="*/ 48306 w 1086"/>
                    <a:gd name="T59" fmla="*/ 8788 h 1814"/>
                    <a:gd name="T60" fmla="*/ 54164 w 1086"/>
                    <a:gd name="T61" fmla="*/ 4422 h 1814"/>
                    <a:gd name="T62" fmla="*/ 47587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7B839E0B-F5DB-4CBD-BBFE-47A086142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7801 w 2595"/>
                    <a:gd name="T1" fmla="*/ 55 h 2595"/>
                    <a:gd name="T2" fmla="*/ 0 w 2595"/>
                    <a:gd name="T3" fmla="*/ 27856 h 2595"/>
                    <a:gd name="T4" fmla="*/ 0 w 2595"/>
                    <a:gd name="T5" fmla="*/ 113414 h 2595"/>
                    <a:gd name="T6" fmla="*/ 27801 w 2595"/>
                    <a:gd name="T7" fmla="*/ 143426 h 2595"/>
                    <a:gd name="T8" fmla="*/ 113414 w 2595"/>
                    <a:gd name="T9" fmla="*/ 143426 h 2595"/>
                    <a:gd name="T10" fmla="*/ 143371 w 2595"/>
                    <a:gd name="T11" fmla="*/ 113414 h 2595"/>
                    <a:gd name="T12" fmla="*/ 143371 w 2595"/>
                    <a:gd name="T13" fmla="*/ 27856 h 2595"/>
                    <a:gd name="T14" fmla="*/ 113414 w 2595"/>
                    <a:gd name="T15" fmla="*/ 55 h 2595"/>
                    <a:gd name="T16" fmla="*/ 27801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2DE6B56C-A62E-47AA-9499-ACAE41C8DA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7801 w 2595"/>
                    <a:gd name="T1" fmla="*/ 55 h 2595"/>
                    <a:gd name="T2" fmla="*/ 0 w 2595"/>
                    <a:gd name="T3" fmla="*/ 30730 h 2595"/>
                    <a:gd name="T4" fmla="*/ 0 w 2595"/>
                    <a:gd name="T5" fmla="*/ 115625 h 2595"/>
                    <a:gd name="T6" fmla="*/ 27801 w 2595"/>
                    <a:gd name="T7" fmla="*/ 143426 h 2595"/>
                    <a:gd name="T8" fmla="*/ 113414 w 2595"/>
                    <a:gd name="T9" fmla="*/ 143426 h 2595"/>
                    <a:gd name="T10" fmla="*/ 143371 w 2595"/>
                    <a:gd name="T11" fmla="*/ 115625 h 2595"/>
                    <a:gd name="T12" fmla="*/ 143371 w 2595"/>
                    <a:gd name="T13" fmla="*/ 30730 h 2595"/>
                    <a:gd name="T14" fmla="*/ 113414 w 2595"/>
                    <a:gd name="T15" fmla="*/ 55 h 2595"/>
                    <a:gd name="T16" fmla="*/ 27801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116A1532-A7E3-46FA-A299-CCFB1A23A9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7801 w 2595"/>
                    <a:gd name="T1" fmla="*/ 0 h 6129"/>
                    <a:gd name="T2" fmla="*/ 0 w 2595"/>
                    <a:gd name="T3" fmla="*/ 30730 h 6129"/>
                    <a:gd name="T4" fmla="*/ 0 w 2595"/>
                    <a:gd name="T5" fmla="*/ 310894 h 6129"/>
                    <a:gd name="T6" fmla="*/ 27801 w 2595"/>
                    <a:gd name="T7" fmla="*/ 338695 h 6129"/>
                    <a:gd name="T8" fmla="*/ 113414 w 2595"/>
                    <a:gd name="T9" fmla="*/ 338695 h 6129"/>
                    <a:gd name="T10" fmla="*/ 143371 w 2595"/>
                    <a:gd name="T11" fmla="*/ 310894 h 6129"/>
                    <a:gd name="T12" fmla="*/ 143371 w 2595"/>
                    <a:gd name="T13" fmla="*/ 30730 h 6129"/>
                    <a:gd name="T14" fmla="*/ 113414 w 2595"/>
                    <a:gd name="T15" fmla="*/ 0 h 6129"/>
                    <a:gd name="T16" fmla="*/ 27801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EC0A2021-B0AA-4CE2-9896-B372D0351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55 w 5030"/>
                <a:gd name="T1" fmla="*/ 55 h 34360"/>
                <a:gd name="T2" fmla="*/ 55 w 5030"/>
                <a:gd name="T3" fmla="*/ 1899022 h 34360"/>
                <a:gd name="T4" fmla="*/ 278008 w 5030"/>
                <a:gd name="T5" fmla="*/ 1899022 h 34360"/>
                <a:gd name="T6" fmla="*/ 278008 w 5030"/>
                <a:gd name="T7" fmla="*/ 55 h 34360"/>
                <a:gd name="T8" fmla="*/ 55 w 5030"/>
                <a:gd name="T9" fmla="*/ 55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D2CD9B4F-84A1-4245-8421-E8ED362FB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55 h 34360"/>
                <a:gd name="T2" fmla="*/ 0 w 728"/>
                <a:gd name="T3" fmla="*/ 1899022 h 34360"/>
                <a:gd name="T4" fmla="*/ 40237 w 728"/>
                <a:gd name="T5" fmla="*/ 1899022 h 34360"/>
                <a:gd name="T6" fmla="*/ 40237 w 728"/>
                <a:gd name="T7" fmla="*/ 55 h 34360"/>
                <a:gd name="T8" fmla="*/ 0 w 728"/>
                <a:gd name="T9" fmla="*/ 55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785D346E-24F8-4E17-8C83-CDBB596C1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55 h 160"/>
                <a:gd name="T2" fmla="*/ 0 w 3309"/>
                <a:gd name="T3" fmla="*/ 8788 h 160"/>
                <a:gd name="T4" fmla="*/ 182888 w 3309"/>
                <a:gd name="T5" fmla="*/ 8788 h 160"/>
                <a:gd name="T6" fmla="*/ 182888 w 3309"/>
                <a:gd name="T7" fmla="*/ 55 h 160"/>
                <a:gd name="T8" fmla="*/ 0 w 3309"/>
                <a:gd name="T9" fmla="*/ 5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0678DF8D-0E09-4307-95EC-9F8739A29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926E8BDA-0303-4E05-9DDB-EA705AAE4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55 w 2211"/>
                <a:gd name="T1" fmla="*/ 0 h 226"/>
                <a:gd name="T2" fmla="*/ 55 w 2211"/>
                <a:gd name="T3" fmla="*/ 12436 h 226"/>
                <a:gd name="T4" fmla="*/ 122202 w 2211"/>
                <a:gd name="T5" fmla="*/ 12436 h 226"/>
                <a:gd name="T6" fmla="*/ 122202 w 2211"/>
                <a:gd name="T7" fmla="*/ 0 h 226"/>
                <a:gd name="T8" fmla="*/ 55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D12A2CD2-5C6F-4037-ACF8-732565016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9B65479C-AD4D-41A9-AEAA-25ACACC57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55 w 2211"/>
                <a:gd name="T1" fmla="*/ 0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0 h 173"/>
                <a:gd name="T8" fmla="*/ 55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C67C8BF4-D4C5-49C9-8CD0-C015543B2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24FBCC2C-3016-478E-9E48-DB40DFC86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BBE1B946-4556-46FB-AF1C-2611ED415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80E56483-F233-43AA-AC7C-E13C8F574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55 w 2211"/>
                <a:gd name="T1" fmla="*/ 0 h 226"/>
                <a:gd name="T2" fmla="*/ 55 w 2211"/>
                <a:gd name="T3" fmla="*/ 12436 h 226"/>
                <a:gd name="T4" fmla="*/ 122202 w 2211"/>
                <a:gd name="T5" fmla="*/ 12436 h 226"/>
                <a:gd name="T6" fmla="*/ 122202 w 2211"/>
                <a:gd name="T7" fmla="*/ 0 h 226"/>
                <a:gd name="T8" fmla="*/ 55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964F2E47-8B85-45D0-8999-001635EB3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181974BD-0A50-44BC-B11C-6DAD21DDA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55 w 2211"/>
                <a:gd name="T1" fmla="*/ 55 h 226"/>
                <a:gd name="T2" fmla="*/ 55 w 2211"/>
                <a:gd name="T3" fmla="*/ 12491 h 226"/>
                <a:gd name="T4" fmla="*/ 122202 w 2211"/>
                <a:gd name="T5" fmla="*/ 12491 h 226"/>
                <a:gd name="T6" fmla="*/ 122202 w 2211"/>
                <a:gd name="T7" fmla="*/ 55 h 226"/>
                <a:gd name="T8" fmla="*/ 55 w 2211"/>
                <a:gd name="T9" fmla="*/ 55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3732DE3D-969A-4346-A673-30F627842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55 w 2211"/>
                <a:gd name="T1" fmla="*/ 55 h 160"/>
                <a:gd name="T2" fmla="*/ 55 w 2211"/>
                <a:gd name="T3" fmla="*/ 8843 h 160"/>
                <a:gd name="T4" fmla="*/ 122202 w 2211"/>
                <a:gd name="T5" fmla="*/ 8843 h 160"/>
                <a:gd name="T6" fmla="*/ 122202 w 2211"/>
                <a:gd name="T7" fmla="*/ 55 h 160"/>
                <a:gd name="T8" fmla="*/ 55 w 2211"/>
                <a:gd name="T9" fmla="*/ 5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B63641C1-57B9-4E7E-B470-4DE48BBEF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55 w 2211"/>
                <a:gd name="T1" fmla="*/ 0 h 160"/>
                <a:gd name="T2" fmla="*/ 55 w 2211"/>
                <a:gd name="T3" fmla="*/ 8788 h 160"/>
                <a:gd name="T4" fmla="*/ 122202 w 2211"/>
                <a:gd name="T5" fmla="*/ 8788 h 160"/>
                <a:gd name="T6" fmla="*/ 122202 w 2211"/>
                <a:gd name="T7" fmla="*/ 0 h 160"/>
                <a:gd name="T8" fmla="*/ 55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72EE82A9-5EE3-4BE7-82E0-48E594F28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55 w 2211"/>
                <a:gd name="T1" fmla="*/ 0 h 160"/>
                <a:gd name="T2" fmla="*/ 55 w 2211"/>
                <a:gd name="T3" fmla="*/ 8788 h 160"/>
                <a:gd name="T4" fmla="*/ 122202 w 2211"/>
                <a:gd name="T5" fmla="*/ 8788 h 160"/>
                <a:gd name="T6" fmla="*/ 122202 w 2211"/>
                <a:gd name="T7" fmla="*/ 0 h 160"/>
                <a:gd name="T8" fmla="*/ 55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2952B199-77FE-4F02-BCDE-BFFD5BAF2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55 w 2211"/>
                <a:gd name="T1" fmla="*/ 0 h 173"/>
                <a:gd name="T2" fmla="*/ 55 w 2211"/>
                <a:gd name="T3" fmla="*/ 9507 h 173"/>
                <a:gd name="T4" fmla="*/ 122202 w 2211"/>
                <a:gd name="T5" fmla="*/ 9507 h 173"/>
                <a:gd name="T6" fmla="*/ 122202 w 2211"/>
                <a:gd name="T7" fmla="*/ 0 h 173"/>
                <a:gd name="T8" fmla="*/ 55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AFE94C57-95D5-4702-9687-0B9A7DA09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55 w 2211"/>
                <a:gd name="T1" fmla="*/ 55 h 226"/>
                <a:gd name="T2" fmla="*/ 55 w 2211"/>
                <a:gd name="T3" fmla="*/ 12491 h 226"/>
                <a:gd name="T4" fmla="*/ 122202 w 2211"/>
                <a:gd name="T5" fmla="*/ 12491 h 226"/>
                <a:gd name="T6" fmla="*/ 122202 w 2211"/>
                <a:gd name="T7" fmla="*/ 55 h 226"/>
                <a:gd name="T8" fmla="*/ 55 w 2211"/>
                <a:gd name="T9" fmla="*/ 55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B562FBB9-7593-40E3-A65B-6A5E2FD53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12436 h 226"/>
                <a:gd name="T4" fmla="*/ 182888 w 3309"/>
                <a:gd name="T5" fmla="*/ 12436 h 226"/>
                <a:gd name="T6" fmla="*/ 182888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4C876E6A-8DF4-4B7F-9C67-099FDD45F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9562 h 173"/>
                <a:gd name="T4" fmla="*/ 182888 w 3309"/>
                <a:gd name="T5" fmla="*/ 9562 h 173"/>
                <a:gd name="T6" fmla="*/ 182888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BCF6378B-0C85-4DFE-90BE-571DB1B47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8788 h 160"/>
                <a:gd name="T4" fmla="*/ 182888 w 3309"/>
                <a:gd name="T5" fmla="*/ 8788 h 160"/>
                <a:gd name="T6" fmla="*/ 182888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159301BD-E472-465A-ADDA-A9D8F23CA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55 h 173"/>
                <a:gd name="T2" fmla="*/ 0 w 3309"/>
                <a:gd name="T3" fmla="*/ 9562 h 173"/>
                <a:gd name="T4" fmla="*/ 182888 w 3309"/>
                <a:gd name="T5" fmla="*/ 9562 h 173"/>
                <a:gd name="T6" fmla="*/ 182888 w 3309"/>
                <a:gd name="T7" fmla="*/ 55 h 173"/>
                <a:gd name="T8" fmla="*/ 0 w 3309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407BE02C-FDA7-4D73-BA2D-5F202334866C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DF14A28B-F24E-463F-B2D8-46757D4F9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12436 w 5189"/>
                <a:gd name="T3" fmla="*/ 182888 h 13466"/>
                <a:gd name="T4" fmla="*/ 203172 w 5189"/>
                <a:gd name="T5" fmla="*/ 744211 h 13466"/>
                <a:gd name="T6" fmla="*/ 207041 w 5189"/>
                <a:gd name="T7" fmla="*/ 743934 h 13466"/>
                <a:gd name="T8" fmla="*/ 286796 w 5189"/>
                <a:gd name="T9" fmla="*/ 414801 h 13466"/>
                <a:gd name="T10" fmla="*/ 286796 w 5189"/>
                <a:gd name="T11" fmla="*/ 414801 h 13466"/>
                <a:gd name="T12" fmla="*/ 210744 w 5189"/>
                <a:gd name="T13" fmla="*/ 453214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0D5880AB-E219-4B04-A8B9-96FB82C23661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BC23E633-248C-4D6F-B27E-BE7987D9AA3F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F5F4B275-FBAE-4CAE-8637-52E5A4317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182335 w 4461"/>
                <a:gd name="T1" fmla="*/ 0 h 4053"/>
                <a:gd name="T2" fmla="*/ 170508 w 4461"/>
                <a:gd name="T3" fmla="*/ 32333 h 4053"/>
                <a:gd name="T4" fmla="*/ 154314 w 4461"/>
                <a:gd name="T5" fmla="*/ 74835 h 4053"/>
                <a:gd name="T6" fmla="*/ 96114 w 4461"/>
                <a:gd name="T7" fmla="*/ 38855 h 4053"/>
                <a:gd name="T8" fmla="*/ 84895 w 4461"/>
                <a:gd name="T9" fmla="*/ 50627 h 4053"/>
                <a:gd name="T10" fmla="*/ 78428 w 4461"/>
                <a:gd name="T11" fmla="*/ 167855 h 4053"/>
                <a:gd name="T12" fmla="*/ 70248 w 4461"/>
                <a:gd name="T13" fmla="*/ 166197 h 4053"/>
                <a:gd name="T14" fmla="*/ 11662 w 4461"/>
                <a:gd name="T15" fmla="*/ 133256 h 4053"/>
                <a:gd name="T16" fmla="*/ 5914 w 4461"/>
                <a:gd name="T17" fmla="*/ 160338 h 4053"/>
                <a:gd name="T18" fmla="*/ 55 w 4461"/>
                <a:gd name="T19" fmla="*/ 187420 h 4053"/>
                <a:gd name="T20" fmla="*/ 36589 w 4461"/>
                <a:gd name="T21" fmla="*/ 223954 h 4053"/>
                <a:gd name="T22" fmla="*/ 209970 w 4461"/>
                <a:gd name="T23" fmla="*/ 205659 h 4053"/>
                <a:gd name="T24" fmla="*/ 243630 w 4461"/>
                <a:gd name="T25" fmla="*/ 74725 h 4053"/>
                <a:gd name="T26" fmla="*/ 182335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700311DC-1164-43DB-A73E-D1C2615DA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199193 w 3919"/>
                <a:gd name="T1" fmla="*/ 55 h 2359"/>
                <a:gd name="T2" fmla="*/ 194606 w 3919"/>
                <a:gd name="T3" fmla="*/ 1216 h 2359"/>
                <a:gd name="T4" fmla="*/ 5859 w 3919"/>
                <a:gd name="T5" fmla="*/ 22384 h 2359"/>
                <a:gd name="T6" fmla="*/ 55 w 3919"/>
                <a:gd name="T7" fmla="*/ 28243 h 2359"/>
                <a:gd name="T8" fmla="*/ 8788 w 3919"/>
                <a:gd name="T9" fmla="*/ 123363 h 2359"/>
                <a:gd name="T10" fmla="*/ 15365 w 3919"/>
                <a:gd name="T11" fmla="*/ 130382 h 2359"/>
                <a:gd name="T12" fmla="*/ 18294 w 3919"/>
                <a:gd name="T13" fmla="*/ 129221 h 2359"/>
                <a:gd name="T14" fmla="*/ 209971 w 3919"/>
                <a:gd name="T15" fmla="*/ 107998 h 2359"/>
                <a:gd name="T16" fmla="*/ 216548 w 3919"/>
                <a:gd name="T17" fmla="*/ 98491 h 2359"/>
                <a:gd name="T18" fmla="*/ 207041 w 3919"/>
                <a:gd name="T19" fmla="*/ 7019 h 2359"/>
                <a:gd name="T20" fmla="*/ 199193 w 3919"/>
                <a:gd name="T21" fmla="*/ 55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3A87323D-9FFD-4928-8930-F43AC6DE229A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08836 w 3866"/>
                <a:gd name="T1" fmla="*/ 0 h 1398"/>
                <a:gd name="T2" fmla="*/ 56 w 3866"/>
                <a:gd name="T3" fmla="*/ 24155 h 1398"/>
                <a:gd name="T4" fmla="*/ 5909 w 3866"/>
                <a:gd name="T5" fmla="*/ 70253 h 1398"/>
                <a:gd name="T6" fmla="*/ 12544 w 3866"/>
                <a:gd name="T7" fmla="*/ 77273 h 1398"/>
                <a:gd name="T8" fmla="*/ 15498 w 3866"/>
                <a:gd name="T9" fmla="*/ 76112 h 1398"/>
                <a:gd name="T10" fmla="*/ 208836 w 3866"/>
                <a:gd name="T11" fmla="*/ 54887 h 1398"/>
                <a:gd name="T12" fmla="*/ 215470 w 3866"/>
                <a:gd name="T13" fmla="*/ 45380 h 1398"/>
                <a:gd name="T14" fmla="*/ 20883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2A767105-B842-427B-B3D1-E9945C455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145636 w 4342"/>
                <a:gd name="T1" fmla="*/ 55 h 4381"/>
                <a:gd name="T2" fmla="*/ 5914 w 4342"/>
                <a:gd name="T3" fmla="*/ 170508 h 4381"/>
                <a:gd name="T4" fmla="*/ 156469 w 4342"/>
                <a:gd name="T5" fmla="*/ 242083 h 4381"/>
                <a:gd name="T6" fmla="*/ 239982 w 4342"/>
                <a:gd name="T7" fmla="*/ 204112 h 4381"/>
                <a:gd name="T8" fmla="*/ 145636 w 4342"/>
                <a:gd name="T9" fmla="*/ 55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EA61BF35-56F4-4139-8390-26DEF2688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121484 w 6447"/>
                <a:gd name="T1" fmla="*/ 55 h 15447"/>
                <a:gd name="T2" fmla="*/ 55 w 6447"/>
                <a:gd name="T3" fmla="*/ 817167 h 15447"/>
                <a:gd name="T4" fmla="*/ 234124 w 6447"/>
                <a:gd name="T5" fmla="*/ 853701 h 15447"/>
                <a:gd name="T6" fmla="*/ 356271 w 6447"/>
                <a:gd name="T7" fmla="*/ 33715 h 15447"/>
                <a:gd name="T8" fmla="*/ 121484 w 6447"/>
                <a:gd name="T9" fmla="*/ 55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23A8CC04-CAB6-4D74-83A5-D8C8F2803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121483 w 4409"/>
                <a:gd name="T1" fmla="*/ 55 h 15169"/>
                <a:gd name="T2" fmla="*/ 55 w 4409"/>
                <a:gd name="T3" fmla="*/ 820097 h 15169"/>
                <a:gd name="T4" fmla="*/ 121483 w 4409"/>
                <a:gd name="T5" fmla="*/ 838336 h 15169"/>
                <a:gd name="T6" fmla="*/ 243630 w 4409"/>
                <a:gd name="T7" fmla="*/ 18350 h 15169"/>
                <a:gd name="T8" fmla="*/ 121483 w 4409"/>
                <a:gd name="T9" fmla="*/ 55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E7D19CB2-C967-4694-A1AF-C6BCECE87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142984 w 4348"/>
                <a:gd name="T1" fmla="*/ 0 h 4380"/>
                <a:gd name="T2" fmla="*/ 5472 w 4348"/>
                <a:gd name="T3" fmla="*/ 170453 h 4380"/>
                <a:gd name="T4" fmla="*/ 156414 w 4348"/>
                <a:gd name="T5" fmla="*/ 242083 h 4380"/>
                <a:gd name="T6" fmla="*/ 240259 w 4348"/>
                <a:gd name="T7" fmla="*/ 204112 h 4380"/>
                <a:gd name="T8" fmla="*/ 142984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5FE0D384-C6CB-4129-8474-D4AE51E2B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46095 w 1443"/>
                <a:gd name="T1" fmla="*/ 0 h 1398"/>
                <a:gd name="T2" fmla="*/ 0 w 1443"/>
                <a:gd name="T3" fmla="*/ 57812 h 1398"/>
                <a:gd name="T4" fmla="*/ 36589 w 1443"/>
                <a:gd name="T5" fmla="*/ 76106 h 1398"/>
                <a:gd name="T6" fmla="*/ 48859 w 1443"/>
                <a:gd name="T7" fmla="*/ 77212 h 1398"/>
                <a:gd name="T8" fmla="*/ 79755 w 1443"/>
                <a:gd name="T9" fmla="*/ 70248 h 1398"/>
                <a:gd name="T10" fmla="*/ 46095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FF5BB0FB-CED9-421E-A4D9-DFCC8D3B5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55 h 17432"/>
                <a:gd name="T2" fmla="*/ 0 w 14070"/>
                <a:gd name="T3" fmla="*/ 758636 h 17432"/>
                <a:gd name="T4" fmla="*/ 171171 w 14070"/>
                <a:gd name="T5" fmla="*/ 963467 h 17432"/>
                <a:gd name="T6" fmla="*/ 606423 w 14070"/>
                <a:gd name="T7" fmla="*/ 963467 h 17432"/>
                <a:gd name="T8" fmla="*/ 777594 w 14070"/>
                <a:gd name="T9" fmla="*/ 758636 h 17432"/>
                <a:gd name="T10" fmla="*/ 777594 w 14070"/>
                <a:gd name="T11" fmla="*/ 55 h 17432"/>
                <a:gd name="T12" fmla="*/ 0 w 14070"/>
                <a:gd name="T13" fmla="*/ 55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A7B7FCFB-367E-4850-B0BD-C8EC6AA0A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646714 w 13409"/>
                <a:gd name="T1" fmla="*/ 46 h 17432"/>
                <a:gd name="T2" fmla="*/ 646714 w 13409"/>
                <a:gd name="T3" fmla="*/ 575569 h 17432"/>
                <a:gd name="T4" fmla="*/ 472613 w 13409"/>
                <a:gd name="T5" fmla="*/ 745992 h 17432"/>
                <a:gd name="T6" fmla="*/ 39573 w 13409"/>
                <a:gd name="T7" fmla="*/ 745992 h 17432"/>
                <a:gd name="T8" fmla="*/ 55 w 13409"/>
                <a:gd name="T9" fmla="*/ 740499 h 17432"/>
                <a:gd name="T10" fmla="*/ 55 w 13409"/>
                <a:gd name="T11" fmla="*/ 740499 h 17432"/>
                <a:gd name="T12" fmla="*/ 134638 w 13409"/>
                <a:gd name="T13" fmla="*/ 804661 h 17432"/>
                <a:gd name="T14" fmla="*/ 569889 w 13409"/>
                <a:gd name="T15" fmla="*/ 804661 h 17432"/>
                <a:gd name="T16" fmla="*/ 741060 w 13409"/>
                <a:gd name="T17" fmla="*/ 633592 h 17432"/>
                <a:gd name="T18" fmla="*/ 741060 w 13409"/>
                <a:gd name="T19" fmla="*/ 46 h 17432"/>
                <a:gd name="T20" fmla="*/ 646714 w 13409"/>
                <a:gd name="T21" fmla="*/ 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6A3551F4-4C79-4914-9C20-2CAE65C4B822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24E7A722-30E8-4E00-9C21-31B7BF440B44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116E4EEC-C65D-4B7E-8FE1-69AFDE915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55 w 11913"/>
                <a:gd name="T1" fmla="*/ 0 h 13898"/>
                <a:gd name="T2" fmla="*/ 55 w 11913"/>
                <a:gd name="T3" fmla="*/ 599845 h 13898"/>
                <a:gd name="T4" fmla="*/ 146355 w 11913"/>
                <a:gd name="T5" fmla="*/ 768087 h 13898"/>
                <a:gd name="T6" fmla="*/ 512077 w 11913"/>
                <a:gd name="T7" fmla="*/ 768087 h 13898"/>
                <a:gd name="T8" fmla="*/ 658377 w 11913"/>
                <a:gd name="T9" fmla="*/ 599845 h 13898"/>
                <a:gd name="T10" fmla="*/ 658377 w 11913"/>
                <a:gd name="T11" fmla="*/ 0 h 13898"/>
                <a:gd name="T12" fmla="*/ 55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06EDE2D8-E6EF-492D-B78B-F0264408F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539878 w 11317"/>
                <a:gd name="T1" fmla="*/ 0 h 13898"/>
                <a:gd name="T2" fmla="*/ 539878 w 11317"/>
                <a:gd name="T3" fmla="*/ 544962 h 13898"/>
                <a:gd name="T4" fmla="*/ 396507 w 11317"/>
                <a:gd name="T5" fmla="*/ 706627 h 13898"/>
                <a:gd name="T6" fmla="*/ 33659 w 11317"/>
                <a:gd name="T7" fmla="*/ 706627 h 13898"/>
                <a:gd name="T8" fmla="*/ 0 w 11317"/>
                <a:gd name="T9" fmla="*/ 703697 h 13898"/>
                <a:gd name="T10" fmla="*/ 0 w 11317"/>
                <a:gd name="T11" fmla="*/ 703697 h 13898"/>
                <a:gd name="T12" fmla="*/ 113414 w 11317"/>
                <a:gd name="T13" fmla="*/ 768087 h 13898"/>
                <a:gd name="T14" fmla="*/ 479136 w 11317"/>
                <a:gd name="T15" fmla="*/ 768087 h 13898"/>
                <a:gd name="T16" fmla="*/ 625436 w 11317"/>
                <a:gd name="T17" fmla="*/ 599845 h 13898"/>
                <a:gd name="T18" fmla="*/ 625436 w 11317"/>
                <a:gd name="T19" fmla="*/ 0 h 13898"/>
                <a:gd name="T20" fmla="*/ 539878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18EF7B9F-9CDB-4230-8209-CFA08EFDBA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2379DDE3-E950-4D13-B093-06A7B16F4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3703 w 2040"/>
                  <a:gd name="T1" fmla="*/ 1492 h 1775"/>
                  <a:gd name="T2" fmla="*/ 2985 w 2040"/>
                  <a:gd name="T3" fmla="*/ 10280 h 1775"/>
                  <a:gd name="T4" fmla="*/ 19068 w 2040"/>
                  <a:gd name="T5" fmla="*/ 13928 h 1775"/>
                  <a:gd name="T6" fmla="*/ 46151 w 2040"/>
                  <a:gd name="T7" fmla="*/ 49024 h 1775"/>
                  <a:gd name="T8" fmla="*/ 40292 w 2040"/>
                  <a:gd name="T9" fmla="*/ 57094 h 1775"/>
                  <a:gd name="T10" fmla="*/ 26364 w 2040"/>
                  <a:gd name="T11" fmla="*/ 75388 h 1775"/>
                  <a:gd name="T12" fmla="*/ 17631 w 2040"/>
                  <a:gd name="T13" fmla="*/ 79754 h 1775"/>
                  <a:gd name="T14" fmla="*/ 5195 w 2040"/>
                  <a:gd name="T15" fmla="*/ 86332 h 1775"/>
                  <a:gd name="T16" fmla="*/ 8125 w 2040"/>
                  <a:gd name="T17" fmla="*/ 90753 h 1775"/>
                  <a:gd name="T18" fmla="*/ 21279 w 2040"/>
                  <a:gd name="T19" fmla="*/ 92190 h 1775"/>
                  <a:gd name="T20" fmla="*/ 34433 w 2040"/>
                  <a:gd name="T21" fmla="*/ 92190 h 1775"/>
                  <a:gd name="T22" fmla="*/ 51235 w 2040"/>
                  <a:gd name="T23" fmla="*/ 91472 h 1775"/>
                  <a:gd name="T24" fmla="*/ 52728 w 2040"/>
                  <a:gd name="T25" fmla="*/ 83402 h 1775"/>
                  <a:gd name="T26" fmla="*/ 41010 w 2040"/>
                  <a:gd name="T27" fmla="*/ 80528 h 1775"/>
                  <a:gd name="T28" fmla="*/ 41729 w 2040"/>
                  <a:gd name="T29" fmla="*/ 76107 h 1775"/>
                  <a:gd name="T30" fmla="*/ 49080 w 2040"/>
                  <a:gd name="T31" fmla="*/ 67319 h 1775"/>
                  <a:gd name="T32" fmla="*/ 60023 w 2040"/>
                  <a:gd name="T33" fmla="*/ 67319 h 1775"/>
                  <a:gd name="T34" fmla="*/ 68811 w 2040"/>
                  <a:gd name="T35" fmla="*/ 80528 h 1775"/>
                  <a:gd name="T36" fmla="*/ 69530 w 2040"/>
                  <a:gd name="T37" fmla="*/ 85613 h 1775"/>
                  <a:gd name="T38" fmla="*/ 63671 w 2040"/>
                  <a:gd name="T39" fmla="*/ 88542 h 1775"/>
                  <a:gd name="T40" fmla="*/ 65163 w 2040"/>
                  <a:gd name="T41" fmla="*/ 95838 h 1775"/>
                  <a:gd name="T42" fmla="*/ 79810 w 2040"/>
                  <a:gd name="T43" fmla="*/ 97330 h 1775"/>
                  <a:gd name="T44" fmla="*/ 103189 w 2040"/>
                  <a:gd name="T45" fmla="*/ 98049 h 1775"/>
                  <a:gd name="T46" fmla="*/ 112696 w 2040"/>
                  <a:gd name="T47" fmla="*/ 92190 h 1775"/>
                  <a:gd name="T48" fmla="*/ 103908 w 2040"/>
                  <a:gd name="T49" fmla="*/ 87105 h 1775"/>
                  <a:gd name="T50" fmla="*/ 92246 w 2040"/>
                  <a:gd name="T51" fmla="*/ 85613 h 1775"/>
                  <a:gd name="T52" fmla="*/ 84176 w 2040"/>
                  <a:gd name="T53" fmla="*/ 78317 h 1775"/>
                  <a:gd name="T54" fmla="*/ 62234 w 2040"/>
                  <a:gd name="T55" fmla="*/ 49024 h 1775"/>
                  <a:gd name="T56" fmla="*/ 79036 w 2040"/>
                  <a:gd name="T57" fmla="*/ 25645 h 1775"/>
                  <a:gd name="T58" fmla="*/ 92964 w 2040"/>
                  <a:gd name="T59" fmla="*/ 19068 h 1775"/>
                  <a:gd name="T60" fmla="*/ 110485 w 2040"/>
                  <a:gd name="T61" fmla="*/ 17576 h 1775"/>
                  <a:gd name="T62" fmla="*/ 106837 w 2040"/>
                  <a:gd name="T63" fmla="*/ 7351 h 1775"/>
                  <a:gd name="T64" fmla="*/ 62234 w 2040"/>
                  <a:gd name="T65" fmla="*/ 8788 h 1775"/>
                  <a:gd name="T66" fmla="*/ 60742 w 2040"/>
                  <a:gd name="T67" fmla="*/ 17576 h 1775"/>
                  <a:gd name="T68" fmla="*/ 65163 w 2040"/>
                  <a:gd name="T69" fmla="*/ 19787 h 1775"/>
                  <a:gd name="T70" fmla="*/ 59305 w 2040"/>
                  <a:gd name="T71" fmla="*/ 30012 h 1775"/>
                  <a:gd name="T72" fmla="*/ 47588 w 2040"/>
                  <a:gd name="T73" fmla="*/ 29293 h 1775"/>
                  <a:gd name="T74" fmla="*/ 39573 w 2040"/>
                  <a:gd name="T75" fmla="*/ 16857 h 1775"/>
                  <a:gd name="T76" fmla="*/ 40292 w 2040"/>
                  <a:gd name="T77" fmla="*/ 12491 h 1775"/>
                  <a:gd name="T78" fmla="*/ 49798 w 2040"/>
                  <a:gd name="T79" fmla="*/ 10280 h 1775"/>
                  <a:gd name="T80" fmla="*/ 51235 w 2040"/>
                  <a:gd name="T81" fmla="*/ 4422 h 1775"/>
                  <a:gd name="T82" fmla="*/ 46869 w 2040"/>
                  <a:gd name="T83" fmla="*/ 774 h 1775"/>
                  <a:gd name="T84" fmla="*/ 16139 w 2040"/>
                  <a:gd name="T85" fmla="*/ 55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64C45424-76BC-4149-8B3B-6FEC84C9F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32941 w 1192"/>
                  <a:gd name="T1" fmla="*/ 0 h 1205"/>
                  <a:gd name="T2" fmla="*/ 27856 w 1192"/>
                  <a:gd name="T3" fmla="*/ 2211 h 1205"/>
                  <a:gd name="T4" fmla="*/ 26364 w 1192"/>
                  <a:gd name="T5" fmla="*/ 5859 h 1205"/>
                  <a:gd name="T6" fmla="*/ 26364 w 1192"/>
                  <a:gd name="T7" fmla="*/ 15365 h 1205"/>
                  <a:gd name="T8" fmla="*/ 26364 w 1192"/>
                  <a:gd name="T9" fmla="*/ 27082 h 1205"/>
                  <a:gd name="T10" fmla="*/ 5140 w 1192"/>
                  <a:gd name="T11" fmla="*/ 27082 h 1205"/>
                  <a:gd name="T12" fmla="*/ 1492 w 1192"/>
                  <a:gd name="T13" fmla="*/ 28519 h 1205"/>
                  <a:gd name="T14" fmla="*/ 55 w 1192"/>
                  <a:gd name="T15" fmla="*/ 33659 h 1205"/>
                  <a:gd name="T16" fmla="*/ 1492 w 1192"/>
                  <a:gd name="T17" fmla="*/ 38799 h 1205"/>
                  <a:gd name="T18" fmla="*/ 5140 w 1192"/>
                  <a:gd name="T19" fmla="*/ 40236 h 1205"/>
                  <a:gd name="T20" fmla="*/ 13928 w 1192"/>
                  <a:gd name="T21" fmla="*/ 40236 h 1205"/>
                  <a:gd name="T22" fmla="*/ 26364 w 1192"/>
                  <a:gd name="T23" fmla="*/ 39518 h 1205"/>
                  <a:gd name="T24" fmla="*/ 26364 w 1192"/>
                  <a:gd name="T25" fmla="*/ 39518 h 1205"/>
                  <a:gd name="T26" fmla="*/ 25645 w 1192"/>
                  <a:gd name="T27" fmla="*/ 51954 h 1205"/>
                  <a:gd name="T28" fmla="*/ 25645 w 1192"/>
                  <a:gd name="T29" fmla="*/ 61460 h 1205"/>
                  <a:gd name="T30" fmla="*/ 27082 w 1192"/>
                  <a:gd name="T31" fmla="*/ 64389 h 1205"/>
                  <a:gd name="T32" fmla="*/ 32222 w 1192"/>
                  <a:gd name="T33" fmla="*/ 66600 h 1205"/>
                  <a:gd name="T34" fmla="*/ 38081 w 1192"/>
                  <a:gd name="T35" fmla="*/ 64389 h 1205"/>
                  <a:gd name="T36" fmla="*/ 39518 w 1192"/>
                  <a:gd name="T37" fmla="*/ 61460 h 1205"/>
                  <a:gd name="T38" fmla="*/ 39518 w 1192"/>
                  <a:gd name="T39" fmla="*/ 39518 h 1205"/>
                  <a:gd name="T40" fmla="*/ 60023 w 1192"/>
                  <a:gd name="T41" fmla="*/ 39518 h 1205"/>
                  <a:gd name="T42" fmla="*/ 64390 w 1192"/>
                  <a:gd name="T43" fmla="*/ 38026 h 1205"/>
                  <a:gd name="T44" fmla="*/ 65882 w 1192"/>
                  <a:gd name="T45" fmla="*/ 32941 h 1205"/>
                  <a:gd name="T46" fmla="*/ 64390 w 1192"/>
                  <a:gd name="T47" fmla="*/ 27801 h 1205"/>
                  <a:gd name="T48" fmla="*/ 61460 w 1192"/>
                  <a:gd name="T49" fmla="*/ 26364 h 1205"/>
                  <a:gd name="T50" fmla="*/ 51954 w 1192"/>
                  <a:gd name="T51" fmla="*/ 26364 h 1205"/>
                  <a:gd name="T52" fmla="*/ 39518 w 1192"/>
                  <a:gd name="T53" fmla="*/ 27082 h 1205"/>
                  <a:gd name="T54" fmla="*/ 39518 w 1192"/>
                  <a:gd name="T55" fmla="*/ 15365 h 1205"/>
                  <a:gd name="T56" fmla="*/ 40292 w 1192"/>
                  <a:gd name="T57" fmla="*/ 5859 h 1205"/>
                  <a:gd name="T58" fmla="*/ 38081 w 1192"/>
                  <a:gd name="T59" fmla="*/ 2211 h 1205"/>
                  <a:gd name="T60" fmla="*/ 32941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C90253A3-3B75-4076-B165-70539CBBE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12436 w 2303"/>
                  <a:gd name="T1" fmla="*/ 55 h 2304"/>
                  <a:gd name="T2" fmla="*/ 3648 w 2303"/>
                  <a:gd name="T3" fmla="*/ 2211 h 2304"/>
                  <a:gd name="T4" fmla="*/ 0 w 2303"/>
                  <a:gd name="T5" fmla="*/ 7351 h 2304"/>
                  <a:gd name="T6" fmla="*/ 4366 w 2303"/>
                  <a:gd name="T7" fmla="*/ 11717 h 2304"/>
                  <a:gd name="T8" fmla="*/ 16084 w 2303"/>
                  <a:gd name="T9" fmla="*/ 12491 h 2304"/>
                  <a:gd name="T10" fmla="*/ 20505 w 2303"/>
                  <a:gd name="T11" fmla="*/ 12491 h 2304"/>
                  <a:gd name="T12" fmla="*/ 23435 w 2303"/>
                  <a:gd name="T13" fmla="*/ 13210 h 2304"/>
                  <a:gd name="T14" fmla="*/ 24872 w 2303"/>
                  <a:gd name="T15" fmla="*/ 15420 h 2304"/>
                  <a:gd name="T16" fmla="*/ 27082 w 2303"/>
                  <a:gd name="T17" fmla="*/ 18294 h 2304"/>
                  <a:gd name="T18" fmla="*/ 68037 w 2303"/>
                  <a:gd name="T19" fmla="*/ 91472 h 2304"/>
                  <a:gd name="T20" fmla="*/ 62179 w 2303"/>
                  <a:gd name="T21" fmla="*/ 102471 h 2304"/>
                  <a:gd name="T22" fmla="*/ 56320 w 2303"/>
                  <a:gd name="T23" fmla="*/ 109766 h 2304"/>
                  <a:gd name="T24" fmla="*/ 50462 w 2303"/>
                  <a:gd name="T25" fmla="*/ 114132 h 2304"/>
                  <a:gd name="T26" fmla="*/ 43166 w 2303"/>
                  <a:gd name="T27" fmla="*/ 115625 h 2304"/>
                  <a:gd name="T28" fmla="*/ 33659 w 2303"/>
                  <a:gd name="T29" fmla="*/ 112695 h 2304"/>
                  <a:gd name="T30" fmla="*/ 29238 w 2303"/>
                  <a:gd name="T31" fmla="*/ 106837 h 2304"/>
                  <a:gd name="T32" fmla="*/ 30730 w 2303"/>
                  <a:gd name="T33" fmla="*/ 103189 h 2304"/>
                  <a:gd name="T34" fmla="*/ 33659 w 2303"/>
                  <a:gd name="T35" fmla="*/ 101697 h 2304"/>
                  <a:gd name="T36" fmla="*/ 35870 w 2303"/>
                  <a:gd name="T37" fmla="*/ 101697 h 2304"/>
                  <a:gd name="T38" fmla="*/ 38800 w 2303"/>
                  <a:gd name="T39" fmla="*/ 100260 h 2304"/>
                  <a:gd name="T40" fmla="*/ 40237 w 2303"/>
                  <a:gd name="T41" fmla="*/ 98767 h 2304"/>
                  <a:gd name="T42" fmla="*/ 41674 w 2303"/>
                  <a:gd name="T43" fmla="*/ 95120 h 2304"/>
                  <a:gd name="T44" fmla="*/ 38800 w 2303"/>
                  <a:gd name="T45" fmla="*/ 90035 h 2304"/>
                  <a:gd name="T46" fmla="*/ 33659 w 2303"/>
                  <a:gd name="T47" fmla="*/ 88542 h 2304"/>
                  <a:gd name="T48" fmla="*/ 28519 w 2303"/>
                  <a:gd name="T49" fmla="*/ 90035 h 2304"/>
                  <a:gd name="T50" fmla="*/ 23435 w 2303"/>
                  <a:gd name="T51" fmla="*/ 92909 h 2304"/>
                  <a:gd name="T52" fmla="*/ 19731 w 2303"/>
                  <a:gd name="T53" fmla="*/ 98767 h 2304"/>
                  <a:gd name="T54" fmla="*/ 18294 w 2303"/>
                  <a:gd name="T55" fmla="*/ 106837 h 2304"/>
                  <a:gd name="T56" fmla="*/ 20505 w 2303"/>
                  <a:gd name="T57" fmla="*/ 115625 h 2304"/>
                  <a:gd name="T58" fmla="*/ 25590 w 2303"/>
                  <a:gd name="T59" fmla="*/ 121483 h 2304"/>
                  <a:gd name="T60" fmla="*/ 32167 w 2303"/>
                  <a:gd name="T61" fmla="*/ 125850 h 2304"/>
                  <a:gd name="T62" fmla="*/ 40955 w 2303"/>
                  <a:gd name="T63" fmla="*/ 127342 h 2304"/>
                  <a:gd name="T64" fmla="*/ 55602 w 2303"/>
                  <a:gd name="T65" fmla="*/ 123639 h 2304"/>
                  <a:gd name="T66" fmla="*/ 68756 w 2303"/>
                  <a:gd name="T67" fmla="*/ 113414 h 2304"/>
                  <a:gd name="T68" fmla="*/ 77544 w 2303"/>
                  <a:gd name="T69" fmla="*/ 99541 h 2304"/>
                  <a:gd name="T70" fmla="*/ 84840 w 2303"/>
                  <a:gd name="T71" fmla="*/ 79755 h 2304"/>
                  <a:gd name="T72" fmla="*/ 106063 w 2303"/>
                  <a:gd name="T73" fmla="*/ 20505 h 2304"/>
                  <a:gd name="T74" fmla="*/ 108993 w 2303"/>
                  <a:gd name="T75" fmla="*/ 16857 h 2304"/>
                  <a:gd name="T76" fmla="*/ 115570 w 2303"/>
                  <a:gd name="T77" fmla="*/ 15420 h 2304"/>
                  <a:gd name="T78" fmla="*/ 123639 w 2303"/>
                  <a:gd name="T79" fmla="*/ 13928 h 2304"/>
                  <a:gd name="T80" fmla="*/ 127287 w 2303"/>
                  <a:gd name="T81" fmla="*/ 9562 h 2304"/>
                  <a:gd name="T82" fmla="*/ 123639 w 2303"/>
                  <a:gd name="T83" fmla="*/ 5140 h 2304"/>
                  <a:gd name="T84" fmla="*/ 115570 w 2303"/>
                  <a:gd name="T85" fmla="*/ 3703 h 2304"/>
                  <a:gd name="T86" fmla="*/ 81192 w 2303"/>
                  <a:gd name="T87" fmla="*/ 3703 h 2304"/>
                  <a:gd name="T88" fmla="*/ 74615 w 2303"/>
                  <a:gd name="T89" fmla="*/ 5140 h 2304"/>
                  <a:gd name="T90" fmla="*/ 73896 w 2303"/>
                  <a:gd name="T91" fmla="*/ 9562 h 2304"/>
                  <a:gd name="T92" fmla="*/ 75333 w 2303"/>
                  <a:gd name="T93" fmla="*/ 13928 h 2304"/>
                  <a:gd name="T94" fmla="*/ 82684 w 2303"/>
                  <a:gd name="T95" fmla="*/ 15420 h 2304"/>
                  <a:gd name="T96" fmla="*/ 89261 w 2303"/>
                  <a:gd name="T97" fmla="*/ 16857 h 2304"/>
                  <a:gd name="T98" fmla="*/ 90698 w 2303"/>
                  <a:gd name="T99" fmla="*/ 19068 h 2304"/>
                  <a:gd name="T100" fmla="*/ 89261 w 2303"/>
                  <a:gd name="T101" fmla="*/ 27082 h 2304"/>
                  <a:gd name="T102" fmla="*/ 73178 w 2303"/>
                  <a:gd name="T103" fmla="*/ 75388 h 2304"/>
                  <a:gd name="T104" fmla="*/ 44603 w 2303"/>
                  <a:gd name="T105" fmla="*/ 21224 h 2304"/>
                  <a:gd name="T106" fmla="*/ 43166 w 2303"/>
                  <a:gd name="T107" fmla="*/ 17576 h 2304"/>
                  <a:gd name="T108" fmla="*/ 43166 w 2303"/>
                  <a:gd name="T109" fmla="*/ 14647 h 2304"/>
                  <a:gd name="T110" fmla="*/ 43166 w 2303"/>
                  <a:gd name="T111" fmla="*/ 12491 h 2304"/>
                  <a:gd name="T112" fmla="*/ 45377 w 2303"/>
                  <a:gd name="T113" fmla="*/ 11717 h 2304"/>
                  <a:gd name="T114" fmla="*/ 51235 w 2303"/>
                  <a:gd name="T115" fmla="*/ 10280 h 2304"/>
                  <a:gd name="T116" fmla="*/ 52672 w 2303"/>
                  <a:gd name="T117" fmla="*/ 5859 h 2304"/>
                  <a:gd name="T118" fmla="*/ 50462 w 2303"/>
                  <a:gd name="T119" fmla="*/ 2211 h 2304"/>
                  <a:gd name="T120" fmla="*/ 43884 w 2303"/>
                  <a:gd name="T121" fmla="*/ 55 h 2304"/>
                  <a:gd name="T122" fmla="*/ 12436 w 2303"/>
                  <a:gd name="T123" fmla="*/ 55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B1F89A99-2DA4-48D0-AD13-0830262C8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55 w 7056"/>
                <a:gd name="T1" fmla="*/ 0 h 887"/>
                <a:gd name="T2" fmla="*/ 55 w 7056"/>
                <a:gd name="T3" fmla="*/ 49024 h 887"/>
                <a:gd name="T4" fmla="*/ 389930 w 7056"/>
                <a:gd name="T5" fmla="*/ 49024 h 887"/>
                <a:gd name="T6" fmla="*/ 389930 w 7056"/>
                <a:gd name="T7" fmla="*/ 0 h 887"/>
                <a:gd name="T8" fmla="*/ 55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7220E565-1DE8-4D41-8873-8A46663E3CC8}"/>
              </a:ext>
            </a:extLst>
          </p:cNvPr>
          <p:cNvSpPr>
            <a:spLocks/>
          </p:cNvSpPr>
          <p:nvPr/>
        </p:nvSpPr>
        <p:spPr bwMode="auto">
          <a:xfrm>
            <a:off x="3308351" y="6418263"/>
            <a:ext cx="264583" cy="165100"/>
          </a:xfrm>
          <a:custGeom>
            <a:avLst/>
            <a:gdLst>
              <a:gd name="T0" fmla="*/ 41 w 4806"/>
              <a:gd name="T1" fmla="*/ 55 h 2979"/>
              <a:gd name="T2" fmla="*/ 41 w 4806"/>
              <a:gd name="T3" fmla="*/ 165045 h 2979"/>
              <a:gd name="T4" fmla="*/ 198396 w 4806"/>
              <a:gd name="T5" fmla="*/ 165045 h 2979"/>
              <a:gd name="T6" fmla="*/ 198396 w 4806"/>
              <a:gd name="T7" fmla="*/ 55 h 2979"/>
              <a:gd name="T8" fmla="*/ 41 w 4806"/>
              <a:gd name="T9" fmla="*/ 55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68B3C8FC-96CD-4D81-A918-9B2148F3E86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943F0959-59A4-493A-802E-6B0EE8302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55 w 4806"/>
                <a:gd name="T1" fmla="*/ 55 h 8167"/>
                <a:gd name="T2" fmla="*/ 55 w 4806"/>
                <a:gd name="T3" fmla="*/ 451390 h 8167"/>
                <a:gd name="T4" fmla="*/ 265573 w 4806"/>
                <a:gd name="T5" fmla="*/ 451390 h 8167"/>
                <a:gd name="T6" fmla="*/ 265573 w 4806"/>
                <a:gd name="T7" fmla="*/ 55 h 8167"/>
                <a:gd name="T8" fmla="*/ 55 w 4806"/>
                <a:gd name="T9" fmla="*/ 55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A263608A-EEAD-44D6-BCDE-A79E9DD3359F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AAA14D8E-670E-46B8-A8E8-E7AA84500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55 w 132354"/>
                  <a:gd name="T1" fmla="*/ 55 h 7612"/>
                  <a:gd name="T2" fmla="*/ 55 w 132354"/>
                  <a:gd name="T3" fmla="*/ 420660 h 7612"/>
                  <a:gd name="T4" fmla="*/ 7315151 w 132354"/>
                  <a:gd name="T5" fmla="*/ 420660 h 7612"/>
                  <a:gd name="T6" fmla="*/ 7315151 w 132354"/>
                  <a:gd name="T7" fmla="*/ 55 h 7612"/>
                  <a:gd name="T8" fmla="*/ 55 w 132354"/>
                  <a:gd name="T9" fmla="*/ 55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8630EDD8-3357-4E7A-8F52-F1DB59322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55 w 132354"/>
                  <a:gd name="T1" fmla="*/ 55 h 2423"/>
                  <a:gd name="T2" fmla="*/ 55 w 132354"/>
                  <a:gd name="T3" fmla="*/ 133919 h 2423"/>
                  <a:gd name="T4" fmla="*/ 7315151 w 132354"/>
                  <a:gd name="T5" fmla="*/ 133919 h 2423"/>
                  <a:gd name="T6" fmla="*/ 7315151 w 132354"/>
                  <a:gd name="T7" fmla="*/ 55 h 2423"/>
                  <a:gd name="T8" fmla="*/ 55 w 132354"/>
                  <a:gd name="T9" fmla="*/ 55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8FEFC0CC-E164-48EB-A1D2-46817A4F8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55 w 4792"/>
                  <a:gd name="T1" fmla="*/ 55 h 8167"/>
                  <a:gd name="T2" fmla="*/ 55 w 4792"/>
                  <a:gd name="T3" fmla="*/ 451390 h 8167"/>
                  <a:gd name="T4" fmla="*/ 264854 w 4792"/>
                  <a:gd name="T5" fmla="*/ 451390 h 8167"/>
                  <a:gd name="T6" fmla="*/ 264854 w 4792"/>
                  <a:gd name="T7" fmla="*/ 55 h 8167"/>
                  <a:gd name="T8" fmla="*/ 55 w 4792"/>
                  <a:gd name="T9" fmla="*/ 55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5F8ED40D-6C9B-4FD7-9C89-8288BA72A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55 w 4792"/>
                  <a:gd name="T1" fmla="*/ 55 h 2979"/>
                  <a:gd name="T2" fmla="*/ 55 w 4792"/>
                  <a:gd name="T3" fmla="*/ 164594 h 2979"/>
                  <a:gd name="T4" fmla="*/ 264854 w 4792"/>
                  <a:gd name="T5" fmla="*/ 164594 h 2979"/>
                  <a:gd name="T6" fmla="*/ 264854 w 4792"/>
                  <a:gd name="T7" fmla="*/ 55 h 2979"/>
                  <a:gd name="T8" fmla="*/ 55 w 4792"/>
                  <a:gd name="T9" fmla="*/ 55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B9EEA6B7-5CA6-4B6A-84DE-D5D81C5AE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55 w 106109"/>
                  <a:gd name="T1" fmla="*/ 0 h 6499"/>
                  <a:gd name="T2" fmla="*/ 55 w 106109"/>
                  <a:gd name="T3" fmla="*/ 359200 h 6499"/>
                  <a:gd name="T4" fmla="*/ 5864589 w 106109"/>
                  <a:gd name="T5" fmla="*/ 359200 h 6499"/>
                  <a:gd name="T6" fmla="*/ 5864589 w 106109"/>
                  <a:gd name="T7" fmla="*/ 0 h 6499"/>
                  <a:gd name="T8" fmla="*/ 55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6F4CBC98-669A-455C-ACFD-B035D10A5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55 w 106109"/>
                  <a:gd name="T1" fmla="*/ 0 h 3190"/>
                  <a:gd name="T2" fmla="*/ 55 w 106109"/>
                  <a:gd name="T3" fmla="*/ 176311 h 3190"/>
                  <a:gd name="T4" fmla="*/ 5864589 w 106109"/>
                  <a:gd name="T5" fmla="*/ 176311 h 3190"/>
                  <a:gd name="T6" fmla="*/ 5864589 w 106109"/>
                  <a:gd name="T7" fmla="*/ 0 h 3190"/>
                  <a:gd name="T8" fmla="*/ 55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6709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A5571E9E-34D9-4396-9EC0-3CC10B4743D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D7F3966C-6311-4BF6-895B-13C00D8A9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A9028ECE-53E8-4564-B52C-78B6C2F9AD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81C02D2A-2B50-4671-BDFC-99A5908A2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C0A05145-05C5-43B2-908B-70A3350A2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617126D-145B-46C1-94E2-3C93AF763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7E57C97C-76E6-4288-AECE-AFC92E631A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195A6FAA-7992-453B-B0C5-789D92857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5CA4A829-DC61-4545-BFB1-CD3F470B0F02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B8D9D32B-DF92-47B6-8D29-982F2AF17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C9F65A82-878A-4257-B157-630441D27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1CC03BC4-A640-4521-9C1B-5B589A288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0EA57E3C-CD12-4C12-AC1F-94CF2F3D34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C4F6F264-9D91-4B87-B1DD-9D9F9C924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21C04E83-6FD4-4FC2-A3E0-7254118E2609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9FBEA755-4129-406D-AD0F-901596BE1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D7C459BC-152D-47B5-99E3-09B37E513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BC7A2EC3-E926-4C78-8430-49BFCAC52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A83C1749-DF5A-4B90-8318-5A36E2E90B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8F750B2-9D3E-4209-80E5-A275C72CE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1B03ABC1-A1B1-40A0-A930-86D1AD490097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6745A119-0C93-48C9-B7EB-7A261147BC9C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097DCAB7-61CC-4876-99EC-2CFDAFD87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04DCE2BE-7998-4F9A-A0A6-BFB8D7597D00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10AB47A2-9B78-4A82-9420-9978A551CA4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076250EE-1498-4185-96D8-32125A8ABED1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45279A99-8998-43DD-95CC-430B1FADB972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F2FBA53C-B749-47FB-B47B-D9986234A4B6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ED9BFA15-8267-42B5-A949-C51D7B2DF9A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C6EBD310-CC2E-4F08-9CAE-8A1473C0B11F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7D611C80-9A8B-4094-BBDA-014C7C17965C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5AF04B89-9A3A-4AE5-A1CD-5F01C75790C7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2346DAA5-500F-4D9B-B096-5CDE9C88D03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7E410CB9-6968-465F-9399-4CFC7E07F61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B46B8ADD-848F-48BB-9BDE-76FB85E60742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FBD66456-C272-4250-A105-A28E1559A5AE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323F77B9-5185-4A92-A052-315D17A5DA6E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CCB13D67-9850-4D95-8AC7-ED3380D4DC8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7C786180-B70E-40BB-9B4E-5970B6C94DB3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FE4AC135-D736-44CB-85B3-24B674F17764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388A2E51-CEB8-4D6A-95DC-FADFD715F7BF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1820EC80-A23F-4334-B217-E18411887BAB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B22B3E28-46F1-47B7-8446-F64EA7084FFA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139540FA-EB74-4FAE-9C0D-8CF6F63E2F47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A04BCDA3-F3CB-496A-87C9-F2F2F9623320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3BE192E5-012A-4C9D-A0EA-704DC97AEC74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EF6A80F2-AA01-45E9-8C6A-38CC8D8C6117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AF147F1A-7329-4D14-A2A0-D3FE39E97D20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4ED58165-552B-4418-A995-2E72CC23537F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B7DA27F5-52F1-48AA-B82C-5AB85891FFD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4C261B8C-46FA-4297-B89F-F97281699AD0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0E4FC9DE-4802-419A-93E5-43C9618D1961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849F76AE-EBFA-4474-8B4F-9027C445BF1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B26A661C-81B1-4CA6-BF9F-AECEB63FFCAC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9419FD9A-0962-499C-82E7-7B847842F64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B4219F25-C1B0-4B0A-AB3F-390A47120765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AC16E1DA-50CC-4B06-80AF-CA5A8A7BB715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2BF98ED9-A29F-4632-8558-66DD298746C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514629A4-BFAA-42BE-A8F2-AEBC434B5370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0F97D048-CC27-49B7-9CBC-5FD7AF79CB3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81D04EC6-F0F7-4D96-B882-EA98353B1794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0DB6B7A5-E6CA-45CA-890A-BFE52A55B489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F43C43D7-1FEB-4F19-80E8-BBC62D59AE7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A68956FD-56A8-4B58-B456-1539AEB13EC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E6C0C8E3-8FC7-4B21-BDF5-08DE2D1CB6B8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059C8EAF-9C27-4C69-AB15-A83F8E750110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BECFCC98-BAC5-4F02-AE8C-66DBB3422108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65AAE58D-5987-496B-9A46-E24EC7D69BB7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99592A37-40EF-4B6A-8781-BE052BC05920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5837EBD7-8B26-4825-A86E-17EC103938A8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EB2E3E07-5AEB-4503-9D60-A83A399D98D2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7C18B34A-EF8A-47CE-99C5-469C354D95B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CA565443-E26A-45DE-81E3-EC0846128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3FB1BFEE-5C22-45D7-AFA1-EDDE060AC568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89445F3A-0AE3-4E18-BED5-0AED508598D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4D8BAC8B-8D5D-4E92-A359-A683D57E83BB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2D9372C5-E358-417E-8C27-DF2D78945007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A31DF20D-0506-4DE1-BD76-0EBA7493522E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30BE38FD-F0A9-40AA-94DE-B7E49E70091B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F1FCC715-AE50-4165-AEF4-2F83E6B6AC78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E81DC949-1634-46C1-8FE0-FF403D98AEB1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226BF3F0-90F9-4954-B67B-EBFA783E5B2E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999CA6E3-7CD6-44BE-B302-3E84046B10A4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5B39BB2B-5337-4DC2-9E0F-283DF38208F2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7791F380-D3C3-4D16-BEF2-8A3B9F6EB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7439A7D1-0613-4091-8771-1A420C6CF18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C4C4562E-751B-48CD-A77E-DAE72C581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2777501C-AAEA-4607-B09C-CB5D0010062F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D308B8BF-445B-4A3F-9F37-43D0B2EFEE56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91D31020-6C8A-4F70-81DE-433E325020F7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9E8AE077-1908-42D1-8BDB-8A52DC83B58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AAB1D188-8C38-458C-852F-D0F37A06BF2A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4A972DF1-345A-44B4-8AA1-BB5BCE4376FC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3C5697BC-1880-481F-ABCE-13537080865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46977A96-9A0A-4E3B-A03C-4734661C1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1178380 w 38516"/>
                <a:gd name="T1" fmla="*/ 61 h 5883"/>
                <a:gd name="T2" fmla="*/ 0 w 38516"/>
                <a:gd name="T3" fmla="*/ 179603 h 5883"/>
                <a:gd name="T4" fmla="*/ 1178380 w 38516"/>
                <a:gd name="T5" fmla="*/ 361171 h 5883"/>
                <a:gd name="T6" fmla="*/ 2364987 w 38516"/>
                <a:gd name="T7" fmla="*/ 179603 h 5883"/>
                <a:gd name="T8" fmla="*/ 1178380 w 38516"/>
                <a:gd name="T9" fmla="*/ 61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583CC089-0301-4602-A4EB-4A56B425557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E454FDD0-5938-40EF-AAC4-6F5C8F161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55 w 2437"/>
                  <a:gd name="T1" fmla="*/ 55 h 2211"/>
                  <a:gd name="T2" fmla="*/ 55 w 2437"/>
                  <a:gd name="T3" fmla="*/ 39518 h 2211"/>
                  <a:gd name="T4" fmla="*/ 55 w 2437"/>
                  <a:gd name="T5" fmla="*/ 70248 h 2211"/>
                  <a:gd name="T6" fmla="*/ 55 w 2437"/>
                  <a:gd name="T7" fmla="*/ 122202 h 2211"/>
                  <a:gd name="T8" fmla="*/ 134638 w 2437"/>
                  <a:gd name="T9" fmla="*/ 61460 h 2211"/>
                  <a:gd name="T10" fmla="*/ 55 w 2437"/>
                  <a:gd name="T11" fmla="*/ 55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7B1B9F16-E22D-4B87-A9D6-3560EB8CA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55 w 1656"/>
                  <a:gd name="T1" fmla="*/ 55 h 1431"/>
                  <a:gd name="T2" fmla="*/ 55 w 1656"/>
                  <a:gd name="T3" fmla="*/ 79036 h 1431"/>
                  <a:gd name="T4" fmla="*/ 91472 w 1656"/>
                  <a:gd name="T5" fmla="*/ 79036 h 1431"/>
                  <a:gd name="T6" fmla="*/ 91472 w 1656"/>
                  <a:gd name="T7" fmla="*/ 55 h 1431"/>
                  <a:gd name="T8" fmla="*/ 55 w 1656"/>
                  <a:gd name="T9" fmla="*/ 55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4ED41E2D-8194-4A0B-B35A-A51DA550B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929 w 1669"/>
                  <a:gd name="T1" fmla="*/ 1492 h 1457"/>
                  <a:gd name="T2" fmla="*/ 2211 w 1669"/>
                  <a:gd name="T3" fmla="*/ 8843 h 1457"/>
                  <a:gd name="T4" fmla="*/ 16139 w 1669"/>
                  <a:gd name="T5" fmla="*/ 10999 h 1457"/>
                  <a:gd name="T6" fmla="*/ 38081 w 1669"/>
                  <a:gd name="T7" fmla="*/ 40292 h 1457"/>
                  <a:gd name="T8" fmla="*/ 32941 w 1669"/>
                  <a:gd name="T9" fmla="*/ 47587 h 1457"/>
                  <a:gd name="T10" fmla="*/ 21998 w 1669"/>
                  <a:gd name="T11" fmla="*/ 62234 h 1457"/>
                  <a:gd name="T12" fmla="*/ 14647 w 1669"/>
                  <a:gd name="T13" fmla="*/ 65882 h 1457"/>
                  <a:gd name="T14" fmla="*/ 4422 w 1669"/>
                  <a:gd name="T15" fmla="*/ 71022 h 1457"/>
                  <a:gd name="T16" fmla="*/ 6632 w 1669"/>
                  <a:gd name="T17" fmla="*/ 74669 h 1457"/>
                  <a:gd name="T18" fmla="*/ 30730 w 1669"/>
                  <a:gd name="T19" fmla="*/ 75388 h 1457"/>
                  <a:gd name="T20" fmla="*/ 37307 w 1669"/>
                  <a:gd name="T21" fmla="*/ 76106 h 1457"/>
                  <a:gd name="T22" fmla="*/ 44658 w 1669"/>
                  <a:gd name="T23" fmla="*/ 71740 h 1457"/>
                  <a:gd name="T24" fmla="*/ 36589 w 1669"/>
                  <a:gd name="T25" fmla="*/ 67319 h 1457"/>
                  <a:gd name="T26" fmla="*/ 32941 w 1669"/>
                  <a:gd name="T27" fmla="*/ 65163 h 1457"/>
                  <a:gd name="T28" fmla="*/ 36589 w 1669"/>
                  <a:gd name="T29" fmla="*/ 60023 h 1457"/>
                  <a:gd name="T30" fmla="*/ 44658 w 1669"/>
                  <a:gd name="T31" fmla="*/ 49024 h 1457"/>
                  <a:gd name="T32" fmla="*/ 53446 w 1669"/>
                  <a:gd name="T33" fmla="*/ 61460 h 1457"/>
                  <a:gd name="T34" fmla="*/ 57813 w 1669"/>
                  <a:gd name="T35" fmla="*/ 68811 h 1457"/>
                  <a:gd name="T36" fmla="*/ 54883 w 1669"/>
                  <a:gd name="T37" fmla="*/ 71022 h 1457"/>
                  <a:gd name="T38" fmla="*/ 51954 w 1669"/>
                  <a:gd name="T39" fmla="*/ 75388 h 1457"/>
                  <a:gd name="T40" fmla="*/ 60023 w 1669"/>
                  <a:gd name="T41" fmla="*/ 80528 h 1457"/>
                  <a:gd name="T42" fmla="*/ 89980 w 1669"/>
                  <a:gd name="T43" fmla="*/ 79754 h 1457"/>
                  <a:gd name="T44" fmla="*/ 89980 w 1669"/>
                  <a:gd name="T45" fmla="*/ 73177 h 1457"/>
                  <a:gd name="T46" fmla="*/ 80473 w 1669"/>
                  <a:gd name="T47" fmla="*/ 71740 h 1457"/>
                  <a:gd name="T48" fmla="*/ 73178 w 1669"/>
                  <a:gd name="T49" fmla="*/ 68811 h 1457"/>
                  <a:gd name="T50" fmla="*/ 62179 w 1669"/>
                  <a:gd name="T51" fmla="*/ 55657 h 1457"/>
                  <a:gd name="T52" fmla="*/ 57813 w 1669"/>
                  <a:gd name="T53" fmla="*/ 30785 h 1457"/>
                  <a:gd name="T54" fmla="*/ 70248 w 1669"/>
                  <a:gd name="T55" fmla="*/ 16857 h 1457"/>
                  <a:gd name="T56" fmla="*/ 87824 w 1669"/>
                  <a:gd name="T57" fmla="*/ 15420 h 1457"/>
                  <a:gd name="T58" fmla="*/ 91472 w 1669"/>
                  <a:gd name="T59" fmla="*/ 11717 h 1457"/>
                  <a:gd name="T60" fmla="*/ 56376 w 1669"/>
                  <a:gd name="T61" fmla="*/ 6632 h 1457"/>
                  <a:gd name="T62" fmla="*/ 49025 w 1669"/>
                  <a:gd name="T63" fmla="*/ 11717 h 1457"/>
                  <a:gd name="T64" fmla="*/ 52673 w 1669"/>
                  <a:gd name="T65" fmla="*/ 15420 h 1457"/>
                  <a:gd name="T66" fmla="*/ 51954 w 1669"/>
                  <a:gd name="T67" fmla="*/ 19787 h 1457"/>
                  <a:gd name="T68" fmla="*/ 44658 w 1669"/>
                  <a:gd name="T69" fmla="*/ 31504 h 1457"/>
                  <a:gd name="T70" fmla="*/ 35152 w 1669"/>
                  <a:gd name="T71" fmla="*/ 18350 h 1457"/>
                  <a:gd name="T72" fmla="*/ 31504 w 1669"/>
                  <a:gd name="T73" fmla="*/ 11717 h 1457"/>
                  <a:gd name="T74" fmla="*/ 36589 w 1669"/>
                  <a:gd name="T75" fmla="*/ 10280 h 1457"/>
                  <a:gd name="T76" fmla="*/ 42448 w 1669"/>
                  <a:gd name="T77" fmla="*/ 5914 h 1457"/>
                  <a:gd name="T78" fmla="*/ 41011 w 1669"/>
                  <a:gd name="T79" fmla="*/ 2211 h 1457"/>
                  <a:gd name="T80" fmla="*/ 32941 w 1669"/>
                  <a:gd name="T81" fmla="*/ 55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89CC98AF-8F3A-4409-8184-14AE259FC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36589 w 1814"/>
                  <a:gd name="T1" fmla="*/ 8843 h 1536"/>
                  <a:gd name="T2" fmla="*/ 36589 w 1814"/>
                  <a:gd name="T3" fmla="*/ 21279 h 1536"/>
                  <a:gd name="T4" fmla="*/ 49025 w 1814"/>
                  <a:gd name="T5" fmla="*/ 39518 h 1536"/>
                  <a:gd name="T6" fmla="*/ 60742 w 1814"/>
                  <a:gd name="T7" fmla="*/ 18350 h 1536"/>
                  <a:gd name="T8" fmla="*/ 54883 w 1814"/>
                  <a:gd name="T9" fmla="*/ 11717 h 1536"/>
                  <a:gd name="T10" fmla="*/ 73178 w 1814"/>
                  <a:gd name="T11" fmla="*/ 14647 h 1536"/>
                  <a:gd name="T12" fmla="*/ 51954 w 1814"/>
                  <a:gd name="T13" fmla="*/ 39518 h 1536"/>
                  <a:gd name="T14" fmla="*/ 63616 w 1814"/>
                  <a:gd name="T15" fmla="*/ 60742 h 1536"/>
                  <a:gd name="T16" fmla="*/ 78981 w 1814"/>
                  <a:gd name="T17" fmla="*/ 76107 h 1536"/>
                  <a:gd name="T18" fmla="*/ 60742 w 1814"/>
                  <a:gd name="T19" fmla="*/ 79036 h 1536"/>
                  <a:gd name="T20" fmla="*/ 63616 w 1814"/>
                  <a:gd name="T21" fmla="*/ 69530 h 1536"/>
                  <a:gd name="T22" fmla="*/ 54883 w 1814"/>
                  <a:gd name="T23" fmla="*/ 54883 h 1536"/>
                  <a:gd name="T24" fmla="*/ 45377 w 1814"/>
                  <a:gd name="T25" fmla="*/ 48306 h 1536"/>
                  <a:gd name="T26" fmla="*/ 36589 w 1814"/>
                  <a:gd name="T27" fmla="*/ 63671 h 1536"/>
                  <a:gd name="T28" fmla="*/ 39518 w 1814"/>
                  <a:gd name="T29" fmla="*/ 73178 h 1536"/>
                  <a:gd name="T30" fmla="*/ 36589 w 1814"/>
                  <a:gd name="T31" fmla="*/ 76107 h 1536"/>
                  <a:gd name="T32" fmla="*/ 18294 w 1814"/>
                  <a:gd name="T33" fmla="*/ 69530 h 1536"/>
                  <a:gd name="T34" fmla="*/ 33660 w 1814"/>
                  <a:gd name="T35" fmla="*/ 57813 h 1536"/>
                  <a:gd name="T36" fmla="*/ 42447 w 1814"/>
                  <a:gd name="T37" fmla="*/ 45377 h 1536"/>
                  <a:gd name="T38" fmla="*/ 21224 w 1814"/>
                  <a:gd name="T39" fmla="*/ 8843 h 1536"/>
                  <a:gd name="T40" fmla="*/ 42447 w 1814"/>
                  <a:gd name="T41" fmla="*/ 5914 h 1536"/>
                  <a:gd name="T42" fmla="*/ 2929 w 1814"/>
                  <a:gd name="T43" fmla="*/ 14647 h 1536"/>
                  <a:gd name="T44" fmla="*/ 36589 w 1814"/>
                  <a:gd name="T45" fmla="*/ 42448 h 1536"/>
                  <a:gd name="T46" fmla="*/ 30730 w 1814"/>
                  <a:gd name="T47" fmla="*/ 51235 h 1536"/>
                  <a:gd name="T48" fmla="*/ 18294 w 1814"/>
                  <a:gd name="T49" fmla="*/ 63671 h 1536"/>
                  <a:gd name="T50" fmla="*/ 5859 w 1814"/>
                  <a:gd name="T51" fmla="*/ 79036 h 1536"/>
                  <a:gd name="T52" fmla="*/ 39518 w 1814"/>
                  <a:gd name="T53" fmla="*/ 81966 h 1536"/>
                  <a:gd name="T54" fmla="*/ 49025 w 1814"/>
                  <a:gd name="T55" fmla="*/ 69530 h 1536"/>
                  <a:gd name="T56" fmla="*/ 45377 w 1814"/>
                  <a:gd name="T57" fmla="*/ 60742 h 1536"/>
                  <a:gd name="T58" fmla="*/ 54883 w 1814"/>
                  <a:gd name="T59" fmla="*/ 63671 h 1536"/>
                  <a:gd name="T60" fmla="*/ 51954 w 1814"/>
                  <a:gd name="T61" fmla="*/ 79036 h 1536"/>
                  <a:gd name="T62" fmla="*/ 94346 w 1814"/>
                  <a:gd name="T63" fmla="*/ 84895 h 1536"/>
                  <a:gd name="T64" fmla="*/ 88487 w 1814"/>
                  <a:gd name="T65" fmla="*/ 69530 h 1536"/>
                  <a:gd name="T66" fmla="*/ 67319 w 1814"/>
                  <a:gd name="T67" fmla="*/ 54883 h 1536"/>
                  <a:gd name="T68" fmla="*/ 70248 w 1814"/>
                  <a:gd name="T69" fmla="*/ 27082 h 1536"/>
                  <a:gd name="T70" fmla="*/ 94346 w 1814"/>
                  <a:gd name="T71" fmla="*/ 18350 h 1536"/>
                  <a:gd name="T72" fmla="*/ 97275 w 1814"/>
                  <a:gd name="T73" fmla="*/ 8843 h 1536"/>
                  <a:gd name="T74" fmla="*/ 49025 w 1814"/>
                  <a:gd name="T75" fmla="*/ 14647 h 1536"/>
                  <a:gd name="T76" fmla="*/ 49025 w 1814"/>
                  <a:gd name="T77" fmla="*/ 24153 h 1536"/>
                  <a:gd name="T78" fmla="*/ 42447 w 1814"/>
                  <a:gd name="T79" fmla="*/ 18350 h 1536"/>
                  <a:gd name="T80" fmla="*/ 49025 w 1814"/>
                  <a:gd name="T81" fmla="*/ 8843 h 1536"/>
                  <a:gd name="T82" fmla="*/ 45377 w 1814"/>
                  <a:gd name="T83" fmla="*/ 2985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34A541C8-D761-4E8D-8F2B-7EEAF6FD8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950700 w 22395"/>
                  <a:gd name="T1" fmla="*/ 477422 h 21477"/>
                  <a:gd name="T2" fmla="*/ 994142 w 22395"/>
                  <a:gd name="T3" fmla="*/ 516222 h 21477"/>
                  <a:gd name="T4" fmla="*/ 1012436 w 22395"/>
                  <a:gd name="T5" fmla="*/ 921462 h 21477"/>
                  <a:gd name="T6" fmla="*/ 954679 w 22395"/>
                  <a:gd name="T7" fmla="*/ 979274 h 21477"/>
                  <a:gd name="T8" fmla="*/ 542807 w 22395"/>
                  <a:gd name="T9" fmla="*/ 973415 h 21477"/>
                  <a:gd name="T10" fmla="*/ 515725 w 22395"/>
                  <a:gd name="T11" fmla="*/ 909026 h 21477"/>
                  <a:gd name="T12" fmla="*/ 923949 w 22395"/>
                  <a:gd name="T13" fmla="*/ 488421 h 21477"/>
                  <a:gd name="T14" fmla="*/ 950700 w 22395"/>
                  <a:gd name="T15" fmla="*/ 477422 h 21477"/>
                  <a:gd name="T16" fmla="*/ 1112309 w 22395"/>
                  <a:gd name="T17" fmla="*/ 55 h 21477"/>
                  <a:gd name="T18" fmla="*/ 1046096 w 22395"/>
                  <a:gd name="T19" fmla="*/ 28298 h 21477"/>
                  <a:gd name="T20" fmla="*/ 54883 w 22395"/>
                  <a:gd name="T21" fmla="*/ 1034157 h 21477"/>
                  <a:gd name="T22" fmla="*/ 125131 w 22395"/>
                  <a:gd name="T23" fmla="*/ 1187034 h 21477"/>
                  <a:gd name="T24" fmla="*/ 1122147 w 22395"/>
                  <a:gd name="T25" fmla="*/ 1187034 h 21477"/>
                  <a:gd name="T26" fmla="*/ 1237772 w 22395"/>
                  <a:gd name="T27" fmla="*/ 1073620 h 21477"/>
                  <a:gd name="T28" fmla="*/ 1204113 w 22395"/>
                  <a:gd name="T29" fmla="*/ 86111 h 21477"/>
                  <a:gd name="T30" fmla="*/ 1112309 w 22395"/>
                  <a:gd name="T31" fmla="*/ 55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5A18EAA9-5145-4A9E-BC6B-593888D94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1021223 w 18583"/>
                  <a:gd name="T1" fmla="*/ 0 h 18937"/>
                  <a:gd name="T2" fmla="*/ 1000000 w 18583"/>
                  <a:gd name="T3" fmla="*/ 18294 h 18937"/>
                  <a:gd name="T4" fmla="*/ 8788 w 18583"/>
                  <a:gd name="T5" fmla="*/ 1024153 h 18937"/>
                  <a:gd name="T6" fmla="*/ 0 w 18583"/>
                  <a:gd name="T7" fmla="*/ 1036589 h 18937"/>
                  <a:gd name="T8" fmla="*/ 0 w 18583"/>
                  <a:gd name="T9" fmla="*/ 1039518 h 18937"/>
                  <a:gd name="T10" fmla="*/ 16194 w 18583"/>
                  <a:gd name="T11" fmla="*/ 1046648 h 18937"/>
                  <a:gd name="T12" fmla="*/ 30730 w 18583"/>
                  <a:gd name="T13" fmla="*/ 1039518 h 18937"/>
                  <a:gd name="T14" fmla="*/ 1021223 w 18583"/>
                  <a:gd name="T15" fmla="*/ 30730 h 18937"/>
                  <a:gd name="T16" fmla="*/ 1021223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C1E60336-32F9-44D5-B7EC-03F28B2D7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55 h 1219"/>
                  <a:gd name="T2" fmla="*/ 0 w 1377"/>
                  <a:gd name="T3" fmla="*/ 8843 h 1219"/>
                  <a:gd name="T4" fmla="*/ 67319 w 1377"/>
                  <a:gd name="T5" fmla="*/ 67374 h 1219"/>
                  <a:gd name="T6" fmla="*/ 73178 w 1377"/>
                  <a:gd name="T7" fmla="*/ 67374 h 1219"/>
                  <a:gd name="T8" fmla="*/ 73178 w 1377"/>
                  <a:gd name="T9" fmla="*/ 57868 h 1219"/>
                  <a:gd name="T10" fmla="*/ 9506 w 1377"/>
                  <a:gd name="T11" fmla="*/ 55 h 1219"/>
                  <a:gd name="T12" fmla="*/ 0 w 1377"/>
                  <a:gd name="T13" fmla="*/ 55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1C3ECF78-5373-4E0E-BE7D-4B407B45C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4753 w 1377"/>
                  <a:gd name="T1" fmla="*/ 55 h 1259"/>
                  <a:gd name="T2" fmla="*/ 2929 w 1377"/>
                  <a:gd name="T3" fmla="*/ 2266 h 1259"/>
                  <a:gd name="T4" fmla="*/ 2929 w 1377"/>
                  <a:gd name="T5" fmla="*/ 8843 h 1259"/>
                  <a:gd name="T6" fmla="*/ 66601 w 1377"/>
                  <a:gd name="T7" fmla="*/ 69530 h 1259"/>
                  <a:gd name="T8" fmla="*/ 76107 w 1377"/>
                  <a:gd name="T9" fmla="*/ 69530 h 1259"/>
                  <a:gd name="T10" fmla="*/ 73178 w 1377"/>
                  <a:gd name="T11" fmla="*/ 60797 h 1259"/>
                  <a:gd name="T12" fmla="*/ 8788 w 1377"/>
                  <a:gd name="T13" fmla="*/ 2266 h 1259"/>
                  <a:gd name="T14" fmla="*/ 4753 w 1377"/>
                  <a:gd name="T15" fmla="*/ 55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C9B01CA6-FA21-4D6E-90F7-89A26220A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929 w 993"/>
                  <a:gd name="T1" fmla="*/ 55 h 888"/>
                  <a:gd name="T2" fmla="*/ 2929 w 993"/>
                  <a:gd name="T3" fmla="*/ 6632 h 888"/>
                  <a:gd name="T4" fmla="*/ 48306 w 993"/>
                  <a:gd name="T5" fmla="*/ 49025 h 888"/>
                  <a:gd name="T6" fmla="*/ 54883 w 993"/>
                  <a:gd name="T7" fmla="*/ 49025 h 888"/>
                  <a:gd name="T8" fmla="*/ 54883 w 993"/>
                  <a:gd name="T9" fmla="*/ 43166 h 888"/>
                  <a:gd name="T10" fmla="*/ 5859 w 993"/>
                  <a:gd name="T11" fmla="*/ 55 h 888"/>
                  <a:gd name="T12" fmla="*/ 2929 w 993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008A468A-A9E7-498D-88C8-5E9257B63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4035 w 994"/>
                  <a:gd name="T1" fmla="*/ 55 h 911"/>
                  <a:gd name="T2" fmla="*/ 55 w 994"/>
                  <a:gd name="T3" fmla="*/ 2764 h 911"/>
                  <a:gd name="T4" fmla="*/ 55 w 994"/>
                  <a:gd name="T5" fmla="*/ 5693 h 911"/>
                  <a:gd name="T6" fmla="*/ 48306 w 994"/>
                  <a:gd name="T7" fmla="*/ 48140 h 911"/>
                  <a:gd name="T8" fmla="*/ 51345 w 994"/>
                  <a:gd name="T9" fmla="*/ 50351 h 911"/>
                  <a:gd name="T10" fmla="*/ 54883 w 994"/>
                  <a:gd name="T11" fmla="*/ 48140 h 911"/>
                  <a:gd name="T12" fmla="*/ 54883 w 994"/>
                  <a:gd name="T13" fmla="*/ 45211 h 911"/>
                  <a:gd name="T14" fmla="*/ 5914 w 994"/>
                  <a:gd name="T15" fmla="*/ 2764 h 911"/>
                  <a:gd name="T16" fmla="*/ 4035 w 994"/>
                  <a:gd name="T17" fmla="*/ 55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38A9678C-D6DF-4207-B96D-9827B663B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1953 w 994"/>
                  <a:gd name="T7" fmla="*/ 48306 h 874"/>
                  <a:gd name="T8" fmla="*/ 51953 w 994"/>
                  <a:gd name="T9" fmla="*/ 42447 h 874"/>
                  <a:gd name="T10" fmla="*/ 6632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0E17FE7A-C7EC-4AB6-B876-B41839905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3648 w 993"/>
                  <a:gd name="T1" fmla="*/ 55 h 875"/>
                  <a:gd name="T2" fmla="*/ 3648 w 993"/>
                  <a:gd name="T3" fmla="*/ 5859 h 875"/>
                  <a:gd name="T4" fmla="*/ 49024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447 h 875"/>
                  <a:gd name="T10" fmla="*/ 6577 w 993"/>
                  <a:gd name="T11" fmla="*/ 55 h 875"/>
                  <a:gd name="T12" fmla="*/ 3648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3EB092A1-4B47-49AA-951A-F8960E603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4808 w 994"/>
                  <a:gd name="T1" fmla="*/ 55 h 914"/>
                  <a:gd name="T2" fmla="*/ 2985 w 994"/>
                  <a:gd name="T3" fmla="*/ 2211 h 914"/>
                  <a:gd name="T4" fmla="*/ 2985 w 994"/>
                  <a:gd name="T5" fmla="*/ 5140 h 914"/>
                  <a:gd name="T6" fmla="*/ 49024 w 994"/>
                  <a:gd name="T7" fmla="*/ 48306 h 914"/>
                  <a:gd name="T8" fmla="*/ 51953 w 994"/>
                  <a:gd name="T9" fmla="*/ 50517 h 914"/>
                  <a:gd name="T10" fmla="*/ 54883 w 994"/>
                  <a:gd name="T11" fmla="*/ 48306 h 914"/>
                  <a:gd name="T12" fmla="*/ 54883 w 994"/>
                  <a:gd name="T13" fmla="*/ 44658 h 914"/>
                  <a:gd name="T14" fmla="*/ 6632 w 994"/>
                  <a:gd name="T15" fmla="*/ 2211 h 914"/>
                  <a:gd name="T16" fmla="*/ 4808 w 994"/>
                  <a:gd name="T17" fmla="*/ 55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159E7774-BF3D-4B2A-A406-A52D0427D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55 w 994"/>
                  <a:gd name="T1" fmla="*/ 55 h 888"/>
                  <a:gd name="T2" fmla="*/ 55 w 994"/>
                  <a:gd name="T3" fmla="*/ 6632 h 888"/>
                  <a:gd name="T4" fmla="*/ 49079 w 994"/>
                  <a:gd name="T5" fmla="*/ 49080 h 888"/>
                  <a:gd name="T6" fmla="*/ 54938 w 994"/>
                  <a:gd name="T7" fmla="*/ 49080 h 888"/>
                  <a:gd name="T8" fmla="*/ 52009 w 994"/>
                  <a:gd name="T9" fmla="*/ 43221 h 888"/>
                  <a:gd name="T10" fmla="*/ 5914 w 994"/>
                  <a:gd name="T11" fmla="*/ 55 h 888"/>
                  <a:gd name="T12" fmla="*/ 55 w 994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A2F2F5A0-BA1A-4469-A96A-55F06EFDF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929 w 1047"/>
                  <a:gd name="T1" fmla="*/ 0 h 888"/>
                  <a:gd name="T2" fmla="*/ 2929 w 1047"/>
                  <a:gd name="T3" fmla="*/ 6577 h 888"/>
                  <a:gd name="T4" fmla="*/ 51954 w 1047"/>
                  <a:gd name="T5" fmla="*/ 49025 h 888"/>
                  <a:gd name="T6" fmla="*/ 54883 w 1047"/>
                  <a:gd name="T7" fmla="*/ 49025 h 888"/>
                  <a:gd name="T8" fmla="*/ 54883 w 1047"/>
                  <a:gd name="T9" fmla="*/ 43166 h 888"/>
                  <a:gd name="T10" fmla="*/ 9562 w 1047"/>
                  <a:gd name="T11" fmla="*/ 0 h 888"/>
                  <a:gd name="T12" fmla="*/ 2929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4AD9F4B5-469A-4853-9FB2-449F67F59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4422 w 994"/>
                  <a:gd name="T1" fmla="*/ 55 h 911"/>
                  <a:gd name="T2" fmla="*/ 2985 w 994"/>
                  <a:gd name="T3" fmla="*/ 2764 h 911"/>
                  <a:gd name="T4" fmla="*/ 2985 w 994"/>
                  <a:gd name="T5" fmla="*/ 5693 h 911"/>
                  <a:gd name="T6" fmla="*/ 49079 w 994"/>
                  <a:gd name="T7" fmla="*/ 48140 h 911"/>
                  <a:gd name="T8" fmla="*/ 53059 w 994"/>
                  <a:gd name="T9" fmla="*/ 50296 h 911"/>
                  <a:gd name="T10" fmla="*/ 54883 w 994"/>
                  <a:gd name="T11" fmla="*/ 48140 h 911"/>
                  <a:gd name="T12" fmla="*/ 54883 w 994"/>
                  <a:gd name="T13" fmla="*/ 45211 h 911"/>
                  <a:gd name="T14" fmla="*/ 5914 w 994"/>
                  <a:gd name="T15" fmla="*/ 2764 h 911"/>
                  <a:gd name="T16" fmla="*/ 4422 w 994"/>
                  <a:gd name="T17" fmla="*/ 55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6B671875-3555-439F-A38C-9BFB208BD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55 h 875"/>
                  <a:gd name="T2" fmla="*/ 2929 w 993"/>
                  <a:gd name="T3" fmla="*/ 5914 h 875"/>
                  <a:gd name="T4" fmla="*/ 48306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502 h 875"/>
                  <a:gd name="T10" fmla="*/ 5859 w 993"/>
                  <a:gd name="T11" fmla="*/ 55 h 875"/>
                  <a:gd name="T12" fmla="*/ 0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01FC9ADD-6D24-40CE-BBF5-79EF6B882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1953 w 994"/>
                  <a:gd name="T7" fmla="*/ 48306 h 874"/>
                  <a:gd name="T8" fmla="*/ 51953 w 994"/>
                  <a:gd name="T9" fmla="*/ 42447 h 874"/>
                  <a:gd name="T10" fmla="*/ 5859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170AF34B-4068-485C-AA43-3005C8A9D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4809 w 1047"/>
                  <a:gd name="T1" fmla="*/ 0 h 914"/>
                  <a:gd name="T2" fmla="*/ 2985 w 1047"/>
                  <a:gd name="T3" fmla="*/ 2211 h 914"/>
                  <a:gd name="T4" fmla="*/ 2985 w 1047"/>
                  <a:gd name="T5" fmla="*/ 5140 h 914"/>
                  <a:gd name="T6" fmla="*/ 48306 w 1047"/>
                  <a:gd name="T7" fmla="*/ 48306 h 914"/>
                  <a:gd name="T8" fmla="*/ 52728 w 1047"/>
                  <a:gd name="T9" fmla="*/ 50462 h 914"/>
                  <a:gd name="T10" fmla="*/ 54939 w 1047"/>
                  <a:gd name="T11" fmla="*/ 48306 h 914"/>
                  <a:gd name="T12" fmla="*/ 54939 w 1047"/>
                  <a:gd name="T13" fmla="*/ 44658 h 914"/>
                  <a:gd name="T14" fmla="*/ 8843 w 1047"/>
                  <a:gd name="T15" fmla="*/ 2211 h 914"/>
                  <a:gd name="T16" fmla="*/ 4809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AFC06C4E-0F31-4B83-AFDE-12B011CBD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3648 w 993"/>
                  <a:gd name="T1" fmla="*/ 55 h 888"/>
                  <a:gd name="T2" fmla="*/ 3648 w 993"/>
                  <a:gd name="T3" fmla="*/ 6632 h 888"/>
                  <a:gd name="T4" fmla="*/ 49024 w 993"/>
                  <a:gd name="T5" fmla="*/ 49025 h 888"/>
                  <a:gd name="T6" fmla="*/ 54883 w 993"/>
                  <a:gd name="T7" fmla="*/ 49025 h 888"/>
                  <a:gd name="T8" fmla="*/ 54883 w 993"/>
                  <a:gd name="T9" fmla="*/ 43221 h 888"/>
                  <a:gd name="T10" fmla="*/ 6577 w 993"/>
                  <a:gd name="T11" fmla="*/ 55 h 888"/>
                  <a:gd name="T12" fmla="*/ 3648 w 993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B8C6BF72-C415-424A-A85C-F69BFA203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55 w 994"/>
                  <a:gd name="T1" fmla="*/ 0 h 887"/>
                  <a:gd name="T2" fmla="*/ 55 w 994"/>
                  <a:gd name="T3" fmla="*/ 6577 h 887"/>
                  <a:gd name="T4" fmla="*/ 48306 w 994"/>
                  <a:gd name="T5" fmla="*/ 49024 h 887"/>
                  <a:gd name="T6" fmla="*/ 54883 w 994"/>
                  <a:gd name="T7" fmla="*/ 49024 h 887"/>
                  <a:gd name="T8" fmla="*/ 51235 w 994"/>
                  <a:gd name="T9" fmla="*/ 43165 h 887"/>
                  <a:gd name="T10" fmla="*/ 5914 w 994"/>
                  <a:gd name="T11" fmla="*/ 0 h 887"/>
                  <a:gd name="T12" fmla="*/ 55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534EE4E9-89CD-47B2-8CA0-88723A9CC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266 w 994"/>
                  <a:gd name="T1" fmla="*/ 0 h 911"/>
                  <a:gd name="T2" fmla="*/ 55 w 994"/>
                  <a:gd name="T3" fmla="*/ 2764 h 911"/>
                  <a:gd name="T4" fmla="*/ 55 w 994"/>
                  <a:gd name="T5" fmla="*/ 5693 h 911"/>
                  <a:gd name="T6" fmla="*/ 49079 w 994"/>
                  <a:gd name="T7" fmla="*/ 48140 h 911"/>
                  <a:gd name="T8" fmla="*/ 50516 w 994"/>
                  <a:gd name="T9" fmla="*/ 50296 h 911"/>
                  <a:gd name="T10" fmla="*/ 52009 w 994"/>
                  <a:gd name="T11" fmla="*/ 48140 h 911"/>
                  <a:gd name="T12" fmla="*/ 52009 w 994"/>
                  <a:gd name="T13" fmla="*/ 45211 h 911"/>
                  <a:gd name="T14" fmla="*/ 6632 w 994"/>
                  <a:gd name="T15" fmla="*/ 2764 h 911"/>
                  <a:gd name="T16" fmla="*/ 226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0E5FC50A-E88B-4E33-882E-2CC3857C0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929 w 993"/>
                  <a:gd name="T1" fmla="*/ 55 h 875"/>
                  <a:gd name="T2" fmla="*/ 2929 w 993"/>
                  <a:gd name="T3" fmla="*/ 5914 h 875"/>
                  <a:gd name="T4" fmla="*/ 49024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447 h 875"/>
                  <a:gd name="T10" fmla="*/ 5859 w 993"/>
                  <a:gd name="T11" fmla="*/ 55 h 875"/>
                  <a:gd name="T12" fmla="*/ 2929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F97FD1AC-515B-4112-9498-F3F7A7DD7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4883 w 994"/>
                  <a:gd name="T7" fmla="*/ 48306 h 874"/>
                  <a:gd name="T8" fmla="*/ 54883 w 994"/>
                  <a:gd name="T9" fmla="*/ 42447 h 874"/>
                  <a:gd name="T10" fmla="*/ 6632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46176D25-B911-4104-BE7E-47227DF6D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929 w 993"/>
                  <a:gd name="T1" fmla="*/ 55 h 928"/>
                  <a:gd name="T2" fmla="*/ 0 w 993"/>
                  <a:gd name="T3" fmla="*/ 2266 h 928"/>
                  <a:gd name="T4" fmla="*/ 0 w 993"/>
                  <a:gd name="T5" fmla="*/ 5195 h 928"/>
                  <a:gd name="T6" fmla="*/ 49024 w 993"/>
                  <a:gd name="T7" fmla="*/ 48306 h 928"/>
                  <a:gd name="T8" fmla="*/ 51954 w 993"/>
                  <a:gd name="T9" fmla="*/ 51236 h 928"/>
                  <a:gd name="T10" fmla="*/ 51954 w 993"/>
                  <a:gd name="T11" fmla="*/ 44659 h 928"/>
                  <a:gd name="T12" fmla="*/ 5859 w 993"/>
                  <a:gd name="T13" fmla="*/ 2266 h 928"/>
                  <a:gd name="T14" fmla="*/ 2929 w 993"/>
                  <a:gd name="T15" fmla="*/ 55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C10142C4-D392-4A37-9CBE-1B0C70017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4422 w 1377"/>
                  <a:gd name="T1" fmla="*/ 55 h 1242"/>
                  <a:gd name="T2" fmla="*/ 0 w 1377"/>
                  <a:gd name="T3" fmla="*/ 2266 h 1242"/>
                  <a:gd name="T4" fmla="*/ 0 w 1377"/>
                  <a:gd name="T5" fmla="*/ 8125 h 1242"/>
                  <a:gd name="T6" fmla="*/ 66601 w 1377"/>
                  <a:gd name="T7" fmla="*/ 65882 h 1242"/>
                  <a:gd name="T8" fmla="*/ 68480 w 1377"/>
                  <a:gd name="T9" fmla="*/ 68645 h 1242"/>
                  <a:gd name="T10" fmla="*/ 73178 w 1377"/>
                  <a:gd name="T11" fmla="*/ 65882 h 1242"/>
                  <a:gd name="T12" fmla="*/ 73178 w 1377"/>
                  <a:gd name="T13" fmla="*/ 60023 h 1242"/>
                  <a:gd name="T14" fmla="*/ 8788 w 1377"/>
                  <a:gd name="T15" fmla="*/ 2266 h 1242"/>
                  <a:gd name="T16" fmla="*/ 4422 w 1377"/>
                  <a:gd name="T17" fmla="*/ 55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1C425299-C4E0-4251-B517-434B6F5DC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929 w 1377"/>
                  <a:gd name="T1" fmla="*/ 0 h 1258"/>
                  <a:gd name="T2" fmla="*/ 2929 w 1377"/>
                  <a:gd name="T3" fmla="*/ 9562 h 1258"/>
                  <a:gd name="T4" fmla="*/ 67319 w 1377"/>
                  <a:gd name="T5" fmla="*/ 67319 h 1258"/>
                  <a:gd name="T6" fmla="*/ 71354 w 1377"/>
                  <a:gd name="T7" fmla="*/ 69530 h 1258"/>
                  <a:gd name="T8" fmla="*/ 73178 w 1377"/>
                  <a:gd name="T9" fmla="*/ 67319 h 1258"/>
                  <a:gd name="T10" fmla="*/ 73178 w 1377"/>
                  <a:gd name="T11" fmla="*/ 61461 h 1258"/>
                  <a:gd name="T12" fmla="*/ 9506 w 1377"/>
                  <a:gd name="T13" fmla="*/ 0 h 1258"/>
                  <a:gd name="T14" fmla="*/ 2929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8789317D-410A-41E5-A40F-3DB35A4EF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7406 w 1430"/>
                  <a:gd name="T1" fmla="*/ 55 h 1245"/>
                  <a:gd name="T2" fmla="*/ 2929 w 1430"/>
                  <a:gd name="T3" fmla="*/ 2211 h 1245"/>
                  <a:gd name="T4" fmla="*/ 2929 w 1430"/>
                  <a:gd name="T5" fmla="*/ 8069 h 1245"/>
                  <a:gd name="T6" fmla="*/ 70248 w 1430"/>
                  <a:gd name="T7" fmla="*/ 68811 h 1245"/>
                  <a:gd name="T8" fmla="*/ 76107 w 1430"/>
                  <a:gd name="T9" fmla="*/ 68811 h 1245"/>
                  <a:gd name="T10" fmla="*/ 76107 w 1430"/>
                  <a:gd name="T11" fmla="*/ 60023 h 1245"/>
                  <a:gd name="T12" fmla="*/ 12436 w 1430"/>
                  <a:gd name="T13" fmla="*/ 2211 h 1245"/>
                  <a:gd name="T14" fmla="*/ 7406 w 1430"/>
                  <a:gd name="T15" fmla="*/ 55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D7175BD2-9B80-46A1-901D-82EF6052D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4809 w 1377"/>
                  <a:gd name="T1" fmla="*/ 55 h 1245"/>
                  <a:gd name="T2" fmla="*/ 2929 w 1377"/>
                  <a:gd name="T3" fmla="*/ 2211 h 1245"/>
                  <a:gd name="T4" fmla="*/ 2929 w 1377"/>
                  <a:gd name="T5" fmla="*/ 8788 h 1245"/>
                  <a:gd name="T6" fmla="*/ 66601 w 1377"/>
                  <a:gd name="T7" fmla="*/ 66600 h 1245"/>
                  <a:gd name="T8" fmla="*/ 71243 w 1377"/>
                  <a:gd name="T9" fmla="*/ 68811 h 1245"/>
                  <a:gd name="T10" fmla="*/ 73178 w 1377"/>
                  <a:gd name="T11" fmla="*/ 66600 h 1245"/>
                  <a:gd name="T12" fmla="*/ 73178 w 1377"/>
                  <a:gd name="T13" fmla="*/ 60023 h 1245"/>
                  <a:gd name="T14" fmla="*/ 8788 w 1377"/>
                  <a:gd name="T15" fmla="*/ 2211 h 1245"/>
                  <a:gd name="T16" fmla="*/ 4809 w 1377"/>
                  <a:gd name="T17" fmla="*/ 55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BF45472A-4A16-4194-9DD1-7626A3BDFA97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01444C7F-14D1-4EE3-9071-9158E7298F6A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F2C637C9-D43E-4005-A14E-AAF685279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45377 w 18305"/>
                  <a:gd name="T1" fmla="*/ 0 h 3310"/>
                  <a:gd name="T2" fmla="*/ 55 w 18305"/>
                  <a:gd name="T3" fmla="*/ 51954 h 3310"/>
                  <a:gd name="T4" fmla="*/ 55 w 18305"/>
                  <a:gd name="T5" fmla="*/ 130935 h 3310"/>
                  <a:gd name="T6" fmla="*/ 45377 w 18305"/>
                  <a:gd name="T7" fmla="*/ 182889 h 3310"/>
                  <a:gd name="T8" fmla="*/ 1011717 w 18305"/>
                  <a:gd name="T9" fmla="*/ 182889 h 3310"/>
                  <a:gd name="T10" fmla="*/ 1011717 w 18305"/>
                  <a:gd name="T11" fmla="*/ 0 h 3310"/>
                  <a:gd name="T12" fmla="*/ 45377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AF8113EB-C4C4-46F5-BB05-FB362679D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55 w 18305"/>
                  <a:gd name="T1" fmla="*/ 55 h 1656"/>
                  <a:gd name="T2" fmla="*/ 55 w 18305"/>
                  <a:gd name="T3" fmla="*/ 39518 h 1656"/>
                  <a:gd name="T4" fmla="*/ 45377 w 18305"/>
                  <a:gd name="T5" fmla="*/ 91472 h 1656"/>
                  <a:gd name="T6" fmla="*/ 1011717 w 18305"/>
                  <a:gd name="T7" fmla="*/ 91472 h 1656"/>
                  <a:gd name="T8" fmla="*/ 1011717 w 18305"/>
                  <a:gd name="T9" fmla="*/ 55 h 1656"/>
                  <a:gd name="T10" fmla="*/ 55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6459B3F7-5D25-467C-8013-5A251F8CC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128005 w 20290"/>
                  <a:gd name="T1" fmla="*/ 55 h 5507"/>
                  <a:gd name="T2" fmla="*/ 0 w 20290"/>
                  <a:gd name="T3" fmla="*/ 115625 h 5507"/>
                  <a:gd name="T4" fmla="*/ 0 w 20290"/>
                  <a:gd name="T5" fmla="*/ 194606 h 5507"/>
                  <a:gd name="T6" fmla="*/ 128005 w 20290"/>
                  <a:gd name="T7" fmla="*/ 304372 h 5507"/>
                  <a:gd name="T8" fmla="*/ 1121428 w 20290"/>
                  <a:gd name="T9" fmla="*/ 304372 h 5507"/>
                  <a:gd name="T10" fmla="*/ 1121428 w 20290"/>
                  <a:gd name="T11" fmla="*/ 243630 h 5507"/>
                  <a:gd name="T12" fmla="*/ 1121428 w 20290"/>
                  <a:gd name="T13" fmla="*/ 60742 h 5507"/>
                  <a:gd name="T14" fmla="*/ 1121428 w 20290"/>
                  <a:gd name="T15" fmla="*/ 55 h 5507"/>
                  <a:gd name="T16" fmla="*/ 128005 w 20290"/>
                  <a:gd name="T17" fmla="*/ 55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B982AAA7-4EC9-4E8E-951C-910B71744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125076 w 20290"/>
                  <a:gd name="T1" fmla="*/ 55 h 5507"/>
                  <a:gd name="T2" fmla="*/ 0 w 20290"/>
                  <a:gd name="T3" fmla="*/ 115625 h 5507"/>
                  <a:gd name="T4" fmla="*/ 0 w 20290"/>
                  <a:gd name="T5" fmla="*/ 194606 h 5507"/>
                  <a:gd name="T6" fmla="*/ 125076 w 20290"/>
                  <a:gd name="T7" fmla="*/ 304372 h 5507"/>
                  <a:gd name="T8" fmla="*/ 1121428 w 20290"/>
                  <a:gd name="T9" fmla="*/ 304372 h 5507"/>
                  <a:gd name="T10" fmla="*/ 1121428 w 20290"/>
                  <a:gd name="T11" fmla="*/ 243630 h 5507"/>
                  <a:gd name="T12" fmla="*/ 118499 w 20290"/>
                  <a:gd name="T13" fmla="*/ 243630 h 5507"/>
                  <a:gd name="T14" fmla="*/ 73177 w 20290"/>
                  <a:gd name="T15" fmla="*/ 191676 h 5507"/>
                  <a:gd name="T16" fmla="*/ 73177 w 20290"/>
                  <a:gd name="T17" fmla="*/ 112696 h 5507"/>
                  <a:gd name="T18" fmla="*/ 118499 w 20290"/>
                  <a:gd name="T19" fmla="*/ 60742 h 5507"/>
                  <a:gd name="T20" fmla="*/ 1121428 w 20290"/>
                  <a:gd name="T21" fmla="*/ 60742 h 5507"/>
                  <a:gd name="T22" fmla="*/ 1121428 w 20290"/>
                  <a:gd name="T23" fmla="*/ 55 h 5507"/>
                  <a:gd name="T24" fmla="*/ 125076 w 20290"/>
                  <a:gd name="T25" fmla="*/ 55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5514052E-273F-4C7B-8A32-E3AA930F8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45377 w 18305"/>
                  <a:gd name="T1" fmla="*/ 0 h 3310"/>
                  <a:gd name="T2" fmla="*/ 55 w 18305"/>
                  <a:gd name="T3" fmla="*/ 51954 h 3310"/>
                  <a:gd name="T4" fmla="*/ 55 w 18305"/>
                  <a:gd name="T5" fmla="*/ 130935 h 3310"/>
                  <a:gd name="T6" fmla="*/ 45377 w 18305"/>
                  <a:gd name="T7" fmla="*/ 182889 h 3310"/>
                  <a:gd name="T8" fmla="*/ 1011717 w 18305"/>
                  <a:gd name="T9" fmla="*/ 182889 h 3310"/>
                  <a:gd name="T10" fmla="*/ 1011717 w 18305"/>
                  <a:gd name="T11" fmla="*/ 0 h 3310"/>
                  <a:gd name="T12" fmla="*/ 45377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A189437A-BFE9-4349-AFDB-8DB572994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55 w 18305"/>
                  <a:gd name="T1" fmla="*/ 55 h 1656"/>
                  <a:gd name="T2" fmla="*/ 55 w 18305"/>
                  <a:gd name="T3" fmla="*/ 39518 h 1656"/>
                  <a:gd name="T4" fmla="*/ 45377 w 18305"/>
                  <a:gd name="T5" fmla="*/ 91472 h 1656"/>
                  <a:gd name="T6" fmla="*/ 1011717 w 18305"/>
                  <a:gd name="T7" fmla="*/ 91472 h 1656"/>
                  <a:gd name="T8" fmla="*/ 1011717 w 18305"/>
                  <a:gd name="T9" fmla="*/ 55 h 1656"/>
                  <a:gd name="T10" fmla="*/ 55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E08C4FDB-2B10-4356-9649-2CCE3B5D0152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86B3CEF0-1E0E-45F9-861E-83400DCFB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55 w 20291"/>
                  <a:gd name="T1" fmla="*/ 55 h 5520"/>
                  <a:gd name="T2" fmla="*/ 55 w 20291"/>
                  <a:gd name="T3" fmla="*/ 61460 h 5520"/>
                  <a:gd name="T4" fmla="*/ 1005859 w 20291"/>
                  <a:gd name="T5" fmla="*/ 61460 h 5520"/>
                  <a:gd name="T6" fmla="*/ 1048306 w 20291"/>
                  <a:gd name="T7" fmla="*/ 112695 h 5520"/>
                  <a:gd name="T8" fmla="*/ 1048306 w 20291"/>
                  <a:gd name="T9" fmla="*/ 192395 h 5520"/>
                  <a:gd name="T10" fmla="*/ 1005859 w 20291"/>
                  <a:gd name="T11" fmla="*/ 244348 h 5520"/>
                  <a:gd name="T12" fmla="*/ 55 w 20291"/>
                  <a:gd name="T13" fmla="*/ 244348 h 5520"/>
                  <a:gd name="T14" fmla="*/ 55 w 20291"/>
                  <a:gd name="T15" fmla="*/ 305090 h 5520"/>
                  <a:gd name="T16" fmla="*/ 1000000 w 20291"/>
                  <a:gd name="T17" fmla="*/ 305090 h 5520"/>
                  <a:gd name="T18" fmla="*/ 1121429 w 20291"/>
                  <a:gd name="T19" fmla="*/ 195324 h 5520"/>
                  <a:gd name="T20" fmla="*/ 1121429 w 20291"/>
                  <a:gd name="T21" fmla="*/ 116343 h 5520"/>
                  <a:gd name="T22" fmla="*/ 1000000 w 20291"/>
                  <a:gd name="T23" fmla="*/ 55 h 5520"/>
                  <a:gd name="T24" fmla="*/ 55 w 20291"/>
                  <a:gd name="T25" fmla="*/ 55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EC4B7EE8-62F9-4848-BDC8-469916DA2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182889 h 3310"/>
                  <a:gd name="T4" fmla="*/ 969270 w 18305"/>
                  <a:gd name="T5" fmla="*/ 182889 h 3310"/>
                  <a:gd name="T6" fmla="*/ 1011717 w 18305"/>
                  <a:gd name="T7" fmla="*/ 130935 h 3310"/>
                  <a:gd name="T8" fmla="*/ 1011717 w 18305"/>
                  <a:gd name="T9" fmla="*/ 51235 h 3310"/>
                  <a:gd name="T10" fmla="*/ 969270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B6D77567-1B3C-4F3A-9FE8-35395F593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55 h 1656"/>
                  <a:gd name="T2" fmla="*/ 0 w 18305"/>
                  <a:gd name="T3" fmla="*/ 91472 h 1656"/>
                  <a:gd name="T4" fmla="*/ 969270 w 18305"/>
                  <a:gd name="T5" fmla="*/ 91472 h 1656"/>
                  <a:gd name="T6" fmla="*/ 1011717 w 18305"/>
                  <a:gd name="T7" fmla="*/ 39518 h 1656"/>
                  <a:gd name="T8" fmla="*/ 1011717 w 18305"/>
                  <a:gd name="T9" fmla="*/ 55 h 1656"/>
                  <a:gd name="T10" fmla="*/ 0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1B30B61C-3673-4239-B4A5-50C645687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56375 w 3620"/>
                  <a:gd name="T1" fmla="*/ 0 h 3688"/>
                  <a:gd name="T2" fmla="*/ 0 w 3620"/>
                  <a:gd name="T3" fmla="*/ 26806 h 3688"/>
                  <a:gd name="T4" fmla="*/ 63671 w 3620"/>
                  <a:gd name="T5" fmla="*/ 203836 h 3688"/>
                  <a:gd name="T6" fmla="*/ 191676 w 3620"/>
                  <a:gd name="T7" fmla="*/ 72127 h 3688"/>
                  <a:gd name="T8" fmla="*/ 56375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A28BDE35-86FA-42FD-90CD-3C27C2DCE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19289 w 1166"/>
                  <a:gd name="T1" fmla="*/ 0 h 1147"/>
                  <a:gd name="T2" fmla="*/ 55 w 1166"/>
                  <a:gd name="T3" fmla="*/ 4864 h 1147"/>
                  <a:gd name="T4" fmla="*/ 21279 w 1166"/>
                  <a:gd name="T5" fmla="*/ 63395 h 1147"/>
                  <a:gd name="T6" fmla="*/ 64445 w 1166"/>
                  <a:gd name="T7" fmla="*/ 17300 h 1147"/>
                  <a:gd name="T8" fmla="*/ 36644 w 1166"/>
                  <a:gd name="T9" fmla="*/ 1934 h 1147"/>
                  <a:gd name="T10" fmla="*/ 19289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040C96F5-F07B-40C6-A7FF-4A34D6349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42447 w 4130"/>
                  <a:gd name="T1" fmla="*/ 0 h 2753"/>
                  <a:gd name="T2" fmla="*/ 18294 w 4130"/>
                  <a:gd name="T3" fmla="*/ 15365 h 2753"/>
                  <a:gd name="T4" fmla="*/ 2929 w 4130"/>
                  <a:gd name="T5" fmla="*/ 88542 h 2753"/>
                  <a:gd name="T6" fmla="*/ 2929 w 4130"/>
                  <a:gd name="T7" fmla="*/ 103134 h 2753"/>
                  <a:gd name="T8" fmla="*/ 14647 w 4130"/>
                  <a:gd name="T9" fmla="*/ 112640 h 2753"/>
                  <a:gd name="T10" fmla="*/ 18294 w 4130"/>
                  <a:gd name="T11" fmla="*/ 112640 h 2753"/>
                  <a:gd name="T12" fmla="*/ 185818 w 4130"/>
                  <a:gd name="T13" fmla="*/ 152158 h 2753"/>
                  <a:gd name="T14" fmla="*/ 201183 w 4130"/>
                  <a:gd name="T15" fmla="*/ 149229 h 2753"/>
                  <a:gd name="T16" fmla="*/ 209971 w 4130"/>
                  <a:gd name="T17" fmla="*/ 136793 h 2753"/>
                  <a:gd name="T18" fmla="*/ 225336 w 4130"/>
                  <a:gd name="T19" fmla="*/ 66545 h 2753"/>
                  <a:gd name="T20" fmla="*/ 209971 w 4130"/>
                  <a:gd name="T21" fmla="*/ 42447 h 2753"/>
                  <a:gd name="T22" fmla="*/ 42447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B6328F30-7962-4754-A74B-F7A02FFDB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8788 w 3905"/>
                  <a:gd name="T1" fmla="*/ 55 h 1814"/>
                  <a:gd name="T2" fmla="*/ 2929 w 3905"/>
                  <a:gd name="T3" fmla="*/ 36644 h 1814"/>
                  <a:gd name="T4" fmla="*/ 2929 w 3905"/>
                  <a:gd name="T5" fmla="*/ 51235 h 1814"/>
                  <a:gd name="T6" fmla="*/ 14647 w 3905"/>
                  <a:gd name="T7" fmla="*/ 60742 h 1814"/>
                  <a:gd name="T8" fmla="*/ 18294 w 3905"/>
                  <a:gd name="T9" fmla="*/ 60742 h 1814"/>
                  <a:gd name="T10" fmla="*/ 185817 w 3905"/>
                  <a:gd name="T11" fmla="*/ 100260 h 1814"/>
                  <a:gd name="T12" fmla="*/ 201182 w 3905"/>
                  <a:gd name="T13" fmla="*/ 97331 h 1814"/>
                  <a:gd name="T14" fmla="*/ 209970 w 3905"/>
                  <a:gd name="T15" fmla="*/ 84895 h 1814"/>
                  <a:gd name="T16" fmla="*/ 215829 w 3905"/>
                  <a:gd name="T17" fmla="*/ 51235 h 1814"/>
                  <a:gd name="T18" fmla="*/ 8788 w 3905"/>
                  <a:gd name="T19" fmla="*/ 55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DA7CA4D6-B2E8-4B03-BC15-858437E5B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152159 w 3799"/>
                  <a:gd name="T1" fmla="*/ 0 h 12455"/>
                  <a:gd name="T2" fmla="*/ 0 w 3799"/>
                  <a:gd name="T3" fmla="*/ 637153 h 12455"/>
                  <a:gd name="T4" fmla="*/ 48306 w 3799"/>
                  <a:gd name="T5" fmla="*/ 688333 h 12455"/>
                  <a:gd name="T6" fmla="*/ 209971 w 3799"/>
                  <a:gd name="T7" fmla="*/ 15365 h 12455"/>
                  <a:gd name="T8" fmla="*/ 152159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242ACB75-B9CB-482C-8746-DB5EC41DB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152214 w 4025"/>
                  <a:gd name="T1" fmla="*/ 0 h 12402"/>
                  <a:gd name="T2" fmla="*/ 55 w 4025"/>
                  <a:gd name="T3" fmla="*/ 634224 h 12402"/>
                  <a:gd name="T4" fmla="*/ 24153 w 4025"/>
                  <a:gd name="T5" fmla="*/ 685459 h 12402"/>
                  <a:gd name="T6" fmla="*/ 70248 w 4025"/>
                  <a:gd name="T7" fmla="*/ 652518 h 12402"/>
                  <a:gd name="T8" fmla="*/ 222407 w 4025"/>
                  <a:gd name="T9" fmla="*/ 15365 h 12402"/>
                  <a:gd name="T10" fmla="*/ 152214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F30367F4-02B4-4D88-AC48-D4B9D5839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161665 w 4077"/>
                  <a:gd name="T1" fmla="*/ 0 h 12190"/>
                  <a:gd name="T2" fmla="*/ 0 w 4077"/>
                  <a:gd name="T3" fmla="*/ 673741 h 12190"/>
                  <a:gd name="T4" fmla="*/ 0 w 4077"/>
                  <a:gd name="T5" fmla="*/ 673741 h 12190"/>
                  <a:gd name="T6" fmla="*/ 73178 w 4077"/>
                  <a:gd name="T7" fmla="*/ 649588 h 12190"/>
                  <a:gd name="T8" fmla="*/ 225336 w 4077"/>
                  <a:gd name="T9" fmla="*/ 15365 h 12190"/>
                  <a:gd name="T10" fmla="*/ 161665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0BBED7EC-5FB4-4DA9-8D4B-7F733FD27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46095 w 4355"/>
                  <a:gd name="T1" fmla="*/ 0 h 2926"/>
                  <a:gd name="T2" fmla="*/ 30730 w 4355"/>
                  <a:gd name="T3" fmla="*/ 2929 h 2926"/>
                  <a:gd name="T4" fmla="*/ 18294 w 4355"/>
                  <a:gd name="T5" fmla="*/ 15365 h 2926"/>
                  <a:gd name="T6" fmla="*/ 2929 w 4355"/>
                  <a:gd name="T7" fmla="*/ 91472 h 2926"/>
                  <a:gd name="T8" fmla="*/ 18294 w 4355"/>
                  <a:gd name="T9" fmla="*/ 116343 h 2926"/>
                  <a:gd name="T10" fmla="*/ 195324 w 4355"/>
                  <a:gd name="T11" fmla="*/ 161665 h 2926"/>
                  <a:gd name="T12" fmla="*/ 222407 w 4355"/>
                  <a:gd name="T13" fmla="*/ 143370 h 2926"/>
                  <a:gd name="T14" fmla="*/ 237772 w 4355"/>
                  <a:gd name="T15" fmla="*/ 70248 h 2926"/>
                  <a:gd name="T16" fmla="*/ 234842 w 4355"/>
                  <a:gd name="T17" fmla="*/ 51954 h 2926"/>
                  <a:gd name="T18" fmla="*/ 225336 w 4355"/>
                  <a:gd name="T19" fmla="*/ 46095 h 2926"/>
                  <a:gd name="T20" fmla="*/ 222407 w 4355"/>
                  <a:gd name="T21" fmla="*/ 43166 h 2926"/>
                  <a:gd name="T22" fmla="*/ 46095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AD733E6A-C4DE-4898-9DA1-00EE71A4F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33659 w 4130"/>
                  <a:gd name="T1" fmla="*/ 0 h 1933"/>
                  <a:gd name="T2" fmla="*/ 18294 w 4130"/>
                  <a:gd name="T3" fmla="*/ 2929 h 1933"/>
                  <a:gd name="T4" fmla="*/ 5859 w 4130"/>
                  <a:gd name="T5" fmla="*/ 15365 h 1933"/>
                  <a:gd name="T6" fmla="*/ 0 w 4130"/>
                  <a:gd name="T7" fmla="*/ 51954 h 1933"/>
                  <a:gd name="T8" fmla="*/ 216548 w 4130"/>
                  <a:gd name="T9" fmla="*/ 106837 h 1933"/>
                  <a:gd name="T10" fmla="*/ 225336 w 4130"/>
                  <a:gd name="T11" fmla="*/ 70248 h 1933"/>
                  <a:gd name="T12" fmla="*/ 222406 w 4130"/>
                  <a:gd name="T13" fmla="*/ 51954 h 1933"/>
                  <a:gd name="T14" fmla="*/ 212900 w 4130"/>
                  <a:gd name="T15" fmla="*/ 46095 h 1933"/>
                  <a:gd name="T16" fmla="*/ 209971 w 4130"/>
                  <a:gd name="T17" fmla="*/ 43166 h 1933"/>
                  <a:gd name="T18" fmla="*/ 33659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1A65EB88-478C-4139-B0E0-9E475BF48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14536 w 4408"/>
                  <a:gd name="T1" fmla="*/ 0 h 1458"/>
                  <a:gd name="T2" fmla="*/ 2929 w 4408"/>
                  <a:gd name="T3" fmla="*/ 9562 h 1458"/>
                  <a:gd name="T4" fmla="*/ 11717 w 4408"/>
                  <a:gd name="T5" fmla="*/ 27856 h 1458"/>
                  <a:gd name="T6" fmla="*/ 225336 w 4408"/>
                  <a:gd name="T7" fmla="*/ 79810 h 1458"/>
                  <a:gd name="T8" fmla="*/ 229923 w 4408"/>
                  <a:gd name="T9" fmla="*/ 80584 h 1458"/>
                  <a:gd name="T10" fmla="*/ 243630 w 4408"/>
                  <a:gd name="T11" fmla="*/ 71022 h 1458"/>
                  <a:gd name="T12" fmla="*/ 231194 w 4408"/>
                  <a:gd name="T13" fmla="*/ 52728 h 1458"/>
                  <a:gd name="T14" fmla="*/ 18294 w 4408"/>
                  <a:gd name="T15" fmla="*/ 829 h 1458"/>
                  <a:gd name="T16" fmla="*/ 1453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D427917B-84ED-41DA-9304-E83646A13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18294 w 4421"/>
                  <a:gd name="T1" fmla="*/ 55 h 1445"/>
                  <a:gd name="T2" fmla="*/ 3648 w 4421"/>
                  <a:gd name="T3" fmla="*/ 12491 h 1445"/>
                  <a:gd name="T4" fmla="*/ 12436 w 4421"/>
                  <a:gd name="T5" fmla="*/ 27138 h 1445"/>
                  <a:gd name="T6" fmla="*/ 226055 w 4421"/>
                  <a:gd name="T7" fmla="*/ 79036 h 1445"/>
                  <a:gd name="T8" fmla="*/ 230642 w 4421"/>
                  <a:gd name="T9" fmla="*/ 79810 h 1445"/>
                  <a:gd name="T10" fmla="*/ 244349 w 4421"/>
                  <a:gd name="T11" fmla="*/ 70248 h 1445"/>
                  <a:gd name="T12" fmla="*/ 231913 w 4421"/>
                  <a:gd name="T13" fmla="*/ 52009 h 1445"/>
                  <a:gd name="T14" fmla="*/ 18294 w 4421"/>
                  <a:gd name="T15" fmla="*/ 55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1AEA53A8-03E1-4A70-B588-945BED2B0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131598 w 2860"/>
                  <a:gd name="T1" fmla="*/ 0 h 4232"/>
                  <a:gd name="T2" fmla="*/ 118554 w 2860"/>
                  <a:gd name="T3" fmla="*/ 5638 h 4232"/>
                  <a:gd name="T4" fmla="*/ 21224 w 2860"/>
                  <a:gd name="T5" fmla="*/ 215609 h 4232"/>
                  <a:gd name="T6" fmla="*/ 45377 w 2860"/>
                  <a:gd name="T7" fmla="*/ 233848 h 4232"/>
                  <a:gd name="T8" fmla="*/ 48306 w 2860"/>
                  <a:gd name="T9" fmla="*/ 233848 h 4232"/>
                  <a:gd name="T10" fmla="*/ 66600 w 2860"/>
                  <a:gd name="T11" fmla="*/ 206821 h 4232"/>
                  <a:gd name="T12" fmla="*/ 142652 w 2860"/>
                  <a:gd name="T13" fmla="*/ 45156 h 4232"/>
                  <a:gd name="T14" fmla="*/ 149284 w 2860"/>
                  <a:gd name="T15" fmla="*/ 11496 h 4232"/>
                  <a:gd name="T16" fmla="*/ 131598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AE611FF8-0D89-4672-B4D7-B4C11D29427F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C61063E5-32AE-4055-BB7A-F3A95BD9E254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DCBD7277-798A-4D28-BECC-4154785B0AA1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FA5BF444-FBE8-45D1-A383-46EF3B563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126321 w 6588"/>
                <a:gd name="T1" fmla="*/ 31 h 4903"/>
                <a:gd name="T2" fmla="*/ 86658 w 6588"/>
                <a:gd name="T3" fmla="*/ 86658 h 4903"/>
                <a:gd name="T4" fmla="*/ 12548 w 6588"/>
                <a:gd name="T5" fmla="*/ 95013 h 4903"/>
                <a:gd name="T6" fmla="*/ 8355 w 6588"/>
                <a:gd name="T7" fmla="*/ 112748 h 4903"/>
                <a:gd name="T8" fmla="*/ 90820 w 6588"/>
                <a:gd name="T9" fmla="*/ 147194 h 4903"/>
                <a:gd name="T10" fmla="*/ 110108 w 6588"/>
                <a:gd name="T11" fmla="*/ 152288 h 4903"/>
                <a:gd name="T12" fmla="*/ 138839 w 6588"/>
                <a:gd name="T13" fmla="*/ 138870 h 4903"/>
                <a:gd name="T14" fmla="*/ 204624 w 6588"/>
                <a:gd name="T15" fmla="*/ 48050 h 4903"/>
                <a:gd name="T16" fmla="*/ 126321 w 6588"/>
                <a:gd name="T17" fmla="*/ 31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F10BE399-DEEE-4837-98EA-95D5AD913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517896 w 20032"/>
                <a:gd name="T1" fmla="*/ 31 h 16500"/>
                <a:gd name="T2" fmla="*/ 456211 w 20032"/>
                <a:gd name="T3" fmla="*/ 16648 h 16500"/>
                <a:gd name="T4" fmla="*/ 116941 w 20032"/>
                <a:gd name="T5" fmla="*/ 229596 h 16500"/>
                <a:gd name="T6" fmla="*/ 90851 w 20032"/>
                <a:gd name="T7" fmla="*/ 259849 h 16500"/>
                <a:gd name="T8" fmla="*/ 31 w 20032"/>
                <a:gd name="T9" fmla="*/ 464473 h 16500"/>
                <a:gd name="T10" fmla="*/ 78334 w 20032"/>
                <a:gd name="T11" fmla="*/ 512492 h 16500"/>
                <a:gd name="T12" fmla="*/ 204624 w 20032"/>
                <a:gd name="T13" fmla="*/ 342314 h 16500"/>
                <a:gd name="T14" fmla="*/ 309017 w 20032"/>
                <a:gd name="T15" fmla="*/ 320416 h 16500"/>
                <a:gd name="T16" fmla="*/ 482301 w 20032"/>
                <a:gd name="T17" fmla="*/ 277615 h 16500"/>
                <a:gd name="T18" fmla="*/ 578339 w 20032"/>
                <a:gd name="T19" fmla="*/ 220185 h 16500"/>
                <a:gd name="T20" fmla="*/ 608623 w 20032"/>
                <a:gd name="T21" fmla="*/ 173222 h 16500"/>
                <a:gd name="T22" fmla="*/ 622196 w 20032"/>
                <a:gd name="T23" fmla="*/ 121010 h 16500"/>
                <a:gd name="T24" fmla="*/ 622196 w 20032"/>
                <a:gd name="T25" fmla="*/ 107468 h 16500"/>
                <a:gd name="T26" fmla="*/ 556411 w 20032"/>
                <a:gd name="T27" fmla="*/ 7237 h 16500"/>
                <a:gd name="T28" fmla="*/ 517896 w 20032"/>
                <a:gd name="T29" fmla="*/ 31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F7E35E40-D271-4B53-8307-675BB4CA8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517896 w 20032"/>
                <a:gd name="T1" fmla="*/ 31 h 16500"/>
                <a:gd name="T2" fmla="*/ 456211 w 20032"/>
                <a:gd name="T3" fmla="*/ 16648 h 16500"/>
                <a:gd name="T4" fmla="*/ 116941 w 20032"/>
                <a:gd name="T5" fmla="*/ 229596 h 16500"/>
                <a:gd name="T6" fmla="*/ 90851 w 20032"/>
                <a:gd name="T7" fmla="*/ 259849 h 16500"/>
                <a:gd name="T8" fmla="*/ 31 w 20032"/>
                <a:gd name="T9" fmla="*/ 464473 h 16500"/>
                <a:gd name="T10" fmla="*/ 34477 w 20032"/>
                <a:gd name="T11" fmla="*/ 486370 h 16500"/>
                <a:gd name="T12" fmla="*/ 78334 w 20032"/>
                <a:gd name="T13" fmla="*/ 512492 h 16500"/>
                <a:gd name="T14" fmla="*/ 204624 w 20032"/>
                <a:gd name="T15" fmla="*/ 342314 h 16500"/>
                <a:gd name="T16" fmla="*/ 309017 w 20032"/>
                <a:gd name="T17" fmla="*/ 320416 h 16500"/>
                <a:gd name="T18" fmla="*/ 482301 w 20032"/>
                <a:gd name="T19" fmla="*/ 277615 h 16500"/>
                <a:gd name="T20" fmla="*/ 560604 w 20032"/>
                <a:gd name="T21" fmla="*/ 237952 h 16500"/>
                <a:gd name="T22" fmla="*/ 578339 w 20032"/>
                <a:gd name="T23" fmla="*/ 220185 h 16500"/>
                <a:gd name="T24" fmla="*/ 608623 w 20032"/>
                <a:gd name="T25" fmla="*/ 173222 h 16500"/>
                <a:gd name="T26" fmla="*/ 622196 w 20032"/>
                <a:gd name="T27" fmla="*/ 121010 h 16500"/>
                <a:gd name="T28" fmla="*/ 622196 w 20032"/>
                <a:gd name="T29" fmla="*/ 107468 h 16500"/>
                <a:gd name="T30" fmla="*/ 556411 w 20032"/>
                <a:gd name="T31" fmla="*/ 7237 h 16500"/>
                <a:gd name="T32" fmla="*/ 517896 w 20032"/>
                <a:gd name="T33" fmla="*/ 31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05DD15F7-83BA-4149-A900-0821E72EB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361229 w 14016"/>
                <a:gd name="T1" fmla="*/ 0 h 10789"/>
                <a:gd name="T2" fmla="*/ 170178 w 14016"/>
                <a:gd name="T3" fmla="*/ 78302 h 10789"/>
                <a:gd name="T4" fmla="*/ 91876 w 14016"/>
                <a:gd name="T5" fmla="*/ 147194 h 10789"/>
                <a:gd name="T6" fmla="*/ 31 w 14016"/>
                <a:gd name="T7" fmla="*/ 308985 h 10789"/>
                <a:gd name="T8" fmla="*/ 43888 w 14016"/>
                <a:gd name="T9" fmla="*/ 335107 h 10789"/>
                <a:gd name="T10" fmla="*/ 170178 w 14016"/>
                <a:gd name="T11" fmla="*/ 164929 h 10789"/>
                <a:gd name="T12" fmla="*/ 274571 w 14016"/>
                <a:gd name="T13" fmla="*/ 143032 h 10789"/>
                <a:gd name="T14" fmla="*/ 278733 w 14016"/>
                <a:gd name="T15" fmla="*/ 138838 h 10789"/>
                <a:gd name="T16" fmla="*/ 304855 w 14016"/>
                <a:gd name="T17" fmla="*/ 112748 h 10789"/>
                <a:gd name="T18" fmla="*/ 435338 w 14016"/>
                <a:gd name="T19" fmla="*/ 56374 h 10789"/>
                <a:gd name="T20" fmla="*/ 361229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E0071C6D-494D-43B8-BE74-1CE4DD8B1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346506 w 14016"/>
                <a:gd name="T1" fmla="*/ 0 h 10487"/>
                <a:gd name="T2" fmla="*/ 278733 w 14016"/>
                <a:gd name="T3" fmla="*/ 35036 h 10487"/>
                <a:gd name="T4" fmla="*/ 187913 w 14016"/>
                <a:gd name="T5" fmla="*/ 173874 h 10487"/>
                <a:gd name="T6" fmla="*/ 57430 w 14016"/>
                <a:gd name="T7" fmla="*/ 91410 h 10487"/>
                <a:gd name="T8" fmla="*/ 0 w 14016"/>
                <a:gd name="T9" fmla="*/ 173874 h 10487"/>
                <a:gd name="T10" fmla="*/ 165985 w 14016"/>
                <a:gd name="T11" fmla="*/ 313769 h 10487"/>
                <a:gd name="T12" fmla="*/ 203940 w 14016"/>
                <a:gd name="T13" fmla="*/ 325696 h 10487"/>
                <a:gd name="T14" fmla="*/ 244287 w 14016"/>
                <a:gd name="T15" fmla="*/ 308551 h 10487"/>
                <a:gd name="T16" fmla="*/ 405023 w 14016"/>
                <a:gd name="T17" fmla="*/ 139429 h 10487"/>
                <a:gd name="T18" fmla="*/ 417572 w 14016"/>
                <a:gd name="T19" fmla="*/ 43391 h 10487"/>
                <a:gd name="T20" fmla="*/ 34650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72A21F4A-3342-4DC2-BEBB-A93CEF0D9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178533 w 5748"/>
                <a:gd name="T1" fmla="*/ 0 h 9814"/>
                <a:gd name="T2" fmla="*/ 178533 w 5748"/>
                <a:gd name="T3" fmla="*/ 0 h 9814"/>
                <a:gd name="T4" fmla="*/ 164960 w 5748"/>
                <a:gd name="T5" fmla="*/ 13573 h 9814"/>
                <a:gd name="T6" fmla="*/ 74140 w 5748"/>
                <a:gd name="T7" fmla="*/ 152412 h 9814"/>
                <a:gd name="T8" fmla="*/ 31 w 5748"/>
                <a:gd name="T9" fmla="*/ 109611 h 9814"/>
                <a:gd name="T10" fmla="*/ 31 w 5748"/>
                <a:gd name="T11" fmla="*/ 248450 h 9814"/>
                <a:gd name="T12" fmla="*/ 52212 w 5748"/>
                <a:gd name="T13" fmla="*/ 292307 h 9814"/>
                <a:gd name="T14" fmla="*/ 74140 w 5748"/>
                <a:gd name="T15" fmla="*/ 304824 h 9814"/>
                <a:gd name="T16" fmla="*/ 126321 w 5748"/>
                <a:gd name="T17" fmla="*/ 122128 h 9814"/>
                <a:gd name="T18" fmla="*/ 178533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F47C2377-3964-4FE3-9B62-403E92C9A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82927 w 14151"/>
                <a:gd name="T1" fmla="*/ 0 h 16292"/>
                <a:gd name="T2" fmla="*/ 156605 w 14151"/>
                <a:gd name="T3" fmla="*/ 17766 h 16292"/>
                <a:gd name="T4" fmla="*/ 57430 w 14151"/>
                <a:gd name="T5" fmla="*/ 212948 h 16292"/>
                <a:gd name="T6" fmla="*/ 31 w 14151"/>
                <a:gd name="T7" fmla="*/ 417572 h 16292"/>
                <a:gd name="T8" fmla="*/ 260160 w 14151"/>
                <a:gd name="T9" fmla="*/ 506031 h 16292"/>
                <a:gd name="T10" fmla="*/ 296500 w 14151"/>
                <a:gd name="T11" fmla="*/ 504198 h 16292"/>
                <a:gd name="T12" fmla="*/ 435339 w 14151"/>
                <a:gd name="T13" fmla="*/ 465591 h 16292"/>
                <a:gd name="T14" fmla="*/ 439501 w 14151"/>
                <a:gd name="T15" fmla="*/ 243232 h 16292"/>
                <a:gd name="T16" fmla="*/ 352874 w 14151"/>
                <a:gd name="T17" fmla="*/ 43857 h 16292"/>
                <a:gd name="T18" fmla="*/ 282927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5E1DFF09-A22B-4BBC-8998-38A4657DE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82495 w 5446"/>
                <a:gd name="T1" fmla="*/ 31 h 14823"/>
                <a:gd name="T2" fmla="*/ 12548 w 5446"/>
                <a:gd name="T3" fmla="*/ 108586 h 14823"/>
                <a:gd name="T4" fmla="*/ 21928 w 5446"/>
                <a:gd name="T5" fmla="*/ 351818 h 14823"/>
                <a:gd name="T6" fmla="*/ 26121 w 5446"/>
                <a:gd name="T7" fmla="*/ 460373 h 14823"/>
                <a:gd name="T8" fmla="*/ 164960 w 5446"/>
                <a:gd name="T9" fmla="*/ 421765 h 14823"/>
                <a:gd name="T10" fmla="*/ 169122 w 5446"/>
                <a:gd name="T11" fmla="*/ 199406 h 14823"/>
                <a:gd name="T12" fmla="*/ 169122 w 5446"/>
                <a:gd name="T13" fmla="*/ 195244 h 14823"/>
                <a:gd name="T14" fmla="*/ 82495 w 5446"/>
                <a:gd name="T15" fmla="*/ 31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6B5862F5-EA62-4905-91C4-B08FAA15A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52212 w 16133"/>
                <a:gd name="T1" fmla="*/ 31 h 11630"/>
                <a:gd name="T2" fmla="*/ 9411 w 16133"/>
                <a:gd name="T3" fmla="*/ 160798 h 11630"/>
                <a:gd name="T4" fmla="*/ 21928 w 16133"/>
                <a:gd name="T5" fmla="*/ 217141 h 11630"/>
                <a:gd name="T6" fmla="*/ 113804 w 16133"/>
                <a:gd name="T7" fmla="*/ 287089 h 11630"/>
                <a:gd name="T8" fmla="*/ 330915 w 16133"/>
                <a:gd name="T9" fmla="*/ 361198 h 11630"/>
                <a:gd name="T10" fmla="*/ 465591 w 16133"/>
                <a:gd name="T11" fmla="*/ 335107 h 11630"/>
                <a:gd name="T12" fmla="*/ 501093 w 16133"/>
                <a:gd name="T13" fmla="*/ 282926 h 11630"/>
                <a:gd name="T14" fmla="*/ 501093 w 16133"/>
                <a:gd name="T15" fmla="*/ 265160 h 11630"/>
                <a:gd name="T16" fmla="*/ 487520 w 16133"/>
                <a:gd name="T17" fmla="*/ 48050 h 11630"/>
                <a:gd name="T18" fmla="*/ 348681 w 16133"/>
                <a:gd name="T19" fmla="*/ 86658 h 11630"/>
                <a:gd name="T20" fmla="*/ 312341 w 16133"/>
                <a:gd name="T21" fmla="*/ 88490 h 11630"/>
                <a:gd name="T22" fmla="*/ 52212 w 16133"/>
                <a:gd name="T23" fmla="*/ 31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D2DBB61B-5A8C-4EDD-9AFA-98ADDC891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126322 w 4606"/>
                <a:gd name="T1" fmla="*/ 0 h 8148"/>
                <a:gd name="T2" fmla="*/ 31 w 4606"/>
                <a:gd name="T3" fmla="*/ 8355 h 8148"/>
                <a:gd name="T4" fmla="*/ 12548 w 4606"/>
                <a:gd name="T5" fmla="*/ 182696 h 8148"/>
                <a:gd name="T6" fmla="*/ 12548 w 4606"/>
                <a:gd name="T7" fmla="*/ 195213 h 8148"/>
                <a:gd name="T8" fmla="*/ 75259 w 4606"/>
                <a:gd name="T9" fmla="*/ 253047 h 8148"/>
                <a:gd name="T10" fmla="*/ 82496 w 4606"/>
                <a:gd name="T11" fmla="*/ 252612 h 8148"/>
                <a:gd name="T12" fmla="*/ 138870 w 4606"/>
                <a:gd name="T13" fmla="*/ 182696 h 8148"/>
                <a:gd name="T14" fmla="*/ 138870 w 4606"/>
                <a:gd name="T15" fmla="*/ 174341 h 8148"/>
                <a:gd name="T16" fmla="*/ 126322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2E02FF14-C092-4446-AA6F-0BEEAB185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153723 w 6420"/>
                <a:gd name="T1" fmla="*/ 32 h 4389"/>
                <a:gd name="T2" fmla="*/ 102091 w 6420"/>
                <a:gd name="T3" fmla="*/ 65940 h 4389"/>
                <a:gd name="T4" fmla="*/ 14783 w 6420"/>
                <a:gd name="T5" fmla="*/ 65940 h 4389"/>
                <a:gd name="T6" fmla="*/ 9843 w 6420"/>
                <a:gd name="T7" fmla="*/ 79767 h 4389"/>
                <a:gd name="T8" fmla="*/ 97151 w 6420"/>
                <a:gd name="T9" fmla="*/ 132955 h 4389"/>
                <a:gd name="T10" fmla="*/ 124376 w 6420"/>
                <a:gd name="T11" fmla="*/ 138872 h 4389"/>
                <a:gd name="T12" fmla="*/ 153723 w 6420"/>
                <a:gd name="T13" fmla="*/ 128684 h 4389"/>
                <a:gd name="T14" fmla="*/ 234920 w 6420"/>
                <a:gd name="T15" fmla="*/ 57428 h 4389"/>
                <a:gd name="T16" fmla="*/ 153723 w 6420"/>
                <a:gd name="T17" fmla="*/ 32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D3D0552E-18D3-49AC-BEEC-409665063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569860 w 21712"/>
                <a:gd name="T1" fmla="*/ 31 h 14732"/>
                <a:gd name="T2" fmla="*/ 521965 w 21712"/>
                <a:gd name="T3" fmla="*/ 9722 h 14732"/>
                <a:gd name="T4" fmla="*/ 425927 w 21712"/>
                <a:gd name="T5" fmla="*/ 53579 h 14732"/>
                <a:gd name="T6" fmla="*/ 156605 w 21712"/>
                <a:gd name="T7" fmla="*/ 170489 h 14732"/>
                <a:gd name="T8" fmla="*/ 130484 w 21712"/>
                <a:gd name="T9" fmla="*/ 196580 h 14732"/>
                <a:gd name="T10" fmla="*/ 126321 w 21712"/>
                <a:gd name="T11" fmla="*/ 200773 h 14732"/>
                <a:gd name="T12" fmla="*/ 0 w 21712"/>
                <a:gd name="T13" fmla="*/ 401204 h 14732"/>
                <a:gd name="T14" fmla="*/ 68922 w 21712"/>
                <a:gd name="T15" fmla="*/ 457547 h 14732"/>
                <a:gd name="T16" fmla="*/ 225496 w 21712"/>
                <a:gd name="T17" fmla="*/ 296811 h 14732"/>
                <a:gd name="T18" fmla="*/ 508392 w 21712"/>
                <a:gd name="T19" fmla="*/ 270689 h 14732"/>
                <a:gd name="T20" fmla="*/ 612785 w 21712"/>
                <a:gd name="T21" fmla="*/ 231025 h 14732"/>
                <a:gd name="T22" fmla="*/ 674377 w 21712"/>
                <a:gd name="T23" fmla="*/ 136043 h 14732"/>
                <a:gd name="T24" fmla="*/ 674377 w 21712"/>
                <a:gd name="T25" fmla="*/ 109953 h 14732"/>
                <a:gd name="T26" fmla="*/ 622165 w 21712"/>
                <a:gd name="T27" fmla="*/ 13915 h 14732"/>
                <a:gd name="T28" fmla="*/ 569860 w 21712"/>
                <a:gd name="T29" fmla="*/ 31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BE66057C-5A48-4762-866B-8FAD26E78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86658 w 6319"/>
                <a:gd name="T1" fmla="*/ 0 h 8806"/>
                <a:gd name="T2" fmla="*/ 48019 w 6319"/>
                <a:gd name="T3" fmla="*/ 8355 h 8806"/>
                <a:gd name="T4" fmla="*/ 26091 w 6319"/>
                <a:gd name="T5" fmla="*/ 186857 h 8806"/>
                <a:gd name="T6" fmla="*/ 4193 w 6319"/>
                <a:gd name="T7" fmla="*/ 265160 h 8806"/>
                <a:gd name="T8" fmla="*/ 0 w 6319"/>
                <a:gd name="T9" fmla="*/ 273515 h 8806"/>
                <a:gd name="T10" fmla="*/ 0 w 6319"/>
                <a:gd name="T11" fmla="*/ 273515 h 8806"/>
                <a:gd name="T12" fmla="*/ 30284 w 6319"/>
                <a:gd name="T13" fmla="*/ 269322 h 8806"/>
                <a:gd name="T14" fmla="*/ 134677 w 6319"/>
                <a:gd name="T15" fmla="*/ 229658 h 8806"/>
                <a:gd name="T16" fmla="*/ 196269 w 6319"/>
                <a:gd name="T17" fmla="*/ 134676 h 8806"/>
                <a:gd name="T18" fmla="*/ 196269 w 6319"/>
                <a:gd name="T19" fmla="*/ 108586 h 8806"/>
                <a:gd name="T20" fmla="*/ 196269 w 6319"/>
                <a:gd name="T21" fmla="*/ 90820 h 8806"/>
                <a:gd name="T22" fmla="*/ 144057 w 6319"/>
                <a:gd name="T23" fmla="*/ 12548 h 8806"/>
                <a:gd name="T24" fmla="*/ 91876 w 6319"/>
                <a:gd name="T25" fmla="*/ 0 h 8806"/>
                <a:gd name="T26" fmla="*/ 86658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86C3B3F6-CFBC-4965-85D5-757FCC7BE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84483 w 7294"/>
                <a:gd name="T1" fmla="*/ 0 h 17402"/>
                <a:gd name="T2" fmla="*/ 26090 w 7294"/>
                <a:gd name="T3" fmla="*/ 27954 h 17402"/>
                <a:gd name="T4" fmla="*/ 12517 w 7294"/>
                <a:gd name="T5" fmla="*/ 122936 h 17402"/>
                <a:gd name="T6" fmla="*/ 169122 w 7294"/>
                <a:gd name="T7" fmla="*/ 536315 h 17402"/>
                <a:gd name="T8" fmla="*/ 169122 w 7294"/>
                <a:gd name="T9" fmla="*/ 540477 h 17402"/>
                <a:gd name="T10" fmla="*/ 226521 w 7294"/>
                <a:gd name="T11" fmla="*/ 527960 h 17402"/>
                <a:gd name="T12" fmla="*/ 152412 w 7294"/>
                <a:gd name="T13" fmla="*/ 48826 h 17402"/>
                <a:gd name="T14" fmla="*/ 84483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58DB94FE-3E8E-403C-AD58-0C22AC88E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57430 w 4774"/>
                <a:gd name="T1" fmla="*/ 0 h 3059"/>
                <a:gd name="T2" fmla="*/ 31 w 4774"/>
                <a:gd name="T3" fmla="*/ 12517 h 3059"/>
                <a:gd name="T4" fmla="*/ 9411 w 4774"/>
                <a:gd name="T5" fmla="*/ 48019 h 3059"/>
                <a:gd name="T6" fmla="*/ 69947 w 4774"/>
                <a:gd name="T7" fmla="*/ 94982 h 3059"/>
                <a:gd name="T8" fmla="*/ 130515 w 4774"/>
                <a:gd name="T9" fmla="*/ 74110 h 3059"/>
                <a:gd name="T10" fmla="*/ 130515 w 4774"/>
                <a:gd name="T11" fmla="*/ 38639 h 3059"/>
                <a:gd name="T12" fmla="*/ 61623 w 4774"/>
                <a:gd name="T13" fmla="*/ 16710 h 3059"/>
                <a:gd name="T14" fmla="*/ 57430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342105D3-D496-4604-BAB0-BF3F3EA79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4193 w 135"/>
                <a:gd name="T5" fmla="*/ 26091 h 841"/>
                <a:gd name="T6" fmla="*/ 4193 w 135"/>
                <a:gd name="T7" fmla="*/ 26091 h 841"/>
                <a:gd name="T8" fmla="*/ 4193 w 135"/>
                <a:gd name="T9" fmla="*/ 26091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93861EF4-20E9-4373-82F2-09E65F262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31 w 1"/>
                <a:gd name="T1" fmla="*/ 0 h 1"/>
                <a:gd name="T2" fmla="*/ 31 w 1"/>
                <a:gd name="T3" fmla="*/ 0 h 1"/>
                <a:gd name="T4" fmla="*/ 3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CE073B9D-BDE4-48D8-B364-3650D067A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31 w 136"/>
                <a:gd name="T1" fmla="*/ 31 h 707"/>
                <a:gd name="T2" fmla="*/ 4193 w 136"/>
                <a:gd name="T3" fmla="*/ 21959 h 707"/>
                <a:gd name="T4" fmla="*/ 4193 w 136"/>
                <a:gd name="T5" fmla="*/ 21959 h 707"/>
                <a:gd name="T6" fmla="*/ 31 w 136"/>
                <a:gd name="T7" fmla="*/ 31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45564B2F-032C-481C-8000-5435A57A1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126322 w 4202"/>
                <a:gd name="T1" fmla="*/ 0 h 1815"/>
                <a:gd name="T2" fmla="*/ 9411 w 4202"/>
                <a:gd name="T3" fmla="*/ 8355 h 1815"/>
                <a:gd name="T4" fmla="*/ 31 w 4202"/>
                <a:gd name="T5" fmla="*/ 8355 h 1815"/>
                <a:gd name="T6" fmla="*/ 4193 w 4202"/>
                <a:gd name="T7" fmla="*/ 30284 h 1815"/>
                <a:gd name="T8" fmla="*/ 61623 w 4202"/>
                <a:gd name="T9" fmla="*/ 56374 h 1815"/>
                <a:gd name="T10" fmla="*/ 130515 w 4202"/>
                <a:gd name="T11" fmla="*/ 26090 h 1815"/>
                <a:gd name="T12" fmla="*/ 126322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87D072D3-A451-4577-A338-39E7C2156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608592 w 39491"/>
                <a:gd name="T1" fmla="*/ 0 h 40034"/>
                <a:gd name="T2" fmla="*/ 17766 w 39491"/>
                <a:gd name="T3" fmla="*/ 512554 h 40034"/>
                <a:gd name="T4" fmla="*/ 60567 w 39491"/>
                <a:gd name="T5" fmla="*/ 835113 h 40034"/>
                <a:gd name="T6" fmla="*/ 82496 w 39491"/>
                <a:gd name="T7" fmla="*/ 947861 h 40034"/>
                <a:gd name="T8" fmla="*/ 82496 w 39491"/>
                <a:gd name="T9" fmla="*/ 1021970 h 40034"/>
                <a:gd name="T10" fmla="*/ 82496 w 39491"/>
                <a:gd name="T11" fmla="*/ 1030326 h 40034"/>
                <a:gd name="T12" fmla="*/ 82496 w 39491"/>
                <a:gd name="T13" fmla="*/ 1052254 h 40034"/>
                <a:gd name="T14" fmla="*/ 521965 w 39491"/>
                <a:gd name="T15" fmla="*/ 1243274 h 40034"/>
                <a:gd name="T16" fmla="*/ 538738 w 39491"/>
                <a:gd name="T17" fmla="*/ 1243460 h 40034"/>
                <a:gd name="T18" fmla="*/ 969790 w 39491"/>
                <a:gd name="T19" fmla="*/ 1082507 h 40034"/>
                <a:gd name="T20" fmla="*/ 1009454 w 39491"/>
                <a:gd name="T21" fmla="*/ 1086700 h 40034"/>
                <a:gd name="T22" fmla="*/ 1178576 w 39491"/>
                <a:gd name="T23" fmla="*/ 917577 h 40034"/>
                <a:gd name="T24" fmla="*/ 1152455 w 39491"/>
                <a:gd name="T25" fmla="*/ 825702 h 40034"/>
                <a:gd name="T26" fmla="*/ 1200473 w 39491"/>
                <a:gd name="T27" fmla="*/ 638875 h 40034"/>
                <a:gd name="T28" fmla="*/ 608592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0706CE3B-DB69-4A39-AFA6-F10B56D6C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1026164 w 33038"/>
                <a:gd name="T1" fmla="*/ 240125 h 10655"/>
                <a:gd name="T2" fmla="*/ 953080 w 33038"/>
                <a:gd name="T3" fmla="*/ 256836 h 10655"/>
                <a:gd name="T4" fmla="*/ 913416 w 33038"/>
                <a:gd name="T5" fmla="*/ 252643 h 10655"/>
                <a:gd name="T6" fmla="*/ 809023 w 33038"/>
                <a:gd name="T7" fmla="*/ 330945 h 10655"/>
                <a:gd name="T8" fmla="*/ 809023 w 33038"/>
                <a:gd name="T9" fmla="*/ 330945 h 10655"/>
                <a:gd name="T10" fmla="*/ 913416 w 33038"/>
                <a:gd name="T11" fmla="*/ 252643 h 10655"/>
                <a:gd name="T12" fmla="*/ 953080 w 33038"/>
                <a:gd name="T13" fmla="*/ 256836 h 10655"/>
                <a:gd name="T14" fmla="*/ 1026164 w 33038"/>
                <a:gd name="T15" fmla="*/ 240125 h 10655"/>
                <a:gd name="T16" fmla="*/ 0 w 33038"/>
                <a:gd name="T17" fmla="*/ 31 h 10655"/>
                <a:gd name="T18" fmla="*/ 0 w 33038"/>
                <a:gd name="T19" fmla="*/ 31 h 10655"/>
                <a:gd name="T20" fmla="*/ 4193 w 33038"/>
                <a:gd name="T21" fmla="*/ 5249 h 10655"/>
                <a:gd name="T22" fmla="*/ 4193 w 33038"/>
                <a:gd name="T23" fmla="*/ 9411 h 10655"/>
                <a:gd name="T24" fmla="*/ 4193 w 33038"/>
                <a:gd name="T25" fmla="*/ 5249 h 10655"/>
                <a:gd name="T26" fmla="*/ 0 w 33038"/>
                <a:gd name="T27" fmla="*/ 31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A9B9195F-3A1F-454A-A947-C9C4BED63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191051 w 36130"/>
                <a:gd name="T1" fmla="*/ 48050 h 17780"/>
                <a:gd name="T2" fmla="*/ 74140 w 36130"/>
                <a:gd name="T3" fmla="*/ 156605 h 17780"/>
                <a:gd name="T4" fmla="*/ 43857 w 36130"/>
                <a:gd name="T5" fmla="*/ 148250 h 17780"/>
                <a:gd name="T6" fmla="*/ 0 w 36130"/>
                <a:gd name="T7" fmla="*/ 221334 h 17780"/>
                <a:gd name="T8" fmla="*/ 4193 w 36130"/>
                <a:gd name="T9" fmla="*/ 226553 h 17780"/>
                <a:gd name="T10" fmla="*/ 4193 w 36130"/>
                <a:gd name="T11" fmla="*/ 230715 h 17780"/>
                <a:gd name="T12" fmla="*/ 222359 w 36130"/>
                <a:gd name="T13" fmla="*/ 108586 h 17780"/>
                <a:gd name="T14" fmla="*/ 191051 w 36130"/>
                <a:gd name="T15" fmla="*/ 48050 h 17780"/>
                <a:gd name="T16" fmla="*/ 626358 w 36130"/>
                <a:gd name="T17" fmla="*/ 31 h 17780"/>
                <a:gd name="T18" fmla="*/ 565791 w 36130"/>
                <a:gd name="T19" fmla="*/ 69978 h 17780"/>
                <a:gd name="T20" fmla="*/ 613810 w 36130"/>
                <a:gd name="T21" fmla="*/ 82496 h 17780"/>
                <a:gd name="T22" fmla="*/ 822596 w 36130"/>
                <a:gd name="T23" fmla="*/ 335108 h 17780"/>
                <a:gd name="T24" fmla="*/ 809023 w 36130"/>
                <a:gd name="T25" fmla="*/ 552249 h 17780"/>
                <a:gd name="T26" fmla="*/ 913416 w 36130"/>
                <a:gd name="T27" fmla="*/ 473946 h 17780"/>
                <a:gd name="T28" fmla="*/ 953080 w 36130"/>
                <a:gd name="T29" fmla="*/ 478140 h 17780"/>
                <a:gd name="T30" fmla="*/ 1026164 w 36130"/>
                <a:gd name="T31" fmla="*/ 461429 h 17780"/>
                <a:gd name="T32" fmla="*/ 1122202 w 36130"/>
                <a:gd name="T33" fmla="*/ 309017 h 17780"/>
                <a:gd name="T34" fmla="*/ 1113847 w 36130"/>
                <a:gd name="T35" fmla="*/ 256836 h 17780"/>
                <a:gd name="T36" fmla="*/ 1026164 w 36130"/>
                <a:gd name="T37" fmla="*/ 186889 h 17780"/>
                <a:gd name="T38" fmla="*/ 1000043 w 36130"/>
                <a:gd name="T39" fmla="*/ 182696 h 17780"/>
                <a:gd name="T40" fmla="*/ 913416 w 36130"/>
                <a:gd name="T41" fmla="*/ 212979 h 17780"/>
                <a:gd name="T42" fmla="*/ 865397 w 36130"/>
                <a:gd name="T43" fmla="*/ 226553 h 17780"/>
                <a:gd name="T44" fmla="*/ 796506 w 36130"/>
                <a:gd name="T45" fmla="*/ 186889 h 17780"/>
                <a:gd name="T46" fmla="*/ 778739 w 36130"/>
                <a:gd name="T47" fmla="*/ 90851 h 17780"/>
                <a:gd name="T48" fmla="*/ 787094 w 36130"/>
                <a:gd name="T49" fmla="*/ 43857 h 17780"/>
                <a:gd name="T50" fmla="*/ 787094 w 36130"/>
                <a:gd name="T51" fmla="*/ 43857 h 17780"/>
                <a:gd name="T52" fmla="*/ 726558 w 36130"/>
                <a:gd name="T53" fmla="*/ 78334 h 17780"/>
                <a:gd name="T54" fmla="*/ 626358 w 36130"/>
                <a:gd name="T55" fmla="*/ 8386 h 17780"/>
                <a:gd name="T56" fmla="*/ 626358 w 36130"/>
                <a:gd name="T57" fmla="*/ 31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F102F283-3ACC-4077-971C-6241BFEB4F21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C3E13AE4-B3E4-48DB-AD3A-8D1BF2ECB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8355 w 270"/>
                <a:gd name="T1" fmla="*/ 31 h 169"/>
                <a:gd name="T2" fmla="*/ 0 w 270"/>
                <a:gd name="T3" fmla="*/ 5249 h 169"/>
                <a:gd name="T4" fmla="*/ 8355 w 270"/>
                <a:gd name="T5" fmla="*/ 31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FE00A886-EEE1-4041-9C2C-3D677EC5C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96038 w 3093"/>
                <a:gd name="T1" fmla="*/ 31 h 1682"/>
                <a:gd name="T2" fmla="*/ 96038 w 3093"/>
                <a:gd name="T3" fmla="*/ 31 h 1682"/>
                <a:gd name="T4" fmla="*/ 0 w 3093"/>
                <a:gd name="T5" fmla="*/ 52212 h 1682"/>
                <a:gd name="T6" fmla="*/ 96038 w 3093"/>
                <a:gd name="T7" fmla="*/ 31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9E754270-113D-483C-A9CE-D17D08597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60567 w 7126"/>
                <a:gd name="T1" fmla="*/ 8386 h 2522"/>
                <a:gd name="T2" fmla="*/ 160767 w 7126"/>
                <a:gd name="T3" fmla="*/ 78334 h 2522"/>
                <a:gd name="T4" fmla="*/ 221303 w 7126"/>
                <a:gd name="T5" fmla="*/ 43857 h 2522"/>
                <a:gd name="T6" fmla="*/ 221303 w 7126"/>
                <a:gd name="T7" fmla="*/ 43857 h 2522"/>
                <a:gd name="T8" fmla="*/ 160767 w 7126"/>
                <a:gd name="T9" fmla="*/ 78334 h 2522"/>
                <a:gd name="T10" fmla="*/ 60567 w 7126"/>
                <a:gd name="T11" fmla="*/ 8386 h 2522"/>
                <a:gd name="T12" fmla="*/ 60567 w 7126"/>
                <a:gd name="T13" fmla="*/ 31 h 2522"/>
                <a:gd name="T14" fmla="*/ 0 w 7126"/>
                <a:gd name="T15" fmla="*/ 69979 h 2522"/>
                <a:gd name="T16" fmla="*/ 0 w 7126"/>
                <a:gd name="T17" fmla="*/ 69979 h 2522"/>
                <a:gd name="T18" fmla="*/ 60567 w 7126"/>
                <a:gd name="T19" fmla="*/ 31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00C8C5AC-8D31-4674-9D06-8F17C2A68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122160 w 4068"/>
                <a:gd name="T1" fmla="*/ 0 h 1984"/>
                <a:gd name="T2" fmla="*/ 31 w 4068"/>
                <a:gd name="T3" fmla="*/ 61592 h 1984"/>
                <a:gd name="T4" fmla="*/ 126353 w 4068"/>
                <a:gd name="T5" fmla="*/ 0 h 1984"/>
                <a:gd name="T6" fmla="*/ 122160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BEC3C376-C62D-4AEA-A135-04AA51EA7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4193 h 135"/>
                <a:gd name="T6" fmla="*/ 0 w 1"/>
                <a:gd name="T7" fmla="*/ 4193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6D9FD9FE-A82D-4361-9AB1-CBA7A4523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43639 w 1405"/>
                <a:gd name="T1" fmla="*/ 31 h 2334"/>
                <a:gd name="T2" fmla="*/ 43639 w 1405"/>
                <a:gd name="T3" fmla="*/ 31 h 2334"/>
                <a:gd name="T4" fmla="*/ 0 w 1405"/>
                <a:gd name="T5" fmla="*/ 68301 h 2334"/>
                <a:gd name="T6" fmla="*/ 0 w 1405"/>
                <a:gd name="T7" fmla="*/ 72494 h 2334"/>
                <a:gd name="T8" fmla="*/ 43639 w 1405"/>
                <a:gd name="T9" fmla="*/ 31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A6CBDFA0-F27E-4768-B81A-09C22AB48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1409259 w 47188"/>
                <a:gd name="T1" fmla="*/ 138839 h 6723"/>
                <a:gd name="T2" fmla="*/ 1335149 w 47188"/>
                <a:gd name="T3" fmla="*/ 208786 h 6723"/>
                <a:gd name="T4" fmla="*/ 1325738 w 47188"/>
                <a:gd name="T5" fmla="*/ 208786 h 6723"/>
                <a:gd name="T6" fmla="*/ 1309059 w 47188"/>
                <a:gd name="T7" fmla="*/ 204624 h 6723"/>
                <a:gd name="T8" fmla="*/ 1309059 w 47188"/>
                <a:gd name="T9" fmla="*/ 204624 h 6723"/>
                <a:gd name="T10" fmla="*/ 1325738 w 47188"/>
                <a:gd name="T11" fmla="*/ 208786 h 6723"/>
                <a:gd name="T12" fmla="*/ 1335149 w 47188"/>
                <a:gd name="T13" fmla="*/ 208786 h 6723"/>
                <a:gd name="T14" fmla="*/ 1409259 w 47188"/>
                <a:gd name="T15" fmla="*/ 138839 h 6723"/>
                <a:gd name="T16" fmla="*/ 31 w 47188"/>
                <a:gd name="T17" fmla="*/ 4193 h 6723"/>
                <a:gd name="T18" fmla="*/ 4193 w 47188"/>
                <a:gd name="T19" fmla="*/ 48019 h 6723"/>
                <a:gd name="T20" fmla="*/ 78303 w 47188"/>
                <a:gd name="T21" fmla="*/ 96038 h 6723"/>
                <a:gd name="T22" fmla="*/ 82496 w 47188"/>
                <a:gd name="T23" fmla="*/ 96038 h 6723"/>
                <a:gd name="T24" fmla="*/ 125296 w 47188"/>
                <a:gd name="T25" fmla="*/ 86658 h 6723"/>
                <a:gd name="T26" fmla="*/ 125296 w 47188"/>
                <a:gd name="T27" fmla="*/ 86658 h 6723"/>
                <a:gd name="T28" fmla="*/ 82496 w 47188"/>
                <a:gd name="T29" fmla="*/ 96038 h 6723"/>
                <a:gd name="T30" fmla="*/ 78303 w 47188"/>
                <a:gd name="T31" fmla="*/ 96038 h 6723"/>
                <a:gd name="T32" fmla="*/ 4193 w 47188"/>
                <a:gd name="T33" fmla="*/ 48019 h 6723"/>
                <a:gd name="T34" fmla="*/ 31 w 47188"/>
                <a:gd name="T35" fmla="*/ 4193 h 6723"/>
                <a:gd name="T36" fmla="*/ 1465633 w 47188"/>
                <a:gd name="T37" fmla="*/ 0 h 6723"/>
                <a:gd name="T38" fmla="*/ 1395686 w 47188"/>
                <a:gd name="T39" fmla="*/ 100231 h 6723"/>
                <a:gd name="T40" fmla="*/ 1395686 w 47188"/>
                <a:gd name="T41" fmla="*/ 100231 h 6723"/>
                <a:gd name="T42" fmla="*/ 1465633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981B1AB7-F04B-43A8-A062-40FDD7ECF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31 w 1"/>
                <a:gd name="T1" fmla="*/ 31 h 1"/>
                <a:gd name="T2" fmla="*/ 31 w 1"/>
                <a:gd name="T3" fmla="*/ 31 h 1"/>
                <a:gd name="T4" fmla="*/ 31 w 1"/>
                <a:gd name="T5" fmla="*/ 31 h 1"/>
                <a:gd name="T6" fmla="*/ 31 w 1"/>
                <a:gd name="T7" fmla="*/ 3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BE2C061B-0917-46F8-942D-6A4EFF99B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31 h 2253"/>
                <a:gd name="T2" fmla="*/ 87683 w 2823"/>
                <a:gd name="T3" fmla="*/ 69978 h 2253"/>
                <a:gd name="T4" fmla="*/ 0 w 2823"/>
                <a:gd name="T5" fmla="*/ 31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BF2B19FD-0CB8-4F19-BE2B-DDE89E49E5FF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39062384-D0A1-4DD9-B9FB-7666BB554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164960 w 5748"/>
                <a:gd name="T1" fmla="*/ 31 h 3934"/>
                <a:gd name="T2" fmla="*/ 147224 w 5748"/>
                <a:gd name="T3" fmla="*/ 17766 h 3934"/>
                <a:gd name="T4" fmla="*/ 78333 w 5748"/>
                <a:gd name="T5" fmla="*/ 90850 h 3934"/>
                <a:gd name="T6" fmla="*/ 67680 w 5748"/>
                <a:gd name="T7" fmla="*/ 92341 h 3934"/>
                <a:gd name="T8" fmla="*/ 26121 w 5748"/>
                <a:gd name="T9" fmla="*/ 78333 h 3934"/>
                <a:gd name="T10" fmla="*/ 20500 w 5748"/>
                <a:gd name="T11" fmla="*/ 76594 h 3934"/>
                <a:gd name="T12" fmla="*/ 4193 w 5748"/>
                <a:gd name="T13" fmla="*/ 82495 h 3934"/>
                <a:gd name="T14" fmla="*/ 8386 w 5748"/>
                <a:gd name="T15" fmla="*/ 104424 h 3934"/>
                <a:gd name="T16" fmla="*/ 68922 w 5748"/>
                <a:gd name="T17" fmla="*/ 122159 h 3934"/>
                <a:gd name="T18" fmla="*/ 82495 w 5748"/>
                <a:gd name="T19" fmla="*/ 122159 h 3934"/>
                <a:gd name="T20" fmla="*/ 178533 w 5748"/>
                <a:gd name="T21" fmla="*/ 17766 h 3934"/>
                <a:gd name="T22" fmla="*/ 164960 w 5748"/>
                <a:gd name="T23" fmla="*/ 31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EC5991DE-26AE-4474-BAF9-F5D546BFC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117314 w 7563"/>
                <a:gd name="T1" fmla="*/ 0 h 6741"/>
                <a:gd name="T2" fmla="*/ 34446 w 7563"/>
                <a:gd name="T3" fmla="*/ 39850 h 6741"/>
                <a:gd name="T4" fmla="*/ 52212 w 7563"/>
                <a:gd name="T5" fmla="*/ 188069 h 6741"/>
                <a:gd name="T6" fmla="*/ 117190 w 7563"/>
                <a:gd name="T7" fmla="*/ 209376 h 6741"/>
                <a:gd name="T8" fmla="*/ 199375 w 7563"/>
                <a:gd name="T9" fmla="*/ 170333 h 6741"/>
                <a:gd name="T10" fmla="*/ 182696 w 7563"/>
                <a:gd name="T11" fmla="*/ 23140 h 6741"/>
                <a:gd name="T12" fmla="*/ 117314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69A9CE7E-76CA-4E9C-B2D9-26E0DCDBEA06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4515C4A3-5137-474C-98EA-ECA9D5A2B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106008 w 6992"/>
                <a:gd name="T1" fmla="*/ 31 h 6211"/>
                <a:gd name="T2" fmla="*/ 46994 w 6992"/>
                <a:gd name="T3" fmla="*/ 21711 h 6211"/>
                <a:gd name="T4" fmla="*/ 30284 w 6992"/>
                <a:gd name="T5" fmla="*/ 156387 h 6211"/>
                <a:gd name="T6" fmla="*/ 104703 w 6992"/>
                <a:gd name="T7" fmla="*/ 192914 h 6211"/>
                <a:gd name="T8" fmla="*/ 169122 w 6992"/>
                <a:gd name="T9" fmla="*/ 169961 h 6211"/>
                <a:gd name="T10" fmla="*/ 182695 w 6992"/>
                <a:gd name="T11" fmla="*/ 34259 h 6211"/>
                <a:gd name="T12" fmla="*/ 106008 w 6992"/>
                <a:gd name="T13" fmla="*/ 31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74A11689-AAE9-4AE1-BA62-3742F9F6AF0A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BC587719-9DD2-4864-9518-48525D1E4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31 w 8000"/>
                <a:gd name="T1" fmla="*/ 31 h 11551"/>
                <a:gd name="T2" fmla="*/ 31 w 8000"/>
                <a:gd name="T3" fmla="*/ 304855 h 11551"/>
                <a:gd name="T4" fmla="*/ 13604 w 8000"/>
                <a:gd name="T5" fmla="*/ 330945 h 11551"/>
                <a:gd name="T6" fmla="*/ 116382 w 8000"/>
                <a:gd name="T7" fmla="*/ 358775 h 11551"/>
                <a:gd name="T8" fmla="*/ 230715 w 8000"/>
                <a:gd name="T9" fmla="*/ 330945 h 11551"/>
                <a:gd name="T10" fmla="*/ 248481 w 8000"/>
                <a:gd name="T11" fmla="*/ 304855 h 11551"/>
                <a:gd name="T12" fmla="*/ 248481 w 8000"/>
                <a:gd name="T13" fmla="*/ 31 h 11551"/>
                <a:gd name="T14" fmla="*/ 126322 w 8000"/>
                <a:gd name="T15" fmla="*/ 35533 h 11551"/>
                <a:gd name="T16" fmla="*/ 31 w 8000"/>
                <a:gd name="T17" fmla="*/ 31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37D1C91B-E334-4141-B7F3-2E9F19AFF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48481 w 8000"/>
                <a:gd name="T1" fmla="*/ 31 h 11495"/>
                <a:gd name="T2" fmla="*/ 248481 w 8000"/>
                <a:gd name="T3" fmla="*/ 31 h 11495"/>
                <a:gd name="T4" fmla="*/ 248481 w 8000"/>
                <a:gd name="T5" fmla="*/ 161823 h 11495"/>
                <a:gd name="T6" fmla="*/ 248481 w 8000"/>
                <a:gd name="T7" fmla="*/ 161823 h 11495"/>
                <a:gd name="T8" fmla="*/ 248481 w 8000"/>
                <a:gd name="T9" fmla="*/ 31 h 11495"/>
                <a:gd name="T10" fmla="*/ 31 w 8000"/>
                <a:gd name="T11" fmla="*/ 31 h 11495"/>
                <a:gd name="T12" fmla="*/ 31 w 8000"/>
                <a:gd name="T13" fmla="*/ 304855 h 11495"/>
                <a:gd name="T14" fmla="*/ 13604 w 8000"/>
                <a:gd name="T15" fmla="*/ 330946 h 11495"/>
                <a:gd name="T16" fmla="*/ 117997 w 8000"/>
                <a:gd name="T17" fmla="*/ 357036 h 11495"/>
                <a:gd name="T18" fmla="*/ 230715 w 8000"/>
                <a:gd name="T19" fmla="*/ 330946 h 11495"/>
                <a:gd name="T20" fmla="*/ 248481 w 8000"/>
                <a:gd name="T21" fmla="*/ 304855 h 11495"/>
                <a:gd name="T22" fmla="*/ 248481 w 8000"/>
                <a:gd name="T23" fmla="*/ 300662 h 11495"/>
                <a:gd name="T24" fmla="*/ 248481 w 8000"/>
                <a:gd name="T25" fmla="*/ 300662 h 11495"/>
                <a:gd name="T26" fmla="*/ 248481 w 8000"/>
                <a:gd name="T27" fmla="*/ 304855 h 11495"/>
                <a:gd name="T28" fmla="*/ 230715 w 8000"/>
                <a:gd name="T29" fmla="*/ 330946 h 11495"/>
                <a:gd name="T30" fmla="*/ 117997 w 8000"/>
                <a:gd name="T31" fmla="*/ 357036 h 11495"/>
                <a:gd name="T32" fmla="*/ 13604 w 8000"/>
                <a:gd name="T33" fmla="*/ 330946 h 11495"/>
                <a:gd name="T34" fmla="*/ 31 w 8000"/>
                <a:gd name="T35" fmla="*/ 304855 h 11495"/>
                <a:gd name="T36" fmla="*/ 31 w 8000"/>
                <a:gd name="T37" fmla="*/ 31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7708F3E4-0C1A-4022-9802-A843A8CE5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31 w 1"/>
                <a:gd name="T1" fmla="*/ 0 h 4471"/>
                <a:gd name="T2" fmla="*/ 31 w 1"/>
                <a:gd name="T3" fmla="*/ 138839 h 4471"/>
                <a:gd name="T4" fmla="*/ 31 w 1"/>
                <a:gd name="T5" fmla="*/ 138839 h 4471"/>
                <a:gd name="T6" fmla="*/ 31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C073FA6D-AEB2-435C-932C-444CE87DD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6122 w 841"/>
                <a:gd name="T1" fmla="*/ 0 h 404"/>
                <a:gd name="T2" fmla="*/ 22022 w 841"/>
                <a:gd name="T3" fmla="*/ 3137 h 404"/>
                <a:gd name="T4" fmla="*/ 22022 w 841"/>
                <a:gd name="T5" fmla="*/ 3137 h 404"/>
                <a:gd name="T6" fmla="*/ 26122 w 841"/>
                <a:gd name="T7" fmla="*/ 0 h 404"/>
                <a:gd name="T8" fmla="*/ 22022 w 841"/>
                <a:gd name="T9" fmla="*/ 3137 h 404"/>
                <a:gd name="T10" fmla="*/ 22022 w 841"/>
                <a:gd name="T11" fmla="*/ 3137 h 404"/>
                <a:gd name="T12" fmla="*/ 9846 w 841"/>
                <a:gd name="T13" fmla="*/ 8976 h 404"/>
                <a:gd name="T14" fmla="*/ 9846 w 841"/>
                <a:gd name="T15" fmla="*/ 8976 h 404"/>
                <a:gd name="T16" fmla="*/ 21929 w 841"/>
                <a:gd name="T17" fmla="*/ 4193 h 404"/>
                <a:gd name="T18" fmla="*/ 22022 w 841"/>
                <a:gd name="T19" fmla="*/ 3137 h 404"/>
                <a:gd name="T20" fmla="*/ 9846 w 841"/>
                <a:gd name="T21" fmla="*/ 8976 h 404"/>
                <a:gd name="T22" fmla="*/ 0 w 841"/>
                <a:gd name="T23" fmla="*/ 12548 h 404"/>
                <a:gd name="T24" fmla="*/ 9846 w 841"/>
                <a:gd name="T25" fmla="*/ 897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01F61FA9-7535-4731-8053-91C4AB4C1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31 w 8000"/>
                <a:gd name="T1" fmla="*/ 0 h 11192"/>
                <a:gd name="T2" fmla="*/ 31 w 8000"/>
                <a:gd name="T3" fmla="*/ 295444 h 11192"/>
                <a:gd name="T4" fmla="*/ 13604 w 8000"/>
                <a:gd name="T5" fmla="*/ 321534 h 11192"/>
                <a:gd name="T6" fmla="*/ 117997 w 8000"/>
                <a:gd name="T7" fmla="*/ 347625 h 11192"/>
                <a:gd name="T8" fmla="*/ 230715 w 8000"/>
                <a:gd name="T9" fmla="*/ 321534 h 11192"/>
                <a:gd name="T10" fmla="*/ 248481 w 8000"/>
                <a:gd name="T11" fmla="*/ 295444 h 11192"/>
                <a:gd name="T12" fmla="*/ 248481 w 8000"/>
                <a:gd name="T13" fmla="*/ 291251 h 11192"/>
                <a:gd name="T14" fmla="*/ 248481 w 8000"/>
                <a:gd name="T15" fmla="*/ 152412 h 11192"/>
                <a:gd name="T16" fmla="*/ 248481 w 8000"/>
                <a:gd name="T17" fmla="*/ 0 h 11192"/>
                <a:gd name="T18" fmla="*/ 222359 w 8000"/>
                <a:gd name="T19" fmla="*/ 12548 h 11192"/>
                <a:gd name="T20" fmla="*/ 218197 w 8000"/>
                <a:gd name="T21" fmla="*/ 12548 h 11192"/>
                <a:gd name="T22" fmla="*/ 218197 w 8000"/>
                <a:gd name="T23" fmla="*/ 16710 h 11192"/>
                <a:gd name="T24" fmla="*/ 218197 w 8000"/>
                <a:gd name="T25" fmla="*/ 243232 h 11192"/>
                <a:gd name="T26" fmla="*/ 204624 w 8000"/>
                <a:gd name="T27" fmla="*/ 269322 h 11192"/>
                <a:gd name="T28" fmla="*/ 117997 w 8000"/>
                <a:gd name="T29" fmla="*/ 299606 h 11192"/>
                <a:gd name="T30" fmla="*/ 43857 w 8000"/>
                <a:gd name="T31" fmla="*/ 273516 h 11192"/>
                <a:gd name="T32" fmla="*/ 30284 w 8000"/>
                <a:gd name="T33" fmla="*/ 243232 h 11192"/>
                <a:gd name="T34" fmla="*/ 30284 w 8000"/>
                <a:gd name="T35" fmla="*/ 16710 h 11192"/>
                <a:gd name="T36" fmla="*/ 30284 w 8000"/>
                <a:gd name="T37" fmla="*/ 12548 h 11192"/>
                <a:gd name="T38" fmla="*/ 21960 w 8000"/>
                <a:gd name="T39" fmla="*/ 12548 h 11192"/>
                <a:gd name="T40" fmla="*/ 31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42F4AC3E-E382-4B30-9497-E5B4C3FC4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126322 w 8000"/>
                <a:gd name="T1" fmla="*/ 31 h 2253"/>
                <a:gd name="T2" fmla="*/ 31 w 8000"/>
                <a:gd name="T3" fmla="*/ 34477 h 2253"/>
                <a:gd name="T4" fmla="*/ 13604 w 8000"/>
                <a:gd name="T5" fmla="*/ 52212 h 2253"/>
                <a:gd name="T6" fmla="*/ 30284 w 8000"/>
                <a:gd name="T7" fmla="*/ 56405 h 2253"/>
                <a:gd name="T8" fmla="*/ 30284 w 8000"/>
                <a:gd name="T9" fmla="*/ 60567 h 2253"/>
                <a:gd name="T10" fmla="*/ 126322 w 8000"/>
                <a:gd name="T11" fmla="*/ 69978 h 2253"/>
                <a:gd name="T12" fmla="*/ 218197 w 8000"/>
                <a:gd name="T13" fmla="*/ 60567 h 2253"/>
                <a:gd name="T14" fmla="*/ 218197 w 8000"/>
                <a:gd name="T15" fmla="*/ 56405 h 2253"/>
                <a:gd name="T16" fmla="*/ 234908 w 8000"/>
                <a:gd name="T17" fmla="*/ 52212 h 2253"/>
                <a:gd name="T18" fmla="*/ 248481 w 8000"/>
                <a:gd name="T19" fmla="*/ 34477 h 2253"/>
                <a:gd name="T20" fmla="*/ 126322 w 8000"/>
                <a:gd name="T21" fmla="*/ 31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5930AB76-A59B-485D-9D5F-6A8AF5C08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112748 w 7126"/>
                <a:gd name="T1" fmla="*/ 31 h 1379"/>
                <a:gd name="T2" fmla="*/ 31 w 7126"/>
                <a:gd name="T3" fmla="*/ 38639 h 1379"/>
                <a:gd name="T4" fmla="*/ 16710 w 7126"/>
                <a:gd name="T5" fmla="*/ 42832 h 1379"/>
                <a:gd name="T6" fmla="*/ 112748 w 7126"/>
                <a:gd name="T7" fmla="*/ 16710 h 1379"/>
                <a:gd name="T8" fmla="*/ 130514 w 7126"/>
                <a:gd name="T9" fmla="*/ 31 h 1379"/>
                <a:gd name="T10" fmla="*/ 112748 w 7126"/>
                <a:gd name="T11" fmla="*/ 31 h 1379"/>
                <a:gd name="T12" fmla="*/ 143032 w 7126"/>
                <a:gd name="T13" fmla="*/ 31 h 1379"/>
                <a:gd name="T14" fmla="*/ 112748 w 7126"/>
                <a:gd name="T15" fmla="*/ 16710 h 1379"/>
                <a:gd name="T16" fmla="*/ 204624 w 7126"/>
                <a:gd name="T17" fmla="*/ 42832 h 1379"/>
                <a:gd name="T18" fmla="*/ 221334 w 7126"/>
                <a:gd name="T19" fmla="*/ 38639 h 1379"/>
                <a:gd name="T20" fmla="*/ 143032 w 7126"/>
                <a:gd name="T21" fmla="*/ 31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799B5F80-C214-481B-80A3-A4F278696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96038 w 6050"/>
                <a:gd name="T1" fmla="*/ 0 h 1278"/>
                <a:gd name="T2" fmla="*/ 0 w 6050"/>
                <a:gd name="T3" fmla="*/ 26122 h 1278"/>
                <a:gd name="T4" fmla="*/ 0 w 6050"/>
                <a:gd name="T5" fmla="*/ 30284 h 1278"/>
                <a:gd name="T6" fmla="*/ 96038 w 6050"/>
                <a:gd name="T7" fmla="*/ 39695 h 1278"/>
                <a:gd name="T8" fmla="*/ 187914 w 6050"/>
                <a:gd name="T9" fmla="*/ 30284 h 1278"/>
                <a:gd name="T10" fmla="*/ 187914 w 6050"/>
                <a:gd name="T11" fmla="*/ 26122 h 1278"/>
                <a:gd name="T12" fmla="*/ 96038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A1C85F18-D8D3-4DCC-8007-E6F698119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85105 w 6991"/>
                <a:gd name="T1" fmla="*/ 31 h 10038"/>
                <a:gd name="T2" fmla="*/ 56374 w 6991"/>
                <a:gd name="T3" fmla="*/ 2764 h 10038"/>
                <a:gd name="T4" fmla="*/ 12548 w 6991"/>
                <a:gd name="T5" fmla="*/ 6957 h 10038"/>
                <a:gd name="T6" fmla="*/ 86658 w 6991"/>
                <a:gd name="T7" fmla="*/ 50783 h 10038"/>
                <a:gd name="T8" fmla="*/ 64729 w 6991"/>
                <a:gd name="T9" fmla="*/ 115512 h 10038"/>
                <a:gd name="T10" fmla="*/ 34446 w 6991"/>
                <a:gd name="T11" fmla="*/ 137441 h 10038"/>
                <a:gd name="T12" fmla="*/ 34446 w 6991"/>
                <a:gd name="T13" fmla="*/ 237641 h 10038"/>
                <a:gd name="T14" fmla="*/ 90820 w 6991"/>
                <a:gd name="T15" fmla="*/ 257581 h 10038"/>
                <a:gd name="T16" fmla="*/ 134676 w 6991"/>
                <a:gd name="T17" fmla="*/ 251214 h 10038"/>
                <a:gd name="T18" fmla="*/ 145206 w 6991"/>
                <a:gd name="T19" fmla="*/ 250096 h 10038"/>
                <a:gd name="T20" fmla="*/ 177477 w 6991"/>
                <a:gd name="T21" fmla="*/ 285659 h 10038"/>
                <a:gd name="T22" fmla="*/ 177477 w 6991"/>
                <a:gd name="T23" fmla="*/ 311750 h 10038"/>
                <a:gd name="T24" fmla="*/ 199375 w 6991"/>
                <a:gd name="T25" fmla="*/ 285659 h 10038"/>
                <a:gd name="T26" fmla="*/ 208786 w 6991"/>
                <a:gd name="T27" fmla="*/ 233479 h 10038"/>
                <a:gd name="T28" fmla="*/ 147194 w 6991"/>
                <a:gd name="T29" fmla="*/ 189622 h 10038"/>
                <a:gd name="T30" fmla="*/ 173284 w 6991"/>
                <a:gd name="T31" fmla="*/ 124893 h 10038"/>
                <a:gd name="T32" fmla="*/ 173284 w 6991"/>
                <a:gd name="T33" fmla="*/ 63300 h 10038"/>
                <a:gd name="T34" fmla="*/ 125265 w 6991"/>
                <a:gd name="T35" fmla="*/ 6957 h 10038"/>
                <a:gd name="T36" fmla="*/ 85105 w 6991"/>
                <a:gd name="T37" fmla="*/ 31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91220F0B-9C96-435C-8A6F-F8A754F4E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56374 w 4605"/>
                <a:gd name="T1" fmla="*/ 13573 h 1413"/>
                <a:gd name="T2" fmla="*/ 56374 w 4605"/>
                <a:gd name="T3" fmla="*/ 13573 h 1413"/>
                <a:gd name="T4" fmla="*/ 56374 w 4605"/>
                <a:gd name="T5" fmla="*/ 13573 h 1413"/>
                <a:gd name="T6" fmla="*/ 56374 w 4605"/>
                <a:gd name="T7" fmla="*/ 13573 h 1413"/>
                <a:gd name="T8" fmla="*/ 100231 w 4605"/>
                <a:gd name="T9" fmla="*/ 9411 h 1413"/>
                <a:gd name="T10" fmla="*/ 100231 w 4605"/>
                <a:gd name="T11" fmla="*/ 9411 h 1413"/>
                <a:gd name="T12" fmla="*/ 100231 w 4605"/>
                <a:gd name="T13" fmla="*/ 9411 h 1413"/>
                <a:gd name="T14" fmla="*/ 100231 w 4605"/>
                <a:gd name="T15" fmla="*/ 9411 h 1413"/>
                <a:gd name="T16" fmla="*/ 100231 w 4605"/>
                <a:gd name="T17" fmla="*/ 9411 h 1413"/>
                <a:gd name="T18" fmla="*/ 100231 w 4605"/>
                <a:gd name="T19" fmla="*/ 9411 h 1413"/>
                <a:gd name="T20" fmla="*/ 112748 w 4605"/>
                <a:gd name="T21" fmla="*/ 9411 h 1413"/>
                <a:gd name="T22" fmla="*/ 143032 w 4605"/>
                <a:gd name="T23" fmla="*/ 43857 h 1413"/>
                <a:gd name="T24" fmla="*/ 112748 w 4605"/>
                <a:gd name="T25" fmla="*/ 9411 h 1413"/>
                <a:gd name="T26" fmla="*/ 112748 w 4605"/>
                <a:gd name="T27" fmla="*/ 9411 h 1413"/>
                <a:gd name="T28" fmla="*/ 112748 w 4605"/>
                <a:gd name="T29" fmla="*/ 9411 h 1413"/>
                <a:gd name="T30" fmla="*/ 112748 w 4605"/>
                <a:gd name="T31" fmla="*/ 9411 h 1413"/>
                <a:gd name="T32" fmla="*/ 112748 w 4605"/>
                <a:gd name="T33" fmla="*/ 9411 h 1413"/>
                <a:gd name="T34" fmla="*/ 0 w 4605"/>
                <a:gd name="T35" fmla="*/ 31 h 1413"/>
                <a:gd name="T36" fmla="*/ 56374 w 4605"/>
                <a:gd name="T37" fmla="*/ 13573 h 1413"/>
                <a:gd name="T38" fmla="*/ 0 w 4605"/>
                <a:gd name="T39" fmla="*/ 31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0AFE0228-8CBE-42DF-A99C-B893AEC98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52212 w 6151"/>
                <a:gd name="T1" fmla="*/ 31 h 6320"/>
                <a:gd name="T2" fmla="*/ 52212 w 6151"/>
                <a:gd name="T3" fmla="*/ 31 h 6320"/>
                <a:gd name="T4" fmla="*/ 21928 w 6151"/>
                <a:gd name="T5" fmla="*/ 21960 h 6320"/>
                <a:gd name="T6" fmla="*/ 31 w 6151"/>
                <a:gd name="T7" fmla="*/ 74141 h 6320"/>
                <a:gd name="T8" fmla="*/ 21928 w 6151"/>
                <a:gd name="T9" fmla="*/ 122159 h 6320"/>
                <a:gd name="T10" fmla="*/ 21928 w 6151"/>
                <a:gd name="T11" fmla="*/ 126353 h 6320"/>
                <a:gd name="T12" fmla="*/ 78303 w 6151"/>
                <a:gd name="T13" fmla="*/ 139895 h 6320"/>
                <a:gd name="T14" fmla="*/ 122160 w 6151"/>
                <a:gd name="T15" fmla="*/ 135733 h 6320"/>
                <a:gd name="T16" fmla="*/ 134677 w 6151"/>
                <a:gd name="T17" fmla="*/ 135733 h 6320"/>
                <a:gd name="T18" fmla="*/ 164960 w 6151"/>
                <a:gd name="T19" fmla="*/ 170178 h 6320"/>
                <a:gd name="T20" fmla="*/ 164960 w 6151"/>
                <a:gd name="T21" fmla="*/ 174372 h 6320"/>
                <a:gd name="T22" fmla="*/ 164960 w 6151"/>
                <a:gd name="T23" fmla="*/ 196269 h 6320"/>
                <a:gd name="T24" fmla="*/ 186858 w 6151"/>
                <a:gd name="T25" fmla="*/ 170178 h 6320"/>
                <a:gd name="T26" fmla="*/ 144057 w 6151"/>
                <a:gd name="T27" fmla="*/ 113804 h 6320"/>
                <a:gd name="T28" fmla="*/ 52212 w 6151"/>
                <a:gd name="T29" fmla="*/ 31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81F5D2CA-C302-4117-BC28-7B05954E5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60567 w 2958"/>
                <a:gd name="T1" fmla="*/ 0 h 6420"/>
                <a:gd name="T2" fmla="*/ 56374 w 2958"/>
                <a:gd name="T3" fmla="*/ 4193 h 6420"/>
                <a:gd name="T4" fmla="*/ 17766 w 2958"/>
                <a:gd name="T5" fmla="*/ 30284 h 6420"/>
                <a:gd name="T6" fmla="*/ 13573 w 2958"/>
                <a:gd name="T7" fmla="*/ 42801 h 6420"/>
                <a:gd name="T8" fmla="*/ 4193 w 2958"/>
                <a:gd name="T9" fmla="*/ 86658 h 6420"/>
                <a:gd name="T10" fmla="*/ 30284 w 2958"/>
                <a:gd name="T11" fmla="*/ 143032 h 6420"/>
                <a:gd name="T12" fmla="*/ 0 w 2958"/>
                <a:gd name="T13" fmla="*/ 199375 h 6420"/>
                <a:gd name="T14" fmla="*/ 48019 w 2958"/>
                <a:gd name="T15" fmla="*/ 177478 h 6420"/>
                <a:gd name="T16" fmla="*/ 65785 w 2958"/>
                <a:gd name="T17" fmla="*/ 164929 h 6420"/>
                <a:gd name="T18" fmla="*/ 86658 w 2958"/>
                <a:gd name="T19" fmla="*/ 130484 h 6420"/>
                <a:gd name="T20" fmla="*/ 56374 w 2958"/>
                <a:gd name="T21" fmla="*/ 82465 h 6420"/>
                <a:gd name="T22" fmla="*/ 60567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FF9AA77E-789A-4FE9-A646-51133BE04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17766 w 2387"/>
                <a:gd name="T1" fmla="*/ 31 h 5446"/>
                <a:gd name="T2" fmla="*/ 17766 w 2387"/>
                <a:gd name="T3" fmla="*/ 31 h 5446"/>
                <a:gd name="T4" fmla="*/ 17425 w 2387"/>
                <a:gd name="T5" fmla="*/ 2174 h 5446"/>
                <a:gd name="T6" fmla="*/ 17425 w 2387"/>
                <a:gd name="T7" fmla="*/ 2174 h 5446"/>
                <a:gd name="T8" fmla="*/ 17766 w 2387"/>
                <a:gd name="T9" fmla="*/ 31 h 5446"/>
                <a:gd name="T10" fmla="*/ 17425 w 2387"/>
                <a:gd name="T11" fmla="*/ 2174 h 5446"/>
                <a:gd name="T12" fmla="*/ 17425 w 2387"/>
                <a:gd name="T13" fmla="*/ 2174 h 5446"/>
                <a:gd name="T14" fmla="*/ 13573 w 2387"/>
                <a:gd name="T15" fmla="*/ 12548 h 5446"/>
                <a:gd name="T16" fmla="*/ 4193 w 2387"/>
                <a:gd name="T17" fmla="*/ 42832 h 5446"/>
                <a:gd name="T18" fmla="*/ 4193 w 2387"/>
                <a:gd name="T19" fmla="*/ 56405 h 5446"/>
                <a:gd name="T20" fmla="*/ 30283 w 2387"/>
                <a:gd name="T21" fmla="*/ 112779 h 5446"/>
                <a:gd name="T22" fmla="*/ 30283 w 2387"/>
                <a:gd name="T23" fmla="*/ 121103 h 5446"/>
                <a:gd name="T24" fmla="*/ 17766 w 2387"/>
                <a:gd name="T25" fmla="*/ 152443 h 5446"/>
                <a:gd name="T26" fmla="*/ 0 w 2387"/>
                <a:gd name="T27" fmla="*/ 169122 h 5446"/>
                <a:gd name="T28" fmla="*/ 48019 w 2387"/>
                <a:gd name="T29" fmla="*/ 147225 h 5446"/>
                <a:gd name="T30" fmla="*/ 65785 w 2387"/>
                <a:gd name="T31" fmla="*/ 134676 h 5446"/>
                <a:gd name="T32" fmla="*/ 43857 w 2387"/>
                <a:gd name="T33" fmla="*/ 74140 h 5446"/>
                <a:gd name="T34" fmla="*/ 17425 w 2387"/>
                <a:gd name="T35" fmla="*/ 2174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A34B03B8-C1D3-4057-9DF3-E959E708C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38639 w 2353"/>
                <a:gd name="T1" fmla="*/ 31 h 2522"/>
                <a:gd name="T2" fmla="*/ 0 w 2353"/>
                <a:gd name="T3" fmla="*/ 39695 h 2522"/>
                <a:gd name="T4" fmla="*/ 38639 w 2353"/>
                <a:gd name="T5" fmla="*/ 78303 h 2522"/>
                <a:gd name="T6" fmla="*/ 73084 w 2353"/>
                <a:gd name="T7" fmla="*/ 39695 h 2522"/>
                <a:gd name="T8" fmla="*/ 38639 w 2353"/>
                <a:gd name="T9" fmla="*/ 31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6F176BE7-1EEB-4D25-A508-4C14B1F45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34476 w 2387"/>
                <a:gd name="T1" fmla="*/ 31 h 2354"/>
                <a:gd name="T2" fmla="*/ 0 w 2387"/>
                <a:gd name="T3" fmla="*/ 34476 h 2354"/>
                <a:gd name="T4" fmla="*/ 34476 w 2387"/>
                <a:gd name="T5" fmla="*/ 73115 h 2354"/>
                <a:gd name="T6" fmla="*/ 74140 w 2387"/>
                <a:gd name="T7" fmla="*/ 34476 h 2354"/>
                <a:gd name="T8" fmla="*/ 34476 w 2387"/>
                <a:gd name="T9" fmla="*/ 31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0F98BD32-77A6-4B7E-9AAE-A1FDF446941E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42CD549B-D44E-4316-8BD8-F66A58490BFF}"/>
              </a:ext>
            </a:extLst>
          </p:cNvPr>
          <p:cNvSpPr txBox="1"/>
          <p:nvPr userDrawn="1"/>
        </p:nvSpPr>
        <p:spPr>
          <a:xfrm>
            <a:off x="4334934" y="1571626"/>
            <a:ext cx="3725333" cy="2747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93864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A9151EB0-E4AC-40A2-AD8B-3D7017C6459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992B3B66-DB10-4D61-AFAC-C43367352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CB7229FD-7B4D-43BA-9112-6889888EC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DF1CAE1C-9B2C-4AA5-9369-0A354C976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59418685-2851-46BB-BABB-2D67BB2DB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5869FE7A-71F1-4F1A-83B4-D2E6F0856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749ED123-BA16-431B-87E1-1E0B20B8FC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71CFE0B7-C260-4EFC-A599-99CF3117D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27D334D6-D7F2-4AA9-BA4E-49AA762A834E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63E4AA69-EAA8-4F5D-9175-639D16E24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8D46BE06-505B-440B-B5B0-1165D0DEC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E8C01AB6-7B0F-47DC-A3E5-825955892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A8EB81FC-C977-4AF8-B3AE-4F99473933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4BBDB02F-7ACF-40A6-963C-5398D4541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10C2B7F9-4946-45F1-943A-3CDD391A100A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AFFB11A4-257F-4AA8-A1DE-7E600F1878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878B664E-AF8C-4382-B6C4-D6D1FD33C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6BF6F4EF-3B61-478E-93E8-9CCE96DC6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732982F1-8C7E-4F23-A28B-9D0201CD2C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2606C5C7-DFA6-4EB6-9B22-4CF38E8B9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EE69D591-7A5C-4AC6-977C-4B2A8B328DF9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4086F6B8-F1EB-4285-9192-7D76E5AA8B34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94F5993C-486B-4E51-8852-6F9F75263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799438FB-B560-43EA-99E7-4173FF19F838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7D32B13D-684B-4970-85E4-B6B2B891C8C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98704019-EB84-4A82-8642-0219B1AA2E90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60D19FB2-134A-4E4C-B002-A37B51205E66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466DBE19-F138-49B8-903C-700CCF564EB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593EA426-C5D1-4908-8E8B-32C455CB6D25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B4892266-8FE7-4059-BE8E-1F7E4D6D5E3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D4B5A041-20EB-4F0C-A415-9644E4F29182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E85EFA4B-35D4-4ABE-B37B-6B8215280394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574803C0-3AFE-4C7D-9177-8A2096865FD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465EF4EC-AE77-4A3E-A470-1382DCA3654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4365954C-EF54-45D6-83FB-B67EBBE1085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E8F5E4EB-1888-48DE-A714-05A83EF8D0C3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DECDDDF1-D401-4C8D-BEBA-41CB3F38B749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10B3398C-F79F-4616-9AEA-62ECF9BA48E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923B0110-D3C4-4276-9A58-275BABC4C3DF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D874664B-BE28-41F0-BFBF-6B7708533907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D2FE6211-98E9-46DF-B09E-6B96B468BF5E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78D73C8B-3B56-42D3-9E7A-D722E971EA1D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A5F0B4B9-C157-40B1-8C84-4013E5DAB230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90D0EA32-9151-44FF-A7DC-667074D3014B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937D0BD0-ED0E-4FFD-9DC7-DAB49DBCFFBF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379B8555-F2A5-47AB-86CC-3DFCFA38C996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6D700F27-EEF6-4222-A64E-414A1D0C9119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E6AA73D8-5C2C-4E96-9077-ECECB3B0DE57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2E03E3C1-28D2-4E2E-8F1C-76ACCA9CF85F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07CA5534-F99B-41F9-BAE9-659792DF0003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2EEB2473-CAE3-4030-9261-2B85C94DFEFB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FD9290C7-39AE-45A8-9643-4BF5DBDA024E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759E3AD-6F1F-4894-9ABE-0BC9FEAC2A2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27CA7D0D-39FA-4A22-991D-1B99D445DE55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C0093876-41BA-4927-8CE4-5AEC27694C2C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07C2C2B6-B0DB-40DC-A6C8-C3E0B74B9275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528F3114-0C3C-4A75-A9D5-5F5AF3B52CFE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0C5CF654-8C02-4C09-ADE3-BAA8763374C2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DF30236F-55AB-4F53-8066-3C800166447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DD2B6D9B-6E1D-40CB-A436-C841947A30D8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0A71085B-2879-401A-9709-893BFBDEA0E2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8BF50466-119A-430D-90A9-310EDF4F8CAD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6A0B72CC-F1AB-419D-93E3-7F637F5E8FC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94A0E65B-A985-46B3-8995-A3D2F2E80BA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BC8BDC7E-0418-4770-9E06-402C7CE75E55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EA3258B5-DB12-4597-AEC7-7D0A5814270E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1BAB1F54-1371-4BDB-9580-221D9E9B5A2E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F9C5491B-16A0-478F-BF38-210D980AF5C8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F21AADF9-05A7-4CD9-89EE-3829EF01B68B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B7B6D784-4A9B-4F2A-AC7E-6510E3246B44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43AFA882-6A29-40FC-AEC2-2F787B8C2882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55E8CD24-45FE-492E-A148-E2860979C2F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0807EB4D-4EF0-402B-9DB1-79241A5F1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58825 w 7563"/>
                <a:gd name="T1" fmla="*/ 0 h 9646"/>
                <a:gd name="T2" fmla="*/ 3375 w 7563"/>
                <a:gd name="T3" fmla="*/ 42025 h 9646"/>
                <a:gd name="T4" fmla="*/ 6725 w 7563"/>
                <a:gd name="T5" fmla="*/ 84025 h 9646"/>
                <a:gd name="T6" fmla="*/ 87400 w 7563"/>
                <a:gd name="T7" fmla="*/ 241150 h 9646"/>
                <a:gd name="T8" fmla="*/ 189050 w 7563"/>
                <a:gd name="T9" fmla="*/ 189050 h 9646"/>
                <a:gd name="T10" fmla="*/ 171425 w 7563"/>
                <a:gd name="T11" fmla="*/ 122675 h 9646"/>
                <a:gd name="T12" fmla="*/ 139500 w 7563"/>
                <a:gd name="T13" fmla="*/ 56300 h 9646"/>
                <a:gd name="T14" fmla="*/ 87400 w 7563"/>
                <a:gd name="T15" fmla="*/ 6725 h 9646"/>
                <a:gd name="T16" fmla="*/ 58825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B23C1BD5-6210-4F74-87CB-C1103FF78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84025 w 8269"/>
                <a:gd name="T1" fmla="*/ 25 h 10096"/>
                <a:gd name="T2" fmla="*/ 0 w 8269"/>
                <a:gd name="T3" fmla="*/ 45400 h 10096"/>
                <a:gd name="T4" fmla="*/ 91600 w 8269"/>
                <a:gd name="T5" fmla="*/ 221000 h 10096"/>
                <a:gd name="T6" fmla="*/ 126050 w 8269"/>
                <a:gd name="T7" fmla="*/ 248725 h 10096"/>
                <a:gd name="T8" fmla="*/ 151200 w 8269"/>
                <a:gd name="T9" fmla="*/ 252375 h 10096"/>
                <a:gd name="T10" fmla="*/ 192425 w 8269"/>
                <a:gd name="T11" fmla="*/ 245350 h 10096"/>
                <a:gd name="T12" fmla="*/ 196625 w 8269"/>
                <a:gd name="T13" fmla="*/ 224350 h 10096"/>
                <a:gd name="T14" fmla="*/ 129400 w 8269"/>
                <a:gd name="T15" fmla="*/ 192425 h 10096"/>
                <a:gd name="T16" fmla="*/ 84025 w 8269"/>
                <a:gd name="T17" fmla="*/ 25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8CD9FBE9-BD88-41D8-BBF0-A60B0452C558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6B902EAD-83D3-4929-922E-1170805AE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7875 w 15696"/>
                <a:gd name="T1" fmla="*/ 0 h 16828"/>
                <a:gd name="T2" fmla="*/ 174775 w 15696"/>
                <a:gd name="T3" fmla="*/ 5800 h 16828"/>
                <a:gd name="T4" fmla="*/ 21000 w 15696"/>
                <a:gd name="T5" fmla="*/ 236875 h 16828"/>
                <a:gd name="T6" fmla="*/ 0 w 15696"/>
                <a:gd name="T7" fmla="*/ 362900 h 16828"/>
                <a:gd name="T8" fmla="*/ 0 w 15696"/>
                <a:gd name="T9" fmla="*/ 377175 h 16828"/>
                <a:gd name="T10" fmla="*/ 172175 w 15696"/>
                <a:gd name="T11" fmla="*/ 420700 h 16828"/>
                <a:gd name="T12" fmla="*/ 384825 w 15696"/>
                <a:gd name="T13" fmla="*/ 380550 h 16828"/>
                <a:gd name="T14" fmla="*/ 381475 w 15696"/>
                <a:gd name="T15" fmla="*/ 310800 h 16828"/>
                <a:gd name="T16" fmla="*/ 311725 w 15696"/>
                <a:gd name="T17" fmla="*/ 34375 h 16828"/>
                <a:gd name="T18" fmla="*/ 217875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4A6CECC2-27CB-4298-AFA6-C66D23369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4225 w 169"/>
                <a:gd name="T1" fmla="*/ 25 h 1"/>
                <a:gd name="T2" fmla="*/ 25 w 169"/>
                <a:gd name="T3" fmla="*/ 25 h 1"/>
                <a:gd name="T4" fmla="*/ 25 w 169"/>
                <a:gd name="T5" fmla="*/ 25 h 1"/>
                <a:gd name="T6" fmla="*/ 4225 w 169"/>
                <a:gd name="T7" fmla="*/ 25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17505841-0D0A-42B4-A928-053A70EC2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7575 w 304"/>
                <a:gd name="T1" fmla="*/ 25 h 13142"/>
                <a:gd name="T2" fmla="*/ 7525 w 304"/>
                <a:gd name="T3" fmla="*/ 6025 h 13142"/>
                <a:gd name="T4" fmla="*/ 7575 w 304"/>
                <a:gd name="T5" fmla="*/ 3375 h 13142"/>
                <a:gd name="T6" fmla="*/ 7575 w 304"/>
                <a:gd name="T7" fmla="*/ 25 h 13142"/>
                <a:gd name="T8" fmla="*/ 7525 w 304"/>
                <a:gd name="T9" fmla="*/ 6025 h 13142"/>
                <a:gd name="T10" fmla="*/ 25 w 304"/>
                <a:gd name="T11" fmla="*/ 328550 h 13142"/>
                <a:gd name="T12" fmla="*/ 4225 w 304"/>
                <a:gd name="T13" fmla="*/ 328550 h 13142"/>
                <a:gd name="T14" fmla="*/ 7525 w 304"/>
                <a:gd name="T15" fmla="*/ 6025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41AD3E7B-BED6-4FF1-9087-D86EC5847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5 w 1984"/>
                <a:gd name="T1" fmla="*/ 3375 h 136"/>
                <a:gd name="T2" fmla="*/ 25 w 1984"/>
                <a:gd name="T3" fmla="*/ 3375 h 136"/>
                <a:gd name="T4" fmla="*/ 25 w 1984"/>
                <a:gd name="T5" fmla="*/ 3375 h 136"/>
                <a:gd name="T6" fmla="*/ 25 w 1984"/>
                <a:gd name="T7" fmla="*/ 3375 h 136"/>
                <a:gd name="T8" fmla="*/ 49600 w 1984"/>
                <a:gd name="T9" fmla="*/ 25 h 136"/>
                <a:gd name="T10" fmla="*/ 25 w 1984"/>
                <a:gd name="T11" fmla="*/ 3375 h 136"/>
                <a:gd name="T12" fmla="*/ 49600 w 1984"/>
                <a:gd name="T13" fmla="*/ 25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92C80888-40E7-4576-8564-62904F6F5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42025 w 2959"/>
                <a:gd name="T1" fmla="*/ 25 h 15394"/>
                <a:gd name="T2" fmla="*/ 35300 w 2959"/>
                <a:gd name="T3" fmla="*/ 31100 h 15394"/>
                <a:gd name="T4" fmla="*/ 25 w 2959"/>
                <a:gd name="T5" fmla="*/ 384825 h 15394"/>
                <a:gd name="T6" fmla="*/ 49600 w 2959"/>
                <a:gd name="T7" fmla="*/ 381475 h 15394"/>
                <a:gd name="T8" fmla="*/ 73950 w 2959"/>
                <a:gd name="T9" fmla="*/ 45375 h 15394"/>
                <a:gd name="T10" fmla="*/ 42025 w 2959"/>
                <a:gd name="T11" fmla="*/ 25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DCDF4FD1-7B59-48AF-9D7F-DFA9E45C4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3375 w 135"/>
                <a:gd name="T1" fmla="*/ 0 h 572"/>
                <a:gd name="T2" fmla="*/ 0 w 135"/>
                <a:gd name="T3" fmla="*/ 14300 h 572"/>
                <a:gd name="T4" fmla="*/ 3375 w 135"/>
                <a:gd name="T5" fmla="*/ 14300 h 572"/>
                <a:gd name="T6" fmla="*/ 3375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79E44BD1-B08E-4AC6-B98E-5677CC13F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31100 w 1379"/>
                <a:gd name="T1" fmla="*/ 25 h 14822"/>
                <a:gd name="T2" fmla="*/ 3375 w 1379"/>
                <a:gd name="T3" fmla="*/ 42025 h 14822"/>
                <a:gd name="T4" fmla="*/ 25 w 1379"/>
                <a:gd name="T5" fmla="*/ 370550 h 14822"/>
                <a:gd name="T6" fmla="*/ 34475 w 1379"/>
                <a:gd name="T7" fmla="*/ 363825 h 14822"/>
                <a:gd name="T8" fmla="*/ 34475 w 1379"/>
                <a:gd name="T9" fmla="*/ 25 h 14822"/>
                <a:gd name="T10" fmla="*/ 31100 w 1379"/>
                <a:gd name="T11" fmla="*/ 25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78E8AD67-E6ED-4353-BA11-E606793FCA0A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52F584F4-C5A9-4276-B43E-1137DB45123D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CEE6DDF3-82F7-4141-B120-05E1B3D8F5B1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AEDAFAB1-4629-44CE-80F1-EA546B9604AF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D4B230AC-AAF7-44E8-8549-57EF8D3F91E0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280B1696-D9E4-49AD-80B2-0D717FF676B8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7E92E888-4805-4CC5-B354-17E59FB22024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79CFB7EA-070B-46BE-9C28-0B313930D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14300 w 4505"/>
                <a:gd name="T1" fmla="*/ 25 h 8134"/>
                <a:gd name="T2" fmla="*/ 7575 w 4505"/>
                <a:gd name="T3" fmla="*/ 98325 h 8134"/>
                <a:gd name="T4" fmla="*/ 3375 w 4505"/>
                <a:gd name="T5" fmla="*/ 147050 h 8134"/>
                <a:gd name="T6" fmla="*/ 49600 w 4505"/>
                <a:gd name="T7" fmla="*/ 203350 h 8134"/>
                <a:gd name="T8" fmla="*/ 101675 w 4505"/>
                <a:gd name="T9" fmla="*/ 154625 h 8134"/>
                <a:gd name="T10" fmla="*/ 105050 w 4505"/>
                <a:gd name="T11" fmla="*/ 126050 h 8134"/>
                <a:gd name="T12" fmla="*/ 112600 w 4505"/>
                <a:gd name="T13" fmla="*/ 7575 h 8134"/>
                <a:gd name="T14" fmla="*/ 14300 w 4505"/>
                <a:gd name="T15" fmla="*/ 25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5880947D-E3CA-4FA4-9935-ED3FD7D2D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509625 w 40634"/>
                <a:gd name="T1" fmla="*/ 25 h 42724"/>
                <a:gd name="T2" fmla="*/ 497425 w 40634"/>
                <a:gd name="T3" fmla="*/ 175 h 42724"/>
                <a:gd name="T4" fmla="*/ 10925 w 40634"/>
                <a:gd name="T5" fmla="*/ 479925 h 42724"/>
                <a:gd name="T6" fmla="*/ 31925 w 40634"/>
                <a:gd name="T7" fmla="*/ 714350 h 42724"/>
                <a:gd name="T8" fmla="*/ 21025 w 40634"/>
                <a:gd name="T9" fmla="*/ 788300 h 42724"/>
                <a:gd name="T10" fmla="*/ 136950 w 40634"/>
                <a:gd name="T11" fmla="*/ 893325 h 42724"/>
                <a:gd name="T12" fmla="*/ 602450 w 40634"/>
                <a:gd name="T13" fmla="*/ 1068075 h 42724"/>
                <a:gd name="T14" fmla="*/ 920875 w 40634"/>
                <a:gd name="T15" fmla="*/ 900050 h 42724"/>
                <a:gd name="T16" fmla="*/ 931800 w 40634"/>
                <a:gd name="T17" fmla="*/ 854675 h 42724"/>
                <a:gd name="T18" fmla="*/ 931800 w 40634"/>
                <a:gd name="T19" fmla="*/ 816025 h 42724"/>
                <a:gd name="T20" fmla="*/ 959525 w 40634"/>
                <a:gd name="T21" fmla="*/ 732000 h 42724"/>
                <a:gd name="T22" fmla="*/ 1015825 w 40634"/>
                <a:gd name="T23" fmla="*/ 500925 h 42724"/>
                <a:gd name="T24" fmla="*/ 509625 w 40634"/>
                <a:gd name="T25" fmla="*/ 25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D9A2F126-54E6-4F86-8987-2826B193D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651175 w 26047"/>
                <a:gd name="T1" fmla="*/ 294100 h 11899"/>
                <a:gd name="T2" fmla="*/ 584800 w 26047"/>
                <a:gd name="T3" fmla="*/ 297450 h 11899"/>
                <a:gd name="T4" fmla="*/ 531850 w 26047"/>
                <a:gd name="T5" fmla="*/ 294100 h 11899"/>
                <a:gd name="T6" fmla="*/ 531850 w 26047"/>
                <a:gd name="T7" fmla="*/ 294100 h 11899"/>
                <a:gd name="T8" fmla="*/ 584800 w 26047"/>
                <a:gd name="T9" fmla="*/ 297450 h 11899"/>
                <a:gd name="T10" fmla="*/ 651175 w 26047"/>
                <a:gd name="T11" fmla="*/ 294100 h 11899"/>
                <a:gd name="T12" fmla="*/ 651175 w 26047"/>
                <a:gd name="T13" fmla="*/ 294100 h 11899"/>
                <a:gd name="T14" fmla="*/ 0 w 26047"/>
                <a:gd name="T15" fmla="*/ 25 h 11899"/>
                <a:gd name="T16" fmla="*/ 3375 w 26047"/>
                <a:gd name="T17" fmla="*/ 17675 h 11899"/>
                <a:gd name="T18" fmla="*/ 59650 w 26047"/>
                <a:gd name="T19" fmla="*/ 101700 h 11899"/>
                <a:gd name="T20" fmla="*/ 3375 w 26047"/>
                <a:gd name="T21" fmla="*/ 17675 h 11899"/>
                <a:gd name="T22" fmla="*/ 0 w 26047"/>
                <a:gd name="T23" fmla="*/ 25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7D79D7DE-E15A-46D6-B916-8E4AC624F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48725 w 1950"/>
                <a:gd name="T3" fmla="*/ 3375 h 135"/>
                <a:gd name="T4" fmla="*/ 48725 w 1950"/>
                <a:gd name="T5" fmla="*/ 3375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451A7E13-7079-480C-AB6D-03EF80962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94950 w 26047"/>
                <a:gd name="T1" fmla="*/ 25 h 15831"/>
                <a:gd name="T2" fmla="*/ 27725 w 26047"/>
                <a:gd name="T3" fmla="*/ 31950 h 15831"/>
                <a:gd name="T4" fmla="*/ 0 w 26047"/>
                <a:gd name="T5" fmla="*/ 94950 h 15831"/>
                <a:gd name="T6" fmla="*/ 0 w 26047"/>
                <a:gd name="T7" fmla="*/ 98325 h 15831"/>
                <a:gd name="T8" fmla="*/ 3375 w 26047"/>
                <a:gd name="T9" fmla="*/ 115975 h 15831"/>
                <a:gd name="T10" fmla="*/ 59650 w 26047"/>
                <a:gd name="T11" fmla="*/ 200000 h 15831"/>
                <a:gd name="T12" fmla="*/ 119300 w 26047"/>
                <a:gd name="T13" fmla="*/ 221000 h 15831"/>
                <a:gd name="T14" fmla="*/ 483125 w 26047"/>
                <a:gd name="T15" fmla="*/ 389025 h 15831"/>
                <a:gd name="T16" fmla="*/ 531850 w 26047"/>
                <a:gd name="T17" fmla="*/ 392400 h 15831"/>
                <a:gd name="T18" fmla="*/ 584800 w 26047"/>
                <a:gd name="T19" fmla="*/ 395750 h 15831"/>
                <a:gd name="T20" fmla="*/ 651175 w 26047"/>
                <a:gd name="T21" fmla="*/ 392400 h 15831"/>
                <a:gd name="T22" fmla="*/ 647800 w 26047"/>
                <a:gd name="T23" fmla="*/ 389025 h 15831"/>
                <a:gd name="T24" fmla="*/ 234425 w 26047"/>
                <a:gd name="T25" fmla="*/ 115975 h 15831"/>
                <a:gd name="T26" fmla="*/ 210050 w 26047"/>
                <a:gd name="T27" fmla="*/ 73950 h 15831"/>
                <a:gd name="T28" fmla="*/ 210050 w 26047"/>
                <a:gd name="T29" fmla="*/ 105050 h 15831"/>
                <a:gd name="T30" fmla="*/ 108400 w 26047"/>
                <a:gd name="T31" fmla="*/ 25 h 15831"/>
                <a:gd name="T32" fmla="*/ 94950 w 26047"/>
                <a:gd name="T33" fmla="*/ 25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CDFF9630-02AB-45A3-8C0A-211E01437C2D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3BC72F36-721E-439B-94CE-BF6549E90F72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E5486B46-2C3A-4844-97E3-B9FD9059CE0E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DAB0DE8D-75A0-4A67-A939-C0CB8E9B5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5 h 2253"/>
                <a:gd name="T2" fmla="*/ 0 w 1"/>
                <a:gd name="T3" fmla="*/ 56325 h 2253"/>
                <a:gd name="T4" fmla="*/ 0 w 1"/>
                <a:gd name="T5" fmla="*/ 56325 h 2253"/>
                <a:gd name="T6" fmla="*/ 0 w 1"/>
                <a:gd name="T7" fmla="*/ 25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A39FD285-E3D5-4DDC-935F-273CF657BBD6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426621B6-287D-43D3-8A30-2BEA52016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2750 w 5345"/>
                <a:gd name="T1" fmla="*/ 0 h 4826"/>
                <a:gd name="T2" fmla="*/ 10950 w 5345"/>
                <a:gd name="T3" fmla="*/ 8050 h 4826"/>
                <a:gd name="T4" fmla="*/ 63050 w 5345"/>
                <a:gd name="T5" fmla="*/ 113075 h 4826"/>
                <a:gd name="T6" fmla="*/ 94975 w 5345"/>
                <a:gd name="T7" fmla="*/ 120625 h 4826"/>
                <a:gd name="T8" fmla="*/ 122700 w 5345"/>
                <a:gd name="T9" fmla="*/ 117275 h 4826"/>
                <a:gd name="T10" fmla="*/ 130250 w 5345"/>
                <a:gd name="T11" fmla="*/ 99625 h 4826"/>
                <a:gd name="T12" fmla="*/ 118025 w 5345"/>
                <a:gd name="T13" fmla="*/ 91225 h 4826"/>
                <a:gd name="T14" fmla="*/ 115975 w 5345"/>
                <a:gd name="T15" fmla="*/ 92075 h 4826"/>
                <a:gd name="T16" fmla="*/ 92975 w 5345"/>
                <a:gd name="T17" fmla="*/ 95225 h 4826"/>
                <a:gd name="T18" fmla="*/ 70600 w 5345"/>
                <a:gd name="T19" fmla="*/ 92075 h 4826"/>
                <a:gd name="T20" fmla="*/ 35325 w 5345"/>
                <a:gd name="T21" fmla="*/ 15600 h 4826"/>
                <a:gd name="T22" fmla="*/ 28600 w 5345"/>
                <a:gd name="T23" fmla="*/ 1325 h 4826"/>
                <a:gd name="T24" fmla="*/ 22750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2BB0D857-806B-470D-A649-B76FBB8BC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94125 w 7563"/>
                <a:gd name="T1" fmla="*/ 0 h 6785"/>
                <a:gd name="T2" fmla="*/ 63025 w 7563"/>
                <a:gd name="T3" fmla="*/ 6275 h 6785"/>
                <a:gd name="T4" fmla="*/ 17650 w 7563"/>
                <a:gd name="T5" fmla="*/ 114650 h 6785"/>
                <a:gd name="T6" fmla="*/ 95200 w 7563"/>
                <a:gd name="T7" fmla="*/ 169625 h 6785"/>
                <a:gd name="T8" fmla="*/ 126050 w 7563"/>
                <a:gd name="T9" fmla="*/ 163400 h 6785"/>
                <a:gd name="T10" fmla="*/ 171425 w 7563"/>
                <a:gd name="T11" fmla="*/ 51650 h 6785"/>
                <a:gd name="T12" fmla="*/ 94125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178080FA-78E0-458D-BCC7-F21D3A23CC10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D4E0DEC5-413F-43A7-8DE5-33F41E073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81575 w 6454"/>
                <a:gd name="T1" fmla="*/ 0 h 5755"/>
                <a:gd name="T2" fmla="*/ 35300 w 6454"/>
                <a:gd name="T3" fmla="*/ 16050 h 5755"/>
                <a:gd name="T4" fmla="*/ 24375 w 6454"/>
                <a:gd name="T5" fmla="*/ 117725 h 5755"/>
                <a:gd name="T6" fmla="*/ 81925 w 6454"/>
                <a:gd name="T7" fmla="*/ 143875 h 5755"/>
                <a:gd name="T8" fmla="*/ 126050 w 6454"/>
                <a:gd name="T9" fmla="*/ 127800 h 5755"/>
                <a:gd name="T10" fmla="*/ 136125 w 6454"/>
                <a:gd name="T11" fmla="*/ 26150 h 5755"/>
                <a:gd name="T12" fmla="*/ 81575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A08993A2-4363-40BC-B936-2DD9ACA02812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0725F3AB-CD7C-48F5-93B9-874454C35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35725 w 2824"/>
                <a:gd name="T1" fmla="*/ 0 h 2440"/>
                <a:gd name="T2" fmla="*/ 21025 w 2824"/>
                <a:gd name="T3" fmla="*/ 4825 h 2440"/>
                <a:gd name="T4" fmla="*/ 7575 w 2824"/>
                <a:gd name="T5" fmla="*/ 43475 h 2440"/>
                <a:gd name="T6" fmla="*/ 35525 w 2824"/>
                <a:gd name="T7" fmla="*/ 60975 h 2440"/>
                <a:gd name="T8" fmla="*/ 49575 w 2824"/>
                <a:gd name="T9" fmla="*/ 57750 h 2440"/>
                <a:gd name="T10" fmla="*/ 59675 w 2824"/>
                <a:gd name="T11" fmla="*/ 15750 h 2440"/>
                <a:gd name="T12" fmla="*/ 35725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372017F8-D116-4247-828D-024FB1F7D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35800 w 2824"/>
                <a:gd name="T1" fmla="*/ 25 h 2445"/>
                <a:gd name="T2" fmla="*/ 21000 w 2824"/>
                <a:gd name="T3" fmla="*/ 3350 h 2445"/>
                <a:gd name="T4" fmla="*/ 10925 w 2824"/>
                <a:gd name="T5" fmla="*/ 45350 h 2445"/>
                <a:gd name="T6" fmla="*/ 37350 w 2824"/>
                <a:gd name="T7" fmla="*/ 61100 h 2445"/>
                <a:gd name="T8" fmla="*/ 52925 w 2824"/>
                <a:gd name="T9" fmla="*/ 56275 h 2445"/>
                <a:gd name="T10" fmla="*/ 63025 w 2824"/>
                <a:gd name="T11" fmla="*/ 14275 h 2445"/>
                <a:gd name="T12" fmla="*/ 35800 w 2824"/>
                <a:gd name="T13" fmla="*/ 25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F16E05D2-A29A-4D24-B042-82E5E9F20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561225 w 48901"/>
                <a:gd name="T1" fmla="*/ 0 h 37862"/>
                <a:gd name="T2" fmla="*/ 389025 w 48901"/>
                <a:gd name="T3" fmla="*/ 33225 h 37862"/>
                <a:gd name="T4" fmla="*/ 241975 w 48901"/>
                <a:gd name="T5" fmla="*/ 130700 h 37862"/>
                <a:gd name="T6" fmla="*/ 185700 w 48901"/>
                <a:gd name="T7" fmla="*/ 187000 h 37862"/>
                <a:gd name="T8" fmla="*/ 185700 w 48901"/>
                <a:gd name="T9" fmla="*/ 190350 h 37862"/>
                <a:gd name="T10" fmla="*/ 105875 w 48901"/>
                <a:gd name="T11" fmla="*/ 295375 h 37862"/>
                <a:gd name="T12" fmla="*/ 77300 w 48901"/>
                <a:gd name="T13" fmla="*/ 355025 h 37862"/>
                <a:gd name="T14" fmla="*/ 126875 w 48901"/>
                <a:gd name="T15" fmla="*/ 323100 h 37862"/>
                <a:gd name="T16" fmla="*/ 126875 w 48901"/>
                <a:gd name="T17" fmla="*/ 323100 h 37862"/>
                <a:gd name="T18" fmla="*/ 31925 w 48901"/>
                <a:gd name="T19" fmla="*/ 596175 h 37862"/>
                <a:gd name="T20" fmla="*/ 115950 w 48901"/>
                <a:gd name="T21" fmla="*/ 939825 h 37862"/>
                <a:gd name="T22" fmla="*/ 115950 w 48901"/>
                <a:gd name="T23" fmla="*/ 936450 h 37862"/>
                <a:gd name="T24" fmla="*/ 143675 w 48901"/>
                <a:gd name="T25" fmla="*/ 873450 h 37862"/>
                <a:gd name="T26" fmla="*/ 208175 w 48901"/>
                <a:gd name="T27" fmla="*/ 840075 h 37862"/>
                <a:gd name="T28" fmla="*/ 224350 w 48901"/>
                <a:gd name="T29" fmla="*/ 841525 h 37862"/>
                <a:gd name="T30" fmla="*/ 326000 w 48901"/>
                <a:gd name="T31" fmla="*/ 946550 h 37862"/>
                <a:gd name="T32" fmla="*/ 357925 w 48901"/>
                <a:gd name="T33" fmla="*/ 729775 h 37862"/>
                <a:gd name="T34" fmla="*/ 413400 w 48901"/>
                <a:gd name="T35" fmla="*/ 628100 h 37862"/>
                <a:gd name="T36" fmla="*/ 500775 w 48901"/>
                <a:gd name="T37" fmla="*/ 550800 h 37862"/>
                <a:gd name="T38" fmla="*/ 500775 w 48901"/>
                <a:gd name="T39" fmla="*/ 550800 h 37862"/>
                <a:gd name="T40" fmla="*/ 490700 w 48901"/>
                <a:gd name="T41" fmla="*/ 596175 h 37862"/>
                <a:gd name="T42" fmla="*/ 487325 w 48901"/>
                <a:gd name="T43" fmla="*/ 649100 h 37862"/>
                <a:gd name="T44" fmla="*/ 497400 w 48901"/>
                <a:gd name="T45" fmla="*/ 747400 h 37862"/>
                <a:gd name="T46" fmla="*/ 686450 w 48901"/>
                <a:gd name="T47" fmla="*/ 659200 h 37862"/>
                <a:gd name="T48" fmla="*/ 809125 w 48901"/>
                <a:gd name="T49" fmla="*/ 498700 h 37862"/>
                <a:gd name="T50" fmla="*/ 809125 w 48901"/>
                <a:gd name="T51" fmla="*/ 498700 h 37862"/>
                <a:gd name="T52" fmla="*/ 799050 w 48901"/>
                <a:gd name="T53" fmla="*/ 659200 h 37862"/>
                <a:gd name="T54" fmla="*/ 742750 w 48901"/>
                <a:gd name="T55" fmla="*/ 778500 h 37862"/>
                <a:gd name="T56" fmla="*/ 774525 w 48901"/>
                <a:gd name="T57" fmla="*/ 783100 h 37862"/>
                <a:gd name="T58" fmla="*/ 893150 w 48901"/>
                <a:gd name="T59" fmla="*/ 743200 h 37862"/>
                <a:gd name="T60" fmla="*/ 983900 w 48901"/>
                <a:gd name="T61" fmla="*/ 613825 h 37862"/>
                <a:gd name="T62" fmla="*/ 983900 w 48901"/>
                <a:gd name="T63" fmla="*/ 613825 h 37862"/>
                <a:gd name="T64" fmla="*/ 941875 w 48901"/>
                <a:gd name="T65" fmla="*/ 764225 h 37862"/>
                <a:gd name="T66" fmla="*/ 820050 w 48901"/>
                <a:gd name="T67" fmla="*/ 873450 h 37862"/>
                <a:gd name="T68" fmla="*/ 840075 w 48901"/>
                <a:gd name="T69" fmla="*/ 874075 h 37862"/>
                <a:gd name="T70" fmla="*/ 983900 w 48901"/>
                <a:gd name="T71" fmla="*/ 855800 h 37862"/>
                <a:gd name="T72" fmla="*/ 1141850 w 48901"/>
                <a:gd name="T73" fmla="*/ 785225 h 37862"/>
                <a:gd name="T74" fmla="*/ 1211600 w 48901"/>
                <a:gd name="T75" fmla="*/ 652475 h 37862"/>
                <a:gd name="T76" fmla="*/ 1201500 w 48901"/>
                <a:gd name="T77" fmla="*/ 519725 h 37862"/>
                <a:gd name="T78" fmla="*/ 1141850 w 48901"/>
                <a:gd name="T79" fmla="*/ 379400 h 37862"/>
                <a:gd name="T80" fmla="*/ 1141850 w 48901"/>
                <a:gd name="T81" fmla="*/ 379400 h 37862"/>
                <a:gd name="T82" fmla="*/ 1145225 w 48901"/>
                <a:gd name="T83" fmla="*/ 382750 h 37862"/>
                <a:gd name="T84" fmla="*/ 1183875 w 48901"/>
                <a:gd name="T85" fmla="*/ 403775 h 37862"/>
                <a:gd name="T86" fmla="*/ 1222525 w 48901"/>
                <a:gd name="T87" fmla="*/ 442425 h 37862"/>
                <a:gd name="T88" fmla="*/ 1222525 w 48901"/>
                <a:gd name="T89" fmla="*/ 439050 h 37862"/>
                <a:gd name="T90" fmla="*/ 1190575 w 48901"/>
                <a:gd name="T91" fmla="*/ 340750 h 37862"/>
                <a:gd name="T92" fmla="*/ 1117500 w 48901"/>
                <a:gd name="T93" fmla="*/ 246650 h 37862"/>
                <a:gd name="T94" fmla="*/ 899525 w 48901"/>
                <a:gd name="T95" fmla="*/ 117050 h 37862"/>
                <a:gd name="T96" fmla="*/ 889800 w 48901"/>
                <a:gd name="T97" fmla="*/ 117250 h 37862"/>
                <a:gd name="T98" fmla="*/ 841050 w 48901"/>
                <a:gd name="T99" fmla="*/ 109700 h 37862"/>
                <a:gd name="T100" fmla="*/ 788125 w 48901"/>
                <a:gd name="T101" fmla="*/ 67675 h 37862"/>
                <a:gd name="T102" fmla="*/ 679725 w 48901"/>
                <a:gd name="T103" fmla="*/ 18950 h 37862"/>
                <a:gd name="T104" fmla="*/ 561225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EAFEBE42-6FDB-4AD6-801C-8E20F7729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535225 w 47759"/>
                <a:gd name="T1" fmla="*/ 25 h 28249"/>
                <a:gd name="T2" fmla="*/ 401975 w 47759"/>
                <a:gd name="T3" fmla="*/ 22200 h 28249"/>
                <a:gd name="T4" fmla="*/ 401975 w 47759"/>
                <a:gd name="T5" fmla="*/ 22200 h 28249"/>
                <a:gd name="T6" fmla="*/ 535225 w 47759"/>
                <a:gd name="T7" fmla="*/ 3375 h 28249"/>
                <a:gd name="T8" fmla="*/ 651175 w 47759"/>
                <a:gd name="T9" fmla="*/ 21025 h 28249"/>
                <a:gd name="T10" fmla="*/ 535225 w 47759"/>
                <a:gd name="T11" fmla="*/ 25 h 28249"/>
                <a:gd name="T12" fmla="*/ 651200 w 47759"/>
                <a:gd name="T13" fmla="*/ 21025 h 28249"/>
                <a:gd name="T14" fmla="*/ 759575 w 47759"/>
                <a:gd name="T15" fmla="*/ 69750 h 28249"/>
                <a:gd name="T16" fmla="*/ 651200 w 47759"/>
                <a:gd name="T17" fmla="*/ 21025 h 28249"/>
                <a:gd name="T18" fmla="*/ 401975 w 47759"/>
                <a:gd name="T19" fmla="*/ 22200 h 28249"/>
                <a:gd name="T20" fmla="*/ 360475 w 47759"/>
                <a:gd name="T21" fmla="*/ 35300 h 28249"/>
                <a:gd name="T22" fmla="*/ 281600 w 47759"/>
                <a:gd name="T23" fmla="*/ 76150 h 28249"/>
                <a:gd name="T24" fmla="*/ 281600 w 47759"/>
                <a:gd name="T25" fmla="*/ 76150 h 28249"/>
                <a:gd name="T26" fmla="*/ 363825 w 47759"/>
                <a:gd name="T27" fmla="*/ 35300 h 28249"/>
                <a:gd name="T28" fmla="*/ 401975 w 47759"/>
                <a:gd name="T29" fmla="*/ 22200 h 28249"/>
                <a:gd name="T30" fmla="*/ 759575 w 47759"/>
                <a:gd name="T31" fmla="*/ 69750 h 28249"/>
                <a:gd name="T32" fmla="*/ 759575 w 47759"/>
                <a:gd name="T33" fmla="*/ 69750 h 28249"/>
                <a:gd name="T34" fmla="*/ 812500 w 47759"/>
                <a:gd name="T35" fmla="*/ 111775 h 28249"/>
                <a:gd name="T36" fmla="*/ 759575 w 47759"/>
                <a:gd name="T37" fmla="*/ 69750 h 28249"/>
                <a:gd name="T38" fmla="*/ 281600 w 47759"/>
                <a:gd name="T39" fmla="*/ 76150 h 28249"/>
                <a:gd name="T40" fmla="*/ 281600 w 47759"/>
                <a:gd name="T41" fmla="*/ 76150 h 28249"/>
                <a:gd name="T42" fmla="*/ 210075 w 47759"/>
                <a:gd name="T43" fmla="*/ 132775 h 28249"/>
                <a:gd name="T44" fmla="*/ 191000 w 47759"/>
                <a:gd name="T45" fmla="*/ 152850 h 28249"/>
                <a:gd name="T46" fmla="*/ 191000 w 47759"/>
                <a:gd name="T47" fmla="*/ 152850 h 28249"/>
                <a:gd name="T48" fmla="*/ 213425 w 47759"/>
                <a:gd name="T49" fmla="*/ 132775 h 28249"/>
                <a:gd name="T50" fmla="*/ 281600 w 47759"/>
                <a:gd name="T51" fmla="*/ 76150 h 28249"/>
                <a:gd name="T52" fmla="*/ 191000 w 47759"/>
                <a:gd name="T53" fmla="*/ 152850 h 28249"/>
                <a:gd name="T54" fmla="*/ 157150 w 47759"/>
                <a:gd name="T55" fmla="*/ 189075 h 28249"/>
                <a:gd name="T56" fmla="*/ 191000 w 47759"/>
                <a:gd name="T57" fmla="*/ 152850 h 28249"/>
                <a:gd name="T58" fmla="*/ 812500 w 47759"/>
                <a:gd name="T59" fmla="*/ 111775 h 28249"/>
                <a:gd name="T60" fmla="*/ 812500 w 47759"/>
                <a:gd name="T61" fmla="*/ 111775 h 28249"/>
                <a:gd name="T62" fmla="*/ 843600 w 47759"/>
                <a:gd name="T63" fmla="*/ 119325 h 28249"/>
                <a:gd name="T64" fmla="*/ 864600 w 47759"/>
                <a:gd name="T65" fmla="*/ 119325 h 28249"/>
                <a:gd name="T66" fmla="*/ 1088950 w 47759"/>
                <a:gd name="T67" fmla="*/ 248725 h 28249"/>
                <a:gd name="T68" fmla="*/ 864600 w 47759"/>
                <a:gd name="T69" fmla="*/ 115125 h 28249"/>
                <a:gd name="T70" fmla="*/ 843600 w 47759"/>
                <a:gd name="T71" fmla="*/ 115125 h 28249"/>
                <a:gd name="T72" fmla="*/ 812500 w 47759"/>
                <a:gd name="T73" fmla="*/ 111775 h 28249"/>
                <a:gd name="T74" fmla="*/ 157150 w 47759"/>
                <a:gd name="T75" fmla="*/ 189075 h 28249"/>
                <a:gd name="T76" fmla="*/ 77325 w 47759"/>
                <a:gd name="T77" fmla="*/ 297450 h 28249"/>
                <a:gd name="T78" fmla="*/ 157150 w 47759"/>
                <a:gd name="T79" fmla="*/ 192425 h 28249"/>
                <a:gd name="T80" fmla="*/ 157150 w 47759"/>
                <a:gd name="T81" fmla="*/ 189075 h 28249"/>
                <a:gd name="T82" fmla="*/ 1162050 w 47759"/>
                <a:gd name="T83" fmla="*/ 342850 h 28249"/>
                <a:gd name="T84" fmla="*/ 1162050 w 47759"/>
                <a:gd name="T85" fmla="*/ 342850 h 28249"/>
                <a:gd name="T86" fmla="*/ 1193975 w 47759"/>
                <a:gd name="T87" fmla="*/ 444500 h 28249"/>
                <a:gd name="T88" fmla="*/ 1193975 w 47759"/>
                <a:gd name="T89" fmla="*/ 441125 h 28249"/>
                <a:gd name="T90" fmla="*/ 1162050 w 47759"/>
                <a:gd name="T91" fmla="*/ 342850 h 28249"/>
                <a:gd name="T92" fmla="*/ 97725 w 47759"/>
                <a:gd name="T93" fmla="*/ 326000 h 28249"/>
                <a:gd name="T94" fmla="*/ 97725 w 47759"/>
                <a:gd name="T95" fmla="*/ 326000 h 28249"/>
                <a:gd name="T96" fmla="*/ 3375 w 47759"/>
                <a:gd name="T97" fmla="*/ 594875 h 28249"/>
                <a:gd name="T98" fmla="*/ 25 w 47759"/>
                <a:gd name="T99" fmla="*/ 706200 h 28249"/>
                <a:gd name="T100" fmla="*/ 25 w 47759"/>
                <a:gd name="T101" fmla="*/ 706200 h 28249"/>
                <a:gd name="T102" fmla="*/ 3375 w 47759"/>
                <a:gd name="T103" fmla="*/ 598250 h 28249"/>
                <a:gd name="T104" fmla="*/ 97725 w 47759"/>
                <a:gd name="T105" fmla="*/ 326000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BD6666DB-BEAC-4577-930C-706C2F364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535225 w 47759"/>
                <a:gd name="T1" fmla="*/ 0 h 37407"/>
                <a:gd name="T2" fmla="*/ 360475 w 47759"/>
                <a:gd name="T3" fmla="*/ 31925 h 37407"/>
                <a:gd name="T4" fmla="*/ 213425 w 47759"/>
                <a:gd name="T5" fmla="*/ 129400 h 37407"/>
                <a:gd name="T6" fmla="*/ 157150 w 47759"/>
                <a:gd name="T7" fmla="*/ 185700 h 37407"/>
                <a:gd name="T8" fmla="*/ 157150 w 47759"/>
                <a:gd name="T9" fmla="*/ 189050 h 37407"/>
                <a:gd name="T10" fmla="*/ 77325 w 47759"/>
                <a:gd name="T11" fmla="*/ 294075 h 37407"/>
                <a:gd name="T12" fmla="*/ 48750 w 47759"/>
                <a:gd name="T13" fmla="*/ 353725 h 37407"/>
                <a:gd name="T14" fmla="*/ 98325 w 47759"/>
                <a:gd name="T15" fmla="*/ 321800 h 37407"/>
                <a:gd name="T16" fmla="*/ 98325 w 47759"/>
                <a:gd name="T17" fmla="*/ 321800 h 37407"/>
                <a:gd name="T18" fmla="*/ 3375 w 47759"/>
                <a:gd name="T19" fmla="*/ 594875 h 37407"/>
                <a:gd name="T20" fmla="*/ 25 w 47759"/>
                <a:gd name="T21" fmla="*/ 704100 h 37407"/>
                <a:gd name="T22" fmla="*/ 87400 w 47759"/>
                <a:gd name="T23" fmla="*/ 935150 h 37407"/>
                <a:gd name="T24" fmla="*/ 111775 w 47759"/>
                <a:gd name="T25" fmla="*/ 875500 h 37407"/>
                <a:gd name="T26" fmla="*/ 111775 w 47759"/>
                <a:gd name="T27" fmla="*/ 720900 h 37407"/>
                <a:gd name="T28" fmla="*/ 203350 w 47759"/>
                <a:gd name="T29" fmla="*/ 465475 h 37407"/>
                <a:gd name="T30" fmla="*/ 203350 w 47759"/>
                <a:gd name="T31" fmla="*/ 465475 h 37407"/>
                <a:gd name="T32" fmla="*/ 153775 w 47759"/>
                <a:gd name="T33" fmla="*/ 497400 h 37407"/>
                <a:gd name="T34" fmla="*/ 178150 w 47759"/>
                <a:gd name="T35" fmla="*/ 437750 h 37407"/>
                <a:gd name="T36" fmla="*/ 255450 w 47759"/>
                <a:gd name="T37" fmla="*/ 336075 h 37407"/>
                <a:gd name="T38" fmla="*/ 451225 w 47759"/>
                <a:gd name="T39" fmla="*/ 189050 h 37407"/>
                <a:gd name="T40" fmla="*/ 615900 w 47759"/>
                <a:gd name="T41" fmla="*/ 157950 h 37407"/>
                <a:gd name="T42" fmla="*/ 724275 w 47759"/>
                <a:gd name="T43" fmla="*/ 174775 h 37407"/>
                <a:gd name="T44" fmla="*/ 829300 w 47759"/>
                <a:gd name="T45" fmla="*/ 220975 h 37407"/>
                <a:gd name="T46" fmla="*/ 878875 w 47759"/>
                <a:gd name="T47" fmla="*/ 263000 h 37407"/>
                <a:gd name="T48" fmla="*/ 906600 w 47759"/>
                <a:gd name="T49" fmla="*/ 266350 h 37407"/>
                <a:gd name="T50" fmla="*/ 927625 w 47759"/>
                <a:gd name="T51" fmla="*/ 266350 h 37407"/>
                <a:gd name="T52" fmla="*/ 1067925 w 47759"/>
                <a:gd name="T53" fmla="*/ 329375 h 37407"/>
                <a:gd name="T54" fmla="*/ 1141025 w 47759"/>
                <a:gd name="T55" fmla="*/ 392375 h 37407"/>
                <a:gd name="T56" fmla="*/ 1190600 w 47759"/>
                <a:gd name="T57" fmla="*/ 437750 h 37407"/>
                <a:gd name="T58" fmla="*/ 1193975 w 47759"/>
                <a:gd name="T59" fmla="*/ 441125 h 37407"/>
                <a:gd name="T60" fmla="*/ 1193975 w 47759"/>
                <a:gd name="T61" fmla="*/ 437750 h 37407"/>
                <a:gd name="T62" fmla="*/ 1162025 w 47759"/>
                <a:gd name="T63" fmla="*/ 339450 h 37407"/>
                <a:gd name="T64" fmla="*/ 1088950 w 47759"/>
                <a:gd name="T65" fmla="*/ 245350 h 37407"/>
                <a:gd name="T66" fmla="*/ 864600 w 47759"/>
                <a:gd name="T67" fmla="*/ 115950 h 37407"/>
                <a:gd name="T68" fmla="*/ 843600 w 47759"/>
                <a:gd name="T69" fmla="*/ 115950 h 37407"/>
                <a:gd name="T70" fmla="*/ 812500 w 47759"/>
                <a:gd name="T71" fmla="*/ 108400 h 37407"/>
                <a:gd name="T72" fmla="*/ 759575 w 47759"/>
                <a:gd name="T73" fmla="*/ 66375 h 37407"/>
                <a:gd name="T74" fmla="*/ 651175 w 47759"/>
                <a:gd name="T75" fmla="*/ 17650 h 37407"/>
                <a:gd name="T76" fmla="*/ 535225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BE848E59-0FD6-42ED-AFF2-0A2EA137D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171400 w 9781"/>
                <a:gd name="T1" fmla="*/ 0 h 10083"/>
                <a:gd name="T2" fmla="*/ 80675 w 9781"/>
                <a:gd name="T3" fmla="*/ 196625 h 10083"/>
                <a:gd name="T4" fmla="*/ 10100 w 9781"/>
                <a:gd name="T5" fmla="*/ 214250 h 10083"/>
                <a:gd name="T6" fmla="*/ 6725 w 9781"/>
                <a:gd name="T7" fmla="*/ 235275 h 10083"/>
                <a:gd name="T8" fmla="*/ 76475 w 9781"/>
                <a:gd name="T9" fmla="*/ 252075 h 10083"/>
                <a:gd name="T10" fmla="*/ 115125 w 9781"/>
                <a:gd name="T11" fmla="*/ 235275 h 10083"/>
                <a:gd name="T12" fmla="*/ 244500 w 9781"/>
                <a:gd name="T13" fmla="*/ 70575 h 10083"/>
                <a:gd name="T14" fmla="*/ 171400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C194D8FA-962D-45BF-9004-5547564C5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143700 w 8135"/>
                <a:gd name="T1" fmla="*/ 0 h 8974"/>
                <a:gd name="T2" fmla="*/ 126050 w 8135"/>
                <a:gd name="T3" fmla="*/ 4200 h 8974"/>
                <a:gd name="T4" fmla="*/ 63050 w 8135"/>
                <a:gd name="T5" fmla="*/ 42025 h 8974"/>
                <a:gd name="T6" fmla="*/ 21025 w 8135"/>
                <a:gd name="T7" fmla="*/ 101675 h 8974"/>
                <a:gd name="T8" fmla="*/ 25 w 8135"/>
                <a:gd name="T9" fmla="*/ 143675 h 8974"/>
                <a:gd name="T10" fmla="*/ 84050 w 8135"/>
                <a:gd name="T11" fmla="*/ 224350 h 8974"/>
                <a:gd name="T12" fmla="*/ 189075 w 8135"/>
                <a:gd name="T13" fmla="*/ 94950 h 8974"/>
                <a:gd name="T14" fmla="*/ 200000 w 8135"/>
                <a:gd name="T15" fmla="*/ 52925 h 8974"/>
                <a:gd name="T16" fmla="*/ 143700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F2BCD704-828D-455D-9DE8-C52F37059D04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2A90A2E8-5D10-445C-A7EE-E4CE68C2A462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E3CF1FD9-CBBF-424D-9912-1B217EDF351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41868538-AF62-46DD-AA3F-8ECB6C5D0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E185368F-FB07-4B23-B860-6381A50AD2B5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D87F7FD8-082C-48D0-89A0-7C8617C14D2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97109873-BCE8-418D-A347-A8E28DDCA3E1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18061A07-67A1-4682-AC1C-94EE9EB15743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9C1F7467-9111-43CC-9EFF-66743E14D3DB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42B16B13-12A4-49F0-8DA8-3A00113D4E67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E78B71D4-07F8-4EA5-B2EC-076EA4B19D0D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6005D173-EB03-4D53-9AE7-009C3742EA90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A4683AB6-6D0E-4385-9F62-EA8C79473356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9E5F23CF-85A2-49C2-81DC-227F4928D530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EFA71665-62C8-44E8-AB47-DB556A216E49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46D5A045-1700-465A-B492-E143E54B4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6E7BBBAA-5441-4E56-9618-967C7153091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3869E804-1A6B-4DF7-B576-DE318FE6D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DEE912FC-3571-44EA-BBC0-9A013B4D9FFF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5B55F541-3213-45E0-93B7-C9714D108AA9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37B17FDA-0E05-4D6C-895B-B1AD59892164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19D08379-6183-4460-846A-AC9EAD369A0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4663E3EC-7411-4E51-8399-A86FCEE3AF4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FA435444-FDE7-44DE-B0FD-6E17D38BBE76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C9DB07CE-30C4-4B93-83BA-EC1116AF705F}"/>
              </a:ext>
            </a:extLst>
          </p:cNvPr>
          <p:cNvSpPr txBox="1"/>
          <p:nvPr userDrawn="1"/>
        </p:nvSpPr>
        <p:spPr>
          <a:xfrm>
            <a:off x="3558117" y="1522414"/>
            <a:ext cx="451908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61583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Blank">
  <p:cSld name="35_Blank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" name="Google Shape;89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549088810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BD76AF0E-2FD8-4B58-8287-C56B39594AB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9EF4BDF1-1E6C-4785-9E8A-EBE1D40CC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6D222941-5B5F-4BC9-ADB0-CD7B6E1DFF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30ADA15C-A812-4F18-95A3-F10DA9CFC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C704B7A5-9502-448A-BDC6-C428B3252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C4118889-0DCF-49B8-945A-0614B0277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E7787807-7969-4A78-AFB3-DF83991003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9B8DD533-D755-46AF-AD21-4EE794DE3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15ABC2CE-CDC7-45B6-85EA-98D99AEC5264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C6D02604-914F-48AB-A534-2EC67FDCA9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55F254B6-6135-498D-AADA-703FADDBC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FD5839EB-837C-45DA-A0B2-963A632E6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37E6FA50-0750-4A29-ACCE-FE12496C90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93F75615-4EEF-4561-A2E4-804A68C31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FF957E55-E95E-4AA2-97B5-17A741FE5599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1BCECD9E-86BD-4349-AF06-B96C15528E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B8AA472-7864-42C8-BEB5-5DDCF938A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CF4A36DE-BACE-4AB6-A185-51E6F87F0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836A51DC-AD59-4209-BCBF-6273598967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04A53DC-E409-4406-9115-A7FE46DDC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A35ECED2-E65C-4F41-A15E-D0098F233D12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3B5B395A-615D-4C35-8693-2490DB086E56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C75AB33B-186B-4274-9ADC-C8E8FA8E3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43FBA2DB-2F0E-44DA-B31C-EE8FBAD3C112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500A1939-10E7-4B05-873A-03ABD72C93D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FF9F1EF1-A5FD-496B-8B79-071A8E00C6A7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24EB9426-5CC3-49A9-9BE5-F1AA18D69EB6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84BB48A7-A63F-422C-85B2-1C490A237D7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21720E6F-F9D3-4F11-86B3-FB2C5DD4A76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74C19F75-8B98-476B-AF39-9ACFDFBBB454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48FF030A-78F0-43FC-866F-592CD506FD16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F995FA11-DB0D-4A23-806D-7C3CE3B016FC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2625631F-CBAF-48DE-8707-CA9BBE02421C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C69B47D7-F44C-4B36-AB16-80D65C12A43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A1F24DD8-8630-4E96-ABDC-86A184E8929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F798F814-3A97-4FF3-9F34-FC739B769555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43F9D81B-EF03-4167-B023-E9A625684EB5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C530552F-EF0F-456C-9374-3586E33EEC6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50C409B1-A2D0-4E03-9D20-6B7D77549E0F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EA57BFEA-7417-44D0-A382-0CF9C551E87D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812F8751-4B6D-4631-B2D0-7A5AD0EA7CA6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4C86E081-78CA-4EF9-9AFC-5E1A455DCC9F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17DCE36A-04E2-41A3-8A6A-6910F38334DF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186EA386-5AF0-4A0F-B5E8-29124A2169C9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11B0D370-6967-44D1-966C-3B9CD1F3B30C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2F15B4A1-8120-410B-BB1A-ED79775B2570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B192559B-ACD5-4E4D-BA18-5BAFE7B6B8F9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865F5FCF-00FE-4412-AC57-F78A9C8B4146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BF54831C-16CB-4B0A-8086-C8CF3F7DF8C8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51BCB092-66FC-4B71-A7A1-5619C94201D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553C4ECB-D877-4732-9F90-F7604EB6E007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99AF370E-9656-4AE8-B741-86FAC24B0B62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ACB022FC-AE17-4629-97ED-DFBB1A1D62A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45483258-A1C9-4C30-9C7F-8E50A6397296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84C1A40A-3B26-400C-92E6-4FA04920ADBE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4DD632F3-33DC-4AA0-A2E9-23BCE040FDE1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206E28ED-D53B-45A1-B3DD-5340FE14AB8A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1FE95C8E-DF8B-466D-8C3E-CC7FA1D473DF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451210C0-B826-428E-B7E6-C061DDBF2B50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48529580-1D53-40CC-B6DC-4508D93B1F1E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32C901A2-22AE-428F-B858-3389E5B96A04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51FA3F84-9B7E-4092-8658-98975D7B7CE6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4BA1FF04-1927-4096-B5AA-31BB2D4832BE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E6574205-58F4-46EC-B835-D1B4F61DE3C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C3BEA398-4F86-4D89-9ABA-64552EBE9320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2402A4B4-0D0B-49E9-B72F-A030C3EEC6FB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1D611E25-9B62-4972-9C08-66E3031757DD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2CDE41FD-238C-4A40-9469-BEF69980F979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A083257C-9B30-43E4-9E1F-46005686CAB0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AD4D1FFE-4867-4824-9892-38294354215D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74B60062-671D-4BF4-9D7D-29380E5EDD5D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15264FAE-E5B8-4CB4-A15E-539AEB19C9B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BACF281D-5E03-482E-BC2A-45BDB116F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483150 w 38517"/>
                <a:gd name="T1" fmla="*/ 25 h 5748"/>
                <a:gd name="T2" fmla="*/ 25 w 38517"/>
                <a:gd name="T3" fmla="*/ 73125 h 5748"/>
                <a:gd name="T4" fmla="*/ 483150 w 38517"/>
                <a:gd name="T5" fmla="*/ 143700 h 5748"/>
                <a:gd name="T6" fmla="*/ 962900 w 38517"/>
                <a:gd name="T7" fmla="*/ 73125 h 5748"/>
                <a:gd name="T8" fmla="*/ 483150 w 38517"/>
                <a:gd name="T9" fmla="*/ 25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DFB83D52-3998-452A-8A2E-18B4BE5E3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124075 w 15260"/>
                <a:gd name="T1" fmla="*/ 25 h 14672"/>
                <a:gd name="T2" fmla="*/ 115975 w 15260"/>
                <a:gd name="T3" fmla="*/ 650 h 14672"/>
                <a:gd name="T4" fmla="*/ 42025 w 15260"/>
                <a:gd name="T5" fmla="*/ 35950 h 14672"/>
                <a:gd name="T6" fmla="*/ 7575 w 15260"/>
                <a:gd name="T7" fmla="*/ 95600 h 14672"/>
                <a:gd name="T8" fmla="*/ 28600 w 15260"/>
                <a:gd name="T9" fmla="*/ 158625 h 14672"/>
                <a:gd name="T10" fmla="*/ 269725 w 15260"/>
                <a:gd name="T11" fmla="*/ 343450 h 14672"/>
                <a:gd name="T12" fmla="*/ 290725 w 15260"/>
                <a:gd name="T13" fmla="*/ 361100 h 14672"/>
                <a:gd name="T14" fmla="*/ 302925 w 15260"/>
                <a:gd name="T15" fmla="*/ 366775 h 14672"/>
                <a:gd name="T16" fmla="*/ 315100 w 15260"/>
                <a:gd name="T17" fmla="*/ 361100 h 14672"/>
                <a:gd name="T18" fmla="*/ 318475 w 15260"/>
                <a:gd name="T19" fmla="*/ 357750 h 14672"/>
                <a:gd name="T20" fmla="*/ 378125 w 15260"/>
                <a:gd name="T21" fmla="*/ 312375 h 14672"/>
                <a:gd name="T22" fmla="*/ 374750 w 15260"/>
                <a:gd name="T23" fmla="*/ 298100 h 14672"/>
                <a:gd name="T24" fmla="*/ 329375 w 15260"/>
                <a:gd name="T25" fmla="*/ 291375 h 14672"/>
                <a:gd name="T26" fmla="*/ 326025 w 15260"/>
                <a:gd name="T27" fmla="*/ 291375 h 14672"/>
                <a:gd name="T28" fmla="*/ 171425 w 15260"/>
                <a:gd name="T29" fmla="*/ 28375 h 14672"/>
                <a:gd name="T30" fmla="*/ 124075 w 15260"/>
                <a:gd name="T31" fmla="*/ 25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E3209AE1-723D-432D-94A2-AB3510FDE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45400 w 7832"/>
                <a:gd name="T1" fmla="*/ 0 h 7260"/>
                <a:gd name="T2" fmla="*/ 27750 w 7832"/>
                <a:gd name="T3" fmla="*/ 13450 h 7260"/>
                <a:gd name="T4" fmla="*/ 6750 w 7832"/>
                <a:gd name="T5" fmla="*/ 42025 h 7260"/>
                <a:gd name="T6" fmla="*/ 25 w 7832"/>
                <a:gd name="T7" fmla="*/ 48750 h 7260"/>
                <a:gd name="T8" fmla="*/ 147050 w 7832"/>
                <a:gd name="T9" fmla="*/ 160475 h 7260"/>
                <a:gd name="T10" fmla="*/ 168050 w 7832"/>
                <a:gd name="T11" fmla="*/ 178125 h 7260"/>
                <a:gd name="T12" fmla="*/ 178975 w 7832"/>
                <a:gd name="T13" fmla="*/ 181500 h 7260"/>
                <a:gd name="T14" fmla="*/ 192425 w 7832"/>
                <a:gd name="T15" fmla="*/ 178125 h 7260"/>
                <a:gd name="T16" fmla="*/ 195800 w 7832"/>
                <a:gd name="T17" fmla="*/ 174775 h 7260"/>
                <a:gd name="T18" fmla="*/ 45400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452F6781-ABA4-42CC-AB98-865D43101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58250 w 15259"/>
                <a:gd name="T1" fmla="*/ 25 h 14672"/>
                <a:gd name="T2" fmla="*/ 210075 w 15259"/>
                <a:gd name="T3" fmla="*/ 28375 h 14672"/>
                <a:gd name="T4" fmla="*/ 56300 w 15259"/>
                <a:gd name="T5" fmla="*/ 291375 h 14672"/>
                <a:gd name="T6" fmla="*/ 52950 w 15259"/>
                <a:gd name="T7" fmla="*/ 291375 h 14672"/>
                <a:gd name="T8" fmla="*/ 6725 w 15259"/>
                <a:gd name="T9" fmla="*/ 298100 h 14672"/>
                <a:gd name="T10" fmla="*/ 3375 w 15259"/>
                <a:gd name="T11" fmla="*/ 312375 h 14672"/>
                <a:gd name="T12" fmla="*/ 59675 w 15259"/>
                <a:gd name="T13" fmla="*/ 354375 h 14672"/>
                <a:gd name="T14" fmla="*/ 66400 w 15259"/>
                <a:gd name="T15" fmla="*/ 361100 h 14672"/>
                <a:gd name="T16" fmla="*/ 78875 w 15259"/>
                <a:gd name="T17" fmla="*/ 366775 h 14672"/>
                <a:gd name="T18" fmla="*/ 90750 w 15259"/>
                <a:gd name="T19" fmla="*/ 361100 h 14672"/>
                <a:gd name="T20" fmla="*/ 111750 w 15259"/>
                <a:gd name="T21" fmla="*/ 343450 h 14672"/>
                <a:gd name="T22" fmla="*/ 357100 w 15259"/>
                <a:gd name="T23" fmla="*/ 158625 h 14672"/>
                <a:gd name="T24" fmla="*/ 374750 w 15259"/>
                <a:gd name="T25" fmla="*/ 95600 h 14672"/>
                <a:gd name="T26" fmla="*/ 347025 w 15259"/>
                <a:gd name="T27" fmla="*/ 42675 h 14672"/>
                <a:gd name="T28" fmla="*/ 266350 w 15259"/>
                <a:gd name="T29" fmla="*/ 650 h 14672"/>
                <a:gd name="T30" fmla="*/ 258250 w 15259"/>
                <a:gd name="T31" fmla="*/ 25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84040BCE-8CE5-40EC-B545-E20DDBEB2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153775 w 7966"/>
                <a:gd name="T1" fmla="*/ 25 h 7126"/>
                <a:gd name="T2" fmla="*/ 25 w 7966"/>
                <a:gd name="T3" fmla="*/ 168050 h 7126"/>
                <a:gd name="T4" fmla="*/ 6750 w 7966"/>
                <a:gd name="T5" fmla="*/ 174775 h 7126"/>
                <a:gd name="T6" fmla="*/ 21025 w 7966"/>
                <a:gd name="T7" fmla="*/ 178150 h 7126"/>
                <a:gd name="T8" fmla="*/ 31100 w 7966"/>
                <a:gd name="T9" fmla="*/ 174775 h 7126"/>
                <a:gd name="T10" fmla="*/ 52100 w 7966"/>
                <a:gd name="T11" fmla="*/ 157125 h 7126"/>
                <a:gd name="T12" fmla="*/ 199150 w 7966"/>
                <a:gd name="T13" fmla="*/ 45400 h 7126"/>
                <a:gd name="T14" fmla="*/ 185700 w 7966"/>
                <a:gd name="T15" fmla="*/ 27750 h 7126"/>
                <a:gd name="T16" fmla="*/ 174775 w 7966"/>
                <a:gd name="T17" fmla="*/ 17650 h 7126"/>
                <a:gd name="T18" fmla="*/ 153775 w 7966"/>
                <a:gd name="T19" fmla="*/ 25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6B943CFF-F3F7-4BD6-9923-D53B0139A67C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A3594EAD-4A59-4AA0-9BD5-AA95C7B6AD14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A5FFF92B-6367-40D6-89F4-6C5328FD3622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3D745B2D-24E8-4794-946D-A561A128F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14300 w 573"/>
                <a:gd name="T1" fmla="*/ 25 h 4471"/>
                <a:gd name="T2" fmla="*/ 25 w 573"/>
                <a:gd name="T3" fmla="*/ 111775 h 4471"/>
                <a:gd name="T4" fmla="*/ 25 w 573"/>
                <a:gd name="T5" fmla="*/ 111775 h 4471"/>
                <a:gd name="T6" fmla="*/ 14300 w 573"/>
                <a:gd name="T7" fmla="*/ 25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BC2392C4-9B6B-4472-BC79-B0930344B8A4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2F54464D-EA97-456A-AA21-BC6AE1743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7725 w 1244"/>
                <a:gd name="T3" fmla="*/ 143675 h 5882"/>
                <a:gd name="T4" fmla="*/ 27725 w 1244"/>
                <a:gd name="T5" fmla="*/ 143675 h 5882"/>
                <a:gd name="T6" fmla="*/ 31100 w 1244"/>
                <a:gd name="T7" fmla="*/ 147050 h 5882"/>
                <a:gd name="T8" fmla="*/ 27725 w 1244"/>
                <a:gd name="T9" fmla="*/ 143675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A79E1B15-6EC8-484A-B665-6D7108470641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68B8942B-E67C-4936-B918-0992A651CD05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F4FDA53D-E442-44B3-BADC-3459497C6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108400 w 4471"/>
                <a:gd name="T1" fmla="*/ 25 h 8975"/>
                <a:gd name="T2" fmla="*/ 25 w 4471"/>
                <a:gd name="T3" fmla="*/ 224350 h 8975"/>
                <a:gd name="T4" fmla="*/ 25 w 4471"/>
                <a:gd name="T5" fmla="*/ 224350 h 8975"/>
                <a:gd name="T6" fmla="*/ 108400 w 4471"/>
                <a:gd name="T7" fmla="*/ 25 h 8975"/>
                <a:gd name="T8" fmla="*/ 111775 w 4471"/>
                <a:gd name="T9" fmla="*/ 25 h 8975"/>
                <a:gd name="T10" fmla="*/ 111775 w 4471"/>
                <a:gd name="T11" fmla="*/ 25 h 8975"/>
                <a:gd name="T12" fmla="*/ 108400 w 4471"/>
                <a:gd name="T13" fmla="*/ 25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3D729581-BA54-48B3-99AF-5A786FD5D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5 w 1"/>
                <a:gd name="T1" fmla="*/ 25 h 1"/>
                <a:gd name="T2" fmla="*/ 25 w 1"/>
                <a:gd name="T3" fmla="*/ 25 h 1"/>
                <a:gd name="T4" fmla="*/ 25 w 1"/>
                <a:gd name="T5" fmla="*/ 25 h 1"/>
                <a:gd name="T6" fmla="*/ 25 w 1"/>
                <a:gd name="T7" fmla="*/ 25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2EBB2B88-7EF7-4508-8292-FCA195B89010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500145C1-8E1F-4356-A301-0B3DB032D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5 w 4471"/>
                <a:gd name="T1" fmla="*/ 25 h 8975"/>
                <a:gd name="T2" fmla="*/ 25 w 4471"/>
                <a:gd name="T3" fmla="*/ 25 h 8975"/>
                <a:gd name="T4" fmla="*/ 111775 w 4471"/>
                <a:gd name="T5" fmla="*/ 224350 h 8975"/>
                <a:gd name="T6" fmla="*/ 111775 w 4471"/>
                <a:gd name="T7" fmla="*/ 224350 h 8975"/>
                <a:gd name="T8" fmla="*/ 25 w 4471"/>
                <a:gd name="T9" fmla="*/ 25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FB6B0ED9-8F06-4E54-8F33-2BD1CB22F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3375 h 135"/>
                <a:gd name="T4" fmla="*/ 3375 w 135"/>
                <a:gd name="T5" fmla="*/ 3375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41C374EC-9B83-4F7E-AB9B-3B555296C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59650 w 2387"/>
                <a:gd name="T1" fmla="*/ 0 h 976"/>
                <a:gd name="T2" fmla="*/ 59650 w 2387"/>
                <a:gd name="T3" fmla="*/ 0 h 976"/>
                <a:gd name="T4" fmla="*/ 55000 w 2387"/>
                <a:gd name="T5" fmla="*/ 2375 h 976"/>
                <a:gd name="T6" fmla="*/ 55000 w 2387"/>
                <a:gd name="T7" fmla="*/ 2375 h 976"/>
                <a:gd name="T8" fmla="*/ 59650 w 2387"/>
                <a:gd name="T9" fmla="*/ 0 h 976"/>
                <a:gd name="T10" fmla="*/ 55000 w 2387"/>
                <a:gd name="T11" fmla="*/ 2375 h 976"/>
                <a:gd name="T12" fmla="*/ 55000 w 2387"/>
                <a:gd name="T13" fmla="*/ 2375 h 976"/>
                <a:gd name="T14" fmla="*/ 0 w 2387"/>
                <a:gd name="T15" fmla="*/ 24375 h 976"/>
                <a:gd name="T16" fmla="*/ 55000 w 2387"/>
                <a:gd name="T17" fmla="*/ 2375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3F872C1B-E9F4-4E1D-A71A-C1FBAB05CE2D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4FB950E5-5210-475E-AA3F-CE52F3435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108400 w 4336"/>
                <a:gd name="T1" fmla="*/ 25 h 9546"/>
                <a:gd name="T2" fmla="*/ 10075 w 4336"/>
                <a:gd name="T3" fmla="*/ 4225 h 9546"/>
                <a:gd name="T4" fmla="*/ 0 w 4336"/>
                <a:gd name="T5" fmla="*/ 193275 h 9546"/>
                <a:gd name="T6" fmla="*/ 10075 w 4336"/>
                <a:gd name="T7" fmla="*/ 217650 h 9546"/>
                <a:gd name="T8" fmla="*/ 84025 w 4336"/>
                <a:gd name="T9" fmla="*/ 238650 h 9546"/>
                <a:gd name="T10" fmla="*/ 97475 w 4336"/>
                <a:gd name="T11" fmla="*/ 210075 h 9546"/>
                <a:gd name="T12" fmla="*/ 52100 w 4336"/>
                <a:gd name="T13" fmla="*/ 175625 h 9546"/>
                <a:gd name="T14" fmla="*/ 108400 w 4336"/>
                <a:gd name="T15" fmla="*/ 25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72E3F4C8-5D38-4B43-8522-04A5E0A8C063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24B6863C-3CE5-4652-BFE1-F667B8D22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140350 w 5614"/>
                <a:gd name="T1" fmla="*/ 25 h 2118"/>
                <a:gd name="T2" fmla="*/ 3375 w 5614"/>
                <a:gd name="T3" fmla="*/ 3375 h 2118"/>
                <a:gd name="T4" fmla="*/ 25 w 5614"/>
                <a:gd name="T5" fmla="*/ 52950 h 2118"/>
                <a:gd name="T6" fmla="*/ 108400 w 5614"/>
                <a:gd name="T7" fmla="*/ 48750 h 2118"/>
                <a:gd name="T8" fmla="*/ 140350 w 5614"/>
                <a:gd name="T9" fmla="*/ 25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5D7B5B75-A154-4297-B886-D8ADD7FC0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5 h 1950"/>
                <a:gd name="T2" fmla="*/ 35300 w 5748"/>
                <a:gd name="T3" fmla="*/ 48750 h 1950"/>
                <a:gd name="T4" fmla="*/ 143675 w 5748"/>
                <a:gd name="T5" fmla="*/ 48750 h 1950"/>
                <a:gd name="T6" fmla="*/ 136950 w 5748"/>
                <a:gd name="T7" fmla="*/ 25 h 1950"/>
                <a:gd name="T8" fmla="*/ 0 w 5748"/>
                <a:gd name="T9" fmla="*/ 25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D7A666BA-1884-49AD-AC5C-13D257A0BDEB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F1A0BF5D-B870-457E-9605-A812FAE94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6725 w 4202"/>
                <a:gd name="T1" fmla="*/ 25 h 9546"/>
                <a:gd name="T2" fmla="*/ 52100 w 4202"/>
                <a:gd name="T3" fmla="*/ 175625 h 9546"/>
                <a:gd name="T4" fmla="*/ 6725 w 4202"/>
                <a:gd name="T5" fmla="*/ 210075 h 9546"/>
                <a:gd name="T6" fmla="*/ 21025 w 4202"/>
                <a:gd name="T7" fmla="*/ 238650 h 9546"/>
                <a:gd name="T8" fmla="*/ 94125 w 4202"/>
                <a:gd name="T9" fmla="*/ 221000 h 9546"/>
                <a:gd name="T10" fmla="*/ 105050 w 4202"/>
                <a:gd name="T11" fmla="*/ 193275 h 9546"/>
                <a:gd name="T12" fmla="*/ 101675 w 4202"/>
                <a:gd name="T13" fmla="*/ 25 h 9546"/>
                <a:gd name="T14" fmla="*/ 6725 w 4202"/>
                <a:gd name="T15" fmla="*/ 25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A9EBF67B-4E11-4028-835C-8CF7B7619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98325 w 4773"/>
                <a:gd name="T1" fmla="*/ 0 h 8134"/>
                <a:gd name="T2" fmla="*/ 0 w 4773"/>
                <a:gd name="T3" fmla="*/ 10925 h 8134"/>
                <a:gd name="T4" fmla="*/ 0 w 4773"/>
                <a:gd name="T5" fmla="*/ 31925 h 8134"/>
                <a:gd name="T6" fmla="*/ 14300 w 4773"/>
                <a:gd name="T7" fmla="*/ 130250 h 8134"/>
                <a:gd name="T8" fmla="*/ 14300 w 4773"/>
                <a:gd name="T9" fmla="*/ 157975 h 8134"/>
                <a:gd name="T10" fmla="*/ 70575 w 4773"/>
                <a:gd name="T11" fmla="*/ 203325 h 8134"/>
                <a:gd name="T12" fmla="*/ 115950 w 4773"/>
                <a:gd name="T13" fmla="*/ 147050 h 8134"/>
                <a:gd name="T14" fmla="*/ 112600 w 4773"/>
                <a:gd name="T15" fmla="*/ 122675 h 8134"/>
                <a:gd name="T16" fmla="*/ 101675 w 4773"/>
                <a:gd name="T17" fmla="*/ 21000 h 8134"/>
                <a:gd name="T18" fmla="*/ 98325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10AFA5A6-A5E4-4590-8378-4F85D7278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101675 w 4067"/>
                <a:gd name="T1" fmla="*/ 0 h 1681"/>
                <a:gd name="T2" fmla="*/ 17650 w 4067"/>
                <a:gd name="T3" fmla="*/ 3375 h 1681"/>
                <a:gd name="T4" fmla="*/ 0 w 4067"/>
                <a:gd name="T5" fmla="*/ 3375 h 1681"/>
                <a:gd name="T6" fmla="*/ 3375 w 4067"/>
                <a:gd name="T7" fmla="*/ 31950 h 1681"/>
                <a:gd name="T8" fmla="*/ 48750 w 4067"/>
                <a:gd name="T9" fmla="*/ 42025 h 1681"/>
                <a:gd name="T10" fmla="*/ 101675 w 4067"/>
                <a:gd name="T11" fmla="*/ 24375 h 1681"/>
                <a:gd name="T12" fmla="*/ 101675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40B51219-8F33-403B-8C7C-AE74D5C66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457875 w 33610"/>
                <a:gd name="T1" fmla="*/ 25 h 56383"/>
                <a:gd name="T2" fmla="*/ 263000 w 33610"/>
                <a:gd name="T3" fmla="*/ 45875 h 56383"/>
                <a:gd name="T4" fmla="*/ 252075 w 33610"/>
                <a:gd name="T5" fmla="*/ 53425 h 56383"/>
                <a:gd name="T6" fmla="*/ 84050 w 33610"/>
                <a:gd name="T7" fmla="*/ 242475 h 56383"/>
                <a:gd name="T8" fmla="*/ 52950 w 33610"/>
                <a:gd name="T9" fmla="*/ 785275 h 56383"/>
                <a:gd name="T10" fmla="*/ 279825 w 33610"/>
                <a:gd name="T11" fmla="*/ 1218825 h 56383"/>
                <a:gd name="T12" fmla="*/ 381475 w 33610"/>
                <a:gd name="T13" fmla="*/ 1327200 h 56383"/>
                <a:gd name="T14" fmla="*/ 552875 w 33610"/>
                <a:gd name="T15" fmla="*/ 1407875 h 56383"/>
                <a:gd name="T16" fmla="*/ 578625 w 33610"/>
                <a:gd name="T17" fmla="*/ 1409575 h 56383"/>
                <a:gd name="T18" fmla="*/ 710850 w 33610"/>
                <a:gd name="T19" fmla="*/ 1355775 h 56383"/>
                <a:gd name="T20" fmla="*/ 710850 w 33610"/>
                <a:gd name="T21" fmla="*/ 1355775 h 56383"/>
                <a:gd name="T22" fmla="*/ 701500 w 33610"/>
                <a:gd name="T23" fmla="*/ 1356750 h 56383"/>
                <a:gd name="T24" fmla="*/ 641100 w 33610"/>
                <a:gd name="T25" fmla="*/ 1254100 h 56383"/>
                <a:gd name="T26" fmla="*/ 741925 w 33610"/>
                <a:gd name="T27" fmla="*/ 1103700 h 56383"/>
                <a:gd name="T28" fmla="*/ 798225 w 33610"/>
                <a:gd name="T29" fmla="*/ 928100 h 56383"/>
                <a:gd name="T30" fmla="*/ 749500 w 33610"/>
                <a:gd name="T31" fmla="*/ 795350 h 56383"/>
                <a:gd name="T32" fmla="*/ 735200 w 33610"/>
                <a:gd name="T33" fmla="*/ 686950 h 56383"/>
                <a:gd name="T34" fmla="*/ 735200 w 33610"/>
                <a:gd name="T35" fmla="*/ 686950 h 56383"/>
                <a:gd name="T36" fmla="*/ 823275 w 33610"/>
                <a:gd name="T37" fmla="*/ 759100 h 56383"/>
                <a:gd name="T38" fmla="*/ 840225 w 33610"/>
                <a:gd name="T39" fmla="*/ 756700 h 56383"/>
                <a:gd name="T40" fmla="*/ 840225 w 33610"/>
                <a:gd name="T41" fmla="*/ 756700 h 56383"/>
                <a:gd name="T42" fmla="*/ 839400 w 33610"/>
                <a:gd name="T43" fmla="*/ 756800 h 56383"/>
                <a:gd name="T44" fmla="*/ 791500 w 33610"/>
                <a:gd name="T45" fmla="*/ 662600 h 56383"/>
                <a:gd name="T46" fmla="*/ 780575 w 33610"/>
                <a:gd name="T47" fmla="*/ 473550 h 56383"/>
                <a:gd name="T48" fmla="*/ 780575 w 33610"/>
                <a:gd name="T49" fmla="*/ 287850 h 56383"/>
                <a:gd name="T50" fmla="*/ 665475 w 33610"/>
                <a:gd name="T51" fmla="*/ 66875 h 56383"/>
                <a:gd name="T52" fmla="*/ 479775 w 33610"/>
                <a:gd name="T53" fmla="*/ 500 h 56383"/>
                <a:gd name="T54" fmla="*/ 457875 w 33610"/>
                <a:gd name="T55" fmla="*/ 25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54F4A927-35AF-4B84-8433-46EAE5C68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98300 w 12167"/>
                <a:gd name="T1" fmla="*/ 25 h 46919"/>
                <a:gd name="T2" fmla="*/ 87375 w 12167"/>
                <a:gd name="T3" fmla="*/ 7575 h 46919"/>
                <a:gd name="T4" fmla="*/ 0 w 12167"/>
                <a:gd name="T5" fmla="*/ 77325 h 46919"/>
                <a:gd name="T6" fmla="*/ 136125 w 12167"/>
                <a:gd name="T7" fmla="*/ 168075 h 46919"/>
                <a:gd name="T8" fmla="*/ 56300 w 12167"/>
                <a:gd name="T9" fmla="*/ 140350 h 46919"/>
                <a:gd name="T10" fmla="*/ 48725 w 12167"/>
                <a:gd name="T11" fmla="*/ 140350 h 46919"/>
                <a:gd name="T12" fmla="*/ 206700 w 12167"/>
                <a:gd name="T13" fmla="*/ 238650 h 46919"/>
                <a:gd name="T14" fmla="*/ 248700 w 12167"/>
                <a:gd name="T15" fmla="*/ 280650 h 46919"/>
                <a:gd name="T16" fmla="*/ 245350 w 12167"/>
                <a:gd name="T17" fmla="*/ 242000 h 46919"/>
                <a:gd name="T18" fmla="*/ 126025 w 12167"/>
                <a:gd name="T19" fmla="*/ 21025 h 46919"/>
                <a:gd name="T20" fmla="*/ 98300 w 12167"/>
                <a:gd name="T21" fmla="*/ 25 h 46919"/>
                <a:gd name="T22" fmla="*/ 255425 w 12167"/>
                <a:gd name="T23" fmla="*/ 626825 h 46919"/>
                <a:gd name="T24" fmla="*/ 231050 w 12167"/>
                <a:gd name="T25" fmla="*/ 672200 h 46919"/>
                <a:gd name="T26" fmla="*/ 227700 w 12167"/>
                <a:gd name="T27" fmla="*/ 676400 h 46919"/>
                <a:gd name="T28" fmla="*/ 287350 w 12167"/>
                <a:gd name="T29" fmla="*/ 714200 h 46919"/>
                <a:gd name="T30" fmla="*/ 304150 w 12167"/>
                <a:gd name="T31" fmla="*/ 710850 h 46919"/>
                <a:gd name="T32" fmla="*/ 255425 w 12167"/>
                <a:gd name="T33" fmla="*/ 626825 h 46919"/>
                <a:gd name="T34" fmla="*/ 255425 w 12167"/>
                <a:gd name="T35" fmla="*/ 865450 h 46919"/>
                <a:gd name="T36" fmla="*/ 206700 w 12167"/>
                <a:gd name="T37" fmla="*/ 924250 h 46919"/>
                <a:gd name="T38" fmla="*/ 153750 w 12167"/>
                <a:gd name="T39" fmla="*/ 935175 h 46919"/>
                <a:gd name="T40" fmla="*/ 136125 w 12167"/>
                <a:gd name="T41" fmla="*/ 935175 h 46919"/>
                <a:gd name="T42" fmla="*/ 35300 w 12167"/>
                <a:gd name="T43" fmla="*/ 1061225 h 46919"/>
                <a:gd name="T44" fmla="*/ 115125 w 12167"/>
                <a:gd name="T45" fmla="*/ 1172975 h 46919"/>
                <a:gd name="T46" fmla="*/ 206700 w 12167"/>
                <a:gd name="T47" fmla="*/ 1057850 h 46919"/>
                <a:gd name="T48" fmla="*/ 258800 w 12167"/>
                <a:gd name="T49" fmla="*/ 882250 h 46919"/>
                <a:gd name="T50" fmla="*/ 255425 w 12167"/>
                <a:gd name="T51" fmla="*/ 865450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712FFB9F-39DD-4E5C-A80E-F967507B4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724275 h 55868"/>
                <a:gd name="T2" fmla="*/ 0 w 34450"/>
                <a:gd name="T3" fmla="*/ 724275 h 55868"/>
                <a:gd name="T4" fmla="*/ 1150 w 34450"/>
                <a:gd name="T5" fmla="*/ 724675 h 55868"/>
                <a:gd name="T6" fmla="*/ 1150 w 34450"/>
                <a:gd name="T7" fmla="*/ 724675 h 55868"/>
                <a:gd name="T8" fmla="*/ 0 w 34450"/>
                <a:gd name="T9" fmla="*/ 724275 h 55868"/>
                <a:gd name="T10" fmla="*/ 420125 w 34450"/>
                <a:gd name="T11" fmla="*/ 0 h 55868"/>
                <a:gd name="T12" fmla="*/ 231075 w 34450"/>
                <a:gd name="T13" fmla="*/ 48725 h 55868"/>
                <a:gd name="T14" fmla="*/ 98300 w 34450"/>
                <a:gd name="T15" fmla="*/ 262150 h 55868"/>
                <a:gd name="T16" fmla="*/ 80675 w 34450"/>
                <a:gd name="T17" fmla="*/ 444475 h 55868"/>
                <a:gd name="T18" fmla="*/ 56300 w 34450"/>
                <a:gd name="T19" fmla="*/ 633525 h 55868"/>
                <a:gd name="T20" fmla="*/ 1875 w 34450"/>
                <a:gd name="T21" fmla="*/ 724725 h 55868"/>
                <a:gd name="T22" fmla="*/ 1150 w 34450"/>
                <a:gd name="T23" fmla="*/ 724675 h 55868"/>
                <a:gd name="T24" fmla="*/ 1150 w 34450"/>
                <a:gd name="T25" fmla="*/ 724675 h 55868"/>
                <a:gd name="T26" fmla="*/ 20625 w 34450"/>
                <a:gd name="T27" fmla="*/ 728000 h 55868"/>
                <a:gd name="T28" fmla="*/ 108400 w 34450"/>
                <a:gd name="T29" fmla="*/ 661250 h 55868"/>
                <a:gd name="T30" fmla="*/ 108400 w 34450"/>
                <a:gd name="T31" fmla="*/ 661250 h 55868"/>
                <a:gd name="T32" fmla="*/ 87400 w 34450"/>
                <a:gd name="T33" fmla="*/ 769650 h 55868"/>
                <a:gd name="T34" fmla="*/ 31925 w 34450"/>
                <a:gd name="T35" fmla="*/ 895675 h 55868"/>
                <a:gd name="T36" fmla="*/ 70575 w 34450"/>
                <a:gd name="T37" fmla="*/ 1078000 h 55868"/>
                <a:gd name="T38" fmla="*/ 157975 w 34450"/>
                <a:gd name="T39" fmla="*/ 1235950 h 55868"/>
                <a:gd name="T40" fmla="*/ 92050 w 34450"/>
                <a:gd name="T41" fmla="*/ 1334625 h 55868"/>
                <a:gd name="T42" fmla="*/ 80675 w 34450"/>
                <a:gd name="T43" fmla="*/ 1333425 h 55868"/>
                <a:gd name="T44" fmla="*/ 80675 w 34450"/>
                <a:gd name="T45" fmla="*/ 1333425 h 55868"/>
                <a:gd name="T46" fmla="*/ 234425 w 34450"/>
                <a:gd name="T47" fmla="*/ 1396450 h 55868"/>
                <a:gd name="T48" fmla="*/ 244800 w 34450"/>
                <a:gd name="T49" fmla="*/ 1396700 h 55868"/>
                <a:gd name="T50" fmla="*/ 413400 w 34450"/>
                <a:gd name="T51" fmla="*/ 1326700 h 55868"/>
                <a:gd name="T52" fmla="*/ 574725 w 34450"/>
                <a:gd name="T53" fmla="*/ 1168750 h 55868"/>
                <a:gd name="T54" fmla="*/ 784775 w 34450"/>
                <a:gd name="T55" fmla="*/ 815850 h 55868"/>
                <a:gd name="T56" fmla="*/ 794850 w 34450"/>
                <a:gd name="T57" fmla="*/ 273075 h 55868"/>
                <a:gd name="T58" fmla="*/ 644450 w 34450"/>
                <a:gd name="T59" fmla="*/ 66375 h 55868"/>
                <a:gd name="T60" fmla="*/ 602450 w 34450"/>
                <a:gd name="T61" fmla="*/ 42025 h 55868"/>
                <a:gd name="T62" fmla="*/ 420125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107A2FBF-C661-4B39-9F01-CEF964F8A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4375 w 12604"/>
                <a:gd name="T1" fmla="*/ 0 h 20569"/>
                <a:gd name="T2" fmla="*/ 3375 w 12604"/>
                <a:gd name="T3" fmla="*/ 21000 h 20569"/>
                <a:gd name="T4" fmla="*/ 0 w 12604"/>
                <a:gd name="T5" fmla="*/ 21000 h 20569"/>
                <a:gd name="T6" fmla="*/ 21000 w 12604"/>
                <a:gd name="T7" fmla="*/ 27725 h 20569"/>
                <a:gd name="T8" fmla="*/ 48725 w 12604"/>
                <a:gd name="T9" fmla="*/ 21000 h 20569"/>
                <a:gd name="T10" fmla="*/ 24375 w 12604"/>
                <a:gd name="T11" fmla="*/ 0 h 20569"/>
                <a:gd name="T12" fmla="*/ 98300 w 12604"/>
                <a:gd name="T13" fmla="*/ 48750 h 20569"/>
                <a:gd name="T14" fmla="*/ 90750 w 12604"/>
                <a:gd name="T15" fmla="*/ 66375 h 20569"/>
                <a:gd name="T16" fmla="*/ 84025 w 12604"/>
                <a:gd name="T17" fmla="*/ 77300 h 20569"/>
                <a:gd name="T18" fmla="*/ 105025 w 12604"/>
                <a:gd name="T19" fmla="*/ 52100 h 20569"/>
                <a:gd name="T20" fmla="*/ 98300 w 12604"/>
                <a:gd name="T21" fmla="*/ 48750 h 20569"/>
                <a:gd name="T22" fmla="*/ 73950 w 12604"/>
                <a:gd name="T23" fmla="*/ 98300 h 20569"/>
                <a:gd name="T24" fmla="*/ 73950 w 12604"/>
                <a:gd name="T25" fmla="*/ 98300 h 20569"/>
                <a:gd name="T26" fmla="*/ 31925 w 12604"/>
                <a:gd name="T27" fmla="*/ 195775 h 20569"/>
                <a:gd name="T28" fmla="*/ 73950 w 12604"/>
                <a:gd name="T29" fmla="*/ 374750 h 20569"/>
                <a:gd name="T30" fmla="*/ 157975 w 12604"/>
                <a:gd name="T31" fmla="*/ 514225 h 20569"/>
                <a:gd name="T32" fmla="*/ 315075 w 12604"/>
                <a:gd name="T33" fmla="*/ 283150 h 20569"/>
                <a:gd name="T34" fmla="*/ 241975 w 12604"/>
                <a:gd name="T35" fmla="*/ 231075 h 20569"/>
                <a:gd name="T36" fmla="*/ 231050 w 12604"/>
                <a:gd name="T37" fmla="*/ 237800 h 20569"/>
                <a:gd name="T38" fmla="*/ 178975 w 12604"/>
                <a:gd name="T39" fmla="*/ 248700 h 20569"/>
                <a:gd name="T40" fmla="*/ 66375 w 12604"/>
                <a:gd name="T41" fmla="*/ 136125 h 20569"/>
                <a:gd name="T42" fmla="*/ 73950 w 12604"/>
                <a:gd name="T43" fmla="*/ 98300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37E743F7-7672-49C5-AF84-9757F6228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536075 w 44970"/>
                <a:gd name="T1" fmla="*/ 25 h 42852"/>
                <a:gd name="T2" fmla="*/ 25 w 44970"/>
                <a:gd name="T3" fmla="*/ 536075 h 42852"/>
                <a:gd name="T4" fmla="*/ 45400 w 44970"/>
                <a:gd name="T5" fmla="*/ 759575 h 42852"/>
                <a:gd name="T6" fmla="*/ 3375 w 44970"/>
                <a:gd name="T7" fmla="*/ 843600 h 42852"/>
                <a:gd name="T8" fmla="*/ 115975 w 44970"/>
                <a:gd name="T9" fmla="*/ 956175 h 42852"/>
                <a:gd name="T10" fmla="*/ 178975 w 44970"/>
                <a:gd name="T11" fmla="*/ 938550 h 42852"/>
                <a:gd name="T12" fmla="*/ 536075 w 44970"/>
                <a:gd name="T13" fmla="*/ 1071300 h 42852"/>
                <a:gd name="T14" fmla="*/ 994000 w 44970"/>
                <a:gd name="T15" fmla="*/ 812500 h 42852"/>
                <a:gd name="T16" fmla="*/ 1011625 w 44970"/>
                <a:gd name="T17" fmla="*/ 812500 h 42852"/>
                <a:gd name="T18" fmla="*/ 1124225 w 44970"/>
                <a:gd name="T19" fmla="*/ 700750 h 42852"/>
                <a:gd name="T20" fmla="*/ 1067925 w 44970"/>
                <a:gd name="T21" fmla="*/ 605825 h 42852"/>
                <a:gd name="T22" fmla="*/ 1071300 w 44970"/>
                <a:gd name="T23" fmla="*/ 536075 h 42852"/>
                <a:gd name="T24" fmla="*/ 536075 w 44970"/>
                <a:gd name="T25" fmla="*/ 25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7FF6906D-9E33-4B11-A6D1-1D571C31D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542775 w 33206"/>
                <a:gd name="T1" fmla="*/ 0 h 10386"/>
                <a:gd name="T2" fmla="*/ 476400 w 33206"/>
                <a:gd name="T3" fmla="*/ 70575 h 10386"/>
                <a:gd name="T4" fmla="*/ 571350 w 33206"/>
                <a:gd name="T5" fmla="*/ 80675 h 10386"/>
                <a:gd name="T6" fmla="*/ 560425 w 33206"/>
                <a:gd name="T7" fmla="*/ 35300 h 10386"/>
                <a:gd name="T8" fmla="*/ 542775 w 33206"/>
                <a:gd name="T9" fmla="*/ 0 h 10386"/>
                <a:gd name="T10" fmla="*/ 0 w 33206"/>
                <a:gd name="T11" fmla="*/ 154600 h 10386"/>
                <a:gd name="T12" fmla="*/ 25200 w 33206"/>
                <a:gd name="T13" fmla="*/ 220975 h 10386"/>
                <a:gd name="T14" fmla="*/ 56300 w 33206"/>
                <a:gd name="T15" fmla="*/ 193250 h 10386"/>
                <a:gd name="T16" fmla="*/ 0 w 33206"/>
                <a:gd name="T17" fmla="*/ 154600 h 10386"/>
                <a:gd name="T18" fmla="*/ 735200 w 33206"/>
                <a:gd name="T19" fmla="*/ 10925 h 10386"/>
                <a:gd name="T20" fmla="*/ 651175 w 33206"/>
                <a:gd name="T21" fmla="*/ 101675 h 10386"/>
                <a:gd name="T22" fmla="*/ 647800 w 33206"/>
                <a:gd name="T23" fmla="*/ 101675 h 10386"/>
                <a:gd name="T24" fmla="*/ 830125 w 33206"/>
                <a:gd name="T25" fmla="*/ 259625 h 10386"/>
                <a:gd name="T26" fmla="*/ 830125 w 33206"/>
                <a:gd name="T27" fmla="*/ 242000 h 10386"/>
                <a:gd name="T28" fmla="*/ 809125 w 33206"/>
                <a:gd name="T29" fmla="*/ 157975 h 10386"/>
                <a:gd name="T30" fmla="*/ 735200 w 33206"/>
                <a:gd name="T31" fmla="*/ 10925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942775FB-8E2C-43C9-904B-558A57E82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5 w 2253"/>
                <a:gd name="T1" fmla="*/ 25 h 3799"/>
                <a:gd name="T2" fmla="*/ 56300 w 2253"/>
                <a:gd name="T3" fmla="*/ 94950 h 3799"/>
                <a:gd name="T4" fmla="*/ 25 w 2253"/>
                <a:gd name="T5" fmla="*/ 25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2C95D90C-885B-4EA4-A01C-81CC47DC2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52925 w 2118"/>
                <a:gd name="T1" fmla="*/ 25 h 438"/>
                <a:gd name="T2" fmla="*/ 52925 w 2118"/>
                <a:gd name="T3" fmla="*/ 25 h 438"/>
                <a:gd name="T4" fmla="*/ 0 w 2118"/>
                <a:gd name="T5" fmla="*/ 10925 h 438"/>
                <a:gd name="T6" fmla="*/ 52925 w 2118"/>
                <a:gd name="T7" fmla="*/ 25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CFE46F01-55E6-4E88-81F8-4C534D2F2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73950 w 5211"/>
                <a:gd name="T1" fmla="*/ 25 h 9244"/>
                <a:gd name="T2" fmla="*/ 25 w 5211"/>
                <a:gd name="T3" fmla="*/ 108400 h 9244"/>
                <a:gd name="T4" fmla="*/ 25 w 5211"/>
                <a:gd name="T5" fmla="*/ 231075 h 9244"/>
                <a:gd name="T6" fmla="*/ 17650 w 5211"/>
                <a:gd name="T7" fmla="*/ 231075 h 9244"/>
                <a:gd name="T8" fmla="*/ 70600 w 5211"/>
                <a:gd name="T9" fmla="*/ 220150 h 9244"/>
                <a:gd name="T10" fmla="*/ 130250 w 5211"/>
                <a:gd name="T11" fmla="*/ 129425 h 9244"/>
                <a:gd name="T12" fmla="*/ 130250 w 5211"/>
                <a:gd name="T13" fmla="*/ 119325 h 9244"/>
                <a:gd name="T14" fmla="*/ 73950 w 5211"/>
                <a:gd name="T15" fmla="*/ 24400 h 9244"/>
                <a:gd name="T16" fmla="*/ 73950 w 5211"/>
                <a:gd name="T17" fmla="*/ 25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340D0EFD-BDF4-4E8A-9EBD-489AB876E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10100 w 404"/>
                <a:gd name="T1" fmla="*/ 0 h 841"/>
                <a:gd name="T2" fmla="*/ 25 w 404"/>
                <a:gd name="T3" fmla="*/ 21000 h 841"/>
                <a:gd name="T4" fmla="*/ 3375 w 404"/>
                <a:gd name="T5" fmla="*/ 21000 h 841"/>
                <a:gd name="T6" fmla="*/ 10100 w 404"/>
                <a:gd name="T7" fmla="*/ 3375 h 841"/>
                <a:gd name="T8" fmla="*/ 10100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54E422E4-6824-4910-AFA2-5A96F59C1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38650 w 1547"/>
                <a:gd name="T1" fmla="*/ 25 h 3359"/>
                <a:gd name="T2" fmla="*/ 17650 w 1547"/>
                <a:gd name="T3" fmla="*/ 25225 h 3359"/>
                <a:gd name="T4" fmla="*/ 17650 w 1547"/>
                <a:gd name="T5" fmla="*/ 28600 h 3359"/>
                <a:gd name="T6" fmla="*/ 38650 w 1547"/>
                <a:gd name="T7" fmla="*/ 4225 h 3359"/>
                <a:gd name="T8" fmla="*/ 38650 w 1547"/>
                <a:gd name="T9" fmla="*/ 25 h 3359"/>
                <a:gd name="T10" fmla="*/ 7575 w 1547"/>
                <a:gd name="T11" fmla="*/ 46225 h 3359"/>
                <a:gd name="T12" fmla="*/ 1075 w 1547"/>
                <a:gd name="T13" fmla="*/ 70975 h 3359"/>
                <a:gd name="T14" fmla="*/ 1075 w 1547"/>
                <a:gd name="T15" fmla="*/ 70975 h 3359"/>
                <a:gd name="T16" fmla="*/ 10925 w 1547"/>
                <a:gd name="T17" fmla="*/ 46225 h 3359"/>
                <a:gd name="T18" fmla="*/ 7575 w 1547"/>
                <a:gd name="T19" fmla="*/ 46225 h 3359"/>
                <a:gd name="T20" fmla="*/ 1075 w 1547"/>
                <a:gd name="T21" fmla="*/ 70975 h 3359"/>
                <a:gd name="T22" fmla="*/ 0 w 1547"/>
                <a:gd name="T23" fmla="*/ 83950 h 3359"/>
                <a:gd name="T24" fmla="*/ 0 w 1547"/>
                <a:gd name="T25" fmla="*/ 83950 h 3359"/>
                <a:gd name="T26" fmla="*/ 1075 w 1547"/>
                <a:gd name="T27" fmla="*/ 70975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971B3E3E-ABCB-4BB6-B7E5-257CD7CE6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66375 w 7025"/>
                <a:gd name="T1" fmla="*/ 25 h 11899"/>
                <a:gd name="T2" fmla="*/ 63025 w 7025"/>
                <a:gd name="T3" fmla="*/ 45400 h 11899"/>
                <a:gd name="T4" fmla="*/ 87375 w 7025"/>
                <a:gd name="T5" fmla="*/ 108400 h 11899"/>
                <a:gd name="T6" fmla="*/ 87375 w 7025"/>
                <a:gd name="T7" fmla="*/ 111775 h 11899"/>
                <a:gd name="T8" fmla="*/ 77300 w 7025"/>
                <a:gd name="T9" fmla="*/ 111775 h 11899"/>
                <a:gd name="T10" fmla="*/ 38650 w 7025"/>
                <a:gd name="T11" fmla="*/ 105050 h 11899"/>
                <a:gd name="T12" fmla="*/ 17650 w 7025"/>
                <a:gd name="T13" fmla="*/ 129425 h 11899"/>
                <a:gd name="T14" fmla="*/ 10925 w 7025"/>
                <a:gd name="T15" fmla="*/ 147050 h 11899"/>
                <a:gd name="T16" fmla="*/ 0 w 7025"/>
                <a:gd name="T17" fmla="*/ 184875 h 11899"/>
                <a:gd name="T18" fmla="*/ 112600 w 7025"/>
                <a:gd name="T19" fmla="*/ 297450 h 11899"/>
                <a:gd name="T20" fmla="*/ 164675 w 7025"/>
                <a:gd name="T21" fmla="*/ 286550 h 11899"/>
                <a:gd name="T22" fmla="*/ 175600 w 7025"/>
                <a:gd name="T23" fmla="*/ 279825 h 11899"/>
                <a:gd name="T24" fmla="*/ 143675 w 7025"/>
                <a:gd name="T25" fmla="*/ 3375 h 11899"/>
                <a:gd name="T26" fmla="*/ 147050 w 7025"/>
                <a:gd name="T27" fmla="*/ 25 h 11899"/>
                <a:gd name="T28" fmla="*/ 108400 w 7025"/>
                <a:gd name="T29" fmla="*/ 3375 h 11899"/>
                <a:gd name="T30" fmla="*/ 66375 w 7025"/>
                <a:gd name="T31" fmla="*/ 25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819FCDDC-3B9F-44CD-A64E-A5DDB3C70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697550 w 52800"/>
                <a:gd name="T1" fmla="*/ 0 h 35952"/>
                <a:gd name="T2" fmla="*/ 662100 w 52800"/>
                <a:gd name="T3" fmla="*/ 1250 h 35952"/>
                <a:gd name="T4" fmla="*/ 602425 w 52800"/>
                <a:gd name="T5" fmla="*/ 12175 h 35952"/>
                <a:gd name="T6" fmla="*/ 546150 w 52800"/>
                <a:gd name="T7" fmla="*/ 57550 h 35952"/>
                <a:gd name="T8" fmla="*/ 530900 w 52800"/>
                <a:gd name="T9" fmla="*/ 60425 h 35952"/>
                <a:gd name="T10" fmla="*/ 487325 w 52800"/>
                <a:gd name="T11" fmla="*/ 54175 h 35952"/>
                <a:gd name="T12" fmla="*/ 416750 w 52800"/>
                <a:gd name="T13" fmla="*/ 57550 h 35952"/>
                <a:gd name="T14" fmla="*/ 287350 w 52800"/>
                <a:gd name="T15" fmla="*/ 113000 h 35952"/>
                <a:gd name="T16" fmla="*/ 235275 w 52800"/>
                <a:gd name="T17" fmla="*/ 180225 h 35952"/>
                <a:gd name="T18" fmla="*/ 193250 w 52800"/>
                <a:gd name="T19" fmla="*/ 232300 h 35952"/>
                <a:gd name="T20" fmla="*/ 147050 w 52800"/>
                <a:gd name="T21" fmla="*/ 372625 h 35952"/>
                <a:gd name="T22" fmla="*/ 77300 w 52800"/>
                <a:gd name="T23" fmla="*/ 547400 h 35952"/>
                <a:gd name="T24" fmla="*/ 0 w 52800"/>
                <a:gd name="T25" fmla="*/ 680150 h 35952"/>
                <a:gd name="T26" fmla="*/ 56300 w 52800"/>
                <a:gd name="T27" fmla="*/ 659150 h 35952"/>
                <a:gd name="T28" fmla="*/ 56300 w 52800"/>
                <a:gd name="T29" fmla="*/ 659150 h 35952"/>
                <a:gd name="T30" fmla="*/ 70575 w 52800"/>
                <a:gd name="T31" fmla="*/ 802825 h 35952"/>
                <a:gd name="T32" fmla="*/ 219825 w 52800"/>
                <a:gd name="T33" fmla="*/ 898800 h 35952"/>
                <a:gd name="T34" fmla="*/ 231050 w 52800"/>
                <a:gd name="T35" fmla="*/ 897750 h 35952"/>
                <a:gd name="T36" fmla="*/ 210050 w 52800"/>
                <a:gd name="T37" fmla="*/ 789375 h 35952"/>
                <a:gd name="T38" fmla="*/ 210050 w 52800"/>
                <a:gd name="T39" fmla="*/ 789375 h 35952"/>
                <a:gd name="T40" fmla="*/ 244725 w 52800"/>
                <a:gd name="T41" fmla="*/ 790400 h 35952"/>
                <a:gd name="T42" fmla="*/ 332725 w 52800"/>
                <a:gd name="T43" fmla="*/ 775100 h 35952"/>
                <a:gd name="T44" fmla="*/ 294075 w 52800"/>
                <a:gd name="T45" fmla="*/ 687700 h 35952"/>
                <a:gd name="T46" fmla="*/ 294075 w 52800"/>
                <a:gd name="T47" fmla="*/ 687700 h 35952"/>
                <a:gd name="T48" fmla="*/ 413200 w 52800"/>
                <a:gd name="T49" fmla="*/ 735525 h 35952"/>
                <a:gd name="T50" fmla="*/ 515050 w 52800"/>
                <a:gd name="T51" fmla="*/ 722150 h 35952"/>
                <a:gd name="T52" fmla="*/ 615925 w 52800"/>
                <a:gd name="T53" fmla="*/ 708075 h 35952"/>
                <a:gd name="T54" fmla="*/ 700750 w 52800"/>
                <a:gd name="T55" fmla="*/ 733075 h 35952"/>
                <a:gd name="T56" fmla="*/ 836375 w 52800"/>
                <a:gd name="T57" fmla="*/ 534800 h 35952"/>
                <a:gd name="T58" fmla="*/ 836375 w 52800"/>
                <a:gd name="T59" fmla="*/ 534800 h 35952"/>
                <a:gd name="T60" fmla="*/ 854500 w 52800"/>
                <a:gd name="T61" fmla="*/ 568400 h 35952"/>
                <a:gd name="T62" fmla="*/ 868775 w 52800"/>
                <a:gd name="T63" fmla="*/ 617125 h 35952"/>
                <a:gd name="T64" fmla="*/ 847775 w 52800"/>
                <a:gd name="T65" fmla="*/ 694425 h 35952"/>
                <a:gd name="T66" fmla="*/ 945250 w 52800"/>
                <a:gd name="T67" fmla="*/ 631425 h 35952"/>
                <a:gd name="T68" fmla="*/ 1029275 w 52800"/>
                <a:gd name="T69" fmla="*/ 544025 h 35952"/>
                <a:gd name="T70" fmla="*/ 1103200 w 52800"/>
                <a:gd name="T71" fmla="*/ 691075 h 35952"/>
                <a:gd name="T72" fmla="*/ 1117500 w 52800"/>
                <a:gd name="T73" fmla="*/ 841475 h 35952"/>
                <a:gd name="T74" fmla="*/ 1229225 w 52800"/>
                <a:gd name="T75" fmla="*/ 680150 h 35952"/>
                <a:gd name="T76" fmla="*/ 1288900 w 52800"/>
                <a:gd name="T77" fmla="*/ 460000 h 35952"/>
                <a:gd name="T78" fmla="*/ 1281325 w 52800"/>
                <a:gd name="T79" fmla="*/ 382700 h 35952"/>
                <a:gd name="T80" fmla="*/ 1281325 w 52800"/>
                <a:gd name="T81" fmla="*/ 382700 h 35952"/>
                <a:gd name="T82" fmla="*/ 1316625 w 52800"/>
                <a:gd name="T83" fmla="*/ 428075 h 35952"/>
                <a:gd name="T84" fmla="*/ 1288900 w 52800"/>
                <a:gd name="T85" fmla="*/ 344050 h 35952"/>
                <a:gd name="T86" fmla="*/ 1204875 w 52800"/>
                <a:gd name="T87" fmla="*/ 246600 h 35952"/>
                <a:gd name="T88" fmla="*/ 1046900 w 52800"/>
                <a:gd name="T89" fmla="*/ 148300 h 35952"/>
                <a:gd name="T90" fmla="*/ 1057050 w 52800"/>
                <a:gd name="T91" fmla="*/ 147800 h 35952"/>
                <a:gd name="T92" fmla="*/ 1134300 w 52800"/>
                <a:gd name="T93" fmla="*/ 176025 h 35952"/>
                <a:gd name="T94" fmla="*/ 802400 w 52800"/>
                <a:gd name="T95" fmla="*/ 12175 h 35952"/>
                <a:gd name="T96" fmla="*/ 697550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EA650319-F699-42EF-80F9-033A6EBB6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80650 w 3227"/>
                <a:gd name="T1" fmla="*/ 0 h 9867"/>
                <a:gd name="T2" fmla="*/ 45375 w 3227"/>
                <a:gd name="T3" fmla="*/ 166025 h 9867"/>
                <a:gd name="T4" fmla="*/ 45375 w 3227"/>
                <a:gd name="T5" fmla="*/ 169375 h 9867"/>
                <a:gd name="T6" fmla="*/ 80650 w 3227"/>
                <a:gd name="T7" fmla="*/ 0 h 9867"/>
                <a:gd name="T8" fmla="*/ 17525 w 3227"/>
                <a:gd name="T9" fmla="*/ 219125 h 9867"/>
                <a:gd name="T10" fmla="*/ 17525 w 3227"/>
                <a:gd name="T11" fmla="*/ 219125 h 9867"/>
                <a:gd name="T12" fmla="*/ 0 w 3227"/>
                <a:gd name="T13" fmla="*/ 243325 h 9867"/>
                <a:gd name="T14" fmla="*/ 0 w 3227"/>
                <a:gd name="T15" fmla="*/ 246675 h 9867"/>
                <a:gd name="T16" fmla="*/ 17525 w 3227"/>
                <a:gd name="T17" fmla="*/ 219125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B5768615-23E6-4407-AF3F-1E3727937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4375 w 976"/>
                <a:gd name="T1" fmla="*/ 25 h 1950"/>
                <a:gd name="T2" fmla="*/ 0 w 976"/>
                <a:gd name="T3" fmla="*/ 48750 h 1950"/>
                <a:gd name="T4" fmla="*/ 24375 w 976"/>
                <a:gd name="T5" fmla="*/ 3375 h 1950"/>
                <a:gd name="T6" fmla="*/ 24375 w 976"/>
                <a:gd name="T7" fmla="*/ 25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0FE64E94-56AC-416C-AE8E-96DB96C01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164700 w 9646"/>
                <a:gd name="T1" fmla="*/ 10100 h 4908"/>
                <a:gd name="T2" fmla="*/ 168050 w 9646"/>
                <a:gd name="T3" fmla="*/ 13450 h 4908"/>
                <a:gd name="T4" fmla="*/ 164700 w 9646"/>
                <a:gd name="T5" fmla="*/ 10100 h 4908"/>
                <a:gd name="T6" fmla="*/ 241150 w 9646"/>
                <a:gd name="T7" fmla="*/ 31125 h 4908"/>
                <a:gd name="T8" fmla="*/ 241150 w 9646"/>
                <a:gd name="T9" fmla="*/ 31125 h 4908"/>
                <a:gd name="T10" fmla="*/ 147050 w 9646"/>
                <a:gd name="T11" fmla="*/ 90750 h 4908"/>
                <a:gd name="T12" fmla="*/ 241150 w 9646"/>
                <a:gd name="T13" fmla="*/ 31125 h 4908"/>
                <a:gd name="T14" fmla="*/ 69750 w 9646"/>
                <a:gd name="T15" fmla="*/ 0 h 4908"/>
                <a:gd name="T16" fmla="*/ 69750 w 9646"/>
                <a:gd name="T17" fmla="*/ 0 h 4908"/>
                <a:gd name="T18" fmla="*/ 25 w 9646"/>
                <a:gd name="T19" fmla="*/ 122675 h 4908"/>
                <a:gd name="T20" fmla="*/ 69750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B8C9FF94-0F5A-4023-82AE-00641B81B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56300 w 2252"/>
                <a:gd name="T1" fmla="*/ 25 h 841"/>
                <a:gd name="T2" fmla="*/ 0 w 2252"/>
                <a:gd name="T3" fmla="*/ 21025 h 841"/>
                <a:gd name="T4" fmla="*/ 56300 w 2252"/>
                <a:gd name="T5" fmla="*/ 4225 h 841"/>
                <a:gd name="T6" fmla="*/ 56300 w 2252"/>
                <a:gd name="T7" fmla="*/ 25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930A19E9-04DE-46C2-A8A6-51E79532E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5 h 1110"/>
                <a:gd name="T2" fmla="*/ 0 w 3495"/>
                <a:gd name="T3" fmla="*/ 25 h 1110"/>
                <a:gd name="T4" fmla="*/ 87375 w 3495"/>
                <a:gd name="T5" fmla="*/ 27750 h 1110"/>
                <a:gd name="T6" fmla="*/ 87375 w 3495"/>
                <a:gd name="T7" fmla="*/ 24375 h 1110"/>
                <a:gd name="T8" fmla="*/ 0 w 3495"/>
                <a:gd name="T9" fmla="*/ 25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8799E7F0-8AD5-44C0-8818-50404B7AE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87375 w 5479"/>
                <a:gd name="T1" fmla="*/ 129400 h 6286"/>
                <a:gd name="T2" fmla="*/ 87375 w 5479"/>
                <a:gd name="T3" fmla="*/ 129400 h 6286"/>
                <a:gd name="T4" fmla="*/ 136950 w 5479"/>
                <a:gd name="T5" fmla="*/ 157150 h 6286"/>
                <a:gd name="T6" fmla="*/ 136950 w 5479"/>
                <a:gd name="T7" fmla="*/ 157150 h 6286"/>
                <a:gd name="T8" fmla="*/ 87375 w 5479"/>
                <a:gd name="T9" fmla="*/ 129400 h 6286"/>
                <a:gd name="T10" fmla="*/ 0 w 5479"/>
                <a:gd name="T11" fmla="*/ 25 h 6286"/>
                <a:gd name="T12" fmla="*/ 31925 w 5479"/>
                <a:gd name="T13" fmla="*/ 73125 h 6286"/>
                <a:gd name="T14" fmla="*/ 63025 w 5479"/>
                <a:gd name="T15" fmla="*/ 108400 h 6286"/>
                <a:gd name="T16" fmla="*/ 63025 w 5479"/>
                <a:gd name="T17" fmla="*/ 108400 h 6286"/>
                <a:gd name="T18" fmla="*/ 31925 w 5479"/>
                <a:gd name="T19" fmla="*/ 73125 h 6286"/>
                <a:gd name="T20" fmla="*/ 0 w 5479"/>
                <a:gd name="T21" fmla="*/ 25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36449A64-10EE-4C02-93F9-EAD84A1DD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5 h 135"/>
                <a:gd name="T2" fmla="*/ 6725 w 270"/>
                <a:gd name="T3" fmla="*/ 3375 h 135"/>
                <a:gd name="T4" fmla="*/ 0 w 270"/>
                <a:gd name="T5" fmla="*/ 25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79419805-4763-4BA5-9E6B-CB64B8086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16750 w 671"/>
                <a:gd name="T1" fmla="*/ 25 h 971"/>
                <a:gd name="T2" fmla="*/ 16750 w 671"/>
                <a:gd name="T3" fmla="*/ 25 h 971"/>
                <a:gd name="T4" fmla="*/ 25 w 671"/>
                <a:gd name="T5" fmla="*/ 20900 h 971"/>
                <a:gd name="T6" fmla="*/ 25 w 671"/>
                <a:gd name="T7" fmla="*/ 24250 h 971"/>
                <a:gd name="T8" fmla="*/ 16750 w 671"/>
                <a:gd name="T9" fmla="*/ 25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44CF3B55-8253-4072-A824-9B50406ED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87025 w 6454"/>
                <a:gd name="T1" fmla="*/ 525 h 5882"/>
                <a:gd name="T2" fmla="*/ 3375 w 6454"/>
                <a:gd name="T3" fmla="*/ 87400 h 5882"/>
                <a:gd name="T4" fmla="*/ 0 w 6454"/>
                <a:gd name="T5" fmla="*/ 90750 h 5882"/>
                <a:gd name="T6" fmla="*/ 3375 w 6454"/>
                <a:gd name="T7" fmla="*/ 90750 h 5882"/>
                <a:gd name="T8" fmla="*/ 87025 w 6454"/>
                <a:gd name="T9" fmla="*/ 525 h 5882"/>
                <a:gd name="T10" fmla="*/ 87400 w 6454"/>
                <a:gd name="T11" fmla="*/ 0 h 5882"/>
                <a:gd name="T12" fmla="*/ 161325 w 6454"/>
                <a:gd name="T13" fmla="*/ 147050 h 5882"/>
                <a:gd name="T14" fmla="*/ 87400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1736ED49-784A-48E5-A0D1-5A19AE26E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5 h 135"/>
                <a:gd name="T2" fmla="*/ 0 w 1"/>
                <a:gd name="T3" fmla="*/ 25 h 135"/>
                <a:gd name="T4" fmla="*/ 0 w 1"/>
                <a:gd name="T5" fmla="*/ 3375 h 135"/>
                <a:gd name="T6" fmla="*/ 0 w 1"/>
                <a:gd name="T7" fmla="*/ 3375 h 135"/>
                <a:gd name="T8" fmla="*/ 0 w 1"/>
                <a:gd name="T9" fmla="*/ 25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7BD66A5C-BBDB-4CE8-9724-E17A6E59B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3375 w 40063"/>
                <a:gd name="T1" fmla="*/ 80675 h 5042"/>
                <a:gd name="T2" fmla="*/ 45400 w 40063"/>
                <a:gd name="T3" fmla="*/ 84025 h 5042"/>
                <a:gd name="T4" fmla="*/ 84050 w 40063"/>
                <a:gd name="T5" fmla="*/ 80675 h 5042"/>
                <a:gd name="T6" fmla="*/ 3375 w 40063"/>
                <a:gd name="T7" fmla="*/ 80675 h 5042"/>
                <a:gd name="T8" fmla="*/ 1001550 w 40063"/>
                <a:gd name="T9" fmla="*/ 25 h 5042"/>
                <a:gd name="T10" fmla="*/ 927850 w 40063"/>
                <a:gd name="T11" fmla="*/ 111475 h 5042"/>
                <a:gd name="T12" fmla="*/ 927850 w 40063"/>
                <a:gd name="T13" fmla="*/ 111475 h 5042"/>
                <a:gd name="T14" fmla="*/ 1001550 w 40063"/>
                <a:gd name="T15" fmla="*/ 3375 h 5042"/>
                <a:gd name="T16" fmla="*/ 1001550 w 40063"/>
                <a:gd name="T17" fmla="*/ 25 h 5042"/>
                <a:gd name="T18" fmla="*/ 3375 w 40063"/>
                <a:gd name="T19" fmla="*/ 80675 h 5042"/>
                <a:gd name="T20" fmla="*/ 3375 w 40063"/>
                <a:gd name="T21" fmla="*/ 80675 h 5042"/>
                <a:gd name="T22" fmla="*/ 25 w 40063"/>
                <a:gd name="T23" fmla="*/ 126050 h 5042"/>
                <a:gd name="T24" fmla="*/ 3375 w 40063"/>
                <a:gd name="T25" fmla="*/ 80675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671268C3-D640-4AEC-A613-CDFC588BB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5 h 170"/>
                <a:gd name="T2" fmla="*/ 0 w 1"/>
                <a:gd name="T3" fmla="*/ 25 h 170"/>
                <a:gd name="T4" fmla="*/ 0 w 1"/>
                <a:gd name="T5" fmla="*/ 4225 h 170"/>
                <a:gd name="T6" fmla="*/ 0 w 1"/>
                <a:gd name="T7" fmla="*/ 25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EB03E517-AF26-4B93-9D0A-4DA85B8B4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5 h 438"/>
                <a:gd name="T2" fmla="*/ 0 w 1950"/>
                <a:gd name="T3" fmla="*/ 4225 h 438"/>
                <a:gd name="T4" fmla="*/ 38650 w 1950"/>
                <a:gd name="T5" fmla="*/ 10950 h 438"/>
                <a:gd name="T6" fmla="*/ 0 w 1950"/>
                <a:gd name="T7" fmla="*/ 25 h 438"/>
                <a:gd name="T8" fmla="*/ 48725 w 1950"/>
                <a:gd name="T9" fmla="*/ 7575 h 438"/>
                <a:gd name="T10" fmla="*/ 38650 w 1950"/>
                <a:gd name="T11" fmla="*/ 10950 h 438"/>
                <a:gd name="T12" fmla="*/ 48725 w 1950"/>
                <a:gd name="T13" fmla="*/ 10950 h 438"/>
                <a:gd name="T14" fmla="*/ 48725 w 1950"/>
                <a:gd name="T15" fmla="*/ 7575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5DCF1523-CC3E-4703-8EB8-344434A3C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1243525 w 52665"/>
                <a:gd name="T1" fmla="*/ 0 h 24501"/>
                <a:gd name="T2" fmla="*/ 1064550 w 52665"/>
                <a:gd name="T3" fmla="*/ 174775 h 24501"/>
                <a:gd name="T4" fmla="*/ 907425 w 52665"/>
                <a:gd name="T5" fmla="*/ 115125 h 24501"/>
                <a:gd name="T6" fmla="*/ 830125 w 52665"/>
                <a:gd name="T7" fmla="*/ 97475 h 24501"/>
                <a:gd name="T8" fmla="*/ 798200 w 52665"/>
                <a:gd name="T9" fmla="*/ 13450 h 24501"/>
                <a:gd name="T10" fmla="*/ 578075 w 52665"/>
                <a:gd name="T11" fmla="*/ 189050 h 24501"/>
                <a:gd name="T12" fmla="*/ 374750 w 52665"/>
                <a:gd name="T13" fmla="*/ 216775 h 24501"/>
                <a:gd name="T14" fmla="*/ 256275 w 52665"/>
                <a:gd name="T15" fmla="*/ 168050 h 24501"/>
                <a:gd name="T16" fmla="*/ 214250 w 52665"/>
                <a:gd name="T17" fmla="*/ 273075 h 24501"/>
                <a:gd name="T18" fmla="*/ 172250 w 52665"/>
                <a:gd name="T19" fmla="*/ 269725 h 24501"/>
                <a:gd name="T20" fmla="*/ 182325 w 52665"/>
                <a:gd name="T21" fmla="*/ 381475 h 24501"/>
                <a:gd name="T22" fmla="*/ 0 w 52665"/>
                <a:gd name="T23" fmla="*/ 391550 h 24501"/>
                <a:gd name="T24" fmla="*/ 56300 w 52665"/>
                <a:gd name="T25" fmla="*/ 370550 h 24501"/>
                <a:gd name="T26" fmla="*/ 70575 w 52665"/>
                <a:gd name="T27" fmla="*/ 514225 h 24501"/>
                <a:gd name="T28" fmla="*/ 126025 w 52665"/>
                <a:gd name="T29" fmla="*/ 570500 h 24501"/>
                <a:gd name="T30" fmla="*/ 182325 w 52665"/>
                <a:gd name="T31" fmla="*/ 601600 h 24501"/>
                <a:gd name="T32" fmla="*/ 231050 w 52665"/>
                <a:gd name="T33" fmla="*/ 609150 h 24501"/>
                <a:gd name="T34" fmla="*/ 210050 w 52665"/>
                <a:gd name="T35" fmla="*/ 500775 h 24501"/>
                <a:gd name="T36" fmla="*/ 332725 w 52665"/>
                <a:gd name="T37" fmla="*/ 486500 h 24501"/>
                <a:gd name="T38" fmla="*/ 294325 w 52665"/>
                <a:gd name="T39" fmla="*/ 399350 h 24501"/>
                <a:gd name="T40" fmla="*/ 413400 w 52665"/>
                <a:gd name="T41" fmla="*/ 447850 h 24501"/>
                <a:gd name="T42" fmla="*/ 613350 w 52665"/>
                <a:gd name="T43" fmla="*/ 420125 h 24501"/>
                <a:gd name="T44" fmla="*/ 700750 w 52665"/>
                <a:gd name="T45" fmla="*/ 437750 h 24501"/>
                <a:gd name="T46" fmla="*/ 836850 w 52665"/>
                <a:gd name="T47" fmla="*/ 244500 h 24501"/>
                <a:gd name="T48" fmla="*/ 865425 w 52665"/>
                <a:gd name="T49" fmla="*/ 325175 h 24501"/>
                <a:gd name="T50" fmla="*/ 868775 w 52665"/>
                <a:gd name="T51" fmla="*/ 339450 h 24501"/>
                <a:gd name="T52" fmla="*/ 941875 w 52665"/>
                <a:gd name="T53" fmla="*/ 346175 h 24501"/>
                <a:gd name="T54" fmla="*/ 1029275 w 52665"/>
                <a:gd name="T55" fmla="*/ 255425 h 24501"/>
                <a:gd name="T56" fmla="*/ 1124200 w 52665"/>
                <a:gd name="T57" fmla="*/ 486500 h 24501"/>
                <a:gd name="T58" fmla="*/ 1134300 w 52665"/>
                <a:gd name="T59" fmla="*/ 531850 h 24501"/>
                <a:gd name="T60" fmla="*/ 1225875 w 52665"/>
                <a:gd name="T61" fmla="*/ 395750 h 24501"/>
                <a:gd name="T62" fmla="*/ 1253600 w 52665"/>
                <a:gd name="T63" fmla="*/ 342825 h 24501"/>
                <a:gd name="T64" fmla="*/ 1288900 w 52665"/>
                <a:gd name="T65" fmla="*/ 118475 h 24501"/>
                <a:gd name="T66" fmla="*/ 1281325 w 52665"/>
                <a:gd name="T67" fmla="*/ 94100 h 24501"/>
                <a:gd name="T68" fmla="*/ 1316625 w 52665"/>
                <a:gd name="T69" fmla="*/ 132750 h 24501"/>
                <a:gd name="T70" fmla="*/ 1243525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6C24F762-EF95-44F5-92AA-6434E30C0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157975 w 7026"/>
                <a:gd name="T1" fmla="*/ 25 h 4606"/>
                <a:gd name="T2" fmla="*/ 147050 w 7026"/>
                <a:gd name="T3" fmla="*/ 13450 h 4606"/>
                <a:gd name="T4" fmla="*/ 150425 w 7026"/>
                <a:gd name="T5" fmla="*/ 27750 h 4606"/>
                <a:gd name="T6" fmla="*/ 87400 w 7026"/>
                <a:gd name="T7" fmla="*/ 90750 h 4606"/>
                <a:gd name="T8" fmla="*/ 24400 w 7026"/>
                <a:gd name="T9" fmla="*/ 34475 h 4606"/>
                <a:gd name="T10" fmla="*/ 10950 w 7026"/>
                <a:gd name="T11" fmla="*/ 24375 h 4606"/>
                <a:gd name="T12" fmla="*/ 25 w 7026"/>
                <a:gd name="T13" fmla="*/ 38675 h 4606"/>
                <a:gd name="T14" fmla="*/ 87400 w 7026"/>
                <a:gd name="T15" fmla="*/ 115125 h 4606"/>
                <a:gd name="T16" fmla="*/ 175625 w 7026"/>
                <a:gd name="T17" fmla="*/ 27750 h 4606"/>
                <a:gd name="T18" fmla="*/ 171425 w 7026"/>
                <a:gd name="T19" fmla="*/ 10100 h 4606"/>
                <a:gd name="T20" fmla="*/ 157975 w 7026"/>
                <a:gd name="T21" fmla="*/ 25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EE3721D5-C979-45A9-AACF-177EF2DA2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143300 w 9244"/>
                <a:gd name="T1" fmla="*/ 0 h 6749"/>
                <a:gd name="T2" fmla="*/ 63025 w 9244"/>
                <a:gd name="T3" fmla="*/ 56600 h 6749"/>
                <a:gd name="T4" fmla="*/ 45300 w 9244"/>
                <a:gd name="T5" fmla="*/ 59350 h 6749"/>
                <a:gd name="T6" fmla="*/ 3375 w 9244"/>
                <a:gd name="T7" fmla="*/ 42325 h 6749"/>
                <a:gd name="T8" fmla="*/ 3375 w 9244"/>
                <a:gd name="T9" fmla="*/ 42325 h 6749"/>
                <a:gd name="T10" fmla="*/ 66400 w 9244"/>
                <a:gd name="T11" fmla="*/ 119625 h 6749"/>
                <a:gd name="T12" fmla="*/ 136125 w 9244"/>
                <a:gd name="T13" fmla="*/ 168350 h 6749"/>
                <a:gd name="T14" fmla="*/ 143500 w 9244"/>
                <a:gd name="T15" fmla="*/ 168700 h 6749"/>
                <a:gd name="T16" fmla="*/ 227725 w 9244"/>
                <a:gd name="T17" fmla="*/ 91900 h 6749"/>
                <a:gd name="T18" fmla="*/ 150425 w 9244"/>
                <a:gd name="T19" fmla="*/ 325 h 6749"/>
                <a:gd name="T20" fmla="*/ 143300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B6FA87C1-04E7-42EB-8213-1288D1F85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7725 w 2387"/>
                <a:gd name="T1" fmla="*/ 25 h 2387"/>
                <a:gd name="T2" fmla="*/ 0 w 2387"/>
                <a:gd name="T3" fmla="*/ 31100 h 2387"/>
                <a:gd name="T4" fmla="*/ 27725 w 2387"/>
                <a:gd name="T5" fmla="*/ 59675 h 2387"/>
                <a:gd name="T6" fmla="*/ 59650 w 2387"/>
                <a:gd name="T7" fmla="*/ 31100 h 2387"/>
                <a:gd name="T8" fmla="*/ 27725 w 2387"/>
                <a:gd name="T9" fmla="*/ 25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65F1C469-2D70-41E5-B2EE-5A73B927E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88725 w 9109"/>
                <a:gd name="T1" fmla="*/ 0 h 6746"/>
                <a:gd name="T2" fmla="*/ 80675 w 9109"/>
                <a:gd name="T3" fmla="*/ 350 h 6746"/>
                <a:gd name="T4" fmla="*/ 4225 w 9109"/>
                <a:gd name="T5" fmla="*/ 91100 h 6746"/>
                <a:gd name="T6" fmla="*/ 88425 w 9109"/>
                <a:gd name="T7" fmla="*/ 168625 h 6746"/>
                <a:gd name="T8" fmla="*/ 94950 w 9109"/>
                <a:gd name="T9" fmla="*/ 168400 h 6746"/>
                <a:gd name="T10" fmla="*/ 164700 w 9109"/>
                <a:gd name="T11" fmla="*/ 116300 h 6746"/>
                <a:gd name="T12" fmla="*/ 224350 w 9109"/>
                <a:gd name="T13" fmla="*/ 39000 h 6746"/>
                <a:gd name="T14" fmla="*/ 224350 w 9109"/>
                <a:gd name="T15" fmla="*/ 39000 h 6746"/>
                <a:gd name="T16" fmla="*/ 185275 w 9109"/>
                <a:gd name="T17" fmla="*/ 56975 h 6746"/>
                <a:gd name="T18" fmla="*/ 164700 w 9109"/>
                <a:gd name="T19" fmla="*/ 53300 h 6746"/>
                <a:gd name="T20" fmla="*/ 88725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60F3FCFC-EAEB-4859-9E79-A01E1008E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8575 w 2387"/>
                <a:gd name="T1" fmla="*/ 0 h 2387"/>
                <a:gd name="T2" fmla="*/ 0 w 2387"/>
                <a:gd name="T3" fmla="*/ 31100 h 2387"/>
                <a:gd name="T4" fmla="*/ 28575 w 2387"/>
                <a:gd name="T5" fmla="*/ 59650 h 2387"/>
                <a:gd name="T6" fmla="*/ 59675 w 2387"/>
                <a:gd name="T7" fmla="*/ 31100 h 2387"/>
                <a:gd name="T8" fmla="*/ 28575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18265747-CB80-4FF4-8A9E-9D74FAB9EC59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BFFDB4FA-64A5-4D29-B931-46B081BFAB29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3B6C9929-3277-4DF8-B6E5-385BA6569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5 w 1951"/>
                <a:gd name="T1" fmla="*/ 25 h 842"/>
                <a:gd name="T2" fmla="*/ 47575 w 1951"/>
                <a:gd name="T3" fmla="*/ 20800 h 842"/>
                <a:gd name="T4" fmla="*/ 47575 w 1951"/>
                <a:gd name="T5" fmla="*/ 20800 h 842"/>
                <a:gd name="T6" fmla="*/ 25 w 1951"/>
                <a:gd name="T7" fmla="*/ 25 h 842"/>
                <a:gd name="T8" fmla="*/ 47575 w 1951"/>
                <a:gd name="T9" fmla="*/ 20800 h 842"/>
                <a:gd name="T10" fmla="*/ 48750 w 1951"/>
                <a:gd name="T11" fmla="*/ 21025 h 842"/>
                <a:gd name="T12" fmla="*/ 47575 w 1951"/>
                <a:gd name="T13" fmla="*/ 20800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91764D2B-091D-4003-812B-4B082F3CB50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8061F1F1-2D43-4B3B-8DAD-FB0FCB2C6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718B0799-C378-4899-BD80-C68B80154A69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EC9B6433-9D31-41F8-BF3E-AB3396A2540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141C6003-CCF2-45F2-A399-D88F66C7FEBF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4A10BA42-C51B-49DF-BCD6-758DE5EF473F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BCB4F688-F1ED-4161-9D1C-4D62EC7127F6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CE57D17A-7A50-48BA-93F5-7D1323D306C8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9BA0FF2C-1D04-48C1-80B2-1B9BFE572EFE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5CA332FB-825C-4BD2-83A8-1A01CEB3744B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42C049A9-8C8F-4D75-BDC2-C4A87BD7E6F1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75B8948F-4C36-46F0-8B10-F86822F1B7B7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20B8314C-FE4F-4D2C-A326-ACBA7628B818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7EC4DA52-04CA-45D8-9041-1E56CCEA1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48F649FB-2962-4DC6-9FBB-E7E93E5881B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B0373CED-1741-4E63-B825-2A6CFFFD3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8C6F4CDA-D4B0-42BB-82F6-5C1919937465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B0CE5A2D-12C5-4137-A406-94BEF6AB5D79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74B627D9-57B3-44B9-B5E2-F66940B8907B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220C517A-33FE-470C-981F-A64870D4843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DCDD5FF2-8CE1-4149-B29D-E828C2E361D4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9D9DDCA9-47CF-4BC5-A164-0A669D56BBD0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33D22BEA-26F1-495A-A536-D1DA2A444293}"/>
              </a:ext>
            </a:extLst>
          </p:cNvPr>
          <p:cNvSpPr txBox="1"/>
          <p:nvPr userDrawn="1"/>
        </p:nvSpPr>
        <p:spPr>
          <a:xfrm>
            <a:off x="3782485" y="1468439"/>
            <a:ext cx="4514849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25133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DB7DCE5C-CF24-41FE-B811-1F6D804765B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334B23CF-5273-4BDD-910D-2C3564251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99B5B0DD-3C2E-44C2-8945-5C98CE1F38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F655BDC3-2B84-4222-8D29-418C95FEE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9C429EFA-F92E-41F9-9692-EA0E859C0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3A12DF44-01AA-42EC-85DE-D3C729D3E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4F162364-DC81-4080-A785-E2E8863D17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91478E2C-2E02-4272-A23E-3F44362C6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D857C226-D3CB-49E7-81D5-8DA964A1A7C4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B32E2167-F257-4F47-B36B-37AEEEFABC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0F22A10C-A2B3-496C-97C5-28EACD34E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1EE1EDFF-11FD-49B6-B3ED-94CB97F2A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AD7D422E-597C-4609-9080-5672E898AE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B20A34F8-439A-4B5F-A89C-F23FECA7C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8CC5DD4B-5A89-417A-A9A7-51D277EA6B41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C91C7B69-E1C5-4AFC-877C-B4F44ADF58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D749956-EE67-4F85-98F6-F8DC5BADC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57B475B6-F4B2-475A-A800-4A5ADD40C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A2CAD7EC-1726-4555-A509-4851E084E4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FF82BDD2-8054-43E9-AD25-E85301D7C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93005966-5216-46D7-A65E-5C2FC7CFBA2B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9FF7A8E7-5CBB-4625-A5FA-CC5A938848B4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0F1E932E-F82E-4E5B-BF65-07AAF6398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F560DBBD-4958-4555-995A-90087219CD06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E13BBCDB-D403-4F73-A541-66BDC166053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4302FA1B-1669-4D7B-A823-5FFCD680810E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CEC2A59D-E4A8-4B53-9DC9-0963455B1258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644825A1-E2FA-4227-88C6-1039C41F230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15B3EEB7-1DD6-4A1E-A809-F4D6EB20DE8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6D351AF9-FD58-4EE3-8EF5-DB93613A6555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2AB6428C-5C3C-43C2-A45C-F1073F9DF913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4449B0CB-72A5-4222-B940-6561A5284C65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21CCBDBE-590D-4BA3-A888-5A930F66C8A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DD46A2AA-D4DC-464B-981A-C19C5CCBCF01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4B435D5C-F508-4C8A-88AB-CC71E5F2730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2A93C988-F30D-4E8F-8E55-70C0718704A5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2368EEE1-8B87-4A4C-8273-E5B428F9B031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C9A5380E-CE5C-4785-AA2B-E80220DD1B5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1BBC650B-44FE-4B53-98F7-641104A09F1C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EFCF4AA7-8EEE-4798-A452-D1EF4D2F3E57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994F65B2-3348-4DBF-8578-732F561B898E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7196A970-238D-4F3A-8D39-BE9ECBCE4D2A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AB4F0D59-A435-4D8E-8368-33C89365A74D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55B8ABB7-97AE-4573-BBCD-1250DB803C5C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1FE40596-E730-40F3-8FD4-F8F941DBF558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BB59DEF1-ADF9-473D-B0D2-CAE0EC628EC2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6EB18640-16FE-4DB7-838C-F7432B098E23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6E48AC22-1754-4E33-862A-0287B77C7979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D479A8BA-482E-4234-BC8B-59CDE6FA16DD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DE393D16-E8A0-4F82-9742-8765D936917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2698CEF2-95D1-4B5D-B34D-00DCA6B17EEC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FDE71894-8FE1-44C8-A7D7-AA1FCF29096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7B9A7C23-89DC-4924-BE62-65A4231984D4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42FF80F8-5CA9-4916-A09C-1C5040CEE16B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A62E8EC3-F868-4770-ADF6-37B507E0EFE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D078D1C7-A9B1-41B7-AAED-D11100D0589C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79F60E25-74F4-4E46-81AC-8E565C1AB476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92BC218B-642D-4A86-96E0-74353FF5B4F7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8B78E968-7091-4D27-B73D-8A4021FF2B6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0F50FA00-C3F4-455C-924C-E21CE9950E7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2214CC8D-67F0-40C4-929C-DA29BD536222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57261102-C512-4DC9-B6D0-8B7895805723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304CAA3F-96D3-4379-B9B9-94B9D4E61CD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32D2DBE7-8604-44D3-919B-4EFEBAC7485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9BD5A7AC-93AF-4950-B75E-4C664274B11F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A0D60FBD-CD0F-4BC2-A98F-F43A523D0F51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3F35E6D6-EDF0-4865-B605-54849919B183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E7EE5148-DA36-4FAA-8B17-7F31A3455997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2199693258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BF7ADCA5-41F0-4C91-AAFD-56779EC1F3F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F3AEEC01-DBBD-4EC1-81E1-2C3FC4DD9777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defRPr/>
              </a:pPr>
              <a:endParaRPr sz="1800">
                <a:solidFill>
                  <a:prstClr val="black"/>
                </a:solidFill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5B532E6F-E447-494E-80A6-6AD52151A1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50C134F5-DD10-42B8-894E-734DD1834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243A60B8-84D3-4CD9-B996-3A59F53E3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6C5BDD98-0CF2-4D96-B5DF-F861B7483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5675EA4A-3058-4671-953D-BBBBAF795D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628DB68E-578F-4809-97CC-FC1C0124C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148984F4-2A50-485B-8A91-98632F00CE6B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18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2698333-B8F3-4FAA-A2B0-E3D30F4A71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CAE5C512-C839-4C23-B131-0D9AF1AC0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9B60BDD3-A698-4C15-BA9E-B25C51887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0EBBE8D0-7890-43D0-8B60-9BF846EACC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0923D244-55B1-4BB9-9D5C-AD12D7C00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58D35DF3-AE89-4F5C-B7E6-48198A139FB5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18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A55043AE-CA0E-443E-A836-7ACA27B0F7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8204913-E110-45BA-8968-748CB2C4D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098DC0BE-AB4E-4125-AA25-25B49FD46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A6BA11D4-88A1-4D09-9520-2FB8779622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2BC8EB1D-013B-4220-8791-A86D613B2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01351C9E-28A8-4071-99DF-B39B6DA3F34B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defRPr/>
                </a:pPr>
                <a:endParaRPr sz="180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C80FF1E-77C7-4A72-B5C9-8A35F1C6CE9E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defRPr/>
              </a:pPr>
              <a:endParaRPr sz="1800">
                <a:solidFill>
                  <a:prstClr val="black"/>
                </a:solidFill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7B1158A8-BF8D-4E76-BA83-AD48E35F9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D7943433-A7EB-4E6F-91AE-FC73FA5E4614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7384D2BB-244F-4AC5-8C25-AD72D73A0FCF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6B2393FD-A781-4DE6-A2C0-2088683EB054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7BF1767D-B88E-4201-8A06-E9A76CDFA259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2BE59046-E1CD-4EA1-9E9F-7FF724889BE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F7909288-51C3-421A-8850-F093815D31F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9BCB0E31-4D56-467E-988A-5E7C8A48FE02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3AFF1254-5BD4-4471-8CDF-5974D9F7C9B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C3D28FCB-84D4-42C0-B6D8-935D46123329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215E643F-D9D5-48E9-8A2E-BB2780453B2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D309375B-99B9-4840-9941-F82D7573725D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E33507A4-0D26-40F8-B4ED-137BE79B238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BA3EA16E-D2F1-4F2B-80AC-79C3C29119E0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50C9A829-64C3-492C-A795-5B968B04DFE6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08794C56-B9F6-4B34-A536-CC9AC5B3B4C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251EAB22-B253-437B-A894-E190F9B1B473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598D9645-C66D-4A9C-8560-5673F11B1F04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BC0EF864-841B-4F9B-B411-C23D0F4E1A97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5E31388F-3673-477B-AB2B-3664E10972A6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A958D092-D921-4410-9700-BDCA4250A7E9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66FDB1EE-2F20-426A-B3C1-42E5CB1BCBE8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642F17F7-01C1-4D54-BD87-BCE7619CE787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12D2969C-9805-43CB-A0C9-E625A943DA71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35611890-5C24-4753-A01F-347DE367F29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EA9D7003-5F74-4D64-8375-4366A9A1D24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9ADD4019-3238-4A08-BC46-BAD1873FE069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CBF31094-C1B6-44ED-B6E0-1ABCE383803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E06191E6-71F4-4EF9-BD14-452A5370EC07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47441819-DE6F-4573-8FEE-2B0B8A60833F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A443738E-E9C9-4AAF-8917-3698ADE9E7A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2E5388D6-3799-4574-8636-19AE2143C511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1DA916DE-5BE1-4E9D-B962-E28DA6B5CD2B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41025D93-AF5E-4368-9F6C-00B96D581D4D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B1B80F0B-D5C3-4DFB-88D1-3B0C674471B8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B6A7ED42-B362-434C-A438-996D0A67F29C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BAD4E20B-1903-4140-AD21-EB1CCF6916B9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D534B607-7AE4-4656-AF10-C01B7C71788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4C4118FE-8FB5-456F-A531-4B2787A87ACA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4A097445-8CFA-4F75-919F-24719B1FF278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C8D9ADCA-B9D9-40BE-9954-EF20D6895348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B7910928-377B-4476-97A5-85E9FE03207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2AA8EE6A-4739-41DD-9B1D-36DCF7BAF3B5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C0DCFDF2-EFA4-4871-A3B3-9984EA31FF75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06A330B9-1C69-42AA-A53C-6D21268AF427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80FB1828-EDE1-4BBF-B002-B902247A2C66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3777945987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F59A887-3DBC-471D-B135-F32A80E0FDB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prstClr val="black">
                    <a:tint val="75000"/>
                  </a:prstClr>
                </a:solidFill>
              </a:defRPr>
            </a:lvl1pPr>
          </a:lstStyle>
          <a:p>
            <a:pPr>
              <a:defRPr/>
            </a:pPr>
            <a:fld id="{774426C1-4362-4551-8522-FA2F85FF9473}" type="datetimeFigureOut">
              <a:rPr lang="en-US"/>
              <a:pPr>
                <a:defRPr/>
              </a:pPr>
              <a:t>4/23/2024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6E8D12-C1C3-4A8A-8D19-43E3A9E52F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prstClr val="black">
                    <a:tint val="75000"/>
                  </a:prst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A000DA5-6EF4-4D7E-BD8A-95A39B482C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prstClr val="black">
                    <a:tint val="75000"/>
                  </a:prstClr>
                </a:solidFill>
              </a:defRPr>
            </a:lvl1pPr>
          </a:lstStyle>
          <a:p>
            <a:pPr>
              <a:defRPr/>
            </a:pPr>
            <a:fld id="{D6ADDF3E-14F6-4D0C-829A-1FA9430C99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1226594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16B9760-9545-42DD-B077-16F0CBBCD9D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92CC40-F238-416D-AC53-AB4147547D60}" type="datetimeFigureOut">
              <a:rPr lang="en-US"/>
              <a:pPr>
                <a:defRPr/>
              </a:pPr>
              <a:t>4/23/2024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9848427-2479-4B94-8FC1-2E188B1073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66A679B-DD13-43CB-9425-B30B88D349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D84DA8-1F36-4C0F-A045-F11CBF9AA8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8126303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30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FF5AB3-39AD-487C-8E2C-2D14F1B9010A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D67F7D-B339-4DEA-A677-F7C15F1DB2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7528190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FF5AB3-39AD-487C-8E2C-2D14F1B9010A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D67F7D-B339-4DEA-A677-F7C15F1DB2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3162554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FF5AB3-39AD-487C-8E2C-2D14F1B9010A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D67F7D-B339-4DEA-A677-F7C15F1DB2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6451743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00153"/>
            <a:ext cx="5384800" cy="3394075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200153"/>
            <a:ext cx="5384800" cy="3394075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FF5AB3-39AD-487C-8E2C-2D14F1B9010A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D67F7D-B339-4DEA-A677-F7C15F1DB2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6942112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7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7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FF5AB3-39AD-487C-8E2C-2D14F1B9010A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D67F7D-B339-4DEA-A677-F7C15F1DB2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470523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Blank">
  <p:cSld name="34_Blank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" name="Google Shape;93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1103485760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FF5AB3-39AD-487C-8E2C-2D14F1B9010A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D67F7D-B339-4DEA-A677-F7C15F1DB2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8017372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FF5AB3-39AD-487C-8E2C-2D14F1B9010A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D67F7D-B339-4DEA-A677-F7C15F1DB2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8322473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10" y="273049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6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10" y="1435104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FF5AB3-39AD-487C-8E2C-2D14F1B9010A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D67F7D-B339-4DEA-A677-F7C15F1DB2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1509927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1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42"/>
            <a:ext cx="7315200" cy="8048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FF5AB3-39AD-487C-8E2C-2D14F1B9010A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D67F7D-B339-4DEA-A677-F7C15F1DB2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9954789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FF5AB3-39AD-487C-8E2C-2D14F1B9010A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D67F7D-B339-4DEA-A677-F7C15F1DB2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1869524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06377"/>
            <a:ext cx="2743200" cy="4387851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06377"/>
            <a:ext cx="8026400" cy="4387851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FF5AB3-39AD-487C-8E2C-2D14F1B9010A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D67F7D-B339-4DEA-A677-F7C15F1DB2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6716393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00" y="1371600"/>
            <a:ext cx="10468864" cy="1828800"/>
          </a:xfrm>
          <a:ln>
            <a:noFill/>
          </a:ln>
        </p:spPr>
        <p:txBody>
          <a:bodyPr tIns="0" rIns="1828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56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00" y="3228536"/>
            <a:ext cx="10472928" cy="1752600"/>
          </a:xfrm>
        </p:spPr>
        <p:txBody>
          <a:bodyPr lIns="0" rIns="18288"/>
          <a:lstStyle>
            <a:lvl1pPr marL="0" marR="45720" indent="0" algn="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4" name="Date Placeholder 29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wrap="square" lIns="0" tIns="0" rIns="0" bIns="0" numCol="1" anchor="b" anchorCtr="0" compatLnSpc="1"/>
          <a:lstStyle>
            <a:lvl1pPr>
              <a:defRPr>
                <a:solidFill>
                  <a:srgbClr val="D1EAEE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15" name="Footer Placeholder 18"/>
          <p:cNvSpPr>
            <a:spLocks noGrp="1"/>
          </p:cNvSpPr>
          <p:nvPr>
            <p:ph type="ftr" sz="quarter" idx="3"/>
          </p:nvPr>
        </p:nvSpPr>
        <p:spPr>
          <a:xfrm>
            <a:off x="3556000" y="6356351"/>
            <a:ext cx="4470400" cy="365125"/>
          </a:xfrm>
          <a:prstGeom prst="rect">
            <a:avLst/>
          </a:prstGeom>
        </p:spPr>
        <p:txBody>
          <a:bodyPr vert="horz" wrap="square" lIns="0" tIns="0" rIns="0" bIns="0" numCol="1" anchor="b" anchorCtr="0" compatLnSpc="1"/>
          <a:lstStyle>
            <a:lvl1pPr>
              <a:defRPr>
                <a:solidFill>
                  <a:srgbClr val="D1EAEE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16" name="Slide Number Placeholder 26"/>
          <p:cNvSpPr>
            <a:spLocks noGrp="1"/>
          </p:cNvSpPr>
          <p:nvPr>
            <p:ph type="sldNum" sz="quarter" idx="4"/>
          </p:nvPr>
        </p:nvSpPr>
        <p:spPr>
          <a:xfrm>
            <a:off x="10566400" y="6356351"/>
            <a:ext cx="1016000" cy="365125"/>
          </a:xfrm>
          <a:prstGeom prst="rect">
            <a:avLst/>
          </a:prstGeom>
        </p:spPr>
        <p:txBody>
          <a:bodyPr vert="horz" wrap="square" lIns="0" tIns="0" rIns="0" bIns="0" numCol="1" anchor="b" anchorCtr="0" compatLnSpc="1"/>
          <a:lstStyle/>
          <a:p>
            <a:pPr algn="r" eaLnBrk="1" hangingPunct="1">
              <a:buNone/>
            </a:pPr>
            <a:fld id="{9A0DB2DC-4C9A-4742-B13C-FB6460FD3503}" type="slidenum">
              <a:rPr lang="en-US" altLang="en-US" dirty="0">
                <a:solidFill>
                  <a:srgbClr val="D1EAEE"/>
                </a:solidFill>
              </a:rPr>
              <a:t>‹#›</a:t>
            </a:fld>
            <a:endParaRPr lang="en-US" altLang="en-US" dirty="0">
              <a:solidFill>
                <a:srgbClr val="D1EAE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18498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eaLnBrk="1" hangingPunct="1">
              <a:buNone/>
            </a:pPr>
            <a:fld id="{9A0DB2DC-4C9A-4742-B13C-FB6460FD3503}" type="slidenum">
              <a:rPr lang="en-US" altLang="en-US" dirty="0">
                <a:latin typeface="Times New Roman" panose="02020603050405020304" pitchFamily="18" charset="0"/>
              </a:rPr>
              <a:t>‹#›</a:t>
            </a:fld>
            <a:endParaRPr lang="en-US" altLang="en-US" dirty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235884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36" y="1316736"/>
            <a:ext cx="10363200" cy="1362456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56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36" y="2704664"/>
            <a:ext cx="10363200" cy="1509712"/>
          </a:xfrm>
        </p:spPr>
        <p:txBody>
          <a:bodyPr lIns="45720" rIns="45720"/>
          <a:lstStyle>
            <a:lvl1pPr marL="0" indent="0">
              <a:buNone/>
              <a:defRPr sz="22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wrap="square" lIns="0" tIns="0" rIns="0" bIns="0" numCol="1" anchor="b" anchorCtr="0" compatLnSpc="1"/>
          <a:lstStyle>
            <a:lvl1pPr>
              <a:defRPr>
                <a:solidFill>
                  <a:srgbClr val="D1EAEE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1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556000" y="6356351"/>
            <a:ext cx="4470400" cy="365125"/>
          </a:xfrm>
          <a:prstGeom prst="rect">
            <a:avLst/>
          </a:prstGeom>
        </p:spPr>
        <p:txBody>
          <a:bodyPr vert="horz" wrap="square" lIns="0" tIns="0" rIns="0" bIns="0" numCol="1" anchor="b" anchorCtr="0" compatLnSpc="1"/>
          <a:lstStyle>
            <a:lvl1pPr>
              <a:defRPr>
                <a:solidFill>
                  <a:srgbClr val="D1EAEE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566400" y="6356351"/>
            <a:ext cx="1016000" cy="365125"/>
          </a:xfrm>
          <a:prstGeom prst="rect">
            <a:avLst/>
          </a:prstGeom>
        </p:spPr>
        <p:txBody>
          <a:bodyPr vert="horz" wrap="square" lIns="0" tIns="0" rIns="0" bIns="0" numCol="1" anchor="b" anchorCtr="0" compatLnSpc="1"/>
          <a:lstStyle/>
          <a:p>
            <a:pPr algn="r" eaLnBrk="1" hangingPunct="1">
              <a:buNone/>
            </a:pPr>
            <a:fld id="{9A0DB2DC-4C9A-4742-B13C-FB6460FD3503}" type="slidenum">
              <a:rPr lang="en-US" altLang="en-US" dirty="0">
                <a:solidFill>
                  <a:srgbClr val="D1EAEE"/>
                </a:solidFill>
              </a:rPr>
              <a:t>‹#›</a:t>
            </a:fld>
            <a:endParaRPr lang="en-US" altLang="en-US" dirty="0">
              <a:solidFill>
                <a:srgbClr val="D1EAE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11388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704088"/>
            <a:ext cx="109728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920085"/>
            <a:ext cx="53848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20085"/>
            <a:ext cx="53848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eaLnBrk="1" hangingPunct="1">
              <a:buNone/>
            </a:pPr>
            <a:fld id="{9A0DB2DC-4C9A-4742-B13C-FB6460FD3503}" type="slidenum">
              <a:rPr lang="en-US" altLang="en-US" dirty="0">
                <a:latin typeface="Times New Roman" panose="02020603050405020304" pitchFamily="18" charset="0"/>
              </a:rPr>
              <a:t>‹#›</a:t>
            </a:fld>
            <a:endParaRPr lang="en-US" altLang="en-US" dirty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853768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Blank">
  <p:cSld name="33_Blank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" name="Google Shape;96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" name="Google Shape;97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913921481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70408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855248"/>
            <a:ext cx="5386917" cy="659352"/>
          </a:xfrm>
        </p:spPr>
        <p:txBody>
          <a:bodyPr lIns="45720" tIns="0" rIns="45720" bIns="0" anchor="ctr">
            <a:noAutofit/>
          </a:bodyPr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3368" y="1859758"/>
            <a:ext cx="5389033" cy="654843"/>
          </a:xfrm>
        </p:spPr>
        <p:txBody>
          <a:bodyPr lIns="45720" tIns="0" rIns="45720" bIns="0" anchor="ctr"/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600" y="2514600"/>
            <a:ext cx="5386917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514600"/>
            <a:ext cx="5389033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eaLnBrk="1" hangingPunct="1">
              <a:buNone/>
            </a:pPr>
            <a:fld id="{9A0DB2DC-4C9A-4742-B13C-FB6460FD3503}" type="slidenum">
              <a:rPr lang="en-US" altLang="en-US" dirty="0">
                <a:latin typeface="Times New Roman" panose="02020603050405020304" pitchFamily="18" charset="0"/>
              </a:rPr>
              <a:t>‹#›</a:t>
            </a:fld>
            <a:endParaRPr lang="en-US" altLang="en-US" dirty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4906048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704088"/>
            <a:ext cx="11074400" cy="11430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eaLnBrk="1" hangingPunct="1">
              <a:buNone/>
            </a:pPr>
            <a:fld id="{9A0DB2DC-4C9A-4742-B13C-FB6460FD3503}" type="slidenum">
              <a:rPr lang="en-US" altLang="en-US" dirty="0">
                <a:latin typeface="Times New Roman" panose="02020603050405020304" pitchFamily="18" charset="0"/>
              </a:rPr>
              <a:t>‹#›</a:t>
            </a:fld>
            <a:endParaRPr lang="en-US" altLang="en-US" dirty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56038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eaLnBrk="1" hangingPunct="1">
              <a:buNone/>
            </a:pPr>
            <a:fld id="{9A0DB2DC-4C9A-4742-B13C-FB6460FD3503}" type="slidenum">
              <a:rPr lang="en-US" altLang="en-US" dirty="0">
                <a:latin typeface="Times New Roman" panose="02020603050405020304" pitchFamily="18" charset="0"/>
              </a:rPr>
              <a:t>‹#›</a:t>
            </a:fld>
            <a:endParaRPr lang="en-US" altLang="en-US" dirty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5808683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514352"/>
            <a:ext cx="3657600" cy="116205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2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00" y="1676400"/>
            <a:ext cx="3657600" cy="4572000"/>
          </a:xfrm>
        </p:spPr>
        <p:txBody>
          <a:bodyPr lIns="18288" rIns="18288"/>
          <a:lstStyle>
            <a:lvl1pPr marL="0" indent="0" algn="l">
              <a:buNone/>
              <a:defRPr sz="1400"/>
            </a:lvl1pPr>
            <a:lvl2pPr indent="0" algn="l">
              <a:buNone/>
              <a:defRPr sz="1200"/>
            </a:lvl2pPr>
            <a:lvl3pPr indent="0" algn="l">
              <a:buNone/>
              <a:defRPr sz="1000"/>
            </a:lvl3pPr>
            <a:lvl4pPr indent="0" algn="l">
              <a:buNone/>
              <a:defRPr sz="900"/>
            </a:lvl4pPr>
            <a:lvl5pPr indent="0" algn="l"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733" y="1676400"/>
            <a:ext cx="6815667" cy="4572000"/>
          </a:xfrm>
        </p:spPr>
        <p:txBody>
          <a:bodyPr tIns="0"/>
          <a:lstStyle>
            <a:lvl1pPr>
              <a:defRPr sz="2800"/>
            </a:lvl1pPr>
            <a:lvl2pPr>
              <a:defRPr sz="2600"/>
            </a:lvl2pPr>
            <a:lvl3pPr>
              <a:defRPr sz="2400"/>
            </a:lvl3pPr>
            <a:lvl4pPr>
              <a:defRPr sz="20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eaLnBrk="1" hangingPunct="1">
              <a:buNone/>
            </a:pPr>
            <a:fld id="{9A0DB2DC-4C9A-4742-B13C-FB6460FD3503}" type="slidenum">
              <a:rPr lang="en-US" altLang="en-US" dirty="0">
                <a:latin typeface="Times New Roman" panose="02020603050405020304" pitchFamily="18" charset="0"/>
              </a:rPr>
              <a:t>‹#›</a:t>
            </a:fld>
            <a:endParaRPr lang="en-US" altLang="en-US" dirty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7391709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Snip and Round Single Corner Rectangle 13"/>
          <p:cNvSpPr/>
          <p:nvPr/>
        </p:nvSpPr>
        <p:spPr>
          <a:xfrm rot="420000" flipV="1">
            <a:off x="4220633" y="1108075"/>
            <a:ext cx="7010400" cy="4114800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5" name="Right Triangle 14"/>
          <p:cNvSpPr/>
          <p:nvPr/>
        </p:nvSpPr>
        <p:spPr>
          <a:xfrm rot="420000" flipV="1">
            <a:off x="10672234" y="5359401"/>
            <a:ext cx="207433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6" name="Freeform 15"/>
          <p:cNvSpPr/>
          <p:nvPr/>
        </p:nvSpPr>
        <p:spPr bwMode="auto">
          <a:xfrm flipV="1">
            <a:off x="-12700" y="5816600"/>
            <a:ext cx="12217400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7" name="Freeform 16"/>
          <p:cNvSpPr/>
          <p:nvPr/>
        </p:nvSpPr>
        <p:spPr bwMode="auto">
          <a:xfrm flipV="1">
            <a:off x="5842000" y="6219826"/>
            <a:ext cx="6350000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800" y="1176997"/>
            <a:ext cx="2950464" cy="1582621"/>
          </a:xfrm>
        </p:spPr>
        <p:txBody>
          <a:bodyPr lIns="45720" rIns="45720" bIns="45720"/>
          <a:lstStyle>
            <a:lvl1pPr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800" y="2828785"/>
            <a:ext cx="2946400" cy="2179320"/>
          </a:xfrm>
        </p:spPr>
        <p:txBody>
          <a:bodyPr lIns="64008" rIns="45720"/>
          <a:lstStyle>
            <a:lvl1pPr marL="0" indent="0" algn="l">
              <a:spcBef>
                <a:spcPts val="250"/>
              </a:spcBef>
              <a:buFontTx/>
              <a:buNone/>
              <a:defRPr sz="13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724" y="1199517"/>
            <a:ext cx="6156960" cy="393192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 vert="horz" wrap="square" lIns="91440" tIns="45720" rIns="91440" bIns="45720" numCol="1" anchor="t" anchorCtr="0" compatLnSpc="1">
            <a:normAutofit/>
          </a:bodyPr>
          <a:lstStyle>
            <a:lvl1pPr marL="0" indent="0">
              <a:buNone/>
              <a:defRPr sz="3200"/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BD0D9"/>
              </a:buClr>
              <a:buSzPct val="95000"/>
              <a:buFont typeface="Wingdings 2" panose="05020102010507070707" pitchFamily="18" charset="2"/>
              <a:buNone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Click icon to add picture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9" name="Date Placeholder 4"/>
          <p:cNvSpPr>
            <a:spLocks noGrp="1"/>
          </p:cNvSpPr>
          <p:nvPr>
            <p:ph type="dt" sz="half" idx="1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wrap="square" lIns="0" tIns="0" rIns="0" bIns="0" numCol="1" anchor="b" anchorCtr="0" compatLnSpc="1"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20" name="Footer Placeholder 5"/>
          <p:cNvSpPr>
            <a:spLocks noGrp="1"/>
          </p:cNvSpPr>
          <p:nvPr>
            <p:ph type="ftr" sz="quarter" idx="3"/>
          </p:nvPr>
        </p:nvSpPr>
        <p:spPr>
          <a:xfrm>
            <a:off x="3556000" y="6356351"/>
            <a:ext cx="4470400" cy="365125"/>
          </a:xfrm>
          <a:prstGeom prst="rect">
            <a:avLst/>
          </a:prstGeom>
        </p:spPr>
        <p:txBody>
          <a:bodyPr vert="horz" wrap="square" lIns="0" tIns="0" rIns="0" bIns="0" numCol="1" anchor="b" anchorCtr="0" compatLnSpc="1"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21" name="Slide Number Placeholder 6"/>
          <p:cNvSpPr>
            <a:spLocks noGrp="1"/>
          </p:cNvSpPr>
          <p:nvPr>
            <p:ph type="sldNum" sz="quarter" idx="4"/>
          </p:nvPr>
        </p:nvSpPr>
        <p:spPr>
          <a:xfrm>
            <a:off x="10769600" y="6356351"/>
            <a:ext cx="812800" cy="365125"/>
          </a:xfrm>
          <a:prstGeom prst="rect">
            <a:avLst/>
          </a:prstGeom>
        </p:spPr>
        <p:txBody>
          <a:bodyPr vert="horz" wrap="square" lIns="0" tIns="0" rIns="0" bIns="0" numCol="1" anchor="b" anchorCtr="0" compatLnSpc="1"/>
          <a:lstStyle/>
          <a:p>
            <a:pPr algn="r" eaLnBrk="1" hangingPunct="1">
              <a:buNone/>
            </a:pPr>
            <a:fld id="{9A0DB2DC-4C9A-4742-B13C-FB6460FD3503}" type="slidenum">
              <a:rPr lang="en-US" altLang="en-US" dirty="0"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377272764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eaLnBrk="1" hangingPunct="1">
              <a:buNone/>
            </a:pPr>
            <a:fld id="{9A0DB2DC-4C9A-4742-B13C-FB6460FD3503}" type="slidenum">
              <a:rPr lang="en-US" altLang="en-US" dirty="0">
                <a:latin typeface="Times New Roman" panose="02020603050405020304" pitchFamily="18" charset="0"/>
              </a:rPr>
              <a:t>‹#›</a:t>
            </a:fld>
            <a:endParaRPr lang="en-US" altLang="en-US" dirty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7723455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914402"/>
            <a:ext cx="2743200" cy="52117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914402"/>
            <a:ext cx="8026400" cy="52117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eaLnBrk="1" hangingPunct="1">
              <a:buNone/>
            </a:pPr>
            <a:fld id="{9A0DB2DC-4C9A-4742-B13C-FB6460FD3503}" type="slidenum">
              <a:rPr lang="en-US" altLang="en-US" dirty="0">
                <a:latin typeface="Times New Roman" panose="02020603050405020304" pitchFamily="18" charset="0"/>
              </a:rPr>
              <a:t>‹#›</a:t>
            </a:fld>
            <a:endParaRPr lang="en-US" altLang="en-US" dirty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107205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Blank">
  <p:cSld name="32_Blank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" name="Google Shape;100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" name="Google Shape;101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64586064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Blank">
  <p:cSld name="31_Blank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" name="Google Shape;105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401170393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Blank">
  <p:cSld name="30_Blank"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" name="Google Shape;108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" name="Google Shape;109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22317855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28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 panose="020F0502020204030204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28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2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2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2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411585965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Blank">
  <p:cSld name="29_Blank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" name="Google Shape;112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69285559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Blank">
  <p:cSld name="28_Blank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" name="Google Shape;117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102895236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Blank">
  <p:cSld name="27_Blank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4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" name="Google Shape;120;p4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" name="Google Shape;121;p4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77303185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Blank">
  <p:cSld name="26_Blank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Google Shape;123;p4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" name="Google Shape;124;p4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4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16590621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Blank">
  <p:cSld name="25_Blank"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Google Shape;127;p5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" name="Google Shape;128;p5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5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348641028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Blank">
  <p:cSld name="24_Blank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5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5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" name="Google Shape;133;p5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40229854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Blank">
  <p:cSld name="23_Blank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5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5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" name="Google Shape;137;p5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163827296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Blank">
  <p:cSld name="22_Blank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5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5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5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380781808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Blank">
  <p:cSld name="21_Blank"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Google Shape;143;p5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5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" name="Google Shape;145;p5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348775859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Blank">
  <p:cSld name="20_Blank"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5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" name="Google Shape;148;p5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" name="Google Shape;149;p5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33349013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29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29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" name="Google Shape;36;p29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" name="Google Shape;37;p2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2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2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125021290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Blank">
  <p:cSld name="19_Blank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5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" name="Google Shape;152;p5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5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06361336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Blank">
  <p:cSld name="18_Blank">
    <p:spTree>
      <p:nvGrpSpPr>
        <p:cNvPr id="1" name="Shape 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Google Shape;155;p5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5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5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379043619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lank">
  <p:cSld name="17_Blank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5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" name="Google Shape;160;p5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5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50625643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Blank">
  <p:cSld name="16_Blank">
    <p:spTree>
      <p:nvGrpSpPr>
        <p:cNvPr id="1" name="Shape 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Google Shape;163;p5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" name="Google Shape;164;p5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" name="Google Shape;165;p5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398931842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Blank">
  <p:cSld name="15_Blank"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6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" name="Google Shape;168;p6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" name="Google Shape;169;p6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1695451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"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Google Shape;171;p6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6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" name="Google Shape;173;p6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425934254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Blank">
  <p:cSld name="13_Blank"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p6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" name="Google Shape;176;p6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" name="Google Shape;177;p6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313475520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Blank">
  <p:cSld name="12_Blank"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Google Shape;179;p6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" name="Google Shape;180;p6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79058939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Google Shape;183;p6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" name="Google Shape;184;p6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" name="Google Shape;185;p6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50052694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Google Shape;187;p6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" name="Google Shape;188;p6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" name="Google Shape;189;p6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72484509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30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30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" name="Google Shape;43;p30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" name="Google Shape;44;p3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" name="Google Shape;45;p3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" name="Google Shape;46;p3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3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3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59442971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p6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" name="Google Shape;192;p6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" name="Google Shape;193;p6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90522441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6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" name="Google Shape;196;p6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" name="Google Shape;197;p6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117489382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Blank">
  <p:cSld name="7_Blank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6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" name="Google Shape;200;p6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" name="Google Shape;201;p6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136515745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6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" name="Google Shape;204;p6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6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303433600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Google Shape;207;p7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" name="Google Shape;208;p7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" name="Google Shape;209;p7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425010197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Google Shape;211;p7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" name="Google Shape;212;p7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" name="Google Shape;213;p7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172076547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7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" name="Google Shape;216;p7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" name="Google Shape;217;p7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407841482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Google Shape;219;p7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0" name="Google Shape;220;p7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" name="Google Shape;221;p7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304866264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p7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" name="Google Shape;224;p7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" name="Google Shape;225;p7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66531673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" name="Google Shape;227;p7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 panose="020F0502020204030204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" name="Google Shape;228;p75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229" name="Google Shape;229;p75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30" name="Google Shape;230;p7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1" name="Google Shape;231;p7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7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301578684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31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3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3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3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198924894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p76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 panose="020F0502020204030204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" name="Google Shape;235;p76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</p:sp>
      <p:sp>
        <p:nvSpPr>
          <p:cNvPr id="236" name="Google Shape;236;p76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37" name="Google Shape;237;p7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8" name="Google Shape;238;p7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" name="Google Shape;239;p7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17356282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Google Shape;241;p77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" name="Google Shape;242;p77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3" name="Google Shape;243;p7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" name="Google Shape;244;p7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" name="Google Shape;245;p7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337917633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78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8" name="Google Shape;248;p78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9" name="Google Shape;249;p7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0" name="Google Shape;250;p7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1" name="Google Shape;251;p7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45445054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41B7A6-16D5-4299-971D-8E54C534808C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D18C50-B395-4012-AF7F-60627B3BBB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767983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41B7A6-16D5-4299-971D-8E54C534808C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D18C50-B395-4012-AF7F-60627B3BBB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247773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41B7A6-16D5-4299-971D-8E54C534808C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D18C50-B395-4012-AF7F-60627B3BBB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625115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41B7A6-16D5-4299-971D-8E54C534808C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D18C50-B395-4012-AF7F-60627B3BBB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880302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41B7A6-16D5-4299-971D-8E54C534808C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D18C50-B395-4012-AF7F-60627B3BBB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813215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41B7A6-16D5-4299-971D-8E54C534808C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D18C50-B395-4012-AF7F-60627B3BBB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419672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41B7A6-16D5-4299-971D-8E54C534808C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D18C50-B395-4012-AF7F-60627B3BBB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605817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Blank">
  <p:cSld name="43_Blank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3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3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3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357250720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41B7A6-16D5-4299-971D-8E54C534808C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D18C50-B395-4012-AF7F-60627B3BBB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061972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41B7A6-16D5-4299-971D-8E54C534808C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D18C50-B395-4012-AF7F-60627B3BBB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774030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41B7A6-16D5-4299-971D-8E54C534808C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D18C50-B395-4012-AF7F-60627B3BBB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141191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41B7A6-16D5-4299-971D-8E54C534808C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D18C50-B395-4012-AF7F-60627B3BBB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258022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1E719B-4CB6-4F6A-A5C5-39C663C9E22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345552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5C2E14-5B52-401E-80D5-35CF99E744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764656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63B80C-72D2-4FF4-9507-13F4C14F108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667919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F4A2F3-354E-4F72-BA68-0E50024291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991436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63EC2F-FA62-45B9-A91D-57E382CD3ED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886102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FEF3F9-65AE-4D1F-9722-ECB65D4A36E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342979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Blank">
  <p:cSld name="42_Blank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3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3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3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67929008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983A45-F507-4843-A0F6-E2879E24F56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09854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ACD946-D95D-47DD-8996-ABF0126422B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839464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7001CA-A695-4C06-AF4D-83134FE6E2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992026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47D249-A8DB-427B-8EFE-E3E9A0DEAB6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606263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1DD1F1-8F81-4245-9699-D7ECE59CFAD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447422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D9E818-71E5-490E-9A0C-598E4C84A6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270106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1B9910-9F0C-401B-874D-5C9D283959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204829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5FBC18C-461B-4218-881A-D522CC922A4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E9CCB52-11BB-48F1-8D72-32DBAE0B27E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D89CDE6C-2334-41EB-9201-9BCC3F16F03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7E34B62-1D7B-4D09-98C7-4580848B236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1568184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A55F45FD-2E5A-47B4-A440-90E36903775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BF3B79C-B471-497E-AD49-B154027E01C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94FFBD81-33F4-4AF8-9165-DE215CCD8FB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5BE704A-60AF-4FD9-AEE9-287C8E9978D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8043865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725D02AA-2E2D-48E8-ABEB-F5D2CFD48FA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611BE32-35A7-4D21-835C-C65F7EA2305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6EC3D95-41AF-40FE-9BCA-300E984EFB0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2BA886D-71EE-4AB6-B051-44AB83FF56D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0714810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Blank">
  <p:cSld name="41_Blank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3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3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" name="Google Shape;65;p3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300754104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7B03961-FD75-461F-BECD-BC7280C960C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41EA056-2790-4E27-9538-2BC594DFD43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E3C7929-963D-427C-8EEC-1169CD2B974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C4A6171-D3EA-4AEB-BB91-F23BE4FB1E2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3221005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D4989F0E-C455-4871-BD49-CFF06EFDA90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0C311A8A-A1B0-4D95-91B8-8897E6E2914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20471595-E7C0-440D-BBE2-53DD31AFF65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16CB4CC-06AA-4557-BA0B-7F8CA4269A4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8248461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723E6CC9-0FE7-4973-93D4-1431C121887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1EE411A-0511-4EE2-A117-2766696185E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DA4759F3-EDF4-45D0-8AFC-64B55377401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266B740-D4B0-483C-B54B-AA6E6D9E1E8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4253300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E7D865BA-D325-4F00-8A9A-5BB5900FC67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70AD64E8-6F44-4786-A60D-99FF70FD433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E048FD77-E3D8-45F4-AB6A-871F492D00E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32083F5-D8AC-45A3-902A-A43DE852B12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1025802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6D863BA-53AD-4C30-A80B-8BE524F8BFD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439071F-3174-4BB3-81B6-AC101A41D05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EC55A54-3B0D-4F93-A9AF-9AF9292F102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3C1F6F-C748-4B2F-B9AF-B35A42A5D89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54196024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AC5E6EC-E3DB-4444-9DF1-3126A7E6F30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A33F740-F1B6-4E43-ABA7-B845B2E628B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93F6362-40F5-41B0-AF58-6EF54FEE97F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771E426-FCE4-4CE9-8123-7BB49EAB926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2483013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958E02BD-4343-4339-99C2-B6C14D577B8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73ABA47-DDB9-479C-BF9A-FA1BD60217B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A56D7E63-BF53-4008-A99E-E521F7D35B9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7A0DA6-F3A3-4442-94F3-12185CDAAE3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7665906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3680811-47A5-430B-A14D-CF419865CAB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876F84F-5EA2-4211-8E37-AF629922589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BDF0ED1-3374-4F10-BF4F-DF4B222BB9B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E6D9983-C818-4F83-A262-C94E1BBF308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638328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028D3C8B-B99E-4D46-8CBE-D99289F671F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963A445-9E36-4906-A614-33F8FC55D6D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88C341AB-778D-4B1C-88BD-8938B8CC228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31EC652-AA43-42DC-8499-5748897CA70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6171616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078A3D0F-2DFF-4E7F-88AE-A72C2F0DCA7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83121F04-5F04-4160-9AAE-B3E010636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BFC04CC5-0095-44F0-84A0-AAFB468083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EFC209D0-2FBE-43B3-B457-E2070F832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9D0030B5-B4E1-4EA9-ADF4-21F8BC2E1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6AE0F7A8-A486-4457-819F-5BF2F90C2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18FA2AB7-1034-4265-8B99-579B9CE56F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80230C08-E318-4086-B9A6-0971B7DCC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D09A4D76-D248-4028-B280-BD3718D234D2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DB0FB50A-B271-4AC5-922D-4678D2D81C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1579568F-50C6-46CD-94D4-6CF1CC1D0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0553343D-4384-4E0E-9325-34F085A0D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1C7F1F96-2251-496B-8F78-96D396E0AC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4768BAB0-A602-4278-A224-49A2C8247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E88517DB-BABE-4CA3-A346-ABF374A8705D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8563FE31-5FDE-4FB4-8905-7E13F50024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57E72F6-1AD0-4073-8FB8-C29610BCA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92E4C0B7-957B-487B-B724-D7883C4C7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05014A7F-AF3A-40B6-8358-FA4D1F8C95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001B6717-1537-47A2-A633-B0BBFD3AA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4CF5834F-70E0-4017-8213-CD828A910AAD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8CBC0B5A-72D5-4FFA-919B-9C39D3D2FC4F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30F782FB-5D62-4D98-A2FC-2B9394069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16AFB995-AECC-4A5B-B205-85C43BFEC30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874D3E5C-7EF4-4036-B9E6-F0026F39E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1266F328-D167-4525-B70F-7BC2680A3E95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4361E4E5-0040-4969-B6C2-ECA94F24EC9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89497ACC-F266-42DF-8F09-D7AB5471D5FB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7EA8AC55-46B5-46AE-993A-443F094F1499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36FC56C8-E4BB-4A2E-94C6-0380FBDADA28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8BE0D90A-512F-4035-B177-BECBC0164050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D62DD87B-97AA-424D-8147-5AABC01C3A84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48D403F8-6471-4E19-8936-045A2A861E73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489E25B8-658C-4F1D-B2B0-10F03CDF6610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1A006F1E-868E-4EC9-ABD5-81BAD78E512F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3B3B6C53-B3E2-453C-807D-D099C1FD5B76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21F2E6EC-F90E-4CA9-B190-99E8DEB4D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F62E0208-F960-41F7-95E9-E8401CF78DD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2D5FF68B-6935-45FD-A610-115FA6923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A5FD6383-245E-443A-A6FC-F4A365733313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F490CC5A-F283-47A1-B5B1-9DE6BAED92DE}"/>
              </a:ext>
            </a:extLst>
          </p:cNvPr>
          <p:cNvSpPr>
            <a:spLocks/>
          </p:cNvSpPr>
          <p:nvPr userDrawn="1"/>
        </p:nvSpPr>
        <p:spPr bwMode="auto">
          <a:xfrm>
            <a:off x="2055285" y="6264275"/>
            <a:ext cx="165100" cy="109538"/>
          </a:xfrm>
          <a:custGeom>
            <a:avLst/>
            <a:gdLst>
              <a:gd name="T0" fmla="*/ 58547 w 4765"/>
              <a:gd name="T1" fmla="*/ 34 h 3248"/>
              <a:gd name="T2" fmla="*/ 52155 w 4765"/>
              <a:gd name="T3" fmla="*/ 108627 h 3248"/>
              <a:gd name="T4" fmla="*/ 60808 w 4765"/>
              <a:gd name="T5" fmla="*/ 109538 h 3248"/>
              <a:gd name="T6" fmla="*/ 64524 w 4765"/>
              <a:gd name="T7" fmla="*/ 438 h 3248"/>
              <a:gd name="T8" fmla="*/ 58547 w 4765"/>
              <a:gd name="T9" fmla="*/ 34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07A9E83C-17BB-4308-90D5-32F4D9E6EC93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D49CFE06-58CE-497E-8BCD-C2519687DC7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54A6FD0E-F50F-4EC9-BA78-E5EF8575E639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81EF5770-68D8-4460-A3F8-786FC5BECEB4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6D454404-979C-44E2-B1E3-A9A277D62CC9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77FAF9A9-5B52-4421-AB33-1674F665C1CE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90782E9F-69EE-4509-BBF7-C52988450DE7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E7511E4F-509B-478C-8A3B-9A53EA84CCC2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B2FF5E36-63CB-4741-A87D-42FFB76F101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5BB01F59-D622-42C4-A1DE-4A23AE95E6ED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28501C11-ACB4-446B-9273-7244E5B326CD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8AC83043-55B2-48CB-8684-8EC03004ED93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7B6A989D-83E1-4FF1-AB0F-3C251585CBF7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5B31FDEF-F0E0-4B5B-A66C-52B64C3EF92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32E27655-1F29-4794-B758-26B8808BFF3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17B0755A-22A6-4AE4-8AA3-C5914EB14E0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E7FD9B7-DEFB-409B-98CE-62C54F5AECB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3B076EA5-254C-48CF-B182-BBF5E3D7D2A7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60198B60-F1C7-4A94-880C-1A578D9C20E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53E331CE-BFFD-44EE-9B0E-E2F6B5B66182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458D6A6F-5F3B-48E9-82F2-A190BED3259A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ADDB151C-7D6A-478D-BF47-739D2AC5DE43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6651F34A-CF02-49A9-8667-D88F288B1421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D863FEA0-B47A-43C7-A0F5-F8623866B854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D8714D15-5AE3-465B-8F6E-5E38BC914943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C12F7960-43F7-461D-89DB-32A57C880815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1CC3618-9072-402D-A504-D1F7874A285E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4A6E37BF-6A47-4C50-A1FD-78BB95407C5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BEBB2730-C761-4EFE-A53B-A93335175EA9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ABAA30BC-E55A-49CB-B160-EAAD83BF7E99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8F10F9C7-EA07-43E5-9319-78A7CC110C7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D2FA2B29-A10F-4F41-BF6F-D4042A1F1899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12FCE75B-19B9-4DF7-A257-9AA358462239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F7F59EB2-9899-49B2-A65A-89270058480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CAD108FB-63DC-4B8E-A1B7-EA16D74AA34D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C07A6644-D8C6-45DB-BA81-F3A9139272F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A23CAB8B-3ED2-4EE2-B81C-8F828C985695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C6D31556-A7F8-4A65-AB1B-76F29B08413E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ACB38012-BE28-4271-AFEE-8E99952BEC3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F52B3A9C-E03F-4499-B6A4-686E80460CF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8EA57F8C-F8B3-4516-BA98-1279F2E1718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BCF58E8C-F52F-4EDE-91B4-AFAB8D5F7E7D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90335DBB-D865-4870-98B1-B8068C32D05F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C2965CBB-4FE3-48AE-BFA0-F6624799832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6DDC12A8-FAAB-4F1C-B2BF-C8E7D2E2B12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7A11F7A6-97CE-4ED8-A9CC-6EA30A267014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2457A16E-EF43-4892-9151-80F307B5803D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150AF7ED-EB2C-42AB-99EF-F55E0409737F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F6DE76E5-73CD-4677-A35C-4CCCACA8083C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5A1C194D-888B-4F2B-8741-013C5EF061F7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811B419A-8575-402E-A441-501B93B3CA26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44046E4E-7AC3-45D8-AFCD-F02502920545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2B686ACA-F9AF-4B37-A0AD-C4BE46967503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939FAD96-24DB-4505-9846-4F52C6B81E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9939DF1E-95A9-4AC4-896B-8DD8BB0636AA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CDA477C3-D2DC-4FCB-82EC-588CE382A87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109AFB97-209D-403F-AB42-638EC5B49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55 w 2437"/>
                <a:gd name="T1" fmla="*/ 55 h 2211"/>
                <a:gd name="T2" fmla="*/ 55 w 2437"/>
                <a:gd name="T3" fmla="*/ 39518 h 2211"/>
                <a:gd name="T4" fmla="*/ 55 w 2437"/>
                <a:gd name="T5" fmla="*/ 70248 h 2211"/>
                <a:gd name="T6" fmla="*/ 55 w 2437"/>
                <a:gd name="T7" fmla="*/ 122202 h 2211"/>
                <a:gd name="T8" fmla="*/ 134638 w 2437"/>
                <a:gd name="T9" fmla="*/ 61460 h 2211"/>
                <a:gd name="T10" fmla="*/ 55 w 2437"/>
                <a:gd name="T11" fmla="*/ 55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E83A32AC-D690-43A8-8A42-193A5BA97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55 w 1656"/>
                <a:gd name="T1" fmla="*/ 55 h 1431"/>
                <a:gd name="T2" fmla="*/ 55 w 1656"/>
                <a:gd name="T3" fmla="*/ 79036 h 1431"/>
                <a:gd name="T4" fmla="*/ 91472 w 1656"/>
                <a:gd name="T5" fmla="*/ 79036 h 1431"/>
                <a:gd name="T6" fmla="*/ 91472 w 1656"/>
                <a:gd name="T7" fmla="*/ 55 h 1431"/>
                <a:gd name="T8" fmla="*/ 55 w 1656"/>
                <a:gd name="T9" fmla="*/ 55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CFD74C57-E3C9-467A-83A9-6C2C197D2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929 w 1669"/>
                <a:gd name="T1" fmla="*/ 1492 h 1457"/>
                <a:gd name="T2" fmla="*/ 2211 w 1669"/>
                <a:gd name="T3" fmla="*/ 8843 h 1457"/>
                <a:gd name="T4" fmla="*/ 16139 w 1669"/>
                <a:gd name="T5" fmla="*/ 10999 h 1457"/>
                <a:gd name="T6" fmla="*/ 38081 w 1669"/>
                <a:gd name="T7" fmla="*/ 40292 h 1457"/>
                <a:gd name="T8" fmla="*/ 32941 w 1669"/>
                <a:gd name="T9" fmla="*/ 47587 h 1457"/>
                <a:gd name="T10" fmla="*/ 21998 w 1669"/>
                <a:gd name="T11" fmla="*/ 62234 h 1457"/>
                <a:gd name="T12" fmla="*/ 14647 w 1669"/>
                <a:gd name="T13" fmla="*/ 65882 h 1457"/>
                <a:gd name="T14" fmla="*/ 4422 w 1669"/>
                <a:gd name="T15" fmla="*/ 71022 h 1457"/>
                <a:gd name="T16" fmla="*/ 6632 w 1669"/>
                <a:gd name="T17" fmla="*/ 74669 h 1457"/>
                <a:gd name="T18" fmla="*/ 30730 w 1669"/>
                <a:gd name="T19" fmla="*/ 75388 h 1457"/>
                <a:gd name="T20" fmla="*/ 37307 w 1669"/>
                <a:gd name="T21" fmla="*/ 76106 h 1457"/>
                <a:gd name="T22" fmla="*/ 44658 w 1669"/>
                <a:gd name="T23" fmla="*/ 71740 h 1457"/>
                <a:gd name="T24" fmla="*/ 36589 w 1669"/>
                <a:gd name="T25" fmla="*/ 67319 h 1457"/>
                <a:gd name="T26" fmla="*/ 32941 w 1669"/>
                <a:gd name="T27" fmla="*/ 65163 h 1457"/>
                <a:gd name="T28" fmla="*/ 36589 w 1669"/>
                <a:gd name="T29" fmla="*/ 60023 h 1457"/>
                <a:gd name="T30" fmla="*/ 44658 w 1669"/>
                <a:gd name="T31" fmla="*/ 49024 h 1457"/>
                <a:gd name="T32" fmla="*/ 53446 w 1669"/>
                <a:gd name="T33" fmla="*/ 61460 h 1457"/>
                <a:gd name="T34" fmla="*/ 57813 w 1669"/>
                <a:gd name="T35" fmla="*/ 68811 h 1457"/>
                <a:gd name="T36" fmla="*/ 54883 w 1669"/>
                <a:gd name="T37" fmla="*/ 71022 h 1457"/>
                <a:gd name="T38" fmla="*/ 51954 w 1669"/>
                <a:gd name="T39" fmla="*/ 75388 h 1457"/>
                <a:gd name="T40" fmla="*/ 60023 w 1669"/>
                <a:gd name="T41" fmla="*/ 80528 h 1457"/>
                <a:gd name="T42" fmla="*/ 89980 w 1669"/>
                <a:gd name="T43" fmla="*/ 79754 h 1457"/>
                <a:gd name="T44" fmla="*/ 89980 w 1669"/>
                <a:gd name="T45" fmla="*/ 73177 h 1457"/>
                <a:gd name="T46" fmla="*/ 80473 w 1669"/>
                <a:gd name="T47" fmla="*/ 71740 h 1457"/>
                <a:gd name="T48" fmla="*/ 73178 w 1669"/>
                <a:gd name="T49" fmla="*/ 68811 h 1457"/>
                <a:gd name="T50" fmla="*/ 62179 w 1669"/>
                <a:gd name="T51" fmla="*/ 55657 h 1457"/>
                <a:gd name="T52" fmla="*/ 57813 w 1669"/>
                <a:gd name="T53" fmla="*/ 30785 h 1457"/>
                <a:gd name="T54" fmla="*/ 70248 w 1669"/>
                <a:gd name="T55" fmla="*/ 16857 h 1457"/>
                <a:gd name="T56" fmla="*/ 87824 w 1669"/>
                <a:gd name="T57" fmla="*/ 15420 h 1457"/>
                <a:gd name="T58" fmla="*/ 91472 w 1669"/>
                <a:gd name="T59" fmla="*/ 11717 h 1457"/>
                <a:gd name="T60" fmla="*/ 56376 w 1669"/>
                <a:gd name="T61" fmla="*/ 6632 h 1457"/>
                <a:gd name="T62" fmla="*/ 49025 w 1669"/>
                <a:gd name="T63" fmla="*/ 11717 h 1457"/>
                <a:gd name="T64" fmla="*/ 52673 w 1669"/>
                <a:gd name="T65" fmla="*/ 15420 h 1457"/>
                <a:gd name="T66" fmla="*/ 51954 w 1669"/>
                <a:gd name="T67" fmla="*/ 19787 h 1457"/>
                <a:gd name="T68" fmla="*/ 44658 w 1669"/>
                <a:gd name="T69" fmla="*/ 31504 h 1457"/>
                <a:gd name="T70" fmla="*/ 35152 w 1669"/>
                <a:gd name="T71" fmla="*/ 18350 h 1457"/>
                <a:gd name="T72" fmla="*/ 31504 w 1669"/>
                <a:gd name="T73" fmla="*/ 11717 h 1457"/>
                <a:gd name="T74" fmla="*/ 36589 w 1669"/>
                <a:gd name="T75" fmla="*/ 10280 h 1457"/>
                <a:gd name="T76" fmla="*/ 42448 w 1669"/>
                <a:gd name="T77" fmla="*/ 5914 h 1457"/>
                <a:gd name="T78" fmla="*/ 41011 w 1669"/>
                <a:gd name="T79" fmla="*/ 2211 h 1457"/>
                <a:gd name="T80" fmla="*/ 32941 w 1669"/>
                <a:gd name="T81" fmla="*/ 55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F7CA83F0-81E3-4B37-8655-A8DB40B01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36589 w 1814"/>
                <a:gd name="T1" fmla="*/ 8843 h 1536"/>
                <a:gd name="T2" fmla="*/ 36589 w 1814"/>
                <a:gd name="T3" fmla="*/ 21279 h 1536"/>
                <a:gd name="T4" fmla="*/ 49025 w 1814"/>
                <a:gd name="T5" fmla="*/ 39518 h 1536"/>
                <a:gd name="T6" fmla="*/ 60742 w 1814"/>
                <a:gd name="T7" fmla="*/ 18350 h 1536"/>
                <a:gd name="T8" fmla="*/ 54883 w 1814"/>
                <a:gd name="T9" fmla="*/ 11717 h 1536"/>
                <a:gd name="T10" fmla="*/ 73178 w 1814"/>
                <a:gd name="T11" fmla="*/ 14647 h 1536"/>
                <a:gd name="T12" fmla="*/ 51954 w 1814"/>
                <a:gd name="T13" fmla="*/ 39518 h 1536"/>
                <a:gd name="T14" fmla="*/ 63616 w 1814"/>
                <a:gd name="T15" fmla="*/ 60742 h 1536"/>
                <a:gd name="T16" fmla="*/ 78981 w 1814"/>
                <a:gd name="T17" fmla="*/ 76107 h 1536"/>
                <a:gd name="T18" fmla="*/ 60742 w 1814"/>
                <a:gd name="T19" fmla="*/ 79036 h 1536"/>
                <a:gd name="T20" fmla="*/ 63616 w 1814"/>
                <a:gd name="T21" fmla="*/ 69530 h 1536"/>
                <a:gd name="T22" fmla="*/ 54883 w 1814"/>
                <a:gd name="T23" fmla="*/ 54883 h 1536"/>
                <a:gd name="T24" fmla="*/ 45377 w 1814"/>
                <a:gd name="T25" fmla="*/ 48306 h 1536"/>
                <a:gd name="T26" fmla="*/ 36589 w 1814"/>
                <a:gd name="T27" fmla="*/ 63671 h 1536"/>
                <a:gd name="T28" fmla="*/ 39518 w 1814"/>
                <a:gd name="T29" fmla="*/ 73178 h 1536"/>
                <a:gd name="T30" fmla="*/ 36589 w 1814"/>
                <a:gd name="T31" fmla="*/ 76107 h 1536"/>
                <a:gd name="T32" fmla="*/ 18294 w 1814"/>
                <a:gd name="T33" fmla="*/ 69530 h 1536"/>
                <a:gd name="T34" fmla="*/ 33660 w 1814"/>
                <a:gd name="T35" fmla="*/ 57813 h 1536"/>
                <a:gd name="T36" fmla="*/ 42447 w 1814"/>
                <a:gd name="T37" fmla="*/ 45377 h 1536"/>
                <a:gd name="T38" fmla="*/ 21224 w 1814"/>
                <a:gd name="T39" fmla="*/ 8843 h 1536"/>
                <a:gd name="T40" fmla="*/ 42447 w 1814"/>
                <a:gd name="T41" fmla="*/ 5914 h 1536"/>
                <a:gd name="T42" fmla="*/ 2929 w 1814"/>
                <a:gd name="T43" fmla="*/ 14647 h 1536"/>
                <a:gd name="T44" fmla="*/ 36589 w 1814"/>
                <a:gd name="T45" fmla="*/ 42448 h 1536"/>
                <a:gd name="T46" fmla="*/ 30730 w 1814"/>
                <a:gd name="T47" fmla="*/ 51235 h 1536"/>
                <a:gd name="T48" fmla="*/ 18294 w 1814"/>
                <a:gd name="T49" fmla="*/ 63671 h 1536"/>
                <a:gd name="T50" fmla="*/ 5859 w 1814"/>
                <a:gd name="T51" fmla="*/ 79036 h 1536"/>
                <a:gd name="T52" fmla="*/ 39518 w 1814"/>
                <a:gd name="T53" fmla="*/ 81966 h 1536"/>
                <a:gd name="T54" fmla="*/ 49025 w 1814"/>
                <a:gd name="T55" fmla="*/ 69530 h 1536"/>
                <a:gd name="T56" fmla="*/ 45377 w 1814"/>
                <a:gd name="T57" fmla="*/ 60742 h 1536"/>
                <a:gd name="T58" fmla="*/ 54883 w 1814"/>
                <a:gd name="T59" fmla="*/ 63671 h 1536"/>
                <a:gd name="T60" fmla="*/ 51954 w 1814"/>
                <a:gd name="T61" fmla="*/ 79036 h 1536"/>
                <a:gd name="T62" fmla="*/ 94346 w 1814"/>
                <a:gd name="T63" fmla="*/ 84895 h 1536"/>
                <a:gd name="T64" fmla="*/ 88487 w 1814"/>
                <a:gd name="T65" fmla="*/ 69530 h 1536"/>
                <a:gd name="T66" fmla="*/ 67319 w 1814"/>
                <a:gd name="T67" fmla="*/ 54883 h 1536"/>
                <a:gd name="T68" fmla="*/ 70248 w 1814"/>
                <a:gd name="T69" fmla="*/ 27082 h 1536"/>
                <a:gd name="T70" fmla="*/ 94346 w 1814"/>
                <a:gd name="T71" fmla="*/ 18350 h 1536"/>
                <a:gd name="T72" fmla="*/ 97275 w 1814"/>
                <a:gd name="T73" fmla="*/ 8843 h 1536"/>
                <a:gd name="T74" fmla="*/ 49025 w 1814"/>
                <a:gd name="T75" fmla="*/ 14647 h 1536"/>
                <a:gd name="T76" fmla="*/ 49025 w 1814"/>
                <a:gd name="T77" fmla="*/ 24153 h 1536"/>
                <a:gd name="T78" fmla="*/ 42447 w 1814"/>
                <a:gd name="T79" fmla="*/ 18350 h 1536"/>
                <a:gd name="T80" fmla="*/ 49025 w 1814"/>
                <a:gd name="T81" fmla="*/ 8843 h 1536"/>
                <a:gd name="T82" fmla="*/ 45377 w 1814"/>
                <a:gd name="T83" fmla="*/ 2985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C384CA3C-2474-4A9C-A196-EF9F5354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950700 w 22395"/>
                <a:gd name="T1" fmla="*/ 477422 h 21477"/>
                <a:gd name="T2" fmla="*/ 994142 w 22395"/>
                <a:gd name="T3" fmla="*/ 516222 h 21477"/>
                <a:gd name="T4" fmla="*/ 1012436 w 22395"/>
                <a:gd name="T5" fmla="*/ 921462 h 21477"/>
                <a:gd name="T6" fmla="*/ 954679 w 22395"/>
                <a:gd name="T7" fmla="*/ 979274 h 21477"/>
                <a:gd name="T8" fmla="*/ 542807 w 22395"/>
                <a:gd name="T9" fmla="*/ 973415 h 21477"/>
                <a:gd name="T10" fmla="*/ 515725 w 22395"/>
                <a:gd name="T11" fmla="*/ 909026 h 21477"/>
                <a:gd name="T12" fmla="*/ 923949 w 22395"/>
                <a:gd name="T13" fmla="*/ 488421 h 21477"/>
                <a:gd name="T14" fmla="*/ 950700 w 22395"/>
                <a:gd name="T15" fmla="*/ 477422 h 21477"/>
                <a:gd name="T16" fmla="*/ 1112309 w 22395"/>
                <a:gd name="T17" fmla="*/ 55 h 21477"/>
                <a:gd name="T18" fmla="*/ 1046096 w 22395"/>
                <a:gd name="T19" fmla="*/ 28298 h 21477"/>
                <a:gd name="T20" fmla="*/ 54883 w 22395"/>
                <a:gd name="T21" fmla="*/ 1034157 h 21477"/>
                <a:gd name="T22" fmla="*/ 125131 w 22395"/>
                <a:gd name="T23" fmla="*/ 1187034 h 21477"/>
                <a:gd name="T24" fmla="*/ 1122147 w 22395"/>
                <a:gd name="T25" fmla="*/ 1187034 h 21477"/>
                <a:gd name="T26" fmla="*/ 1237772 w 22395"/>
                <a:gd name="T27" fmla="*/ 1073620 h 21477"/>
                <a:gd name="T28" fmla="*/ 1204113 w 22395"/>
                <a:gd name="T29" fmla="*/ 86111 h 21477"/>
                <a:gd name="T30" fmla="*/ 1112309 w 22395"/>
                <a:gd name="T31" fmla="*/ 55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C29946C0-2B31-4903-BC04-F9B2EE901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1021223 w 18583"/>
                <a:gd name="T1" fmla="*/ 0 h 18937"/>
                <a:gd name="T2" fmla="*/ 1000000 w 18583"/>
                <a:gd name="T3" fmla="*/ 18294 h 18937"/>
                <a:gd name="T4" fmla="*/ 8788 w 18583"/>
                <a:gd name="T5" fmla="*/ 1024153 h 18937"/>
                <a:gd name="T6" fmla="*/ 0 w 18583"/>
                <a:gd name="T7" fmla="*/ 1036589 h 18937"/>
                <a:gd name="T8" fmla="*/ 0 w 18583"/>
                <a:gd name="T9" fmla="*/ 1039518 h 18937"/>
                <a:gd name="T10" fmla="*/ 16194 w 18583"/>
                <a:gd name="T11" fmla="*/ 1046648 h 18937"/>
                <a:gd name="T12" fmla="*/ 30730 w 18583"/>
                <a:gd name="T13" fmla="*/ 1039518 h 18937"/>
                <a:gd name="T14" fmla="*/ 1021223 w 18583"/>
                <a:gd name="T15" fmla="*/ 30730 h 18937"/>
                <a:gd name="T16" fmla="*/ 1021223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ADE4C839-951C-460C-B375-FA4B7842E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55 h 1219"/>
                <a:gd name="T2" fmla="*/ 0 w 1377"/>
                <a:gd name="T3" fmla="*/ 8843 h 1219"/>
                <a:gd name="T4" fmla="*/ 67319 w 1377"/>
                <a:gd name="T5" fmla="*/ 67374 h 1219"/>
                <a:gd name="T6" fmla="*/ 73178 w 1377"/>
                <a:gd name="T7" fmla="*/ 67374 h 1219"/>
                <a:gd name="T8" fmla="*/ 73178 w 1377"/>
                <a:gd name="T9" fmla="*/ 57868 h 1219"/>
                <a:gd name="T10" fmla="*/ 9506 w 1377"/>
                <a:gd name="T11" fmla="*/ 55 h 1219"/>
                <a:gd name="T12" fmla="*/ 0 w 1377"/>
                <a:gd name="T13" fmla="*/ 55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8BEF1DE2-0450-45A9-9955-3075DF7F4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4753 w 1377"/>
                <a:gd name="T1" fmla="*/ 55 h 1259"/>
                <a:gd name="T2" fmla="*/ 2929 w 1377"/>
                <a:gd name="T3" fmla="*/ 2266 h 1259"/>
                <a:gd name="T4" fmla="*/ 2929 w 1377"/>
                <a:gd name="T5" fmla="*/ 8843 h 1259"/>
                <a:gd name="T6" fmla="*/ 66601 w 1377"/>
                <a:gd name="T7" fmla="*/ 69530 h 1259"/>
                <a:gd name="T8" fmla="*/ 76107 w 1377"/>
                <a:gd name="T9" fmla="*/ 69530 h 1259"/>
                <a:gd name="T10" fmla="*/ 73178 w 1377"/>
                <a:gd name="T11" fmla="*/ 60797 h 1259"/>
                <a:gd name="T12" fmla="*/ 8788 w 1377"/>
                <a:gd name="T13" fmla="*/ 2266 h 1259"/>
                <a:gd name="T14" fmla="*/ 4753 w 1377"/>
                <a:gd name="T15" fmla="*/ 55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3D6292A2-CF2D-4EBF-AA31-25A303787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929 w 993"/>
                <a:gd name="T1" fmla="*/ 55 h 888"/>
                <a:gd name="T2" fmla="*/ 2929 w 993"/>
                <a:gd name="T3" fmla="*/ 6632 h 888"/>
                <a:gd name="T4" fmla="*/ 48306 w 993"/>
                <a:gd name="T5" fmla="*/ 49025 h 888"/>
                <a:gd name="T6" fmla="*/ 54883 w 993"/>
                <a:gd name="T7" fmla="*/ 49025 h 888"/>
                <a:gd name="T8" fmla="*/ 54883 w 993"/>
                <a:gd name="T9" fmla="*/ 43166 h 888"/>
                <a:gd name="T10" fmla="*/ 5859 w 993"/>
                <a:gd name="T11" fmla="*/ 55 h 888"/>
                <a:gd name="T12" fmla="*/ 2929 w 993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1F6919B0-AD72-4CE7-AE42-88F97A709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4035 w 994"/>
                <a:gd name="T1" fmla="*/ 55 h 911"/>
                <a:gd name="T2" fmla="*/ 55 w 994"/>
                <a:gd name="T3" fmla="*/ 2764 h 911"/>
                <a:gd name="T4" fmla="*/ 55 w 994"/>
                <a:gd name="T5" fmla="*/ 5693 h 911"/>
                <a:gd name="T6" fmla="*/ 48306 w 994"/>
                <a:gd name="T7" fmla="*/ 48140 h 911"/>
                <a:gd name="T8" fmla="*/ 51345 w 994"/>
                <a:gd name="T9" fmla="*/ 50351 h 911"/>
                <a:gd name="T10" fmla="*/ 54883 w 994"/>
                <a:gd name="T11" fmla="*/ 48140 h 911"/>
                <a:gd name="T12" fmla="*/ 54883 w 994"/>
                <a:gd name="T13" fmla="*/ 45211 h 911"/>
                <a:gd name="T14" fmla="*/ 5914 w 994"/>
                <a:gd name="T15" fmla="*/ 2764 h 911"/>
                <a:gd name="T16" fmla="*/ 4035 w 994"/>
                <a:gd name="T17" fmla="*/ 55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30CB4CA8-56F9-4BF1-B5ED-D70913E79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1953 w 994"/>
                <a:gd name="T7" fmla="*/ 48306 h 874"/>
                <a:gd name="T8" fmla="*/ 51953 w 994"/>
                <a:gd name="T9" fmla="*/ 42447 h 874"/>
                <a:gd name="T10" fmla="*/ 6632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FC3B8C12-4C5F-4642-818E-E3A4F21AA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3648 w 993"/>
                <a:gd name="T1" fmla="*/ 55 h 875"/>
                <a:gd name="T2" fmla="*/ 3648 w 993"/>
                <a:gd name="T3" fmla="*/ 5859 h 875"/>
                <a:gd name="T4" fmla="*/ 49024 w 993"/>
                <a:gd name="T5" fmla="*/ 48306 h 875"/>
                <a:gd name="T6" fmla="*/ 54883 w 993"/>
                <a:gd name="T7" fmla="*/ 48306 h 875"/>
                <a:gd name="T8" fmla="*/ 54883 w 993"/>
                <a:gd name="T9" fmla="*/ 42447 h 875"/>
                <a:gd name="T10" fmla="*/ 6577 w 993"/>
                <a:gd name="T11" fmla="*/ 55 h 875"/>
                <a:gd name="T12" fmla="*/ 3648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D8A8D134-B0EF-4694-BF62-165837825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4808 w 994"/>
                <a:gd name="T1" fmla="*/ 55 h 914"/>
                <a:gd name="T2" fmla="*/ 2985 w 994"/>
                <a:gd name="T3" fmla="*/ 2211 h 914"/>
                <a:gd name="T4" fmla="*/ 2985 w 994"/>
                <a:gd name="T5" fmla="*/ 5140 h 914"/>
                <a:gd name="T6" fmla="*/ 49024 w 994"/>
                <a:gd name="T7" fmla="*/ 48306 h 914"/>
                <a:gd name="T8" fmla="*/ 51953 w 994"/>
                <a:gd name="T9" fmla="*/ 50517 h 914"/>
                <a:gd name="T10" fmla="*/ 54883 w 994"/>
                <a:gd name="T11" fmla="*/ 48306 h 914"/>
                <a:gd name="T12" fmla="*/ 54883 w 994"/>
                <a:gd name="T13" fmla="*/ 44658 h 914"/>
                <a:gd name="T14" fmla="*/ 6632 w 994"/>
                <a:gd name="T15" fmla="*/ 2211 h 914"/>
                <a:gd name="T16" fmla="*/ 4808 w 994"/>
                <a:gd name="T17" fmla="*/ 55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FB7995C3-D17F-4011-8E9D-2AF4D0726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55 w 994"/>
                <a:gd name="T1" fmla="*/ 55 h 888"/>
                <a:gd name="T2" fmla="*/ 55 w 994"/>
                <a:gd name="T3" fmla="*/ 6632 h 888"/>
                <a:gd name="T4" fmla="*/ 49079 w 994"/>
                <a:gd name="T5" fmla="*/ 49080 h 888"/>
                <a:gd name="T6" fmla="*/ 54938 w 994"/>
                <a:gd name="T7" fmla="*/ 49080 h 888"/>
                <a:gd name="T8" fmla="*/ 52009 w 994"/>
                <a:gd name="T9" fmla="*/ 43221 h 888"/>
                <a:gd name="T10" fmla="*/ 5914 w 994"/>
                <a:gd name="T11" fmla="*/ 55 h 888"/>
                <a:gd name="T12" fmla="*/ 55 w 994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50B90034-26F4-4C9B-9880-0C10E83D7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929 w 1047"/>
                <a:gd name="T1" fmla="*/ 0 h 888"/>
                <a:gd name="T2" fmla="*/ 2929 w 1047"/>
                <a:gd name="T3" fmla="*/ 6577 h 888"/>
                <a:gd name="T4" fmla="*/ 51954 w 1047"/>
                <a:gd name="T5" fmla="*/ 49025 h 888"/>
                <a:gd name="T6" fmla="*/ 54883 w 1047"/>
                <a:gd name="T7" fmla="*/ 49025 h 888"/>
                <a:gd name="T8" fmla="*/ 54883 w 1047"/>
                <a:gd name="T9" fmla="*/ 43166 h 888"/>
                <a:gd name="T10" fmla="*/ 9562 w 1047"/>
                <a:gd name="T11" fmla="*/ 0 h 888"/>
                <a:gd name="T12" fmla="*/ 2929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7F220371-9D37-4DD8-9019-075F0023B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4422 w 994"/>
                <a:gd name="T1" fmla="*/ 55 h 911"/>
                <a:gd name="T2" fmla="*/ 2985 w 994"/>
                <a:gd name="T3" fmla="*/ 2764 h 911"/>
                <a:gd name="T4" fmla="*/ 2985 w 994"/>
                <a:gd name="T5" fmla="*/ 5693 h 911"/>
                <a:gd name="T6" fmla="*/ 49079 w 994"/>
                <a:gd name="T7" fmla="*/ 48140 h 911"/>
                <a:gd name="T8" fmla="*/ 53059 w 994"/>
                <a:gd name="T9" fmla="*/ 50296 h 911"/>
                <a:gd name="T10" fmla="*/ 54883 w 994"/>
                <a:gd name="T11" fmla="*/ 48140 h 911"/>
                <a:gd name="T12" fmla="*/ 54883 w 994"/>
                <a:gd name="T13" fmla="*/ 45211 h 911"/>
                <a:gd name="T14" fmla="*/ 5914 w 994"/>
                <a:gd name="T15" fmla="*/ 2764 h 911"/>
                <a:gd name="T16" fmla="*/ 4422 w 994"/>
                <a:gd name="T17" fmla="*/ 55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61D1BAA1-FE44-4393-A3FA-9A365E671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55 h 875"/>
                <a:gd name="T2" fmla="*/ 2929 w 993"/>
                <a:gd name="T3" fmla="*/ 5914 h 875"/>
                <a:gd name="T4" fmla="*/ 48306 w 993"/>
                <a:gd name="T5" fmla="*/ 48306 h 875"/>
                <a:gd name="T6" fmla="*/ 54883 w 993"/>
                <a:gd name="T7" fmla="*/ 48306 h 875"/>
                <a:gd name="T8" fmla="*/ 54883 w 993"/>
                <a:gd name="T9" fmla="*/ 42502 h 875"/>
                <a:gd name="T10" fmla="*/ 5859 w 993"/>
                <a:gd name="T11" fmla="*/ 55 h 875"/>
                <a:gd name="T12" fmla="*/ 0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1782A8AB-7F4E-48DC-8159-888B933E2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1953 w 994"/>
                <a:gd name="T7" fmla="*/ 48306 h 874"/>
                <a:gd name="T8" fmla="*/ 51953 w 994"/>
                <a:gd name="T9" fmla="*/ 42447 h 874"/>
                <a:gd name="T10" fmla="*/ 5859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0F111969-FF2B-43A3-B19B-875362B35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4809 w 1047"/>
                <a:gd name="T1" fmla="*/ 0 h 914"/>
                <a:gd name="T2" fmla="*/ 2985 w 1047"/>
                <a:gd name="T3" fmla="*/ 2211 h 914"/>
                <a:gd name="T4" fmla="*/ 2985 w 1047"/>
                <a:gd name="T5" fmla="*/ 5140 h 914"/>
                <a:gd name="T6" fmla="*/ 48306 w 1047"/>
                <a:gd name="T7" fmla="*/ 48306 h 914"/>
                <a:gd name="T8" fmla="*/ 52728 w 1047"/>
                <a:gd name="T9" fmla="*/ 50462 h 914"/>
                <a:gd name="T10" fmla="*/ 54939 w 1047"/>
                <a:gd name="T11" fmla="*/ 48306 h 914"/>
                <a:gd name="T12" fmla="*/ 54939 w 1047"/>
                <a:gd name="T13" fmla="*/ 44658 h 914"/>
                <a:gd name="T14" fmla="*/ 8843 w 1047"/>
                <a:gd name="T15" fmla="*/ 2211 h 914"/>
                <a:gd name="T16" fmla="*/ 4809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9E835AF0-BC24-4FCD-90AC-F669BC002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3648 w 993"/>
                <a:gd name="T1" fmla="*/ 55 h 888"/>
                <a:gd name="T2" fmla="*/ 3648 w 993"/>
                <a:gd name="T3" fmla="*/ 6632 h 888"/>
                <a:gd name="T4" fmla="*/ 49024 w 993"/>
                <a:gd name="T5" fmla="*/ 49025 h 888"/>
                <a:gd name="T6" fmla="*/ 54883 w 993"/>
                <a:gd name="T7" fmla="*/ 49025 h 888"/>
                <a:gd name="T8" fmla="*/ 54883 w 993"/>
                <a:gd name="T9" fmla="*/ 43221 h 888"/>
                <a:gd name="T10" fmla="*/ 6577 w 993"/>
                <a:gd name="T11" fmla="*/ 55 h 888"/>
                <a:gd name="T12" fmla="*/ 3648 w 993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9EFFF48E-F4B5-4E53-AA90-699C285CF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55 w 994"/>
                <a:gd name="T1" fmla="*/ 0 h 887"/>
                <a:gd name="T2" fmla="*/ 55 w 994"/>
                <a:gd name="T3" fmla="*/ 6577 h 887"/>
                <a:gd name="T4" fmla="*/ 48306 w 994"/>
                <a:gd name="T5" fmla="*/ 49024 h 887"/>
                <a:gd name="T6" fmla="*/ 54883 w 994"/>
                <a:gd name="T7" fmla="*/ 49024 h 887"/>
                <a:gd name="T8" fmla="*/ 51235 w 994"/>
                <a:gd name="T9" fmla="*/ 43165 h 887"/>
                <a:gd name="T10" fmla="*/ 5914 w 994"/>
                <a:gd name="T11" fmla="*/ 0 h 887"/>
                <a:gd name="T12" fmla="*/ 55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825592FE-BFF4-45A5-A7F5-F92A38941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266 w 994"/>
                <a:gd name="T1" fmla="*/ 0 h 911"/>
                <a:gd name="T2" fmla="*/ 55 w 994"/>
                <a:gd name="T3" fmla="*/ 2764 h 911"/>
                <a:gd name="T4" fmla="*/ 55 w 994"/>
                <a:gd name="T5" fmla="*/ 5693 h 911"/>
                <a:gd name="T6" fmla="*/ 49079 w 994"/>
                <a:gd name="T7" fmla="*/ 48140 h 911"/>
                <a:gd name="T8" fmla="*/ 50516 w 994"/>
                <a:gd name="T9" fmla="*/ 50296 h 911"/>
                <a:gd name="T10" fmla="*/ 52009 w 994"/>
                <a:gd name="T11" fmla="*/ 48140 h 911"/>
                <a:gd name="T12" fmla="*/ 52009 w 994"/>
                <a:gd name="T13" fmla="*/ 45211 h 911"/>
                <a:gd name="T14" fmla="*/ 6632 w 994"/>
                <a:gd name="T15" fmla="*/ 2764 h 911"/>
                <a:gd name="T16" fmla="*/ 226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636F41BE-5091-42C8-B71C-4EA638EC1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929 w 993"/>
                <a:gd name="T1" fmla="*/ 55 h 875"/>
                <a:gd name="T2" fmla="*/ 2929 w 993"/>
                <a:gd name="T3" fmla="*/ 5914 h 875"/>
                <a:gd name="T4" fmla="*/ 49024 w 993"/>
                <a:gd name="T5" fmla="*/ 48306 h 875"/>
                <a:gd name="T6" fmla="*/ 54883 w 993"/>
                <a:gd name="T7" fmla="*/ 48306 h 875"/>
                <a:gd name="T8" fmla="*/ 54883 w 993"/>
                <a:gd name="T9" fmla="*/ 42447 h 875"/>
                <a:gd name="T10" fmla="*/ 5859 w 993"/>
                <a:gd name="T11" fmla="*/ 55 h 875"/>
                <a:gd name="T12" fmla="*/ 2929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23CD437B-0E8B-4ACB-AF3F-0D148F012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4883 w 994"/>
                <a:gd name="T7" fmla="*/ 48306 h 874"/>
                <a:gd name="T8" fmla="*/ 54883 w 994"/>
                <a:gd name="T9" fmla="*/ 42447 h 874"/>
                <a:gd name="T10" fmla="*/ 6632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D52826DD-B1C7-4F53-8BF7-F6D638550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929 w 993"/>
                <a:gd name="T1" fmla="*/ 55 h 928"/>
                <a:gd name="T2" fmla="*/ 0 w 993"/>
                <a:gd name="T3" fmla="*/ 2266 h 928"/>
                <a:gd name="T4" fmla="*/ 0 w 993"/>
                <a:gd name="T5" fmla="*/ 5195 h 928"/>
                <a:gd name="T6" fmla="*/ 49024 w 993"/>
                <a:gd name="T7" fmla="*/ 48306 h 928"/>
                <a:gd name="T8" fmla="*/ 51954 w 993"/>
                <a:gd name="T9" fmla="*/ 51236 h 928"/>
                <a:gd name="T10" fmla="*/ 51954 w 993"/>
                <a:gd name="T11" fmla="*/ 44659 h 928"/>
                <a:gd name="T12" fmla="*/ 5859 w 993"/>
                <a:gd name="T13" fmla="*/ 2266 h 928"/>
                <a:gd name="T14" fmla="*/ 2929 w 993"/>
                <a:gd name="T15" fmla="*/ 55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EE09977E-10AD-4EB0-BBD2-CB7A1981B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4422 w 1377"/>
                <a:gd name="T1" fmla="*/ 55 h 1242"/>
                <a:gd name="T2" fmla="*/ 0 w 1377"/>
                <a:gd name="T3" fmla="*/ 2266 h 1242"/>
                <a:gd name="T4" fmla="*/ 0 w 1377"/>
                <a:gd name="T5" fmla="*/ 8125 h 1242"/>
                <a:gd name="T6" fmla="*/ 66601 w 1377"/>
                <a:gd name="T7" fmla="*/ 65882 h 1242"/>
                <a:gd name="T8" fmla="*/ 68480 w 1377"/>
                <a:gd name="T9" fmla="*/ 68645 h 1242"/>
                <a:gd name="T10" fmla="*/ 73178 w 1377"/>
                <a:gd name="T11" fmla="*/ 65882 h 1242"/>
                <a:gd name="T12" fmla="*/ 73178 w 1377"/>
                <a:gd name="T13" fmla="*/ 60023 h 1242"/>
                <a:gd name="T14" fmla="*/ 8788 w 1377"/>
                <a:gd name="T15" fmla="*/ 2266 h 1242"/>
                <a:gd name="T16" fmla="*/ 4422 w 1377"/>
                <a:gd name="T17" fmla="*/ 55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400245F2-93B7-4B98-B17F-B0D0322CE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929 w 1377"/>
                <a:gd name="T1" fmla="*/ 0 h 1258"/>
                <a:gd name="T2" fmla="*/ 2929 w 1377"/>
                <a:gd name="T3" fmla="*/ 9562 h 1258"/>
                <a:gd name="T4" fmla="*/ 67319 w 1377"/>
                <a:gd name="T5" fmla="*/ 67319 h 1258"/>
                <a:gd name="T6" fmla="*/ 71354 w 1377"/>
                <a:gd name="T7" fmla="*/ 69530 h 1258"/>
                <a:gd name="T8" fmla="*/ 73178 w 1377"/>
                <a:gd name="T9" fmla="*/ 67319 h 1258"/>
                <a:gd name="T10" fmla="*/ 73178 w 1377"/>
                <a:gd name="T11" fmla="*/ 61461 h 1258"/>
                <a:gd name="T12" fmla="*/ 9506 w 1377"/>
                <a:gd name="T13" fmla="*/ 0 h 1258"/>
                <a:gd name="T14" fmla="*/ 2929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CC11CE84-A918-44B8-9421-8756EEC1F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7406 w 1430"/>
                <a:gd name="T1" fmla="*/ 55 h 1245"/>
                <a:gd name="T2" fmla="*/ 2929 w 1430"/>
                <a:gd name="T3" fmla="*/ 2211 h 1245"/>
                <a:gd name="T4" fmla="*/ 2929 w 1430"/>
                <a:gd name="T5" fmla="*/ 8069 h 1245"/>
                <a:gd name="T6" fmla="*/ 70248 w 1430"/>
                <a:gd name="T7" fmla="*/ 68811 h 1245"/>
                <a:gd name="T8" fmla="*/ 76107 w 1430"/>
                <a:gd name="T9" fmla="*/ 68811 h 1245"/>
                <a:gd name="T10" fmla="*/ 76107 w 1430"/>
                <a:gd name="T11" fmla="*/ 60023 h 1245"/>
                <a:gd name="T12" fmla="*/ 12436 w 1430"/>
                <a:gd name="T13" fmla="*/ 2211 h 1245"/>
                <a:gd name="T14" fmla="*/ 7406 w 1430"/>
                <a:gd name="T15" fmla="*/ 55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9CEBACF3-EAD3-4D47-8C3C-2ADFEB47C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4809 w 1377"/>
                <a:gd name="T1" fmla="*/ 55 h 1245"/>
                <a:gd name="T2" fmla="*/ 2929 w 1377"/>
                <a:gd name="T3" fmla="*/ 2211 h 1245"/>
                <a:gd name="T4" fmla="*/ 2929 w 1377"/>
                <a:gd name="T5" fmla="*/ 8788 h 1245"/>
                <a:gd name="T6" fmla="*/ 66601 w 1377"/>
                <a:gd name="T7" fmla="*/ 66600 h 1245"/>
                <a:gd name="T8" fmla="*/ 71243 w 1377"/>
                <a:gd name="T9" fmla="*/ 68811 h 1245"/>
                <a:gd name="T10" fmla="*/ 73178 w 1377"/>
                <a:gd name="T11" fmla="*/ 66600 h 1245"/>
                <a:gd name="T12" fmla="*/ 73178 w 1377"/>
                <a:gd name="T13" fmla="*/ 60023 h 1245"/>
                <a:gd name="T14" fmla="*/ 8788 w 1377"/>
                <a:gd name="T15" fmla="*/ 2211 h 1245"/>
                <a:gd name="T16" fmla="*/ 4809 w 1377"/>
                <a:gd name="T17" fmla="*/ 55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EC314AF2-8FA8-45F8-9586-1B06D53F6F75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8FA7500D-3EE6-4320-BF52-27D6440C4FB8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50043C05-7523-473C-839F-D9DF26AAE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45377 w 18305"/>
                <a:gd name="T1" fmla="*/ 0 h 3310"/>
                <a:gd name="T2" fmla="*/ 55 w 18305"/>
                <a:gd name="T3" fmla="*/ 51954 h 3310"/>
                <a:gd name="T4" fmla="*/ 55 w 18305"/>
                <a:gd name="T5" fmla="*/ 130935 h 3310"/>
                <a:gd name="T6" fmla="*/ 45377 w 18305"/>
                <a:gd name="T7" fmla="*/ 182889 h 3310"/>
                <a:gd name="T8" fmla="*/ 1011717 w 18305"/>
                <a:gd name="T9" fmla="*/ 182889 h 3310"/>
                <a:gd name="T10" fmla="*/ 1011717 w 18305"/>
                <a:gd name="T11" fmla="*/ 0 h 3310"/>
                <a:gd name="T12" fmla="*/ 45377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3B98D47E-9BA5-4D64-A643-938E465FF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55 w 18305"/>
                <a:gd name="T1" fmla="*/ 55 h 1656"/>
                <a:gd name="T2" fmla="*/ 55 w 18305"/>
                <a:gd name="T3" fmla="*/ 39518 h 1656"/>
                <a:gd name="T4" fmla="*/ 45377 w 18305"/>
                <a:gd name="T5" fmla="*/ 91472 h 1656"/>
                <a:gd name="T6" fmla="*/ 1011717 w 18305"/>
                <a:gd name="T7" fmla="*/ 91472 h 1656"/>
                <a:gd name="T8" fmla="*/ 1011717 w 18305"/>
                <a:gd name="T9" fmla="*/ 55 h 1656"/>
                <a:gd name="T10" fmla="*/ 55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9B9B5D38-CF37-411D-A6F2-6DDFEF9CE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128005 w 20290"/>
                <a:gd name="T1" fmla="*/ 55 h 5507"/>
                <a:gd name="T2" fmla="*/ 0 w 20290"/>
                <a:gd name="T3" fmla="*/ 115625 h 5507"/>
                <a:gd name="T4" fmla="*/ 0 w 20290"/>
                <a:gd name="T5" fmla="*/ 194606 h 5507"/>
                <a:gd name="T6" fmla="*/ 128005 w 20290"/>
                <a:gd name="T7" fmla="*/ 304372 h 5507"/>
                <a:gd name="T8" fmla="*/ 1121428 w 20290"/>
                <a:gd name="T9" fmla="*/ 304372 h 5507"/>
                <a:gd name="T10" fmla="*/ 1121428 w 20290"/>
                <a:gd name="T11" fmla="*/ 243630 h 5507"/>
                <a:gd name="T12" fmla="*/ 1121428 w 20290"/>
                <a:gd name="T13" fmla="*/ 60742 h 5507"/>
                <a:gd name="T14" fmla="*/ 1121428 w 20290"/>
                <a:gd name="T15" fmla="*/ 55 h 5507"/>
                <a:gd name="T16" fmla="*/ 128005 w 20290"/>
                <a:gd name="T17" fmla="*/ 55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058B13B9-3050-485E-8477-B56BCA64A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125076 w 20290"/>
                <a:gd name="T1" fmla="*/ 55 h 5507"/>
                <a:gd name="T2" fmla="*/ 0 w 20290"/>
                <a:gd name="T3" fmla="*/ 115625 h 5507"/>
                <a:gd name="T4" fmla="*/ 0 w 20290"/>
                <a:gd name="T5" fmla="*/ 194606 h 5507"/>
                <a:gd name="T6" fmla="*/ 125076 w 20290"/>
                <a:gd name="T7" fmla="*/ 304372 h 5507"/>
                <a:gd name="T8" fmla="*/ 1121428 w 20290"/>
                <a:gd name="T9" fmla="*/ 304372 h 5507"/>
                <a:gd name="T10" fmla="*/ 1121428 w 20290"/>
                <a:gd name="T11" fmla="*/ 243630 h 5507"/>
                <a:gd name="T12" fmla="*/ 118499 w 20290"/>
                <a:gd name="T13" fmla="*/ 243630 h 5507"/>
                <a:gd name="T14" fmla="*/ 73177 w 20290"/>
                <a:gd name="T15" fmla="*/ 191676 h 5507"/>
                <a:gd name="T16" fmla="*/ 73177 w 20290"/>
                <a:gd name="T17" fmla="*/ 112696 h 5507"/>
                <a:gd name="T18" fmla="*/ 118499 w 20290"/>
                <a:gd name="T19" fmla="*/ 60742 h 5507"/>
                <a:gd name="T20" fmla="*/ 1121428 w 20290"/>
                <a:gd name="T21" fmla="*/ 60742 h 5507"/>
                <a:gd name="T22" fmla="*/ 1121428 w 20290"/>
                <a:gd name="T23" fmla="*/ 55 h 5507"/>
                <a:gd name="T24" fmla="*/ 125076 w 20290"/>
                <a:gd name="T25" fmla="*/ 55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F3D3FD9B-2AF9-4A0E-B4BA-2BEF5DA82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45377 w 18305"/>
                <a:gd name="T1" fmla="*/ 0 h 3310"/>
                <a:gd name="T2" fmla="*/ 55 w 18305"/>
                <a:gd name="T3" fmla="*/ 51954 h 3310"/>
                <a:gd name="T4" fmla="*/ 55 w 18305"/>
                <a:gd name="T5" fmla="*/ 130935 h 3310"/>
                <a:gd name="T6" fmla="*/ 45377 w 18305"/>
                <a:gd name="T7" fmla="*/ 182889 h 3310"/>
                <a:gd name="T8" fmla="*/ 1011717 w 18305"/>
                <a:gd name="T9" fmla="*/ 182889 h 3310"/>
                <a:gd name="T10" fmla="*/ 1011717 w 18305"/>
                <a:gd name="T11" fmla="*/ 0 h 3310"/>
                <a:gd name="T12" fmla="*/ 45377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252EC69E-F444-49B3-81A8-4BC1C15F8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55 w 18305"/>
                <a:gd name="T1" fmla="*/ 55 h 1656"/>
                <a:gd name="T2" fmla="*/ 55 w 18305"/>
                <a:gd name="T3" fmla="*/ 39518 h 1656"/>
                <a:gd name="T4" fmla="*/ 45377 w 18305"/>
                <a:gd name="T5" fmla="*/ 91472 h 1656"/>
                <a:gd name="T6" fmla="*/ 1011717 w 18305"/>
                <a:gd name="T7" fmla="*/ 91472 h 1656"/>
                <a:gd name="T8" fmla="*/ 1011717 w 18305"/>
                <a:gd name="T9" fmla="*/ 55 h 1656"/>
                <a:gd name="T10" fmla="*/ 55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0EC2FB2C-13AB-4909-92C0-78DBF346E3D1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F3C2B3EE-CD16-49DE-9F83-3A833986C6C4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AB10666E-0BEF-45C6-BA48-AD789A065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182889 h 3310"/>
                <a:gd name="T4" fmla="*/ 969270 w 18305"/>
                <a:gd name="T5" fmla="*/ 182889 h 3310"/>
                <a:gd name="T6" fmla="*/ 1011717 w 18305"/>
                <a:gd name="T7" fmla="*/ 130935 h 3310"/>
                <a:gd name="T8" fmla="*/ 1011717 w 18305"/>
                <a:gd name="T9" fmla="*/ 51235 h 3310"/>
                <a:gd name="T10" fmla="*/ 969270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F76D3F9C-6719-4C84-93DF-BB27302A6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55 h 1656"/>
                <a:gd name="T2" fmla="*/ 0 w 18305"/>
                <a:gd name="T3" fmla="*/ 91472 h 1656"/>
                <a:gd name="T4" fmla="*/ 969270 w 18305"/>
                <a:gd name="T5" fmla="*/ 91472 h 1656"/>
                <a:gd name="T6" fmla="*/ 1011717 w 18305"/>
                <a:gd name="T7" fmla="*/ 39518 h 1656"/>
                <a:gd name="T8" fmla="*/ 1011717 w 18305"/>
                <a:gd name="T9" fmla="*/ 55 h 1656"/>
                <a:gd name="T10" fmla="*/ 0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6F784BD6-49C0-4E13-B9D4-19D1E241B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56375 w 3620"/>
                <a:gd name="T1" fmla="*/ 0 h 3688"/>
                <a:gd name="T2" fmla="*/ 0 w 3620"/>
                <a:gd name="T3" fmla="*/ 26806 h 3688"/>
                <a:gd name="T4" fmla="*/ 63671 w 3620"/>
                <a:gd name="T5" fmla="*/ 203836 h 3688"/>
                <a:gd name="T6" fmla="*/ 191676 w 3620"/>
                <a:gd name="T7" fmla="*/ 72127 h 3688"/>
                <a:gd name="T8" fmla="*/ 56375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C947C75E-7E0D-4210-8EB6-C51AC14B4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19289 w 1166"/>
                <a:gd name="T1" fmla="*/ 0 h 1147"/>
                <a:gd name="T2" fmla="*/ 55 w 1166"/>
                <a:gd name="T3" fmla="*/ 4864 h 1147"/>
                <a:gd name="T4" fmla="*/ 21279 w 1166"/>
                <a:gd name="T5" fmla="*/ 63395 h 1147"/>
                <a:gd name="T6" fmla="*/ 64445 w 1166"/>
                <a:gd name="T7" fmla="*/ 17300 h 1147"/>
                <a:gd name="T8" fmla="*/ 36644 w 1166"/>
                <a:gd name="T9" fmla="*/ 1934 h 1147"/>
                <a:gd name="T10" fmla="*/ 19289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C5F2BC22-4A6A-4E21-84C6-081982777F8E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6DC2AD97-EDBA-4713-AB94-B927B2D412F8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6B8B9568-0AA0-40F4-833C-6A45654B5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152159 w 3799"/>
                <a:gd name="T1" fmla="*/ 0 h 12455"/>
                <a:gd name="T2" fmla="*/ 0 w 3799"/>
                <a:gd name="T3" fmla="*/ 637153 h 12455"/>
                <a:gd name="T4" fmla="*/ 48306 w 3799"/>
                <a:gd name="T5" fmla="*/ 688333 h 12455"/>
                <a:gd name="T6" fmla="*/ 209971 w 3799"/>
                <a:gd name="T7" fmla="*/ 15365 h 12455"/>
                <a:gd name="T8" fmla="*/ 152159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BABADCF7-E63A-4F77-8D75-298717966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152214 w 4025"/>
                <a:gd name="T1" fmla="*/ 0 h 12402"/>
                <a:gd name="T2" fmla="*/ 55 w 4025"/>
                <a:gd name="T3" fmla="*/ 634224 h 12402"/>
                <a:gd name="T4" fmla="*/ 24153 w 4025"/>
                <a:gd name="T5" fmla="*/ 685459 h 12402"/>
                <a:gd name="T6" fmla="*/ 70248 w 4025"/>
                <a:gd name="T7" fmla="*/ 652518 h 12402"/>
                <a:gd name="T8" fmla="*/ 222407 w 4025"/>
                <a:gd name="T9" fmla="*/ 15365 h 12402"/>
                <a:gd name="T10" fmla="*/ 152214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BE034E3F-EB5F-41DC-9E4E-45B01A0D0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161665 w 4077"/>
                <a:gd name="T1" fmla="*/ 0 h 12190"/>
                <a:gd name="T2" fmla="*/ 0 w 4077"/>
                <a:gd name="T3" fmla="*/ 673741 h 12190"/>
                <a:gd name="T4" fmla="*/ 0 w 4077"/>
                <a:gd name="T5" fmla="*/ 673741 h 12190"/>
                <a:gd name="T6" fmla="*/ 73178 w 4077"/>
                <a:gd name="T7" fmla="*/ 649588 h 12190"/>
                <a:gd name="T8" fmla="*/ 225336 w 4077"/>
                <a:gd name="T9" fmla="*/ 15365 h 12190"/>
                <a:gd name="T10" fmla="*/ 161665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E7B71FCA-7064-4945-9C60-8E1A491F7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46095 w 4355"/>
                <a:gd name="T1" fmla="*/ 0 h 2926"/>
                <a:gd name="T2" fmla="*/ 30730 w 4355"/>
                <a:gd name="T3" fmla="*/ 2929 h 2926"/>
                <a:gd name="T4" fmla="*/ 18294 w 4355"/>
                <a:gd name="T5" fmla="*/ 15365 h 2926"/>
                <a:gd name="T6" fmla="*/ 2929 w 4355"/>
                <a:gd name="T7" fmla="*/ 91472 h 2926"/>
                <a:gd name="T8" fmla="*/ 18294 w 4355"/>
                <a:gd name="T9" fmla="*/ 116343 h 2926"/>
                <a:gd name="T10" fmla="*/ 195324 w 4355"/>
                <a:gd name="T11" fmla="*/ 161665 h 2926"/>
                <a:gd name="T12" fmla="*/ 222407 w 4355"/>
                <a:gd name="T13" fmla="*/ 143370 h 2926"/>
                <a:gd name="T14" fmla="*/ 237772 w 4355"/>
                <a:gd name="T15" fmla="*/ 70248 h 2926"/>
                <a:gd name="T16" fmla="*/ 234842 w 4355"/>
                <a:gd name="T17" fmla="*/ 51954 h 2926"/>
                <a:gd name="T18" fmla="*/ 225336 w 4355"/>
                <a:gd name="T19" fmla="*/ 46095 h 2926"/>
                <a:gd name="T20" fmla="*/ 222407 w 4355"/>
                <a:gd name="T21" fmla="*/ 43166 h 2926"/>
                <a:gd name="T22" fmla="*/ 46095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6D966B1F-1372-4648-A605-E0B54F5E8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33659 w 4130"/>
                <a:gd name="T1" fmla="*/ 0 h 1933"/>
                <a:gd name="T2" fmla="*/ 18294 w 4130"/>
                <a:gd name="T3" fmla="*/ 2929 h 1933"/>
                <a:gd name="T4" fmla="*/ 5859 w 4130"/>
                <a:gd name="T5" fmla="*/ 15365 h 1933"/>
                <a:gd name="T6" fmla="*/ 0 w 4130"/>
                <a:gd name="T7" fmla="*/ 51954 h 1933"/>
                <a:gd name="T8" fmla="*/ 216548 w 4130"/>
                <a:gd name="T9" fmla="*/ 106837 h 1933"/>
                <a:gd name="T10" fmla="*/ 225336 w 4130"/>
                <a:gd name="T11" fmla="*/ 70248 h 1933"/>
                <a:gd name="T12" fmla="*/ 222406 w 4130"/>
                <a:gd name="T13" fmla="*/ 51954 h 1933"/>
                <a:gd name="T14" fmla="*/ 212900 w 4130"/>
                <a:gd name="T15" fmla="*/ 46095 h 1933"/>
                <a:gd name="T16" fmla="*/ 209971 w 4130"/>
                <a:gd name="T17" fmla="*/ 43166 h 1933"/>
                <a:gd name="T18" fmla="*/ 33659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0CD75C83-1476-4E94-8BA7-0CB0FDC0D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14536 w 4408"/>
                <a:gd name="T1" fmla="*/ 0 h 1458"/>
                <a:gd name="T2" fmla="*/ 2929 w 4408"/>
                <a:gd name="T3" fmla="*/ 9562 h 1458"/>
                <a:gd name="T4" fmla="*/ 11717 w 4408"/>
                <a:gd name="T5" fmla="*/ 27856 h 1458"/>
                <a:gd name="T6" fmla="*/ 225336 w 4408"/>
                <a:gd name="T7" fmla="*/ 79810 h 1458"/>
                <a:gd name="T8" fmla="*/ 229923 w 4408"/>
                <a:gd name="T9" fmla="*/ 80584 h 1458"/>
                <a:gd name="T10" fmla="*/ 243630 w 4408"/>
                <a:gd name="T11" fmla="*/ 71022 h 1458"/>
                <a:gd name="T12" fmla="*/ 231194 w 4408"/>
                <a:gd name="T13" fmla="*/ 52728 h 1458"/>
                <a:gd name="T14" fmla="*/ 18294 w 4408"/>
                <a:gd name="T15" fmla="*/ 829 h 1458"/>
                <a:gd name="T16" fmla="*/ 1453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924C275D-54F1-44E9-82C7-5590667E8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18294 w 4421"/>
                <a:gd name="T1" fmla="*/ 55 h 1445"/>
                <a:gd name="T2" fmla="*/ 3648 w 4421"/>
                <a:gd name="T3" fmla="*/ 12491 h 1445"/>
                <a:gd name="T4" fmla="*/ 12436 w 4421"/>
                <a:gd name="T5" fmla="*/ 27138 h 1445"/>
                <a:gd name="T6" fmla="*/ 226055 w 4421"/>
                <a:gd name="T7" fmla="*/ 79036 h 1445"/>
                <a:gd name="T8" fmla="*/ 230642 w 4421"/>
                <a:gd name="T9" fmla="*/ 79810 h 1445"/>
                <a:gd name="T10" fmla="*/ 244349 w 4421"/>
                <a:gd name="T11" fmla="*/ 70248 h 1445"/>
                <a:gd name="T12" fmla="*/ 231913 w 4421"/>
                <a:gd name="T13" fmla="*/ 52009 h 1445"/>
                <a:gd name="T14" fmla="*/ 18294 w 4421"/>
                <a:gd name="T15" fmla="*/ 55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8198F4D7-9EB8-480E-BD00-6AA27AFC8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131598 w 2860"/>
                <a:gd name="T1" fmla="*/ 0 h 4232"/>
                <a:gd name="T2" fmla="*/ 118554 w 2860"/>
                <a:gd name="T3" fmla="*/ 5638 h 4232"/>
                <a:gd name="T4" fmla="*/ 21224 w 2860"/>
                <a:gd name="T5" fmla="*/ 215609 h 4232"/>
                <a:gd name="T6" fmla="*/ 45377 w 2860"/>
                <a:gd name="T7" fmla="*/ 233848 h 4232"/>
                <a:gd name="T8" fmla="*/ 48306 w 2860"/>
                <a:gd name="T9" fmla="*/ 233848 h 4232"/>
                <a:gd name="T10" fmla="*/ 66600 w 2860"/>
                <a:gd name="T11" fmla="*/ 206821 h 4232"/>
                <a:gd name="T12" fmla="*/ 142652 w 2860"/>
                <a:gd name="T13" fmla="*/ 45156 h 4232"/>
                <a:gd name="T14" fmla="*/ 149284 w 2860"/>
                <a:gd name="T15" fmla="*/ 11496 h 4232"/>
                <a:gd name="T16" fmla="*/ 131598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5F6F59ED-008F-44B0-A59C-7F7A177F8234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1C1C2BDD-E0FF-497A-9FF6-135899E28F82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C5FCBAA5-D170-4091-A554-8FC49C22A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466755 w 9385"/>
                <a:gd name="T1" fmla="*/ 0 h 7558"/>
                <a:gd name="T2" fmla="*/ 466755 w 9385"/>
                <a:gd name="T3" fmla="*/ 0 h 7558"/>
                <a:gd name="T4" fmla="*/ 475488 w 9385"/>
                <a:gd name="T5" fmla="*/ 70248 h 7558"/>
                <a:gd name="T6" fmla="*/ 213619 w 9385"/>
                <a:gd name="T7" fmla="*/ 332118 h 7558"/>
                <a:gd name="T8" fmla="*/ 55 w 9385"/>
                <a:gd name="T9" fmla="*/ 222407 h 7558"/>
                <a:gd name="T10" fmla="*/ 55 w 9385"/>
                <a:gd name="T11" fmla="*/ 222407 h 7558"/>
                <a:gd name="T12" fmla="*/ 253137 w 9385"/>
                <a:gd name="T13" fmla="*/ 417731 h 7558"/>
                <a:gd name="T14" fmla="*/ 518654 w 9385"/>
                <a:gd name="T15" fmla="*/ 155088 h 7558"/>
                <a:gd name="T16" fmla="*/ 466755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5D6B0E31-AE33-4756-802F-1A7CA39B750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3B5E8320-3F96-4204-A404-A346896E21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E5256488-3840-4AE0-BF7C-10B9E6CD4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60742 w 15711"/>
                  <a:gd name="T1" fmla="*/ 55 h 22726"/>
                  <a:gd name="T2" fmla="*/ 55 w 15711"/>
                  <a:gd name="T3" fmla="*/ 60742 h 22726"/>
                  <a:gd name="T4" fmla="*/ 55 w 15711"/>
                  <a:gd name="T5" fmla="*/ 1194606 h 22726"/>
                  <a:gd name="T6" fmla="*/ 60742 w 15711"/>
                  <a:gd name="T7" fmla="*/ 1256066 h 22726"/>
                  <a:gd name="T8" fmla="*/ 807605 w 15711"/>
                  <a:gd name="T9" fmla="*/ 1256066 h 22726"/>
                  <a:gd name="T10" fmla="*/ 868347 w 15711"/>
                  <a:gd name="T11" fmla="*/ 1194606 h 22726"/>
                  <a:gd name="T12" fmla="*/ 868347 w 15711"/>
                  <a:gd name="T13" fmla="*/ 60742 h 22726"/>
                  <a:gd name="T14" fmla="*/ 807605 w 15711"/>
                  <a:gd name="T15" fmla="*/ 55 h 22726"/>
                  <a:gd name="T16" fmla="*/ 60742 w 15711"/>
                  <a:gd name="T17" fmla="*/ 55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FEC5CF2C-AFF3-4178-B01F-92DE923E00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2D92054E-25A2-45F8-89B9-61EB85FF8183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6175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 dirty="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192365DF-D63D-4182-9BA2-969F0BB2D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36589 w 13011"/>
                    <a:gd name="T1" fmla="*/ 0 h 3309"/>
                    <a:gd name="T2" fmla="*/ 0 w 13011"/>
                    <a:gd name="T3" fmla="*/ 36589 h 3309"/>
                    <a:gd name="T4" fmla="*/ 0 w 13011"/>
                    <a:gd name="T5" fmla="*/ 146299 h 3309"/>
                    <a:gd name="T6" fmla="*/ 36589 w 13011"/>
                    <a:gd name="T7" fmla="*/ 182888 h 3309"/>
                    <a:gd name="T8" fmla="*/ 682529 w 13011"/>
                    <a:gd name="T9" fmla="*/ 182888 h 3309"/>
                    <a:gd name="T10" fmla="*/ 719118 w 13011"/>
                    <a:gd name="T11" fmla="*/ 146299 h 3309"/>
                    <a:gd name="T12" fmla="*/ 719118 w 13011"/>
                    <a:gd name="T13" fmla="*/ 36589 h 3309"/>
                    <a:gd name="T14" fmla="*/ 682529 w 13011"/>
                    <a:gd name="T15" fmla="*/ 0 h 3309"/>
                    <a:gd name="T16" fmla="*/ 36589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F6E7FC20-2F01-4CDF-964B-8851F01A81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30730 w 2648"/>
                    <a:gd name="T1" fmla="*/ 55 h 2595"/>
                    <a:gd name="T2" fmla="*/ 0 w 2648"/>
                    <a:gd name="T3" fmla="*/ 27856 h 2595"/>
                    <a:gd name="T4" fmla="*/ 0 w 2648"/>
                    <a:gd name="T5" fmla="*/ 113414 h 2595"/>
                    <a:gd name="T6" fmla="*/ 30730 w 2648"/>
                    <a:gd name="T7" fmla="*/ 143426 h 2595"/>
                    <a:gd name="T8" fmla="*/ 115570 w 2648"/>
                    <a:gd name="T9" fmla="*/ 143426 h 2595"/>
                    <a:gd name="T10" fmla="*/ 146300 w 2648"/>
                    <a:gd name="T11" fmla="*/ 113414 h 2595"/>
                    <a:gd name="T12" fmla="*/ 146300 w 2648"/>
                    <a:gd name="T13" fmla="*/ 27856 h 2595"/>
                    <a:gd name="T14" fmla="*/ 115570 w 2648"/>
                    <a:gd name="T15" fmla="*/ 55 h 2595"/>
                    <a:gd name="T16" fmla="*/ 30730 w 2648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6EC3DEBD-AE73-42A7-8D43-8C99F56FD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30785 w 2595"/>
                    <a:gd name="T1" fmla="*/ 55 h 2595"/>
                    <a:gd name="T2" fmla="*/ 55 w 2595"/>
                    <a:gd name="T3" fmla="*/ 27856 h 2595"/>
                    <a:gd name="T4" fmla="*/ 55 w 2595"/>
                    <a:gd name="T5" fmla="*/ 113414 h 2595"/>
                    <a:gd name="T6" fmla="*/ 30785 w 2595"/>
                    <a:gd name="T7" fmla="*/ 143426 h 2595"/>
                    <a:gd name="T8" fmla="*/ 116344 w 2595"/>
                    <a:gd name="T9" fmla="*/ 143426 h 2595"/>
                    <a:gd name="T10" fmla="*/ 143426 w 2595"/>
                    <a:gd name="T11" fmla="*/ 113414 h 2595"/>
                    <a:gd name="T12" fmla="*/ 143426 w 2595"/>
                    <a:gd name="T13" fmla="*/ 27856 h 2595"/>
                    <a:gd name="T14" fmla="*/ 116344 w 2595"/>
                    <a:gd name="T15" fmla="*/ 55 h 2595"/>
                    <a:gd name="T16" fmla="*/ 30785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8142E6EC-663D-4007-A3A3-0D103B0839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7082 w 2595"/>
                    <a:gd name="T1" fmla="*/ 55 h 2595"/>
                    <a:gd name="T2" fmla="*/ 55 w 2595"/>
                    <a:gd name="T3" fmla="*/ 27856 h 2595"/>
                    <a:gd name="T4" fmla="*/ 55 w 2595"/>
                    <a:gd name="T5" fmla="*/ 113414 h 2595"/>
                    <a:gd name="T6" fmla="*/ 27082 w 2595"/>
                    <a:gd name="T7" fmla="*/ 143426 h 2595"/>
                    <a:gd name="T8" fmla="*/ 115625 w 2595"/>
                    <a:gd name="T9" fmla="*/ 143426 h 2595"/>
                    <a:gd name="T10" fmla="*/ 143426 w 2595"/>
                    <a:gd name="T11" fmla="*/ 113414 h 2595"/>
                    <a:gd name="T12" fmla="*/ 143426 w 2595"/>
                    <a:gd name="T13" fmla="*/ 27856 h 2595"/>
                    <a:gd name="T14" fmla="*/ 115625 w 2595"/>
                    <a:gd name="T15" fmla="*/ 55 h 2595"/>
                    <a:gd name="T16" fmla="*/ 27082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EDC69EDA-5DE2-459E-9EC6-2858C459E5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30730 w 2648"/>
                    <a:gd name="T1" fmla="*/ 55 h 2595"/>
                    <a:gd name="T2" fmla="*/ 0 w 2648"/>
                    <a:gd name="T3" fmla="*/ 30730 h 2595"/>
                    <a:gd name="T4" fmla="*/ 0 w 2648"/>
                    <a:gd name="T5" fmla="*/ 115625 h 2595"/>
                    <a:gd name="T6" fmla="*/ 30730 w 2648"/>
                    <a:gd name="T7" fmla="*/ 143426 h 2595"/>
                    <a:gd name="T8" fmla="*/ 115570 w 2648"/>
                    <a:gd name="T9" fmla="*/ 143426 h 2595"/>
                    <a:gd name="T10" fmla="*/ 146300 w 2648"/>
                    <a:gd name="T11" fmla="*/ 115625 h 2595"/>
                    <a:gd name="T12" fmla="*/ 146300 w 2648"/>
                    <a:gd name="T13" fmla="*/ 30730 h 2595"/>
                    <a:gd name="T14" fmla="*/ 115570 w 2648"/>
                    <a:gd name="T15" fmla="*/ 55 h 2595"/>
                    <a:gd name="T16" fmla="*/ 30730 w 2648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075A5F01-5001-4186-82CC-A625CE67C5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30785 w 2595"/>
                    <a:gd name="T1" fmla="*/ 55 h 2595"/>
                    <a:gd name="T2" fmla="*/ 55 w 2595"/>
                    <a:gd name="T3" fmla="*/ 30730 h 2595"/>
                    <a:gd name="T4" fmla="*/ 55 w 2595"/>
                    <a:gd name="T5" fmla="*/ 115625 h 2595"/>
                    <a:gd name="T6" fmla="*/ 30785 w 2595"/>
                    <a:gd name="T7" fmla="*/ 143426 h 2595"/>
                    <a:gd name="T8" fmla="*/ 116344 w 2595"/>
                    <a:gd name="T9" fmla="*/ 143426 h 2595"/>
                    <a:gd name="T10" fmla="*/ 143426 w 2595"/>
                    <a:gd name="T11" fmla="*/ 115625 h 2595"/>
                    <a:gd name="T12" fmla="*/ 143426 w 2595"/>
                    <a:gd name="T13" fmla="*/ 30730 h 2595"/>
                    <a:gd name="T14" fmla="*/ 116344 w 2595"/>
                    <a:gd name="T15" fmla="*/ 55 h 2595"/>
                    <a:gd name="T16" fmla="*/ 30785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77CE53BC-19F7-4903-87E4-C5FD9B8C73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7082 w 2595"/>
                    <a:gd name="T1" fmla="*/ 55 h 2595"/>
                    <a:gd name="T2" fmla="*/ 55 w 2595"/>
                    <a:gd name="T3" fmla="*/ 30730 h 2595"/>
                    <a:gd name="T4" fmla="*/ 55 w 2595"/>
                    <a:gd name="T5" fmla="*/ 115625 h 2595"/>
                    <a:gd name="T6" fmla="*/ 27082 w 2595"/>
                    <a:gd name="T7" fmla="*/ 143426 h 2595"/>
                    <a:gd name="T8" fmla="*/ 115625 w 2595"/>
                    <a:gd name="T9" fmla="*/ 143426 h 2595"/>
                    <a:gd name="T10" fmla="*/ 143426 w 2595"/>
                    <a:gd name="T11" fmla="*/ 115625 h 2595"/>
                    <a:gd name="T12" fmla="*/ 143426 w 2595"/>
                    <a:gd name="T13" fmla="*/ 30730 h 2595"/>
                    <a:gd name="T14" fmla="*/ 115625 w 2595"/>
                    <a:gd name="T15" fmla="*/ 55 h 2595"/>
                    <a:gd name="T16" fmla="*/ 27082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2BEB259C-42F3-45C8-952A-7A99F99DA8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30730 w 2648"/>
                    <a:gd name="T1" fmla="*/ 0 h 2648"/>
                    <a:gd name="T2" fmla="*/ 0 w 2648"/>
                    <a:gd name="T3" fmla="*/ 30730 h 2648"/>
                    <a:gd name="T4" fmla="*/ 0 w 2648"/>
                    <a:gd name="T5" fmla="*/ 116343 h 2648"/>
                    <a:gd name="T6" fmla="*/ 30730 w 2648"/>
                    <a:gd name="T7" fmla="*/ 146300 h 2648"/>
                    <a:gd name="T8" fmla="*/ 115570 w 2648"/>
                    <a:gd name="T9" fmla="*/ 146300 h 2648"/>
                    <a:gd name="T10" fmla="*/ 146300 w 2648"/>
                    <a:gd name="T11" fmla="*/ 116343 h 2648"/>
                    <a:gd name="T12" fmla="*/ 146300 w 2648"/>
                    <a:gd name="T13" fmla="*/ 30730 h 2648"/>
                    <a:gd name="T14" fmla="*/ 115570 w 2648"/>
                    <a:gd name="T15" fmla="*/ 0 h 2648"/>
                    <a:gd name="T16" fmla="*/ 30730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5589D719-74C5-47B5-96D4-B79F86CA9C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30785 w 2595"/>
                    <a:gd name="T1" fmla="*/ 0 h 2648"/>
                    <a:gd name="T2" fmla="*/ 55 w 2595"/>
                    <a:gd name="T3" fmla="*/ 30730 h 2648"/>
                    <a:gd name="T4" fmla="*/ 55 w 2595"/>
                    <a:gd name="T5" fmla="*/ 116343 h 2648"/>
                    <a:gd name="T6" fmla="*/ 30785 w 2595"/>
                    <a:gd name="T7" fmla="*/ 146300 h 2648"/>
                    <a:gd name="T8" fmla="*/ 116344 w 2595"/>
                    <a:gd name="T9" fmla="*/ 146300 h 2648"/>
                    <a:gd name="T10" fmla="*/ 143426 w 2595"/>
                    <a:gd name="T11" fmla="*/ 116343 h 2648"/>
                    <a:gd name="T12" fmla="*/ 143426 w 2595"/>
                    <a:gd name="T13" fmla="*/ 30730 h 2648"/>
                    <a:gd name="T14" fmla="*/ 116344 w 2595"/>
                    <a:gd name="T15" fmla="*/ 0 h 2648"/>
                    <a:gd name="T16" fmla="*/ 30785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4B6E0079-94CD-4555-A7C9-00EB304978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7082 w 2595"/>
                    <a:gd name="T1" fmla="*/ 0 h 2648"/>
                    <a:gd name="T2" fmla="*/ 55 w 2595"/>
                    <a:gd name="T3" fmla="*/ 30730 h 2648"/>
                    <a:gd name="T4" fmla="*/ 55 w 2595"/>
                    <a:gd name="T5" fmla="*/ 116343 h 2648"/>
                    <a:gd name="T6" fmla="*/ 27082 w 2595"/>
                    <a:gd name="T7" fmla="*/ 146300 h 2648"/>
                    <a:gd name="T8" fmla="*/ 115625 w 2595"/>
                    <a:gd name="T9" fmla="*/ 146300 h 2648"/>
                    <a:gd name="T10" fmla="*/ 143426 w 2595"/>
                    <a:gd name="T11" fmla="*/ 116343 h 2648"/>
                    <a:gd name="T12" fmla="*/ 143426 w 2595"/>
                    <a:gd name="T13" fmla="*/ 30730 h 2648"/>
                    <a:gd name="T14" fmla="*/ 115625 w 2595"/>
                    <a:gd name="T15" fmla="*/ 0 h 2648"/>
                    <a:gd name="T16" fmla="*/ 27082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C2621B21-58CE-499C-883C-5DA51037EB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30730 w 2648"/>
                    <a:gd name="T1" fmla="*/ 0 h 2595"/>
                    <a:gd name="T2" fmla="*/ 0 w 2648"/>
                    <a:gd name="T3" fmla="*/ 27801 h 2595"/>
                    <a:gd name="T4" fmla="*/ 0 w 2648"/>
                    <a:gd name="T5" fmla="*/ 115570 h 2595"/>
                    <a:gd name="T6" fmla="*/ 30730 w 2648"/>
                    <a:gd name="T7" fmla="*/ 143371 h 2595"/>
                    <a:gd name="T8" fmla="*/ 115570 w 2648"/>
                    <a:gd name="T9" fmla="*/ 143371 h 2595"/>
                    <a:gd name="T10" fmla="*/ 146300 w 2648"/>
                    <a:gd name="T11" fmla="*/ 115570 h 2595"/>
                    <a:gd name="T12" fmla="*/ 146300 w 2648"/>
                    <a:gd name="T13" fmla="*/ 27801 h 2595"/>
                    <a:gd name="T14" fmla="*/ 115570 w 2648"/>
                    <a:gd name="T15" fmla="*/ 0 h 2595"/>
                    <a:gd name="T16" fmla="*/ 30730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1A168CC6-EEE8-46ED-A2BE-9B9E39E1D1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30785 w 2595"/>
                    <a:gd name="T1" fmla="*/ 0 h 2595"/>
                    <a:gd name="T2" fmla="*/ 55 w 2595"/>
                    <a:gd name="T3" fmla="*/ 27801 h 2595"/>
                    <a:gd name="T4" fmla="*/ 55 w 2595"/>
                    <a:gd name="T5" fmla="*/ 115570 h 2595"/>
                    <a:gd name="T6" fmla="*/ 30785 w 2595"/>
                    <a:gd name="T7" fmla="*/ 143371 h 2595"/>
                    <a:gd name="T8" fmla="*/ 116344 w 2595"/>
                    <a:gd name="T9" fmla="*/ 143371 h 2595"/>
                    <a:gd name="T10" fmla="*/ 143426 w 2595"/>
                    <a:gd name="T11" fmla="*/ 115570 h 2595"/>
                    <a:gd name="T12" fmla="*/ 143426 w 2595"/>
                    <a:gd name="T13" fmla="*/ 27801 h 2595"/>
                    <a:gd name="T14" fmla="*/ 116344 w 2595"/>
                    <a:gd name="T15" fmla="*/ 0 h 2595"/>
                    <a:gd name="T16" fmla="*/ 30785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29C28E6E-ECE8-415A-9C48-A6D0E42672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7082 w 2595"/>
                    <a:gd name="T1" fmla="*/ 0 h 2595"/>
                    <a:gd name="T2" fmla="*/ 55 w 2595"/>
                    <a:gd name="T3" fmla="*/ 27801 h 2595"/>
                    <a:gd name="T4" fmla="*/ 55 w 2595"/>
                    <a:gd name="T5" fmla="*/ 115570 h 2595"/>
                    <a:gd name="T6" fmla="*/ 27082 w 2595"/>
                    <a:gd name="T7" fmla="*/ 143371 h 2595"/>
                    <a:gd name="T8" fmla="*/ 115625 w 2595"/>
                    <a:gd name="T9" fmla="*/ 143371 h 2595"/>
                    <a:gd name="T10" fmla="*/ 143426 w 2595"/>
                    <a:gd name="T11" fmla="*/ 115570 h 2595"/>
                    <a:gd name="T12" fmla="*/ 143426 w 2595"/>
                    <a:gd name="T13" fmla="*/ 27801 h 2595"/>
                    <a:gd name="T14" fmla="*/ 115625 w 2595"/>
                    <a:gd name="T15" fmla="*/ 0 h 2595"/>
                    <a:gd name="T16" fmla="*/ 27082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9EAAEE85-7C05-412C-AA53-C2A8B57C80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143425 w 4409"/>
                    <a:gd name="T1" fmla="*/ 76107 h 15671"/>
                    <a:gd name="T2" fmla="*/ 173382 w 4409"/>
                    <a:gd name="T3" fmla="*/ 103908 h 15671"/>
                    <a:gd name="T4" fmla="*/ 173382 w 4409"/>
                    <a:gd name="T5" fmla="*/ 189466 h 15671"/>
                    <a:gd name="T6" fmla="*/ 143425 w 4409"/>
                    <a:gd name="T7" fmla="*/ 219477 h 15671"/>
                    <a:gd name="T8" fmla="*/ 57812 w 4409"/>
                    <a:gd name="T9" fmla="*/ 219477 h 15671"/>
                    <a:gd name="T10" fmla="*/ 30012 w 4409"/>
                    <a:gd name="T11" fmla="*/ 189466 h 15671"/>
                    <a:gd name="T12" fmla="*/ 30012 w 4409"/>
                    <a:gd name="T13" fmla="*/ 103908 h 15671"/>
                    <a:gd name="T14" fmla="*/ 57812 w 4409"/>
                    <a:gd name="T15" fmla="*/ 76107 h 15671"/>
                    <a:gd name="T16" fmla="*/ 143425 w 4409"/>
                    <a:gd name="T17" fmla="*/ 76107 h 15671"/>
                    <a:gd name="T18" fmla="*/ 143425 w 4409"/>
                    <a:gd name="T19" fmla="*/ 268502 h 15671"/>
                    <a:gd name="T20" fmla="*/ 173382 w 4409"/>
                    <a:gd name="T21" fmla="*/ 299176 h 15671"/>
                    <a:gd name="T22" fmla="*/ 173382 w 4409"/>
                    <a:gd name="T23" fmla="*/ 384071 h 15671"/>
                    <a:gd name="T24" fmla="*/ 143425 w 4409"/>
                    <a:gd name="T25" fmla="*/ 411872 h 15671"/>
                    <a:gd name="T26" fmla="*/ 57812 w 4409"/>
                    <a:gd name="T27" fmla="*/ 411872 h 15671"/>
                    <a:gd name="T28" fmla="*/ 30012 w 4409"/>
                    <a:gd name="T29" fmla="*/ 384071 h 15671"/>
                    <a:gd name="T30" fmla="*/ 30012 w 4409"/>
                    <a:gd name="T31" fmla="*/ 299176 h 15671"/>
                    <a:gd name="T32" fmla="*/ 57812 w 4409"/>
                    <a:gd name="T33" fmla="*/ 268502 h 15671"/>
                    <a:gd name="T34" fmla="*/ 143425 w 4409"/>
                    <a:gd name="T35" fmla="*/ 268502 h 15671"/>
                    <a:gd name="T36" fmla="*/ 143425 w 4409"/>
                    <a:gd name="T37" fmla="*/ 460123 h 15671"/>
                    <a:gd name="T38" fmla="*/ 173382 w 4409"/>
                    <a:gd name="T39" fmla="*/ 490853 h 15671"/>
                    <a:gd name="T40" fmla="*/ 173382 w 4409"/>
                    <a:gd name="T41" fmla="*/ 771016 h 15671"/>
                    <a:gd name="T42" fmla="*/ 143425 w 4409"/>
                    <a:gd name="T43" fmla="*/ 798817 h 15671"/>
                    <a:gd name="T44" fmla="*/ 57812 w 4409"/>
                    <a:gd name="T45" fmla="*/ 798817 h 15671"/>
                    <a:gd name="T46" fmla="*/ 30012 w 4409"/>
                    <a:gd name="T47" fmla="*/ 771016 h 15671"/>
                    <a:gd name="T48" fmla="*/ 30012 w 4409"/>
                    <a:gd name="T49" fmla="*/ 490853 h 15671"/>
                    <a:gd name="T50" fmla="*/ 57812 w 4409"/>
                    <a:gd name="T51" fmla="*/ 460123 h 15671"/>
                    <a:gd name="T52" fmla="*/ 143425 w 4409"/>
                    <a:gd name="T53" fmla="*/ 460123 h 15671"/>
                    <a:gd name="T54" fmla="*/ 55 w 4409"/>
                    <a:gd name="T55" fmla="*/ 0 h 15671"/>
                    <a:gd name="T56" fmla="*/ 55 w 4409"/>
                    <a:gd name="T57" fmla="*/ 866136 h 15671"/>
                    <a:gd name="T58" fmla="*/ 188747 w 4409"/>
                    <a:gd name="T59" fmla="*/ 866136 h 15671"/>
                    <a:gd name="T60" fmla="*/ 209970 w 4409"/>
                    <a:gd name="T61" fmla="*/ 862488 h 15671"/>
                    <a:gd name="T62" fmla="*/ 243630 w 4409"/>
                    <a:gd name="T63" fmla="*/ 804676 h 15671"/>
                    <a:gd name="T64" fmla="*/ 243630 w 4409"/>
                    <a:gd name="T65" fmla="*/ 0 h 15671"/>
                    <a:gd name="T66" fmla="*/ 55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2850EB17-046F-4103-B4ED-5C0DA9E5D90C}"/>
                    </a:ext>
                  </a:extLst>
                </p:cNvPr>
                <p:cNvSpPr/>
                <p:nvPr/>
              </p:nvSpPr>
              <p:spPr>
                <a:xfrm>
                  <a:off x="3851980" y="3793899"/>
                  <a:ext cx="243495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 dirty="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EB080A5C-971F-42DF-B827-316620E687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55 w 3085"/>
                    <a:gd name="T1" fmla="*/ 0 h 3309"/>
                    <a:gd name="T2" fmla="*/ 55 w 3085"/>
                    <a:gd name="T3" fmla="*/ 42447 h 3309"/>
                    <a:gd name="T4" fmla="*/ 97330 w 3085"/>
                    <a:gd name="T5" fmla="*/ 42447 h 3309"/>
                    <a:gd name="T6" fmla="*/ 97330 w 3085"/>
                    <a:gd name="T7" fmla="*/ 143370 h 3309"/>
                    <a:gd name="T8" fmla="*/ 55 w 3085"/>
                    <a:gd name="T9" fmla="*/ 143370 h 3309"/>
                    <a:gd name="T10" fmla="*/ 55 w 3085"/>
                    <a:gd name="T11" fmla="*/ 182888 h 3309"/>
                    <a:gd name="T12" fmla="*/ 133919 w 3085"/>
                    <a:gd name="T13" fmla="*/ 182888 h 3309"/>
                    <a:gd name="T14" fmla="*/ 170508 w 3085"/>
                    <a:gd name="T15" fmla="*/ 146299 h 3309"/>
                    <a:gd name="T16" fmla="*/ 170508 w 3085"/>
                    <a:gd name="T17" fmla="*/ 36589 h 3309"/>
                    <a:gd name="T18" fmla="*/ 133919 w 3085"/>
                    <a:gd name="T19" fmla="*/ 0 h 3309"/>
                    <a:gd name="T20" fmla="*/ 55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23434F59-922B-482C-AEAF-C3B4AC132C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4422 w 649"/>
                    <a:gd name="T1" fmla="*/ 0 h 1814"/>
                    <a:gd name="T2" fmla="*/ 1492 w 649"/>
                    <a:gd name="T3" fmla="*/ 719 h 1814"/>
                    <a:gd name="T4" fmla="*/ 0 w 649"/>
                    <a:gd name="T5" fmla="*/ 3648 h 1814"/>
                    <a:gd name="T6" fmla="*/ 1492 w 649"/>
                    <a:gd name="T7" fmla="*/ 5859 h 1814"/>
                    <a:gd name="T8" fmla="*/ 4422 w 649"/>
                    <a:gd name="T9" fmla="*/ 6577 h 1814"/>
                    <a:gd name="T10" fmla="*/ 15365 w 649"/>
                    <a:gd name="T11" fmla="*/ 6577 h 1814"/>
                    <a:gd name="T12" fmla="*/ 16139 w 649"/>
                    <a:gd name="T13" fmla="*/ 8069 h 1814"/>
                    <a:gd name="T14" fmla="*/ 16139 w 649"/>
                    <a:gd name="T15" fmla="*/ 9506 h 1814"/>
                    <a:gd name="T16" fmla="*/ 16139 w 649"/>
                    <a:gd name="T17" fmla="*/ 10225 h 1814"/>
                    <a:gd name="T18" fmla="*/ 16139 w 649"/>
                    <a:gd name="T19" fmla="*/ 16857 h 1814"/>
                    <a:gd name="T20" fmla="*/ 16139 w 649"/>
                    <a:gd name="T21" fmla="*/ 23435 h 1814"/>
                    <a:gd name="T22" fmla="*/ 16139 w 649"/>
                    <a:gd name="T23" fmla="*/ 32167 h 1814"/>
                    <a:gd name="T24" fmla="*/ 16139 w 649"/>
                    <a:gd name="T25" fmla="*/ 43884 h 1814"/>
                    <a:gd name="T26" fmla="*/ 15365 w 649"/>
                    <a:gd name="T27" fmla="*/ 59968 h 1814"/>
                    <a:gd name="T28" fmla="*/ 15365 w 649"/>
                    <a:gd name="T29" fmla="*/ 70967 h 1814"/>
                    <a:gd name="T30" fmla="*/ 14646 w 649"/>
                    <a:gd name="T31" fmla="*/ 79755 h 1814"/>
                    <a:gd name="T32" fmla="*/ 14646 w 649"/>
                    <a:gd name="T33" fmla="*/ 88543 h 1814"/>
                    <a:gd name="T34" fmla="*/ 13209 w 649"/>
                    <a:gd name="T35" fmla="*/ 91472 h 1814"/>
                    <a:gd name="T36" fmla="*/ 10280 w 649"/>
                    <a:gd name="T37" fmla="*/ 93628 h 1814"/>
                    <a:gd name="T38" fmla="*/ 7351 w 649"/>
                    <a:gd name="T39" fmla="*/ 93628 h 1814"/>
                    <a:gd name="T40" fmla="*/ 4422 w 649"/>
                    <a:gd name="T41" fmla="*/ 94346 h 1814"/>
                    <a:gd name="T42" fmla="*/ 1492 w 649"/>
                    <a:gd name="T43" fmla="*/ 94346 h 1814"/>
                    <a:gd name="T44" fmla="*/ 0 w 649"/>
                    <a:gd name="T45" fmla="*/ 97275 h 1814"/>
                    <a:gd name="T46" fmla="*/ 1492 w 649"/>
                    <a:gd name="T47" fmla="*/ 99486 h 1814"/>
                    <a:gd name="T48" fmla="*/ 5859 w 649"/>
                    <a:gd name="T49" fmla="*/ 100205 h 1814"/>
                    <a:gd name="T50" fmla="*/ 32941 w 649"/>
                    <a:gd name="T51" fmla="*/ 100205 h 1814"/>
                    <a:gd name="T52" fmla="*/ 34378 w 649"/>
                    <a:gd name="T53" fmla="*/ 99486 h 1814"/>
                    <a:gd name="T54" fmla="*/ 35870 w 649"/>
                    <a:gd name="T55" fmla="*/ 97275 h 1814"/>
                    <a:gd name="T56" fmla="*/ 34378 w 649"/>
                    <a:gd name="T57" fmla="*/ 94346 h 1814"/>
                    <a:gd name="T58" fmla="*/ 31448 w 649"/>
                    <a:gd name="T59" fmla="*/ 93628 h 1814"/>
                    <a:gd name="T60" fmla="*/ 23434 w 649"/>
                    <a:gd name="T61" fmla="*/ 93628 h 1814"/>
                    <a:gd name="T62" fmla="*/ 25645 w 649"/>
                    <a:gd name="T63" fmla="*/ 3648 h 1814"/>
                    <a:gd name="T64" fmla="*/ 24871 w 649"/>
                    <a:gd name="T65" fmla="*/ 719 h 1814"/>
                    <a:gd name="T66" fmla="*/ 22716 w 649"/>
                    <a:gd name="T67" fmla="*/ 0 h 1814"/>
                    <a:gd name="T68" fmla="*/ 4422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CFDF5A99-BAD3-485D-B435-641544005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32941 w 1152"/>
                    <a:gd name="T1" fmla="*/ 55 h 1854"/>
                    <a:gd name="T2" fmla="*/ 19787 w 1152"/>
                    <a:gd name="T3" fmla="*/ 2985 h 1854"/>
                    <a:gd name="T4" fmla="*/ 10280 w 1152"/>
                    <a:gd name="T5" fmla="*/ 10280 h 1854"/>
                    <a:gd name="T6" fmla="*/ 4422 w 1152"/>
                    <a:gd name="T7" fmla="*/ 19068 h 1854"/>
                    <a:gd name="T8" fmla="*/ 2211 w 1152"/>
                    <a:gd name="T9" fmla="*/ 26364 h 1854"/>
                    <a:gd name="T10" fmla="*/ 2211 w 1152"/>
                    <a:gd name="T11" fmla="*/ 27856 h 1854"/>
                    <a:gd name="T12" fmla="*/ 2929 w 1152"/>
                    <a:gd name="T13" fmla="*/ 30786 h 1854"/>
                    <a:gd name="T14" fmla="*/ 4422 w 1152"/>
                    <a:gd name="T15" fmla="*/ 32941 h 1854"/>
                    <a:gd name="T16" fmla="*/ 8069 w 1152"/>
                    <a:gd name="T17" fmla="*/ 33660 h 1854"/>
                    <a:gd name="T18" fmla="*/ 13210 w 1152"/>
                    <a:gd name="T19" fmla="*/ 32223 h 1854"/>
                    <a:gd name="T20" fmla="*/ 14647 w 1152"/>
                    <a:gd name="T21" fmla="*/ 27856 h 1854"/>
                    <a:gd name="T22" fmla="*/ 13928 w 1152"/>
                    <a:gd name="T23" fmla="*/ 26364 h 1854"/>
                    <a:gd name="T24" fmla="*/ 13210 w 1152"/>
                    <a:gd name="T25" fmla="*/ 24927 h 1854"/>
                    <a:gd name="T26" fmla="*/ 12491 w 1152"/>
                    <a:gd name="T27" fmla="*/ 23435 h 1854"/>
                    <a:gd name="T28" fmla="*/ 11717 w 1152"/>
                    <a:gd name="T29" fmla="*/ 21998 h 1854"/>
                    <a:gd name="T30" fmla="*/ 13210 w 1152"/>
                    <a:gd name="T31" fmla="*/ 19068 h 1854"/>
                    <a:gd name="T32" fmla="*/ 17576 w 1152"/>
                    <a:gd name="T33" fmla="*/ 13928 h 1854"/>
                    <a:gd name="T34" fmla="*/ 23434 w 1152"/>
                    <a:gd name="T35" fmla="*/ 9562 h 1854"/>
                    <a:gd name="T36" fmla="*/ 31504 w 1152"/>
                    <a:gd name="T37" fmla="*/ 7351 h 1854"/>
                    <a:gd name="T38" fmla="*/ 39518 w 1152"/>
                    <a:gd name="T39" fmla="*/ 9562 h 1854"/>
                    <a:gd name="T40" fmla="*/ 45377 w 1152"/>
                    <a:gd name="T41" fmla="*/ 13210 h 1854"/>
                    <a:gd name="T42" fmla="*/ 48306 w 1152"/>
                    <a:gd name="T43" fmla="*/ 19068 h 1854"/>
                    <a:gd name="T44" fmla="*/ 49024 w 1152"/>
                    <a:gd name="T45" fmla="*/ 24927 h 1854"/>
                    <a:gd name="T46" fmla="*/ 46869 w 1152"/>
                    <a:gd name="T47" fmla="*/ 37363 h 1854"/>
                    <a:gd name="T48" fmla="*/ 41010 w 1152"/>
                    <a:gd name="T49" fmla="*/ 51236 h 1854"/>
                    <a:gd name="T50" fmla="*/ 32222 w 1152"/>
                    <a:gd name="T51" fmla="*/ 65164 h 1854"/>
                    <a:gd name="T52" fmla="*/ 21997 w 1152"/>
                    <a:gd name="T53" fmla="*/ 77599 h 1854"/>
                    <a:gd name="T54" fmla="*/ 11717 w 1152"/>
                    <a:gd name="T55" fmla="*/ 88543 h 1854"/>
                    <a:gd name="T56" fmla="*/ 2929 w 1152"/>
                    <a:gd name="T57" fmla="*/ 96612 h 1854"/>
                    <a:gd name="T58" fmla="*/ 774 w 1152"/>
                    <a:gd name="T59" fmla="*/ 98049 h 1854"/>
                    <a:gd name="T60" fmla="*/ 55 w 1152"/>
                    <a:gd name="T61" fmla="*/ 99542 h 1854"/>
                    <a:gd name="T62" fmla="*/ 774 w 1152"/>
                    <a:gd name="T63" fmla="*/ 101697 h 1854"/>
                    <a:gd name="T64" fmla="*/ 3703 w 1152"/>
                    <a:gd name="T65" fmla="*/ 102471 h 1854"/>
                    <a:gd name="T66" fmla="*/ 6632 w 1152"/>
                    <a:gd name="T67" fmla="*/ 101697 h 1854"/>
                    <a:gd name="T68" fmla="*/ 8788 w 1152"/>
                    <a:gd name="T69" fmla="*/ 100979 h 1854"/>
                    <a:gd name="T70" fmla="*/ 37362 w 1152"/>
                    <a:gd name="T71" fmla="*/ 100979 h 1854"/>
                    <a:gd name="T72" fmla="*/ 44658 w 1152"/>
                    <a:gd name="T73" fmla="*/ 101697 h 1854"/>
                    <a:gd name="T74" fmla="*/ 52672 w 1152"/>
                    <a:gd name="T75" fmla="*/ 101697 h 1854"/>
                    <a:gd name="T76" fmla="*/ 54165 w 1152"/>
                    <a:gd name="T77" fmla="*/ 100979 h 1854"/>
                    <a:gd name="T78" fmla="*/ 56375 w 1152"/>
                    <a:gd name="T79" fmla="*/ 98768 h 1854"/>
                    <a:gd name="T80" fmla="*/ 61460 w 1152"/>
                    <a:gd name="T81" fmla="*/ 90035 h 1854"/>
                    <a:gd name="T82" fmla="*/ 63671 w 1152"/>
                    <a:gd name="T83" fmla="*/ 86332 h 1854"/>
                    <a:gd name="T84" fmla="*/ 62234 w 1152"/>
                    <a:gd name="T85" fmla="*/ 84177 h 1854"/>
                    <a:gd name="T86" fmla="*/ 60023 w 1152"/>
                    <a:gd name="T87" fmla="*/ 83403 h 1854"/>
                    <a:gd name="T88" fmla="*/ 57094 w 1152"/>
                    <a:gd name="T89" fmla="*/ 84177 h 1854"/>
                    <a:gd name="T90" fmla="*/ 55602 w 1152"/>
                    <a:gd name="T91" fmla="*/ 86332 h 1854"/>
                    <a:gd name="T92" fmla="*/ 52672 w 1152"/>
                    <a:gd name="T93" fmla="*/ 91472 h 1854"/>
                    <a:gd name="T94" fmla="*/ 50517 w 1152"/>
                    <a:gd name="T95" fmla="*/ 92965 h 1854"/>
                    <a:gd name="T96" fmla="*/ 49024 w 1152"/>
                    <a:gd name="T97" fmla="*/ 93683 h 1854"/>
                    <a:gd name="T98" fmla="*/ 25645 w 1152"/>
                    <a:gd name="T99" fmla="*/ 93683 h 1854"/>
                    <a:gd name="T100" fmla="*/ 16139 w 1152"/>
                    <a:gd name="T101" fmla="*/ 92965 h 1854"/>
                    <a:gd name="T102" fmla="*/ 24153 w 1152"/>
                    <a:gd name="T103" fmla="*/ 84895 h 1854"/>
                    <a:gd name="T104" fmla="*/ 33659 w 1152"/>
                    <a:gd name="T105" fmla="*/ 74670 h 1854"/>
                    <a:gd name="T106" fmla="*/ 42447 w 1152"/>
                    <a:gd name="T107" fmla="*/ 62953 h 1854"/>
                    <a:gd name="T108" fmla="*/ 50517 w 1152"/>
                    <a:gd name="T109" fmla="*/ 50517 h 1854"/>
                    <a:gd name="T110" fmla="*/ 55602 w 1152"/>
                    <a:gd name="T111" fmla="*/ 38081 h 1854"/>
                    <a:gd name="T112" fmla="*/ 57812 w 1152"/>
                    <a:gd name="T113" fmla="*/ 24927 h 1854"/>
                    <a:gd name="T114" fmla="*/ 57094 w 1152"/>
                    <a:gd name="T115" fmla="*/ 15420 h 1854"/>
                    <a:gd name="T116" fmla="*/ 52672 w 1152"/>
                    <a:gd name="T117" fmla="*/ 7351 h 1854"/>
                    <a:gd name="T118" fmla="*/ 44658 w 1152"/>
                    <a:gd name="T119" fmla="*/ 2211 h 1854"/>
                    <a:gd name="T120" fmla="*/ 32941 w 1152"/>
                    <a:gd name="T121" fmla="*/ 55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66AC6781-8BBA-4D67-AFA8-EDFA556723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1492 w 1192"/>
                    <a:gd name="T1" fmla="*/ 774 h 1034"/>
                    <a:gd name="T2" fmla="*/ 1492 w 1192"/>
                    <a:gd name="T3" fmla="*/ 5914 h 1034"/>
                    <a:gd name="T4" fmla="*/ 10999 w 1192"/>
                    <a:gd name="T5" fmla="*/ 8125 h 1034"/>
                    <a:gd name="T6" fmla="*/ 27082 w 1192"/>
                    <a:gd name="T7" fmla="*/ 28575 h 1034"/>
                    <a:gd name="T8" fmla="*/ 23435 w 1192"/>
                    <a:gd name="T9" fmla="*/ 33715 h 1034"/>
                    <a:gd name="T10" fmla="*/ 15365 w 1192"/>
                    <a:gd name="T11" fmla="*/ 43940 h 1034"/>
                    <a:gd name="T12" fmla="*/ 10280 w 1192"/>
                    <a:gd name="T13" fmla="*/ 46869 h 1034"/>
                    <a:gd name="T14" fmla="*/ 2929 w 1192"/>
                    <a:gd name="T15" fmla="*/ 50517 h 1034"/>
                    <a:gd name="T16" fmla="*/ 4422 w 1192"/>
                    <a:gd name="T17" fmla="*/ 53446 h 1034"/>
                    <a:gd name="T18" fmla="*/ 23435 w 1192"/>
                    <a:gd name="T19" fmla="*/ 54164 h 1034"/>
                    <a:gd name="T20" fmla="*/ 29293 w 1192"/>
                    <a:gd name="T21" fmla="*/ 53446 h 1034"/>
                    <a:gd name="T22" fmla="*/ 30730 w 1192"/>
                    <a:gd name="T23" fmla="*/ 49080 h 1034"/>
                    <a:gd name="T24" fmla="*/ 23435 w 1192"/>
                    <a:gd name="T25" fmla="*/ 46869 h 1034"/>
                    <a:gd name="T26" fmla="*/ 24153 w 1192"/>
                    <a:gd name="T27" fmla="*/ 44658 h 1034"/>
                    <a:gd name="T28" fmla="*/ 28575 w 1192"/>
                    <a:gd name="T29" fmla="*/ 38799 h 1034"/>
                    <a:gd name="T30" fmla="*/ 34433 w 1192"/>
                    <a:gd name="T31" fmla="*/ 39573 h 1034"/>
                    <a:gd name="T32" fmla="*/ 40237 w 1192"/>
                    <a:gd name="T33" fmla="*/ 46869 h 1034"/>
                    <a:gd name="T34" fmla="*/ 40237 w 1192"/>
                    <a:gd name="T35" fmla="*/ 50517 h 1034"/>
                    <a:gd name="T36" fmla="*/ 37307 w 1192"/>
                    <a:gd name="T37" fmla="*/ 52009 h 1034"/>
                    <a:gd name="T38" fmla="*/ 38081 w 1192"/>
                    <a:gd name="T39" fmla="*/ 55657 h 1034"/>
                    <a:gd name="T40" fmla="*/ 60023 w 1192"/>
                    <a:gd name="T41" fmla="*/ 57094 h 1034"/>
                    <a:gd name="T42" fmla="*/ 65882 w 1192"/>
                    <a:gd name="T43" fmla="*/ 54164 h 1034"/>
                    <a:gd name="T44" fmla="*/ 60742 w 1192"/>
                    <a:gd name="T45" fmla="*/ 51235 h 1034"/>
                    <a:gd name="T46" fmla="*/ 53446 w 1192"/>
                    <a:gd name="T47" fmla="*/ 49798 h 1034"/>
                    <a:gd name="T48" fmla="*/ 49025 w 1192"/>
                    <a:gd name="T49" fmla="*/ 45432 h 1034"/>
                    <a:gd name="T50" fmla="*/ 35870 w 1192"/>
                    <a:gd name="T51" fmla="*/ 28575 h 1034"/>
                    <a:gd name="T52" fmla="*/ 46095 w 1192"/>
                    <a:gd name="T53" fmla="*/ 14702 h 1034"/>
                    <a:gd name="T54" fmla="*/ 54165 w 1192"/>
                    <a:gd name="T55" fmla="*/ 10999 h 1034"/>
                    <a:gd name="T56" fmla="*/ 64390 w 1192"/>
                    <a:gd name="T57" fmla="*/ 10280 h 1034"/>
                    <a:gd name="T58" fmla="*/ 62179 w 1192"/>
                    <a:gd name="T59" fmla="*/ 4422 h 1034"/>
                    <a:gd name="T60" fmla="*/ 35870 w 1192"/>
                    <a:gd name="T61" fmla="*/ 5195 h 1034"/>
                    <a:gd name="T62" fmla="*/ 35870 w 1192"/>
                    <a:gd name="T63" fmla="*/ 10280 h 1034"/>
                    <a:gd name="T64" fmla="*/ 38081 w 1192"/>
                    <a:gd name="T65" fmla="*/ 11772 h 1034"/>
                    <a:gd name="T66" fmla="*/ 34433 w 1192"/>
                    <a:gd name="T67" fmla="*/ 17631 h 1034"/>
                    <a:gd name="T68" fmla="*/ 27801 w 1192"/>
                    <a:gd name="T69" fmla="*/ 16857 h 1034"/>
                    <a:gd name="T70" fmla="*/ 22716 w 1192"/>
                    <a:gd name="T71" fmla="*/ 9562 h 1034"/>
                    <a:gd name="T72" fmla="*/ 23435 w 1192"/>
                    <a:gd name="T73" fmla="*/ 7351 h 1034"/>
                    <a:gd name="T74" fmla="*/ 29293 w 1192"/>
                    <a:gd name="T75" fmla="*/ 5914 h 1034"/>
                    <a:gd name="T76" fmla="*/ 30012 w 1192"/>
                    <a:gd name="T77" fmla="*/ 2266 h 1034"/>
                    <a:gd name="T78" fmla="*/ 27082 w 1192"/>
                    <a:gd name="T79" fmla="*/ 55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148D5225-BCBB-4579-89C6-DBA3D996EB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40236 w 1086"/>
                    <a:gd name="T1" fmla="*/ 774 h 1814"/>
                    <a:gd name="T2" fmla="*/ 18294 w 1086"/>
                    <a:gd name="T3" fmla="*/ 1492 h 1814"/>
                    <a:gd name="T4" fmla="*/ 7351 w 1086"/>
                    <a:gd name="T5" fmla="*/ 5140 h 1814"/>
                    <a:gd name="T6" fmla="*/ 5859 w 1086"/>
                    <a:gd name="T7" fmla="*/ 21942 h 1814"/>
                    <a:gd name="T8" fmla="*/ 3703 w 1086"/>
                    <a:gd name="T9" fmla="*/ 37307 h 1814"/>
                    <a:gd name="T10" fmla="*/ 3703 w 1086"/>
                    <a:gd name="T11" fmla="*/ 43166 h 1814"/>
                    <a:gd name="T12" fmla="*/ 8069 w 1086"/>
                    <a:gd name="T13" fmla="*/ 51235 h 1814"/>
                    <a:gd name="T14" fmla="*/ 16857 w 1086"/>
                    <a:gd name="T15" fmla="*/ 49743 h 1814"/>
                    <a:gd name="T16" fmla="*/ 30730 w 1086"/>
                    <a:gd name="T17" fmla="*/ 47588 h 1814"/>
                    <a:gd name="T18" fmla="*/ 46869 w 1086"/>
                    <a:gd name="T19" fmla="*/ 53446 h 1814"/>
                    <a:gd name="T20" fmla="*/ 51235 w 1086"/>
                    <a:gd name="T21" fmla="*/ 65882 h 1814"/>
                    <a:gd name="T22" fmla="*/ 43939 w 1086"/>
                    <a:gd name="T23" fmla="*/ 84121 h 1814"/>
                    <a:gd name="T24" fmla="*/ 20505 w 1086"/>
                    <a:gd name="T25" fmla="*/ 92909 h 1814"/>
                    <a:gd name="T26" fmla="*/ 11717 w 1086"/>
                    <a:gd name="T27" fmla="*/ 91472 h 1814"/>
                    <a:gd name="T28" fmla="*/ 8069 w 1086"/>
                    <a:gd name="T29" fmla="*/ 87824 h 1814"/>
                    <a:gd name="T30" fmla="*/ 11717 w 1086"/>
                    <a:gd name="T31" fmla="*/ 84895 h 1814"/>
                    <a:gd name="T32" fmla="*/ 15365 w 1086"/>
                    <a:gd name="T33" fmla="*/ 80473 h 1814"/>
                    <a:gd name="T34" fmla="*/ 9562 w 1086"/>
                    <a:gd name="T35" fmla="*/ 75388 h 1814"/>
                    <a:gd name="T36" fmla="*/ 2929 w 1086"/>
                    <a:gd name="T37" fmla="*/ 78318 h 1814"/>
                    <a:gd name="T38" fmla="*/ 55 w 1086"/>
                    <a:gd name="T39" fmla="*/ 86332 h 1814"/>
                    <a:gd name="T40" fmla="*/ 8788 w 1086"/>
                    <a:gd name="T41" fmla="*/ 98768 h 1814"/>
                    <a:gd name="T42" fmla="*/ 20505 w 1086"/>
                    <a:gd name="T43" fmla="*/ 100260 h 1814"/>
                    <a:gd name="T44" fmla="*/ 50517 w 1086"/>
                    <a:gd name="T45" fmla="*/ 89261 h 1814"/>
                    <a:gd name="T46" fmla="*/ 60023 w 1086"/>
                    <a:gd name="T47" fmla="*/ 66600 h 1814"/>
                    <a:gd name="T48" fmla="*/ 53446 w 1086"/>
                    <a:gd name="T49" fmla="*/ 48306 h 1814"/>
                    <a:gd name="T50" fmla="*/ 31504 w 1086"/>
                    <a:gd name="T51" fmla="*/ 39518 h 1814"/>
                    <a:gd name="T52" fmla="*/ 19787 w 1086"/>
                    <a:gd name="T53" fmla="*/ 41010 h 1814"/>
                    <a:gd name="T54" fmla="*/ 11717 w 1086"/>
                    <a:gd name="T55" fmla="*/ 42447 h 1814"/>
                    <a:gd name="T56" fmla="*/ 21997 w 1086"/>
                    <a:gd name="T57" fmla="*/ 9506 h 1814"/>
                    <a:gd name="T58" fmla="*/ 48306 w 1086"/>
                    <a:gd name="T59" fmla="*/ 8788 h 1814"/>
                    <a:gd name="T60" fmla="*/ 54164 w 1086"/>
                    <a:gd name="T61" fmla="*/ 4422 h 1814"/>
                    <a:gd name="T62" fmla="*/ 47587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5E71F59A-05C6-4953-A6B5-4B4281423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7801 w 2595"/>
                    <a:gd name="T1" fmla="*/ 55 h 2595"/>
                    <a:gd name="T2" fmla="*/ 0 w 2595"/>
                    <a:gd name="T3" fmla="*/ 27856 h 2595"/>
                    <a:gd name="T4" fmla="*/ 0 w 2595"/>
                    <a:gd name="T5" fmla="*/ 113414 h 2595"/>
                    <a:gd name="T6" fmla="*/ 27801 w 2595"/>
                    <a:gd name="T7" fmla="*/ 143426 h 2595"/>
                    <a:gd name="T8" fmla="*/ 113414 w 2595"/>
                    <a:gd name="T9" fmla="*/ 143426 h 2595"/>
                    <a:gd name="T10" fmla="*/ 143371 w 2595"/>
                    <a:gd name="T11" fmla="*/ 113414 h 2595"/>
                    <a:gd name="T12" fmla="*/ 143371 w 2595"/>
                    <a:gd name="T13" fmla="*/ 27856 h 2595"/>
                    <a:gd name="T14" fmla="*/ 113414 w 2595"/>
                    <a:gd name="T15" fmla="*/ 55 h 2595"/>
                    <a:gd name="T16" fmla="*/ 27801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503BB270-302F-4C9B-A41D-C6A043D1A4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7801 w 2595"/>
                    <a:gd name="T1" fmla="*/ 55 h 2595"/>
                    <a:gd name="T2" fmla="*/ 0 w 2595"/>
                    <a:gd name="T3" fmla="*/ 30730 h 2595"/>
                    <a:gd name="T4" fmla="*/ 0 w 2595"/>
                    <a:gd name="T5" fmla="*/ 115625 h 2595"/>
                    <a:gd name="T6" fmla="*/ 27801 w 2595"/>
                    <a:gd name="T7" fmla="*/ 143426 h 2595"/>
                    <a:gd name="T8" fmla="*/ 113414 w 2595"/>
                    <a:gd name="T9" fmla="*/ 143426 h 2595"/>
                    <a:gd name="T10" fmla="*/ 143371 w 2595"/>
                    <a:gd name="T11" fmla="*/ 115625 h 2595"/>
                    <a:gd name="T12" fmla="*/ 143371 w 2595"/>
                    <a:gd name="T13" fmla="*/ 30730 h 2595"/>
                    <a:gd name="T14" fmla="*/ 113414 w 2595"/>
                    <a:gd name="T15" fmla="*/ 55 h 2595"/>
                    <a:gd name="T16" fmla="*/ 27801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FC5687E7-EF47-408F-B640-6721BAA711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7801 w 2595"/>
                    <a:gd name="T1" fmla="*/ 0 h 6129"/>
                    <a:gd name="T2" fmla="*/ 0 w 2595"/>
                    <a:gd name="T3" fmla="*/ 30730 h 6129"/>
                    <a:gd name="T4" fmla="*/ 0 w 2595"/>
                    <a:gd name="T5" fmla="*/ 310894 h 6129"/>
                    <a:gd name="T6" fmla="*/ 27801 w 2595"/>
                    <a:gd name="T7" fmla="*/ 338695 h 6129"/>
                    <a:gd name="T8" fmla="*/ 113414 w 2595"/>
                    <a:gd name="T9" fmla="*/ 338695 h 6129"/>
                    <a:gd name="T10" fmla="*/ 143371 w 2595"/>
                    <a:gd name="T11" fmla="*/ 310894 h 6129"/>
                    <a:gd name="T12" fmla="*/ 143371 w 2595"/>
                    <a:gd name="T13" fmla="*/ 30730 h 6129"/>
                    <a:gd name="T14" fmla="*/ 113414 w 2595"/>
                    <a:gd name="T15" fmla="*/ 0 h 6129"/>
                    <a:gd name="T16" fmla="*/ 27801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12B9B071-48B1-4FB0-BC42-DB87C9D9B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55 w 5030"/>
                <a:gd name="T1" fmla="*/ 55 h 34360"/>
                <a:gd name="T2" fmla="*/ 55 w 5030"/>
                <a:gd name="T3" fmla="*/ 1899022 h 34360"/>
                <a:gd name="T4" fmla="*/ 278008 w 5030"/>
                <a:gd name="T5" fmla="*/ 1899022 h 34360"/>
                <a:gd name="T6" fmla="*/ 278008 w 5030"/>
                <a:gd name="T7" fmla="*/ 55 h 34360"/>
                <a:gd name="T8" fmla="*/ 55 w 5030"/>
                <a:gd name="T9" fmla="*/ 55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EB235E1F-DE5A-4F19-A665-C00E8BB96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55 h 34360"/>
                <a:gd name="T2" fmla="*/ 0 w 728"/>
                <a:gd name="T3" fmla="*/ 1899022 h 34360"/>
                <a:gd name="T4" fmla="*/ 40237 w 728"/>
                <a:gd name="T5" fmla="*/ 1899022 h 34360"/>
                <a:gd name="T6" fmla="*/ 40237 w 728"/>
                <a:gd name="T7" fmla="*/ 55 h 34360"/>
                <a:gd name="T8" fmla="*/ 0 w 728"/>
                <a:gd name="T9" fmla="*/ 55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2BFBA305-DEBE-461B-B8B7-1372BF0A8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55 h 160"/>
                <a:gd name="T2" fmla="*/ 0 w 3309"/>
                <a:gd name="T3" fmla="*/ 8788 h 160"/>
                <a:gd name="T4" fmla="*/ 182888 w 3309"/>
                <a:gd name="T5" fmla="*/ 8788 h 160"/>
                <a:gd name="T6" fmla="*/ 182888 w 3309"/>
                <a:gd name="T7" fmla="*/ 55 h 160"/>
                <a:gd name="T8" fmla="*/ 0 w 3309"/>
                <a:gd name="T9" fmla="*/ 5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CAE65F81-5EBB-4386-A872-DC92B988D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ACB4D24C-4C81-4ADF-8714-E8EEAEC09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55 w 2211"/>
                <a:gd name="T1" fmla="*/ 0 h 226"/>
                <a:gd name="T2" fmla="*/ 55 w 2211"/>
                <a:gd name="T3" fmla="*/ 12436 h 226"/>
                <a:gd name="T4" fmla="*/ 122202 w 2211"/>
                <a:gd name="T5" fmla="*/ 12436 h 226"/>
                <a:gd name="T6" fmla="*/ 122202 w 2211"/>
                <a:gd name="T7" fmla="*/ 0 h 226"/>
                <a:gd name="T8" fmla="*/ 55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B53D9BA1-4938-4CEF-87EB-C3E8D7F2B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3776E901-444F-45EC-9577-30588D550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55 w 2211"/>
                <a:gd name="T1" fmla="*/ 0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0 h 173"/>
                <a:gd name="T8" fmla="*/ 55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B00B090A-B895-44CA-9954-AE832C2A5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91137E3A-8511-4C6F-8F15-137351539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D9D5329B-9E80-4992-A550-9AB965D0A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F17B29E3-BC90-456C-ACF5-3E4024E69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55 w 2211"/>
                <a:gd name="T1" fmla="*/ 0 h 226"/>
                <a:gd name="T2" fmla="*/ 55 w 2211"/>
                <a:gd name="T3" fmla="*/ 12436 h 226"/>
                <a:gd name="T4" fmla="*/ 122202 w 2211"/>
                <a:gd name="T5" fmla="*/ 12436 h 226"/>
                <a:gd name="T6" fmla="*/ 122202 w 2211"/>
                <a:gd name="T7" fmla="*/ 0 h 226"/>
                <a:gd name="T8" fmla="*/ 55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C8164D72-39EB-4D1A-86A1-FDFE85A9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18FB13DB-6A1E-4DF1-9C20-47E39BAE1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55 w 2211"/>
                <a:gd name="T1" fmla="*/ 55 h 226"/>
                <a:gd name="T2" fmla="*/ 55 w 2211"/>
                <a:gd name="T3" fmla="*/ 12491 h 226"/>
                <a:gd name="T4" fmla="*/ 122202 w 2211"/>
                <a:gd name="T5" fmla="*/ 12491 h 226"/>
                <a:gd name="T6" fmla="*/ 122202 w 2211"/>
                <a:gd name="T7" fmla="*/ 55 h 226"/>
                <a:gd name="T8" fmla="*/ 55 w 2211"/>
                <a:gd name="T9" fmla="*/ 55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47AC5087-E476-48F6-9256-36F887BCF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55 w 2211"/>
                <a:gd name="T1" fmla="*/ 55 h 160"/>
                <a:gd name="T2" fmla="*/ 55 w 2211"/>
                <a:gd name="T3" fmla="*/ 8843 h 160"/>
                <a:gd name="T4" fmla="*/ 122202 w 2211"/>
                <a:gd name="T5" fmla="*/ 8843 h 160"/>
                <a:gd name="T6" fmla="*/ 122202 w 2211"/>
                <a:gd name="T7" fmla="*/ 55 h 160"/>
                <a:gd name="T8" fmla="*/ 55 w 2211"/>
                <a:gd name="T9" fmla="*/ 5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1A634942-C195-4864-818D-CDA693C61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55 w 2211"/>
                <a:gd name="T1" fmla="*/ 0 h 160"/>
                <a:gd name="T2" fmla="*/ 55 w 2211"/>
                <a:gd name="T3" fmla="*/ 8788 h 160"/>
                <a:gd name="T4" fmla="*/ 122202 w 2211"/>
                <a:gd name="T5" fmla="*/ 8788 h 160"/>
                <a:gd name="T6" fmla="*/ 122202 w 2211"/>
                <a:gd name="T7" fmla="*/ 0 h 160"/>
                <a:gd name="T8" fmla="*/ 55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746FEF1F-C57B-4D0D-9843-E8154F3C0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55 w 2211"/>
                <a:gd name="T1" fmla="*/ 0 h 160"/>
                <a:gd name="T2" fmla="*/ 55 w 2211"/>
                <a:gd name="T3" fmla="*/ 8788 h 160"/>
                <a:gd name="T4" fmla="*/ 122202 w 2211"/>
                <a:gd name="T5" fmla="*/ 8788 h 160"/>
                <a:gd name="T6" fmla="*/ 122202 w 2211"/>
                <a:gd name="T7" fmla="*/ 0 h 160"/>
                <a:gd name="T8" fmla="*/ 55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4550CD24-19D5-4756-A4BD-58EC13F6C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55 w 2211"/>
                <a:gd name="T1" fmla="*/ 0 h 173"/>
                <a:gd name="T2" fmla="*/ 55 w 2211"/>
                <a:gd name="T3" fmla="*/ 9507 h 173"/>
                <a:gd name="T4" fmla="*/ 122202 w 2211"/>
                <a:gd name="T5" fmla="*/ 9507 h 173"/>
                <a:gd name="T6" fmla="*/ 122202 w 2211"/>
                <a:gd name="T7" fmla="*/ 0 h 173"/>
                <a:gd name="T8" fmla="*/ 55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7A84296B-7C9F-4420-82C2-2300CD3B2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55 w 2211"/>
                <a:gd name="T1" fmla="*/ 55 h 226"/>
                <a:gd name="T2" fmla="*/ 55 w 2211"/>
                <a:gd name="T3" fmla="*/ 12491 h 226"/>
                <a:gd name="T4" fmla="*/ 122202 w 2211"/>
                <a:gd name="T5" fmla="*/ 12491 h 226"/>
                <a:gd name="T6" fmla="*/ 122202 w 2211"/>
                <a:gd name="T7" fmla="*/ 55 h 226"/>
                <a:gd name="T8" fmla="*/ 55 w 2211"/>
                <a:gd name="T9" fmla="*/ 55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DB1E16C6-35E3-4937-9B00-0D7D5F053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12436 h 226"/>
                <a:gd name="T4" fmla="*/ 182888 w 3309"/>
                <a:gd name="T5" fmla="*/ 12436 h 226"/>
                <a:gd name="T6" fmla="*/ 182888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0B74E052-F91D-4351-A6FB-F21C1B2F5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9562 h 173"/>
                <a:gd name="T4" fmla="*/ 182888 w 3309"/>
                <a:gd name="T5" fmla="*/ 9562 h 173"/>
                <a:gd name="T6" fmla="*/ 182888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98E8134C-6405-4460-9C2B-1E37FBE97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8788 h 160"/>
                <a:gd name="T4" fmla="*/ 182888 w 3309"/>
                <a:gd name="T5" fmla="*/ 8788 h 160"/>
                <a:gd name="T6" fmla="*/ 182888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624C5983-9289-49CB-B805-7D9837268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55 h 173"/>
                <a:gd name="T2" fmla="*/ 0 w 3309"/>
                <a:gd name="T3" fmla="*/ 9562 h 173"/>
                <a:gd name="T4" fmla="*/ 182888 w 3309"/>
                <a:gd name="T5" fmla="*/ 9562 h 173"/>
                <a:gd name="T6" fmla="*/ 182888 w 3309"/>
                <a:gd name="T7" fmla="*/ 55 h 173"/>
                <a:gd name="T8" fmla="*/ 0 w 3309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1DF06192-8018-4F29-ADCD-311DD551886D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C8B218E0-86CA-4BC8-AE5D-AC23C769B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12436 w 5189"/>
                <a:gd name="T3" fmla="*/ 182888 h 13466"/>
                <a:gd name="T4" fmla="*/ 203172 w 5189"/>
                <a:gd name="T5" fmla="*/ 744211 h 13466"/>
                <a:gd name="T6" fmla="*/ 207041 w 5189"/>
                <a:gd name="T7" fmla="*/ 743934 h 13466"/>
                <a:gd name="T8" fmla="*/ 286796 w 5189"/>
                <a:gd name="T9" fmla="*/ 414801 h 13466"/>
                <a:gd name="T10" fmla="*/ 286796 w 5189"/>
                <a:gd name="T11" fmla="*/ 414801 h 13466"/>
                <a:gd name="T12" fmla="*/ 210744 w 5189"/>
                <a:gd name="T13" fmla="*/ 453214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3392F7F1-DA85-4383-9904-F77C593EBDD3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7123D033-0DA8-411C-ADA6-92C0D87BE52D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8FBA5852-5D68-4639-8C79-022330F11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182335 w 4461"/>
                <a:gd name="T1" fmla="*/ 0 h 4053"/>
                <a:gd name="T2" fmla="*/ 170508 w 4461"/>
                <a:gd name="T3" fmla="*/ 32333 h 4053"/>
                <a:gd name="T4" fmla="*/ 154314 w 4461"/>
                <a:gd name="T5" fmla="*/ 74835 h 4053"/>
                <a:gd name="T6" fmla="*/ 96114 w 4461"/>
                <a:gd name="T7" fmla="*/ 38855 h 4053"/>
                <a:gd name="T8" fmla="*/ 84895 w 4461"/>
                <a:gd name="T9" fmla="*/ 50627 h 4053"/>
                <a:gd name="T10" fmla="*/ 78428 w 4461"/>
                <a:gd name="T11" fmla="*/ 167855 h 4053"/>
                <a:gd name="T12" fmla="*/ 70248 w 4461"/>
                <a:gd name="T13" fmla="*/ 166197 h 4053"/>
                <a:gd name="T14" fmla="*/ 11662 w 4461"/>
                <a:gd name="T15" fmla="*/ 133256 h 4053"/>
                <a:gd name="T16" fmla="*/ 5914 w 4461"/>
                <a:gd name="T17" fmla="*/ 160338 h 4053"/>
                <a:gd name="T18" fmla="*/ 55 w 4461"/>
                <a:gd name="T19" fmla="*/ 187420 h 4053"/>
                <a:gd name="T20" fmla="*/ 36589 w 4461"/>
                <a:gd name="T21" fmla="*/ 223954 h 4053"/>
                <a:gd name="T22" fmla="*/ 209970 w 4461"/>
                <a:gd name="T23" fmla="*/ 205659 h 4053"/>
                <a:gd name="T24" fmla="*/ 243630 w 4461"/>
                <a:gd name="T25" fmla="*/ 74725 h 4053"/>
                <a:gd name="T26" fmla="*/ 182335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CDF894FF-E2CC-4687-8BDC-8B4CC4BCE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199193 w 3919"/>
                <a:gd name="T1" fmla="*/ 55 h 2359"/>
                <a:gd name="T2" fmla="*/ 194606 w 3919"/>
                <a:gd name="T3" fmla="*/ 1216 h 2359"/>
                <a:gd name="T4" fmla="*/ 5859 w 3919"/>
                <a:gd name="T5" fmla="*/ 22384 h 2359"/>
                <a:gd name="T6" fmla="*/ 55 w 3919"/>
                <a:gd name="T7" fmla="*/ 28243 h 2359"/>
                <a:gd name="T8" fmla="*/ 8788 w 3919"/>
                <a:gd name="T9" fmla="*/ 123363 h 2359"/>
                <a:gd name="T10" fmla="*/ 15365 w 3919"/>
                <a:gd name="T11" fmla="*/ 130382 h 2359"/>
                <a:gd name="T12" fmla="*/ 18294 w 3919"/>
                <a:gd name="T13" fmla="*/ 129221 h 2359"/>
                <a:gd name="T14" fmla="*/ 209971 w 3919"/>
                <a:gd name="T15" fmla="*/ 107998 h 2359"/>
                <a:gd name="T16" fmla="*/ 216548 w 3919"/>
                <a:gd name="T17" fmla="*/ 98491 h 2359"/>
                <a:gd name="T18" fmla="*/ 207041 w 3919"/>
                <a:gd name="T19" fmla="*/ 7019 h 2359"/>
                <a:gd name="T20" fmla="*/ 199193 w 3919"/>
                <a:gd name="T21" fmla="*/ 55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A8875530-F090-4118-96DC-3E7D4763F69D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08836 w 3866"/>
                <a:gd name="T1" fmla="*/ 0 h 1398"/>
                <a:gd name="T2" fmla="*/ 56 w 3866"/>
                <a:gd name="T3" fmla="*/ 24155 h 1398"/>
                <a:gd name="T4" fmla="*/ 5909 w 3866"/>
                <a:gd name="T5" fmla="*/ 70253 h 1398"/>
                <a:gd name="T6" fmla="*/ 12544 w 3866"/>
                <a:gd name="T7" fmla="*/ 77273 h 1398"/>
                <a:gd name="T8" fmla="*/ 15498 w 3866"/>
                <a:gd name="T9" fmla="*/ 76112 h 1398"/>
                <a:gd name="T10" fmla="*/ 208836 w 3866"/>
                <a:gd name="T11" fmla="*/ 54887 h 1398"/>
                <a:gd name="T12" fmla="*/ 215470 w 3866"/>
                <a:gd name="T13" fmla="*/ 45380 h 1398"/>
                <a:gd name="T14" fmla="*/ 20883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F90CB4C7-FB8A-492F-B3E4-B5EDFDCC4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145636 w 4342"/>
                <a:gd name="T1" fmla="*/ 55 h 4381"/>
                <a:gd name="T2" fmla="*/ 5914 w 4342"/>
                <a:gd name="T3" fmla="*/ 170508 h 4381"/>
                <a:gd name="T4" fmla="*/ 156469 w 4342"/>
                <a:gd name="T5" fmla="*/ 242083 h 4381"/>
                <a:gd name="T6" fmla="*/ 239982 w 4342"/>
                <a:gd name="T7" fmla="*/ 204112 h 4381"/>
                <a:gd name="T8" fmla="*/ 145636 w 4342"/>
                <a:gd name="T9" fmla="*/ 55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EF184AB1-ACCD-4724-B353-432ABE2F6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121484 w 6447"/>
                <a:gd name="T1" fmla="*/ 55 h 15447"/>
                <a:gd name="T2" fmla="*/ 55 w 6447"/>
                <a:gd name="T3" fmla="*/ 817167 h 15447"/>
                <a:gd name="T4" fmla="*/ 234124 w 6447"/>
                <a:gd name="T5" fmla="*/ 853701 h 15447"/>
                <a:gd name="T6" fmla="*/ 356271 w 6447"/>
                <a:gd name="T7" fmla="*/ 33715 h 15447"/>
                <a:gd name="T8" fmla="*/ 121484 w 6447"/>
                <a:gd name="T9" fmla="*/ 55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FC986A03-0B79-469A-AB8C-478320FFC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121483 w 4409"/>
                <a:gd name="T1" fmla="*/ 55 h 15169"/>
                <a:gd name="T2" fmla="*/ 55 w 4409"/>
                <a:gd name="T3" fmla="*/ 820097 h 15169"/>
                <a:gd name="T4" fmla="*/ 121483 w 4409"/>
                <a:gd name="T5" fmla="*/ 838336 h 15169"/>
                <a:gd name="T6" fmla="*/ 243630 w 4409"/>
                <a:gd name="T7" fmla="*/ 18350 h 15169"/>
                <a:gd name="T8" fmla="*/ 121483 w 4409"/>
                <a:gd name="T9" fmla="*/ 55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D98F2CAE-4C89-45D1-9C2F-F93457551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142984 w 4348"/>
                <a:gd name="T1" fmla="*/ 0 h 4380"/>
                <a:gd name="T2" fmla="*/ 5472 w 4348"/>
                <a:gd name="T3" fmla="*/ 170453 h 4380"/>
                <a:gd name="T4" fmla="*/ 156414 w 4348"/>
                <a:gd name="T5" fmla="*/ 242083 h 4380"/>
                <a:gd name="T6" fmla="*/ 240259 w 4348"/>
                <a:gd name="T7" fmla="*/ 204112 h 4380"/>
                <a:gd name="T8" fmla="*/ 142984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DC472FE1-9767-4592-896F-DD3E4047C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46095 w 1443"/>
                <a:gd name="T1" fmla="*/ 0 h 1398"/>
                <a:gd name="T2" fmla="*/ 0 w 1443"/>
                <a:gd name="T3" fmla="*/ 57812 h 1398"/>
                <a:gd name="T4" fmla="*/ 36589 w 1443"/>
                <a:gd name="T5" fmla="*/ 76106 h 1398"/>
                <a:gd name="T6" fmla="*/ 48859 w 1443"/>
                <a:gd name="T7" fmla="*/ 77212 h 1398"/>
                <a:gd name="T8" fmla="*/ 79755 w 1443"/>
                <a:gd name="T9" fmla="*/ 70248 h 1398"/>
                <a:gd name="T10" fmla="*/ 46095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3EC80F12-5202-436D-9BC5-58A176FBC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55 h 17432"/>
                <a:gd name="T2" fmla="*/ 0 w 14070"/>
                <a:gd name="T3" fmla="*/ 758636 h 17432"/>
                <a:gd name="T4" fmla="*/ 171171 w 14070"/>
                <a:gd name="T5" fmla="*/ 963467 h 17432"/>
                <a:gd name="T6" fmla="*/ 606423 w 14070"/>
                <a:gd name="T7" fmla="*/ 963467 h 17432"/>
                <a:gd name="T8" fmla="*/ 777594 w 14070"/>
                <a:gd name="T9" fmla="*/ 758636 h 17432"/>
                <a:gd name="T10" fmla="*/ 777594 w 14070"/>
                <a:gd name="T11" fmla="*/ 55 h 17432"/>
                <a:gd name="T12" fmla="*/ 0 w 14070"/>
                <a:gd name="T13" fmla="*/ 55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84E8A667-64DC-443F-8102-2D3F8BEE5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646714 w 13409"/>
                <a:gd name="T1" fmla="*/ 46 h 17432"/>
                <a:gd name="T2" fmla="*/ 646714 w 13409"/>
                <a:gd name="T3" fmla="*/ 575569 h 17432"/>
                <a:gd name="T4" fmla="*/ 472613 w 13409"/>
                <a:gd name="T5" fmla="*/ 745992 h 17432"/>
                <a:gd name="T6" fmla="*/ 39573 w 13409"/>
                <a:gd name="T7" fmla="*/ 745992 h 17432"/>
                <a:gd name="T8" fmla="*/ 55 w 13409"/>
                <a:gd name="T9" fmla="*/ 740499 h 17432"/>
                <a:gd name="T10" fmla="*/ 55 w 13409"/>
                <a:gd name="T11" fmla="*/ 740499 h 17432"/>
                <a:gd name="T12" fmla="*/ 134638 w 13409"/>
                <a:gd name="T13" fmla="*/ 804661 h 17432"/>
                <a:gd name="T14" fmla="*/ 569889 w 13409"/>
                <a:gd name="T15" fmla="*/ 804661 h 17432"/>
                <a:gd name="T16" fmla="*/ 741060 w 13409"/>
                <a:gd name="T17" fmla="*/ 633592 h 17432"/>
                <a:gd name="T18" fmla="*/ 741060 w 13409"/>
                <a:gd name="T19" fmla="*/ 46 h 17432"/>
                <a:gd name="T20" fmla="*/ 646714 w 13409"/>
                <a:gd name="T21" fmla="*/ 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F1849194-A698-4B62-8415-F04BC0BB0F8D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8337B20F-D61E-4105-939A-2472EDFC57EE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5F2ECEC7-FAE3-4AE2-ADA7-5873D86A2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55 w 11913"/>
                <a:gd name="T1" fmla="*/ 0 h 13898"/>
                <a:gd name="T2" fmla="*/ 55 w 11913"/>
                <a:gd name="T3" fmla="*/ 599845 h 13898"/>
                <a:gd name="T4" fmla="*/ 146355 w 11913"/>
                <a:gd name="T5" fmla="*/ 768087 h 13898"/>
                <a:gd name="T6" fmla="*/ 512077 w 11913"/>
                <a:gd name="T7" fmla="*/ 768087 h 13898"/>
                <a:gd name="T8" fmla="*/ 658377 w 11913"/>
                <a:gd name="T9" fmla="*/ 599845 h 13898"/>
                <a:gd name="T10" fmla="*/ 658377 w 11913"/>
                <a:gd name="T11" fmla="*/ 0 h 13898"/>
                <a:gd name="T12" fmla="*/ 55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BBBF6C78-98D5-4BEC-A0B0-49CCF101C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539878 w 11317"/>
                <a:gd name="T1" fmla="*/ 0 h 13898"/>
                <a:gd name="T2" fmla="*/ 539878 w 11317"/>
                <a:gd name="T3" fmla="*/ 544962 h 13898"/>
                <a:gd name="T4" fmla="*/ 396507 w 11317"/>
                <a:gd name="T5" fmla="*/ 706627 h 13898"/>
                <a:gd name="T6" fmla="*/ 33659 w 11317"/>
                <a:gd name="T7" fmla="*/ 706627 h 13898"/>
                <a:gd name="T8" fmla="*/ 0 w 11317"/>
                <a:gd name="T9" fmla="*/ 703697 h 13898"/>
                <a:gd name="T10" fmla="*/ 0 w 11317"/>
                <a:gd name="T11" fmla="*/ 703697 h 13898"/>
                <a:gd name="T12" fmla="*/ 113414 w 11317"/>
                <a:gd name="T13" fmla="*/ 768087 h 13898"/>
                <a:gd name="T14" fmla="*/ 479136 w 11317"/>
                <a:gd name="T15" fmla="*/ 768087 h 13898"/>
                <a:gd name="T16" fmla="*/ 625436 w 11317"/>
                <a:gd name="T17" fmla="*/ 599845 h 13898"/>
                <a:gd name="T18" fmla="*/ 625436 w 11317"/>
                <a:gd name="T19" fmla="*/ 0 h 13898"/>
                <a:gd name="T20" fmla="*/ 539878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94B1D80D-CC53-4950-9901-AF3EAB7668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3B6C1A56-E3CF-4AA2-844E-63CB53BE0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3703 w 2040"/>
                  <a:gd name="T1" fmla="*/ 1492 h 1775"/>
                  <a:gd name="T2" fmla="*/ 2985 w 2040"/>
                  <a:gd name="T3" fmla="*/ 10280 h 1775"/>
                  <a:gd name="T4" fmla="*/ 19068 w 2040"/>
                  <a:gd name="T5" fmla="*/ 13928 h 1775"/>
                  <a:gd name="T6" fmla="*/ 46151 w 2040"/>
                  <a:gd name="T7" fmla="*/ 49024 h 1775"/>
                  <a:gd name="T8" fmla="*/ 40292 w 2040"/>
                  <a:gd name="T9" fmla="*/ 57094 h 1775"/>
                  <a:gd name="T10" fmla="*/ 26364 w 2040"/>
                  <a:gd name="T11" fmla="*/ 75388 h 1775"/>
                  <a:gd name="T12" fmla="*/ 17631 w 2040"/>
                  <a:gd name="T13" fmla="*/ 79754 h 1775"/>
                  <a:gd name="T14" fmla="*/ 5195 w 2040"/>
                  <a:gd name="T15" fmla="*/ 86332 h 1775"/>
                  <a:gd name="T16" fmla="*/ 8125 w 2040"/>
                  <a:gd name="T17" fmla="*/ 90753 h 1775"/>
                  <a:gd name="T18" fmla="*/ 21279 w 2040"/>
                  <a:gd name="T19" fmla="*/ 92190 h 1775"/>
                  <a:gd name="T20" fmla="*/ 34433 w 2040"/>
                  <a:gd name="T21" fmla="*/ 92190 h 1775"/>
                  <a:gd name="T22" fmla="*/ 51235 w 2040"/>
                  <a:gd name="T23" fmla="*/ 91472 h 1775"/>
                  <a:gd name="T24" fmla="*/ 52728 w 2040"/>
                  <a:gd name="T25" fmla="*/ 83402 h 1775"/>
                  <a:gd name="T26" fmla="*/ 41010 w 2040"/>
                  <a:gd name="T27" fmla="*/ 80528 h 1775"/>
                  <a:gd name="T28" fmla="*/ 41729 w 2040"/>
                  <a:gd name="T29" fmla="*/ 76107 h 1775"/>
                  <a:gd name="T30" fmla="*/ 49080 w 2040"/>
                  <a:gd name="T31" fmla="*/ 67319 h 1775"/>
                  <a:gd name="T32" fmla="*/ 60023 w 2040"/>
                  <a:gd name="T33" fmla="*/ 67319 h 1775"/>
                  <a:gd name="T34" fmla="*/ 68811 w 2040"/>
                  <a:gd name="T35" fmla="*/ 80528 h 1775"/>
                  <a:gd name="T36" fmla="*/ 69530 w 2040"/>
                  <a:gd name="T37" fmla="*/ 85613 h 1775"/>
                  <a:gd name="T38" fmla="*/ 63671 w 2040"/>
                  <a:gd name="T39" fmla="*/ 88542 h 1775"/>
                  <a:gd name="T40" fmla="*/ 65163 w 2040"/>
                  <a:gd name="T41" fmla="*/ 95838 h 1775"/>
                  <a:gd name="T42" fmla="*/ 79810 w 2040"/>
                  <a:gd name="T43" fmla="*/ 97330 h 1775"/>
                  <a:gd name="T44" fmla="*/ 103189 w 2040"/>
                  <a:gd name="T45" fmla="*/ 98049 h 1775"/>
                  <a:gd name="T46" fmla="*/ 112696 w 2040"/>
                  <a:gd name="T47" fmla="*/ 92190 h 1775"/>
                  <a:gd name="T48" fmla="*/ 103908 w 2040"/>
                  <a:gd name="T49" fmla="*/ 87105 h 1775"/>
                  <a:gd name="T50" fmla="*/ 92246 w 2040"/>
                  <a:gd name="T51" fmla="*/ 85613 h 1775"/>
                  <a:gd name="T52" fmla="*/ 84176 w 2040"/>
                  <a:gd name="T53" fmla="*/ 78317 h 1775"/>
                  <a:gd name="T54" fmla="*/ 62234 w 2040"/>
                  <a:gd name="T55" fmla="*/ 49024 h 1775"/>
                  <a:gd name="T56" fmla="*/ 79036 w 2040"/>
                  <a:gd name="T57" fmla="*/ 25645 h 1775"/>
                  <a:gd name="T58" fmla="*/ 92964 w 2040"/>
                  <a:gd name="T59" fmla="*/ 19068 h 1775"/>
                  <a:gd name="T60" fmla="*/ 110485 w 2040"/>
                  <a:gd name="T61" fmla="*/ 17576 h 1775"/>
                  <a:gd name="T62" fmla="*/ 106837 w 2040"/>
                  <a:gd name="T63" fmla="*/ 7351 h 1775"/>
                  <a:gd name="T64" fmla="*/ 62234 w 2040"/>
                  <a:gd name="T65" fmla="*/ 8788 h 1775"/>
                  <a:gd name="T66" fmla="*/ 60742 w 2040"/>
                  <a:gd name="T67" fmla="*/ 17576 h 1775"/>
                  <a:gd name="T68" fmla="*/ 65163 w 2040"/>
                  <a:gd name="T69" fmla="*/ 19787 h 1775"/>
                  <a:gd name="T70" fmla="*/ 59305 w 2040"/>
                  <a:gd name="T71" fmla="*/ 30012 h 1775"/>
                  <a:gd name="T72" fmla="*/ 47588 w 2040"/>
                  <a:gd name="T73" fmla="*/ 29293 h 1775"/>
                  <a:gd name="T74" fmla="*/ 39573 w 2040"/>
                  <a:gd name="T75" fmla="*/ 16857 h 1775"/>
                  <a:gd name="T76" fmla="*/ 40292 w 2040"/>
                  <a:gd name="T77" fmla="*/ 12491 h 1775"/>
                  <a:gd name="T78" fmla="*/ 49798 w 2040"/>
                  <a:gd name="T79" fmla="*/ 10280 h 1775"/>
                  <a:gd name="T80" fmla="*/ 51235 w 2040"/>
                  <a:gd name="T81" fmla="*/ 4422 h 1775"/>
                  <a:gd name="T82" fmla="*/ 46869 w 2040"/>
                  <a:gd name="T83" fmla="*/ 774 h 1775"/>
                  <a:gd name="T84" fmla="*/ 16139 w 2040"/>
                  <a:gd name="T85" fmla="*/ 55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DF711570-3D88-4B10-97DB-9D2D5EE57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32941 w 1192"/>
                  <a:gd name="T1" fmla="*/ 0 h 1205"/>
                  <a:gd name="T2" fmla="*/ 27856 w 1192"/>
                  <a:gd name="T3" fmla="*/ 2211 h 1205"/>
                  <a:gd name="T4" fmla="*/ 26364 w 1192"/>
                  <a:gd name="T5" fmla="*/ 5859 h 1205"/>
                  <a:gd name="T6" fmla="*/ 26364 w 1192"/>
                  <a:gd name="T7" fmla="*/ 15365 h 1205"/>
                  <a:gd name="T8" fmla="*/ 26364 w 1192"/>
                  <a:gd name="T9" fmla="*/ 27082 h 1205"/>
                  <a:gd name="T10" fmla="*/ 5140 w 1192"/>
                  <a:gd name="T11" fmla="*/ 27082 h 1205"/>
                  <a:gd name="T12" fmla="*/ 1492 w 1192"/>
                  <a:gd name="T13" fmla="*/ 28519 h 1205"/>
                  <a:gd name="T14" fmla="*/ 55 w 1192"/>
                  <a:gd name="T15" fmla="*/ 33659 h 1205"/>
                  <a:gd name="T16" fmla="*/ 1492 w 1192"/>
                  <a:gd name="T17" fmla="*/ 38799 h 1205"/>
                  <a:gd name="T18" fmla="*/ 5140 w 1192"/>
                  <a:gd name="T19" fmla="*/ 40236 h 1205"/>
                  <a:gd name="T20" fmla="*/ 13928 w 1192"/>
                  <a:gd name="T21" fmla="*/ 40236 h 1205"/>
                  <a:gd name="T22" fmla="*/ 26364 w 1192"/>
                  <a:gd name="T23" fmla="*/ 39518 h 1205"/>
                  <a:gd name="T24" fmla="*/ 26364 w 1192"/>
                  <a:gd name="T25" fmla="*/ 39518 h 1205"/>
                  <a:gd name="T26" fmla="*/ 25645 w 1192"/>
                  <a:gd name="T27" fmla="*/ 51954 h 1205"/>
                  <a:gd name="T28" fmla="*/ 25645 w 1192"/>
                  <a:gd name="T29" fmla="*/ 61460 h 1205"/>
                  <a:gd name="T30" fmla="*/ 27082 w 1192"/>
                  <a:gd name="T31" fmla="*/ 64389 h 1205"/>
                  <a:gd name="T32" fmla="*/ 32222 w 1192"/>
                  <a:gd name="T33" fmla="*/ 66600 h 1205"/>
                  <a:gd name="T34" fmla="*/ 38081 w 1192"/>
                  <a:gd name="T35" fmla="*/ 64389 h 1205"/>
                  <a:gd name="T36" fmla="*/ 39518 w 1192"/>
                  <a:gd name="T37" fmla="*/ 61460 h 1205"/>
                  <a:gd name="T38" fmla="*/ 39518 w 1192"/>
                  <a:gd name="T39" fmla="*/ 39518 h 1205"/>
                  <a:gd name="T40" fmla="*/ 60023 w 1192"/>
                  <a:gd name="T41" fmla="*/ 39518 h 1205"/>
                  <a:gd name="T42" fmla="*/ 64390 w 1192"/>
                  <a:gd name="T43" fmla="*/ 38026 h 1205"/>
                  <a:gd name="T44" fmla="*/ 65882 w 1192"/>
                  <a:gd name="T45" fmla="*/ 32941 h 1205"/>
                  <a:gd name="T46" fmla="*/ 64390 w 1192"/>
                  <a:gd name="T47" fmla="*/ 27801 h 1205"/>
                  <a:gd name="T48" fmla="*/ 61460 w 1192"/>
                  <a:gd name="T49" fmla="*/ 26364 h 1205"/>
                  <a:gd name="T50" fmla="*/ 51954 w 1192"/>
                  <a:gd name="T51" fmla="*/ 26364 h 1205"/>
                  <a:gd name="T52" fmla="*/ 39518 w 1192"/>
                  <a:gd name="T53" fmla="*/ 27082 h 1205"/>
                  <a:gd name="T54" fmla="*/ 39518 w 1192"/>
                  <a:gd name="T55" fmla="*/ 15365 h 1205"/>
                  <a:gd name="T56" fmla="*/ 40292 w 1192"/>
                  <a:gd name="T57" fmla="*/ 5859 h 1205"/>
                  <a:gd name="T58" fmla="*/ 38081 w 1192"/>
                  <a:gd name="T59" fmla="*/ 2211 h 1205"/>
                  <a:gd name="T60" fmla="*/ 32941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C4D967EA-6240-45B1-910F-2B80E0499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12436 w 2303"/>
                  <a:gd name="T1" fmla="*/ 55 h 2304"/>
                  <a:gd name="T2" fmla="*/ 3648 w 2303"/>
                  <a:gd name="T3" fmla="*/ 2211 h 2304"/>
                  <a:gd name="T4" fmla="*/ 0 w 2303"/>
                  <a:gd name="T5" fmla="*/ 7351 h 2304"/>
                  <a:gd name="T6" fmla="*/ 4366 w 2303"/>
                  <a:gd name="T7" fmla="*/ 11717 h 2304"/>
                  <a:gd name="T8" fmla="*/ 16084 w 2303"/>
                  <a:gd name="T9" fmla="*/ 12491 h 2304"/>
                  <a:gd name="T10" fmla="*/ 20505 w 2303"/>
                  <a:gd name="T11" fmla="*/ 12491 h 2304"/>
                  <a:gd name="T12" fmla="*/ 23435 w 2303"/>
                  <a:gd name="T13" fmla="*/ 13210 h 2304"/>
                  <a:gd name="T14" fmla="*/ 24872 w 2303"/>
                  <a:gd name="T15" fmla="*/ 15420 h 2304"/>
                  <a:gd name="T16" fmla="*/ 27082 w 2303"/>
                  <a:gd name="T17" fmla="*/ 18294 h 2304"/>
                  <a:gd name="T18" fmla="*/ 68037 w 2303"/>
                  <a:gd name="T19" fmla="*/ 91472 h 2304"/>
                  <a:gd name="T20" fmla="*/ 62179 w 2303"/>
                  <a:gd name="T21" fmla="*/ 102471 h 2304"/>
                  <a:gd name="T22" fmla="*/ 56320 w 2303"/>
                  <a:gd name="T23" fmla="*/ 109766 h 2304"/>
                  <a:gd name="T24" fmla="*/ 50462 w 2303"/>
                  <a:gd name="T25" fmla="*/ 114132 h 2304"/>
                  <a:gd name="T26" fmla="*/ 43166 w 2303"/>
                  <a:gd name="T27" fmla="*/ 115625 h 2304"/>
                  <a:gd name="T28" fmla="*/ 33659 w 2303"/>
                  <a:gd name="T29" fmla="*/ 112695 h 2304"/>
                  <a:gd name="T30" fmla="*/ 29238 w 2303"/>
                  <a:gd name="T31" fmla="*/ 106837 h 2304"/>
                  <a:gd name="T32" fmla="*/ 30730 w 2303"/>
                  <a:gd name="T33" fmla="*/ 103189 h 2304"/>
                  <a:gd name="T34" fmla="*/ 33659 w 2303"/>
                  <a:gd name="T35" fmla="*/ 101697 h 2304"/>
                  <a:gd name="T36" fmla="*/ 35870 w 2303"/>
                  <a:gd name="T37" fmla="*/ 101697 h 2304"/>
                  <a:gd name="T38" fmla="*/ 38800 w 2303"/>
                  <a:gd name="T39" fmla="*/ 100260 h 2304"/>
                  <a:gd name="T40" fmla="*/ 40237 w 2303"/>
                  <a:gd name="T41" fmla="*/ 98767 h 2304"/>
                  <a:gd name="T42" fmla="*/ 41674 w 2303"/>
                  <a:gd name="T43" fmla="*/ 95120 h 2304"/>
                  <a:gd name="T44" fmla="*/ 38800 w 2303"/>
                  <a:gd name="T45" fmla="*/ 90035 h 2304"/>
                  <a:gd name="T46" fmla="*/ 33659 w 2303"/>
                  <a:gd name="T47" fmla="*/ 88542 h 2304"/>
                  <a:gd name="T48" fmla="*/ 28519 w 2303"/>
                  <a:gd name="T49" fmla="*/ 90035 h 2304"/>
                  <a:gd name="T50" fmla="*/ 23435 w 2303"/>
                  <a:gd name="T51" fmla="*/ 92909 h 2304"/>
                  <a:gd name="T52" fmla="*/ 19731 w 2303"/>
                  <a:gd name="T53" fmla="*/ 98767 h 2304"/>
                  <a:gd name="T54" fmla="*/ 18294 w 2303"/>
                  <a:gd name="T55" fmla="*/ 106837 h 2304"/>
                  <a:gd name="T56" fmla="*/ 20505 w 2303"/>
                  <a:gd name="T57" fmla="*/ 115625 h 2304"/>
                  <a:gd name="T58" fmla="*/ 25590 w 2303"/>
                  <a:gd name="T59" fmla="*/ 121483 h 2304"/>
                  <a:gd name="T60" fmla="*/ 32167 w 2303"/>
                  <a:gd name="T61" fmla="*/ 125850 h 2304"/>
                  <a:gd name="T62" fmla="*/ 40955 w 2303"/>
                  <a:gd name="T63" fmla="*/ 127342 h 2304"/>
                  <a:gd name="T64" fmla="*/ 55602 w 2303"/>
                  <a:gd name="T65" fmla="*/ 123639 h 2304"/>
                  <a:gd name="T66" fmla="*/ 68756 w 2303"/>
                  <a:gd name="T67" fmla="*/ 113414 h 2304"/>
                  <a:gd name="T68" fmla="*/ 77544 w 2303"/>
                  <a:gd name="T69" fmla="*/ 99541 h 2304"/>
                  <a:gd name="T70" fmla="*/ 84840 w 2303"/>
                  <a:gd name="T71" fmla="*/ 79755 h 2304"/>
                  <a:gd name="T72" fmla="*/ 106063 w 2303"/>
                  <a:gd name="T73" fmla="*/ 20505 h 2304"/>
                  <a:gd name="T74" fmla="*/ 108993 w 2303"/>
                  <a:gd name="T75" fmla="*/ 16857 h 2304"/>
                  <a:gd name="T76" fmla="*/ 115570 w 2303"/>
                  <a:gd name="T77" fmla="*/ 15420 h 2304"/>
                  <a:gd name="T78" fmla="*/ 123639 w 2303"/>
                  <a:gd name="T79" fmla="*/ 13928 h 2304"/>
                  <a:gd name="T80" fmla="*/ 127287 w 2303"/>
                  <a:gd name="T81" fmla="*/ 9562 h 2304"/>
                  <a:gd name="T82" fmla="*/ 123639 w 2303"/>
                  <a:gd name="T83" fmla="*/ 5140 h 2304"/>
                  <a:gd name="T84" fmla="*/ 115570 w 2303"/>
                  <a:gd name="T85" fmla="*/ 3703 h 2304"/>
                  <a:gd name="T86" fmla="*/ 81192 w 2303"/>
                  <a:gd name="T87" fmla="*/ 3703 h 2304"/>
                  <a:gd name="T88" fmla="*/ 74615 w 2303"/>
                  <a:gd name="T89" fmla="*/ 5140 h 2304"/>
                  <a:gd name="T90" fmla="*/ 73896 w 2303"/>
                  <a:gd name="T91" fmla="*/ 9562 h 2304"/>
                  <a:gd name="T92" fmla="*/ 75333 w 2303"/>
                  <a:gd name="T93" fmla="*/ 13928 h 2304"/>
                  <a:gd name="T94" fmla="*/ 82684 w 2303"/>
                  <a:gd name="T95" fmla="*/ 15420 h 2304"/>
                  <a:gd name="T96" fmla="*/ 89261 w 2303"/>
                  <a:gd name="T97" fmla="*/ 16857 h 2304"/>
                  <a:gd name="T98" fmla="*/ 90698 w 2303"/>
                  <a:gd name="T99" fmla="*/ 19068 h 2304"/>
                  <a:gd name="T100" fmla="*/ 89261 w 2303"/>
                  <a:gd name="T101" fmla="*/ 27082 h 2304"/>
                  <a:gd name="T102" fmla="*/ 73178 w 2303"/>
                  <a:gd name="T103" fmla="*/ 75388 h 2304"/>
                  <a:gd name="T104" fmla="*/ 44603 w 2303"/>
                  <a:gd name="T105" fmla="*/ 21224 h 2304"/>
                  <a:gd name="T106" fmla="*/ 43166 w 2303"/>
                  <a:gd name="T107" fmla="*/ 17576 h 2304"/>
                  <a:gd name="T108" fmla="*/ 43166 w 2303"/>
                  <a:gd name="T109" fmla="*/ 14647 h 2304"/>
                  <a:gd name="T110" fmla="*/ 43166 w 2303"/>
                  <a:gd name="T111" fmla="*/ 12491 h 2304"/>
                  <a:gd name="T112" fmla="*/ 45377 w 2303"/>
                  <a:gd name="T113" fmla="*/ 11717 h 2304"/>
                  <a:gd name="T114" fmla="*/ 51235 w 2303"/>
                  <a:gd name="T115" fmla="*/ 10280 h 2304"/>
                  <a:gd name="T116" fmla="*/ 52672 w 2303"/>
                  <a:gd name="T117" fmla="*/ 5859 h 2304"/>
                  <a:gd name="T118" fmla="*/ 50462 w 2303"/>
                  <a:gd name="T119" fmla="*/ 2211 h 2304"/>
                  <a:gd name="T120" fmla="*/ 43884 w 2303"/>
                  <a:gd name="T121" fmla="*/ 55 h 2304"/>
                  <a:gd name="T122" fmla="*/ 12436 w 2303"/>
                  <a:gd name="T123" fmla="*/ 55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8607B5F0-ABEC-4738-BDF3-918E14D81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55 w 7056"/>
                <a:gd name="T1" fmla="*/ 0 h 887"/>
                <a:gd name="T2" fmla="*/ 55 w 7056"/>
                <a:gd name="T3" fmla="*/ 49024 h 887"/>
                <a:gd name="T4" fmla="*/ 389930 w 7056"/>
                <a:gd name="T5" fmla="*/ 49024 h 887"/>
                <a:gd name="T6" fmla="*/ 389930 w 7056"/>
                <a:gd name="T7" fmla="*/ 0 h 887"/>
                <a:gd name="T8" fmla="*/ 55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637E7AA9-EB66-416E-BC16-4EA5F7681F94}"/>
              </a:ext>
            </a:extLst>
          </p:cNvPr>
          <p:cNvSpPr>
            <a:spLocks/>
          </p:cNvSpPr>
          <p:nvPr/>
        </p:nvSpPr>
        <p:spPr bwMode="auto">
          <a:xfrm>
            <a:off x="3308351" y="6418263"/>
            <a:ext cx="264583" cy="165100"/>
          </a:xfrm>
          <a:custGeom>
            <a:avLst/>
            <a:gdLst>
              <a:gd name="T0" fmla="*/ 41 w 4806"/>
              <a:gd name="T1" fmla="*/ 55 h 2979"/>
              <a:gd name="T2" fmla="*/ 41 w 4806"/>
              <a:gd name="T3" fmla="*/ 165045 h 2979"/>
              <a:gd name="T4" fmla="*/ 198396 w 4806"/>
              <a:gd name="T5" fmla="*/ 165045 h 2979"/>
              <a:gd name="T6" fmla="*/ 198396 w 4806"/>
              <a:gd name="T7" fmla="*/ 55 h 2979"/>
              <a:gd name="T8" fmla="*/ 41 w 4806"/>
              <a:gd name="T9" fmla="*/ 55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2014F885-5466-4203-9158-6CECE0ECDC7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6D6A6863-52FF-43B4-B3C7-5811E702C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932"/>
              <a:ext cx="265628" cy="451390"/>
            </a:xfrm>
            <a:custGeom>
              <a:avLst/>
              <a:gdLst>
                <a:gd name="T0" fmla="*/ 55 w 4806"/>
                <a:gd name="T1" fmla="*/ 55 h 8167"/>
                <a:gd name="T2" fmla="*/ 55 w 4806"/>
                <a:gd name="T3" fmla="*/ 451390 h 8167"/>
                <a:gd name="T4" fmla="*/ 265573 w 4806"/>
                <a:gd name="T5" fmla="*/ 451390 h 8167"/>
                <a:gd name="T6" fmla="*/ 265573 w 4806"/>
                <a:gd name="T7" fmla="*/ 55 h 8167"/>
                <a:gd name="T8" fmla="*/ 55 w 4806"/>
                <a:gd name="T9" fmla="*/ 55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4020169A-9CC1-41C1-B9A8-B92816F627C6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DE622724-7A89-469A-B58C-555BE0414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55 w 132354"/>
                  <a:gd name="T1" fmla="*/ 55 h 7612"/>
                  <a:gd name="T2" fmla="*/ 55 w 132354"/>
                  <a:gd name="T3" fmla="*/ 420660 h 7612"/>
                  <a:gd name="T4" fmla="*/ 7315151 w 132354"/>
                  <a:gd name="T5" fmla="*/ 420660 h 7612"/>
                  <a:gd name="T6" fmla="*/ 7315151 w 132354"/>
                  <a:gd name="T7" fmla="*/ 55 h 7612"/>
                  <a:gd name="T8" fmla="*/ 55 w 132354"/>
                  <a:gd name="T9" fmla="*/ 55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67E04653-3C49-42B2-9869-5704E7951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55 w 132354"/>
                  <a:gd name="T1" fmla="*/ 55 h 2423"/>
                  <a:gd name="T2" fmla="*/ 55 w 132354"/>
                  <a:gd name="T3" fmla="*/ 133919 h 2423"/>
                  <a:gd name="T4" fmla="*/ 7315151 w 132354"/>
                  <a:gd name="T5" fmla="*/ 133919 h 2423"/>
                  <a:gd name="T6" fmla="*/ 7315151 w 132354"/>
                  <a:gd name="T7" fmla="*/ 55 h 2423"/>
                  <a:gd name="T8" fmla="*/ 55 w 132354"/>
                  <a:gd name="T9" fmla="*/ 55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A6985752-36F5-4FD6-96FD-D713B697D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55 w 4792"/>
                  <a:gd name="T1" fmla="*/ 55 h 8167"/>
                  <a:gd name="T2" fmla="*/ 55 w 4792"/>
                  <a:gd name="T3" fmla="*/ 451390 h 8167"/>
                  <a:gd name="T4" fmla="*/ 264854 w 4792"/>
                  <a:gd name="T5" fmla="*/ 451390 h 8167"/>
                  <a:gd name="T6" fmla="*/ 264854 w 4792"/>
                  <a:gd name="T7" fmla="*/ 55 h 8167"/>
                  <a:gd name="T8" fmla="*/ 55 w 4792"/>
                  <a:gd name="T9" fmla="*/ 55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7B034BA3-5B26-43D3-89A0-97D7D85D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55 w 4792"/>
                  <a:gd name="T1" fmla="*/ 55 h 2979"/>
                  <a:gd name="T2" fmla="*/ 55 w 4792"/>
                  <a:gd name="T3" fmla="*/ 164594 h 2979"/>
                  <a:gd name="T4" fmla="*/ 264854 w 4792"/>
                  <a:gd name="T5" fmla="*/ 164594 h 2979"/>
                  <a:gd name="T6" fmla="*/ 264854 w 4792"/>
                  <a:gd name="T7" fmla="*/ 55 h 2979"/>
                  <a:gd name="T8" fmla="*/ 55 w 4792"/>
                  <a:gd name="T9" fmla="*/ 55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0508B587-8F7F-43CF-936E-888379093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55 w 106109"/>
                  <a:gd name="T1" fmla="*/ 0 h 6499"/>
                  <a:gd name="T2" fmla="*/ 55 w 106109"/>
                  <a:gd name="T3" fmla="*/ 359200 h 6499"/>
                  <a:gd name="T4" fmla="*/ 5864589 w 106109"/>
                  <a:gd name="T5" fmla="*/ 359200 h 6499"/>
                  <a:gd name="T6" fmla="*/ 5864589 w 106109"/>
                  <a:gd name="T7" fmla="*/ 0 h 6499"/>
                  <a:gd name="T8" fmla="*/ 55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115820A3-7FD5-463B-BFDD-67F4B335E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55 w 106109"/>
                  <a:gd name="T1" fmla="*/ 0 h 3190"/>
                  <a:gd name="T2" fmla="*/ 55 w 106109"/>
                  <a:gd name="T3" fmla="*/ 176311 h 3190"/>
                  <a:gd name="T4" fmla="*/ 5864589 w 106109"/>
                  <a:gd name="T5" fmla="*/ 176311 h 3190"/>
                  <a:gd name="T6" fmla="*/ 5864589 w 106109"/>
                  <a:gd name="T7" fmla="*/ 0 h 3190"/>
                  <a:gd name="T8" fmla="*/ 55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12724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Blank">
  <p:cSld name="40_Blank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3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" name="Google Shape;68;p3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" name="Google Shape;69;p3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94353609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1602E657-C445-4951-8C88-6540ED5679A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912BA24A-AB17-481E-A061-78993F4D6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DA313999-2E70-4225-9CF5-ABCB8D2D18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5704504A-1ADA-4DA9-90E8-1FC97E4AA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6CA08198-17C9-4CC4-A618-D57505644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2B523B65-760E-42DA-B2B2-B7E1759A0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6353132C-2C53-4849-A0ED-6EAFF11AEA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0572C636-8B94-4F8B-AAC9-4884CD8F4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0BD4B811-EF1D-444A-A839-FA061043C5E5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7812C3F-4FE6-41C9-B4A4-CB06446042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CD0F7584-3D46-42F6-8817-C49DC9E73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83755399-8967-4C82-AFBB-B9B7FC1EF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EF935005-3444-4165-830D-705C4901C8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4ACE0E72-BFB4-479A-B832-CB3774D62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C10DB88D-0E57-41A8-9A10-3A339298A2F2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2BB89ECE-CBE9-45AF-B9C1-AF71CC329B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46F80CD7-57B6-41C6-A9D6-09821A504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248841FD-E0BD-426F-AA6D-CEE5BE7AF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BB685DBC-79A9-48BA-AEF7-19CA34D50B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B7D76FE4-52C0-48EF-81FC-47CE01C26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81F0D62B-E6D4-426A-84D9-CCE4004D5479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0B607C4E-93F9-49CF-9FD4-BD9C0AFE3A68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5C3D8ADB-7138-4F22-9BAE-8F3D7E3C0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D8FB49F1-BC37-40E1-82E1-007636488E7A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ADC61E5C-8430-44B1-A39C-4298E92ECB5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7AD50B79-5A4C-48F7-82CB-EE02FC1A7BA6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687AD6BD-CBD1-47F7-9506-4F189C9D7749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2002A1DF-0EF5-4AD0-AA1C-7C9BD097968F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44BC9297-52F6-46BF-93CA-739DB510245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643E63DA-1F50-4F2D-BCC9-8B584978137D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C290C95A-A7A3-4F2F-BF04-1F179E284CE8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F35515C7-3A6B-46D2-851D-3E19DBA3C37A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8070C692-5945-4605-A43A-94A9AB079AA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ECADF10B-89EC-4492-8D9A-F1A7384316E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8BEF05C5-DDD2-4F4D-A0E8-40F426303774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6BBEFA0A-2FC5-4D39-8582-62CD5873B4CA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41B3E0CB-F5B7-40B7-B919-1D67F0944C4E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AE489B3E-1084-4B4E-BDB8-A893892206A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B8A81E83-D31E-42ED-B433-DC55A7D8449F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3F0BA499-AD82-4A3F-A31E-863307B0976E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C1536544-69DF-42D8-B7AE-E40B566CBCB7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546C4745-A957-417E-8BC8-0611EAD98EDA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A24A4F5F-0872-44EF-AA07-3ABA02D0006A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698178B5-0BBB-47E0-B637-BBC30D6EF382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D832F36B-E938-4EE0-A5EB-D9B1523E6DCF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CC732F21-3D86-43BD-A307-543CDD3ED5F8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61940F18-07AA-462F-82FD-C81FE1A589D0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F20832F3-0263-4CC0-BBB8-8B1AE750D3D5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7BB4F5F7-F9C2-483E-97D9-4141278BC9EF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9D29836D-A7C5-471F-B006-8ECFFAD1587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3A49F56C-8173-4229-856B-860E560002C3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F143C5D4-A85E-4026-8416-EE0B7DCFB33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99C84BC-51E9-4666-8FA8-88597CE4B863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716FEBF5-43BA-4B07-B340-13D25820B6FB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06C472A1-56F7-4FF3-B58E-8D1D226AC5F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D0A5F278-4F89-4A2C-A07B-12066479BA8E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B54EC938-D8BB-47AB-B01A-3591A99DDEB9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59D3B799-B3EE-476C-AF7B-32C133C0455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1B8F6413-CB9D-4093-A3F9-29055644F729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C426C62E-6A31-4E2F-AF1D-58E791A3782C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7290CBB8-9C0E-49B1-BB76-E01E6D74F5F3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00B25BA2-868D-441C-B649-98BC1A3D896A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8E71DA7D-243F-48FA-86F8-F8DA7A4A713B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91BE1BF9-9B45-4B52-83F1-30B8F3EB8C4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CA2D2505-A795-47BC-82B1-EDD1E1008CD5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A7035DE2-5D9C-4002-91F5-D40149B1E189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28FA563E-9470-42A1-9296-34635968F616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1B1754E-E3C2-446E-B893-82FCF6D28740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C70BB0ED-C829-40E6-81AC-B7349AC9D5DF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38567461-9312-4816-BA0B-136B3B81D369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A5A965F6-FADA-4E50-AFAD-032B5260A1D1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1D7EF07A-47C7-48EB-AEC7-CEB54CA773B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0B555054-BFF0-48B4-9549-56C614139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E22B846A-AC66-47E8-8611-4AD9DC53C7A5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5EB9B9C5-6ED0-4033-BCB2-3A397821E72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606E3D04-2318-41E6-86F8-8875A2DD8C3F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82F9E22B-B04E-4E03-8136-C4A8AFBEF64D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C1D35B53-277E-45E2-A890-8154FB04E367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8F835299-548A-4F45-A90E-1A3640FC09A8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29BCB76B-BD54-4F10-A07D-D26561334D11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F045566D-1FCB-401B-B964-16F5B10D7712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0ED60B83-DF1A-43DF-B397-582E78F4BA7C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9C3D7F65-6773-48F5-98EC-7FFD5A34C538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7B5BE6CD-2AF8-486F-BBAB-AEF1D8EC6253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38B48815-C080-4812-8135-7022E9E23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1F486A67-EC73-4911-8E58-035911E1F31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3BFAC560-F946-4721-AF5F-8F228EF39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14ABA7C8-A0D1-46AA-96AF-33BBCA739EF4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BD72E3E0-03AB-46DD-AF98-8773639F67F3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7A62EC69-85BB-4213-B69F-814BE253F16A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3BE778A3-ACEA-4C24-B139-0F7DD4D7CB7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0FD3496B-C443-438B-8200-DD816645BCCE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98BE79AE-86A5-402C-915E-040919F65885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1A49F0AE-A507-4D9D-A2E1-9D298AA0D6D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9B7174C4-5682-492B-8E64-63957C523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1178380 w 38516"/>
                <a:gd name="T1" fmla="*/ 61 h 5883"/>
                <a:gd name="T2" fmla="*/ 0 w 38516"/>
                <a:gd name="T3" fmla="*/ 179603 h 5883"/>
                <a:gd name="T4" fmla="*/ 1178380 w 38516"/>
                <a:gd name="T5" fmla="*/ 361171 h 5883"/>
                <a:gd name="T6" fmla="*/ 2364987 w 38516"/>
                <a:gd name="T7" fmla="*/ 179603 h 5883"/>
                <a:gd name="T8" fmla="*/ 1178380 w 38516"/>
                <a:gd name="T9" fmla="*/ 61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B0C38E5A-0C9B-43D2-A29F-8CEFD044EDB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9EB84762-8DE9-4112-A64D-6FE1AAD46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55 w 2437"/>
                  <a:gd name="T1" fmla="*/ 55 h 2211"/>
                  <a:gd name="T2" fmla="*/ 55 w 2437"/>
                  <a:gd name="T3" fmla="*/ 39518 h 2211"/>
                  <a:gd name="T4" fmla="*/ 55 w 2437"/>
                  <a:gd name="T5" fmla="*/ 70248 h 2211"/>
                  <a:gd name="T6" fmla="*/ 55 w 2437"/>
                  <a:gd name="T7" fmla="*/ 122202 h 2211"/>
                  <a:gd name="T8" fmla="*/ 134638 w 2437"/>
                  <a:gd name="T9" fmla="*/ 61460 h 2211"/>
                  <a:gd name="T10" fmla="*/ 55 w 2437"/>
                  <a:gd name="T11" fmla="*/ 55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D522D96E-A4CE-46F2-954F-7A256325F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55 w 1656"/>
                  <a:gd name="T1" fmla="*/ 55 h 1431"/>
                  <a:gd name="T2" fmla="*/ 55 w 1656"/>
                  <a:gd name="T3" fmla="*/ 79036 h 1431"/>
                  <a:gd name="T4" fmla="*/ 91472 w 1656"/>
                  <a:gd name="T5" fmla="*/ 79036 h 1431"/>
                  <a:gd name="T6" fmla="*/ 91472 w 1656"/>
                  <a:gd name="T7" fmla="*/ 55 h 1431"/>
                  <a:gd name="T8" fmla="*/ 55 w 1656"/>
                  <a:gd name="T9" fmla="*/ 55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79CBAEE4-0767-4089-8792-9B6D5A1B7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929 w 1669"/>
                  <a:gd name="T1" fmla="*/ 1492 h 1457"/>
                  <a:gd name="T2" fmla="*/ 2211 w 1669"/>
                  <a:gd name="T3" fmla="*/ 8843 h 1457"/>
                  <a:gd name="T4" fmla="*/ 16139 w 1669"/>
                  <a:gd name="T5" fmla="*/ 10999 h 1457"/>
                  <a:gd name="T6" fmla="*/ 38081 w 1669"/>
                  <a:gd name="T7" fmla="*/ 40292 h 1457"/>
                  <a:gd name="T8" fmla="*/ 32941 w 1669"/>
                  <a:gd name="T9" fmla="*/ 47587 h 1457"/>
                  <a:gd name="T10" fmla="*/ 21998 w 1669"/>
                  <a:gd name="T11" fmla="*/ 62234 h 1457"/>
                  <a:gd name="T12" fmla="*/ 14647 w 1669"/>
                  <a:gd name="T13" fmla="*/ 65882 h 1457"/>
                  <a:gd name="T14" fmla="*/ 4422 w 1669"/>
                  <a:gd name="T15" fmla="*/ 71022 h 1457"/>
                  <a:gd name="T16" fmla="*/ 6632 w 1669"/>
                  <a:gd name="T17" fmla="*/ 74669 h 1457"/>
                  <a:gd name="T18" fmla="*/ 30730 w 1669"/>
                  <a:gd name="T19" fmla="*/ 75388 h 1457"/>
                  <a:gd name="T20" fmla="*/ 37307 w 1669"/>
                  <a:gd name="T21" fmla="*/ 76106 h 1457"/>
                  <a:gd name="T22" fmla="*/ 44658 w 1669"/>
                  <a:gd name="T23" fmla="*/ 71740 h 1457"/>
                  <a:gd name="T24" fmla="*/ 36589 w 1669"/>
                  <a:gd name="T25" fmla="*/ 67319 h 1457"/>
                  <a:gd name="T26" fmla="*/ 32941 w 1669"/>
                  <a:gd name="T27" fmla="*/ 65163 h 1457"/>
                  <a:gd name="T28" fmla="*/ 36589 w 1669"/>
                  <a:gd name="T29" fmla="*/ 60023 h 1457"/>
                  <a:gd name="T30" fmla="*/ 44658 w 1669"/>
                  <a:gd name="T31" fmla="*/ 49024 h 1457"/>
                  <a:gd name="T32" fmla="*/ 53446 w 1669"/>
                  <a:gd name="T33" fmla="*/ 61460 h 1457"/>
                  <a:gd name="T34" fmla="*/ 57813 w 1669"/>
                  <a:gd name="T35" fmla="*/ 68811 h 1457"/>
                  <a:gd name="T36" fmla="*/ 54883 w 1669"/>
                  <a:gd name="T37" fmla="*/ 71022 h 1457"/>
                  <a:gd name="T38" fmla="*/ 51954 w 1669"/>
                  <a:gd name="T39" fmla="*/ 75388 h 1457"/>
                  <a:gd name="T40" fmla="*/ 60023 w 1669"/>
                  <a:gd name="T41" fmla="*/ 80528 h 1457"/>
                  <a:gd name="T42" fmla="*/ 89980 w 1669"/>
                  <a:gd name="T43" fmla="*/ 79754 h 1457"/>
                  <a:gd name="T44" fmla="*/ 89980 w 1669"/>
                  <a:gd name="T45" fmla="*/ 73177 h 1457"/>
                  <a:gd name="T46" fmla="*/ 80473 w 1669"/>
                  <a:gd name="T47" fmla="*/ 71740 h 1457"/>
                  <a:gd name="T48" fmla="*/ 73178 w 1669"/>
                  <a:gd name="T49" fmla="*/ 68811 h 1457"/>
                  <a:gd name="T50" fmla="*/ 62179 w 1669"/>
                  <a:gd name="T51" fmla="*/ 55657 h 1457"/>
                  <a:gd name="T52" fmla="*/ 57813 w 1669"/>
                  <a:gd name="T53" fmla="*/ 30785 h 1457"/>
                  <a:gd name="T54" fmla="*/ 70248 w 1669"/>
                  <a:gd name="T55" fmla="*/ 16857 h 1457"/>
                  <a:gd name="T56" fmla="*/ 87824 w 1669"/>
                  <a:gd name="T57" fmla="*/ 15420 h 1457"/>
                  <a:gd name="T58" fmla="*/ 91472 w 1669"/>
                  <a:gd name="T59" fmla="*/ 11717 h 1457"/>
                  <a:gd name="T60" fmla="*/ 56376 w 1669"/>
                  <a:gd name="T61" fmla="*/ 6632 h 1457"/>
                  <a:gd name="T62" fmla="*/ 49025 w 1669"/>
                  <a:gd name="T63" fmla="*/ 11717 h 1457"/>
                  <a:gd name="T64" fmla="*/ 52673 w 1669"/>
                  <a:gd name="T65" fmla="*/ 15420 h 1457"/>
                  <a:gd name="T66" fmla="*/ 51954 w 1669"/>
                  <a:gd name="T67" fmla="*/ 19787 h 1457"/>
                  <a:gd name="T68" fmla="*/ 44658 w 1669"/>
                  <a:gd name="T69" fmla="*/ 31504 h 1457"/>
                  <a:gd name="T70" fmla="*/ 35152 w 1669"/>
                  <a:gd name="T71" fmla="*/ 18350 h 1457"/>
                  <a:gd name="T72" fmla="*/ 31504 w 1669"/>
                  <a:gd name="T73" fmla="*/ 11717 h 1457"/>
                  <a:gd name="T74" fmla="*/ 36589 w 1669"/>
                  <a:gd name="T75" fmla="*/ 10280 h 1457"/>
                  <a:gd name="T76" fmla="*/ 42448 w 1669"/>
                  <a:gd name="T77" fmla="*/ 5914 h 1457"/>
                  <a:gd name="T78" fmla="*/ 41011 w 1669"/>
                  <a:gd name="T79" fmla="*/ 2211 h 1457"/>
                  <a:gd name="T80" fmla="*/ 32941 w 1669"/>
                  <a:gd name="T81" fmla="*/ 55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4C2D6F7A-B0EA-49C5-9F64-97EBD0304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36589 w 1814"/>
                  <a:gd name="T1" fmla="*/ 8843 h 1536"/>
                  <a:gd name="T2" fmla="*/ 36589 w 1814"/>
                  <a:gd name="T3" fmla="*/ 21279 h 1536"/>
                  <a:gd name="T4" fmla="*/ 49025 w 1814"/>
                  <a:gd name="T5" fmla="*/ 39518 h 1536"/>
                  <a:gd name="T6" fmla="*/ 60742 w 1814"/>
                  <a:gd name="T7" fmla="*/ 18350 h 1536"/>
                  <a:gd name="T8" fmla="*/ 54883 w 1814"/>
                  <a:gd name="T9" fmla="*/ 11717 h 1536"/>
                  <a:gd name="T10" fmla="*/ 73178 w 1814"/>
                  <a:gd name="T11" fmla="*/ 14647 h 1536"/>
                  <a:gd name="T12" fmla="*/ 51954 w 1814"/>
                  <a:gd name="T13" fmla="*/ 39518 h 1536"/>
                  <a:gd name="T14" fmla="*/ 63616 w 1814"/>
                  <a:gd name="T15" fmla="*/ 60742 h 1536"/>
                  <a:gd name="T16" fmla="*/ 78981 w 1814"/>
                  <a:gd name="T17" fmla="*/ 76107 h 1536"/>
                  <a:gd name="T18" fmla="*/ 60742 w 1814"/>
                  <a:gd name="T19" fmla="*/ 79036 h 1536"/>
                  <a:gd name="T20" fmla="*/ 63616 w 1814"/>
                  <a:gd name="T21" fmla="*/ 69530 h 1536"/>
                  <a:gd name="T22" fmla="*/ 54883 w 1814"/>
                  <a:gd name="T23" fmla="*/ 54883 h 1536"/>
                  <a:gd name="T24" fmla="*/ 45377 w 1814"/>
                  <a:gd name="T25" fmla="*/ 48306 h 1536"/>
                  <a:gd name="T26" fmla="*/ 36589 w 1814"/>
                  <a:gd name="T27" fmla="*/ 63671 h 1536"/>
                  <a:gd name="T28" fmla="*/ 39518 w 1814"/>
                  <a:gd name="T29" fmla="*/ 73178 h 1536"/>
                  <a:gd name="T30" fmla="*/ 36589 w 1814"/>
                  <a:gd name="T31" fmla="*/ 76107 h 1536"/>
                  <a:gd name="T32" fmla="*/ 18294 w 1814"/>
                  <a:gd name="T33" fmla="*/ 69530 h 1536"/>
                  <a:gd name="T34" fmla="*/ 33660 w 1814"/>
                  <a:gd name="T35" fmla="*/ 57813 h 1536"/>
                  <a:gd name="T36" fmla="*/ 42447 w 1814"/>
                  <a:gd name="T37" fmla="*/ 45377 h 1536"/>
                  <a:gd name="T38" fmla="*/ 21224 w 1814"/>
                  <a:gd name="T39" fmla="*/ 8843 h 1536"/>
                  <a:gd name="T40" fmla="*/ 42447 w 1814"/>
                  <a:gd name="T41" fmla="*/ 5914 h 1536"/>
                  <a:gd name="T42" fmla="*/ 2929 w 1814"/>
                  <a:gd name="T43" fmla="*/ 14647 h 1536"/>
                  <a:gd name="T44" fmla="*/ 36589 w 1814"/>
                  <a:gd name="T45" fmla="*/ 42448 h 1536"/>
                  <a:gd name="T46" fmla="*/ 30730 w 1814"/>
                  <a:gd name="T47" fmla="*/ 51235 h 1536"/>
                  <a:gd name="T48" fmla="*/ 18294 w 1814"/>
                  <a:gd name="T49" fmla="*/ 63671 h 1536"/>
                  <a:gd name="T50" fmla="*/ 5859 w 1814"/>
                  <a:gd name="T51" fmla="*/ 79036 h 1536"/>
                  <a:gd name="T52" fmla="*/ 39518 w 1814"/>
                  <a:gd name="T53" fmla="*/ 81966 h 1536"/>
                  <a:gd name="T54" fmla="*/ 49025 w 1814"/>
                  <a:gd name="T55" fmla="*/ 69530 h 1536"/>
                  <a:gd name="T56" fmla="*/ 45377 w 1814"/>
                  <a:gd name="T57" fmla="*/ 60742 h 1536"/>
                  <a:gd name="T58" fmla="*/ 54883 w 1814"/>
                  <a:gd name="T59" fmla="*/ 63671 h 1536"/>
                  <a:gd name="T60" fmla="*/ 51954 w 1814"/>
                  <a:gd name="T61" fmla="*/ 79036 h 1536"/>
                  <a:gd name="T62" fmla="*/ 94346 w 1814"/>
                  <a:gd name="T63" fmla="*/ 84895 h 1536"/>
                  <a:gd name="T64" fmla="*/ 88487 w 1814"/>
                  <a:gd name="T65" fmla="*/ 69530 h 1536"/>
                  <a:gd name="T66" fmla="*/ 67319 w 1814"/>
                  <a:gd name="T67" fmla="*/ 54883 h 1536"/>
                  <a:gd name="T68" fmla="*/ 70248 w 1814"/>
                  <a:gd name="T69" fmla="*/ 27082 h 1536"/>
                  <a:gd name="T70" fmla="*/ 94346 w 1814"/>
                  <a:gd name="T71" fmla="*/ 18350 h 1536"/>
                  <a:gd name="T72" fmla="*/ 97275 w 1814"/>
                  <a:gd name="T73" fmla="*/ 8843 h 1536"/>
                  <a:gd name="T74" fmla="*/ 49025 w 1814"/>
                  <a:gd name="T75" fmla="*/ 14647 h 1536"/>
                  <a:gd name="T76" fmla="*/ 49025 w 1814"/>
                  <a:gd name="T77" fmla="*/ 24153 h 1536"/>
                  <a:gd name="T78" fmla="*/ 42447 w 1814"/>
                  <a:gd name="T79" fmla="*/ 18350 h 1536"/>
                  <a:gd name="T80" fmla="*/ 49025 w 1814"/>
                  <a:gd name="T81" fmla="*/ 8843 h 1536"/>
                  <a:gd name="T82" fmla="*/ 45377 w 1814"/>
                  <a:gd name="T83" fmla="*/ 2985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A6A260BE-19E6-4BAC-BFE8-1D6061E60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950700 w 22395"/>
                  <a:gd name="T1" fmla="*/ 477422 h 21477"/>
                  <a:gd name="T2" fmla="*/ 994142 w 22395"/>
                  <a:gd name="T3" fmla="*/ 516222 h 21477"/>
                  <a:gd name="T4" fmla="*/ 1012436 w 22395"/>
                  <a:gd name="T5" fmla="*/ 921462 h 21477"/>
                  <a:gd name="T6" fmla="*/ 954679 w 22395"/>
                  <a:gd name="T7" fmla="*/ 979274 h 21477"/>
                  <a:gd name="T8" fmla="*/ 542807 w 22395"/>
                  <a:gd name="T9" fmla="*/ 973415 h 21477"/>
                  <a:gd name="T10" fmla="*/ 515725 w 22395"/>
                  <a:gd name="T11" fmla="*/ 909026 h 21477"/>
                  <a:gd name="T12" fmla="*/ 923949 w 22395"/>
                  <a:gd name="T13" fmla="*/ 488421 h 21477"/>
                  <a:gd name="T14" fmla="*/ 950700 w 22395"/>
                  <a:gd name="T15" fmla="*/ 477422 h 21477"/>
                  <a:gd name="T16" fmla="*/ 1112309 w 22395"/>
                  <a:gd name="T17" fmla="*/ 55 h 21477"/>
                  <a:gd name="T18" fmla="*/ 1046096 w 22395"/>
                  <a:gd name="T19" fmla="*/ 28298 h 21477"/>
                  <a:gd name="T20" fmla="*/ 54883 w 22395"/>
                  <a:gd name="T21" fmla="*/ 1034157 h 21477"/>
                  <a:gd name="T22" fmla="*/ 125131 w 22395"/>
                  <a:gd name="T23" fmla="*/ 1187034 h 21477"/>
                  <a:gd name="T24" fmla="*/ 1122147 w 22395"/>
                  <a:gd name="T25" fmla="*/ 1187034 h 21477"/>
                  <a:gd name="T26" fmla="*/ 1237772 w 22395"/>
                  <a:gd name="T27" fmla="*/ 1073620 h 21477"/>
                  <a:gd name="T28" fmla="*/ 1204113 w 22395"/>
                  <a:gd name="T29" fmla="*/ 86111 h 21477"/>
                  <a:gd name="T30" fmla="*/ 1112309 w 22395"/>
                  <a:gd name="T31" fmla="*/ 55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9BF0ABE5-F379-4AB8-B826-7023CD3F9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1021223 w 18583"/>
                  <a:gd name="T1" fmla="*/ 0 h 18937"/>
                  <a:gd name="T2" fmla="*/ 1000000 w 18583"/>
                  <a:gd name="T3" fmla="*/ 18294 h 18937"/>
                  <a:gd name="T4" fmla="*/ 8788 w 18583"/>
                  <a:gd name="T5" fmla="*/ 1024153 h 18937"/>
                  <a:gd name="T6" fmla="*/ 0 w 18583"/>
                  <a:gd name="T7" fmla="*/ 1036589 h 18937"/>
                  <a:gd name="T8" fmla="*/ 0 w 18583"/>
                  <a:gd name="T9" fmla="*/ 1039518 h 18937"/>
                  <a:gd name="T10" fmla="*/ 16194 w 18583"/>
                  <a:gd name="T11" fmla="*/ 1046648 h 18937"/>
                  <a:gd name="T12" fmla="*/ 30730 w 18583"/>
                  <a:gd name="T13" fmla="*/ 1039518 h 18937"/>
                  <a:gd name="T14" fmla="*/ 1021223 w 18583"/>
                  <a:gd name="T15" fmla="*/ 30730 h 18937"/>
                  <a:gd name="T16" fmla="*/ 1021223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51D9478E-EEC2-4C0F-A2D8-3124564D3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55 h 1219"/>
                  <a:gd name="T2" fmla="*/ 0 w 1377"/>
                  <a:gd name="T3" fmla="*/ 8843 h 1219"/>
                  <a:gd name="T4" fmla="*/ 67319 w 1377"/>
                  <a:gd name="T5" fmla="*/ 67374 h 1219"/>
                  <a:gd name="T6" fmla="*/ 73178 w 1377"/>
                  <a:gd name="T7" fmla="*/ 67374 h 1219"/>
                  <a:gd name="T8" fmla="*/ 73178 w 1377"/>
                  <a:gd name="T9" fmla="*/ 57868 h 1219"/>
                  <a:gd name="T10" fmla="*/ 9506 w 1377"/>
                  <a:gd name="T11" fmla="*/ 55 h 1219"/>
                  <a:gd name="T12" fmla="*/ 0 w 1377"/>
                  <a:gd name="T13" fmla="*/ 55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C3245BD5-EC3B-4E25-B8E7-C35A7DB3B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4753 w 1377"/>
                  <a:gd name="T1" fmla="*/ 55 h 1259"/>
                  <a:gd name="T2" fmla="*/ 2929 w 1377"/>
                  <a:gd name="T3" fmla="*/ 2266 h 1259"/>
                  <a:gd name="T4" fmla="*/ 2929 w 1377"/>
                  <a:gd name="T5" fmla="*/ 8843 h 1259"/>
                  <a:gd name="T6" fmla="*/ 66601 w 1377"/>
                  <a:gd name="T7" fmla="*/ 69530 h 1259"/>
                  <a:gd name="T8" fmla="*/ 76107 w 1377"/>
                  <a:gd name="T9" fmla="*/ 69530 h 1259"/>
                  <a:gd name="T10" fmla="*/ 73178 w 1377"/>
                  <a:gd name="T11" fmla="*/ 60797 h 1259"/>
                  <a:gd name="T12" fmla="*/ 8788 w 1377"/>
                  <a:gd name="T13" fmla="*/ 2266 h 1259"/>
                  <a:gd name="T14" fmla="*/ 4753 w 1377"/>
                  <a:gd name="T15" fmla="*/ 55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77B8255E-1B30-4BBB-B585-105BB5A7D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929 w 993"/>
                  <a:gd name="T1" fmla="*/ 55 h 888"/>
                  <a:gd name="T2" fmla="*/ 2929 w 993"/>
                  <a:gd name="T3" fmla="*/ 6632 h 888"/>
                  <a:gd name="T4" fmla="*/ 48306 w 993"/>
                  <a:gd name="T5" fmla="*/ 49025 h 888"/>
                  <a:gd name="T6" fmla="*/ 54883 w 993"/>
                  <a:gd name="T7" fmla="*/ 49025 h 888"/>
                  <a:gd name="T8" fmla="*/ 54883 w 993"/>
                  <a:gd name="T9" fmla="*/ 43166 h 888"/>
                  <a:gd name="T10" fmla="*/ 5859 w 993"/>
                  <a:gd name="T11" fmla="*/ 55 h 888"/>
                  <a:gd name="T12" fmla="*/ 2929 w 993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5F8456B5-8CF3-4A8E-99C0-3EBC654FC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4035 w 994"/>
                  <a:gd name="T1" fmla="*/ 55 h 911"/>
                  <a:gd name="T2" fmla="*/ 55 w 994"/>
                  <a:gd name="T3" fmla="*/ 2764 h 911"/>
                  <a:gd name="T4" fmla="*/ 55 w 994"/>
                  <a:gd name="T5" fmla="*/ 5693 h 911"/>
                  <a:gd name="T6" fmla="*/ 48306 w 994"/>
                  <a:gd name="T7" fmla="*/ 48140 h 911"/>
                  <a:gd name="T8" fmla="*/ 51345 w 994"/>
                  <a:gd name="T9" fmla="*/ 50351 h 911"/>
                  <a:gd name="T10" fmla="*/ 54883 w 994"/>
                  <a:gd name="T11" fmla="*/ 48140 h 911"/>
                  <a:gd name="T12" fmla="*/ 54883 w 994"/>
                  <a:gd name="T13" fmla="*/ 45211 h 911"/>
                  <a:gd name="T14" fmla="*/ 5914 w 994"/>
                  <a:gd name="T15" fmla="*/ 2764 h 911"/>
                  <a:gd name="T16" fmla="*/ 4035 w 994"/>
                  <a:gd name="T17" fmla="*/ 55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9EF7E220-FF99-4A94-BBFA-3CD9E48FC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1953 w 994"/>
                  <a:gd name="T7" fmla="*/ 48306 h 874"/>
                  <a:gd name="T8" fmla="*/ 51953 w 994"/>
                  <a:gd name="T9" fmla="*/ 42447 h 874"/>
                  <a:gd name="T10" fmla="*/ 6632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F0C52B06-D91D-4683-917B-5382974F9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3648 w 993"/>
                  <a:gd name="T1" fmla="*/ 55 h 875"/>
                  <a:gd name="T2" fmla="*/ 3648 w 993"/>
                  <a:gd name="T3" fmla="*/ 5859 h 875"/>
                  <a:gd name="T4" fmla="*/ 49024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447 h 875"/>
                  <a:gd name="T10" fmla="*/ 6577 w 993"/>
                  <a:gd name="T11" fmla="*/ 55 h 875"/>
                  <a:gd name="T12" fmla="*/ 3648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B45D02E5-DFAE-4803-94EC-BC0259B65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4808 w 994"/>
                  <a:gd name="T1" fmla="*/ 55 h 914"/>
                  <a:gd name="T2" fmla="*/ 2985 w 994"/>
                  <a:gd name="T3" fmla="*/ 2211 h 914"/>
                  <a:gd name="T4" fmla="*/ 2985 w 994"/>
                  <a:gd name="T5" fmla="*/ 5140 h 914"/>
                  <a:gd name="T6" fmla="*/ 49024 w 994"/>
                  <a:gd name="T7" fmla="*/ 48306 h 914"/>
                  <a:gd name="T8" fmla="*/ 51953 w 994"/>
                  <a:gd name="T9" fmla="*/ 50517 h 914"/>
                  <a:gd name="T10" fmla="*/ 54883 w 994"/>
                  <a:gd name="T11" fmla="*/ 48306 h 914"/>
                  <a:gd name="T12" fmla="*/ 54883 w 994"/>
                  <a:gd name="T13" fmla="*/ 44658 h 914"/>
                  <a:gd name="T14" fmla="*/ 6632 w 994"/>
                  <a:gd name="T15" fmla="*/ 2211 h 914"/>
                  <a:gd name="T16" fmla="*/ 4808 w 994"/>
                  <a:gd name="T17" fmla="*/ 55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58C206F0-EBCD-443B-A314-2E789CA76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55 w 994"/>
                  <a:gd name="T1" fmla="*/ 55 h 888"/>
                  <a:gd name="T2" fmla="*/ 55 w 994"/>
                  <a:gd name="T3" fmla="*/ 6632 h 888"/>
                  <a:gd name="T4" fmla="*/ 49079 w 994"/>
                  <a:gd name="T5" fmla="*/ 49080 h 888"/>
                  <a:gd name="T6" fmla="*/ 54938 w 994"/>
                  <a:gd name="T7" fmla="*/ 49080 h 888"/>
                  <a:gd name="T8" fmla="*/ 52009 w 994"/>
                  <a:gd name="T9" fmla="*/ 43221 h 888"/>
                  <a:gd name="T10" fmla="*/ 5914 w 994"/>
                  <a:gd name="T11" fmla="*/ 55 h 888"/>
                  <a:gd name="T12" fmla="*/ 55 w 994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2F7DC121-B1BF-4475-83FA-76F7111CC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929 w 1047"/>
                  <a:gd name="T1" fmla="*/ 0 h 888"/>
                  <a:gd name="T2" fmla="*/ 2929 w 1047"/>
                  <a:gd name="T3" fmla="*/ 6577 h 888"/>
                  <a:gd name="T4" fmla="*/ 51954 w 1047"/>
                  <a:gd name="T5" fmla="*/ 49025 h 888"/>
                  <a:gd name="T6" fmla="*/ 54883 w 1047"/>
                  <a:gd name="T7" fmla="*/ 49025 h 888"/>
                  <a:gd name="T8" fmla="*/ 54883 w 1047"/>
                  <a:gd name="T9" fmla="*/ 43166 h 888"/>
                  <a:gd name="T10" fmla="*/ 9562 w 1047"/>
                  <a:gd name="T11" fmla="*/ 0 h 888"/>
                  <a:gd name="T12" fmla="*/ 2929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EFBAA43A-CDB5-4A27-9EFA-BDBDAAE56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4422 w 994"/>
                  <a:gd name="T1" fmla="*/ 55 h 911"/>
                  <a:gd name="T2" fmla="*/ 2985 w 994"/>
                  <a:gd name="T3" fmla="*/ 2764 h 911"/>
                  <a:gd name="T4" fmla="*/ 2985 w 994"/>
                  <a:gd name="T5" fmla="*/ 5693 h 911"/>
                  <a:gd name="T6" fmla="*/ 49079 w 994"/>
                  <a:gd name="T7" fmla="*/ 48140 h 911"/>
                  <a:gd name="T8" fmla="*/ 53059 w 994"/>
                  <a:gd name="T9" fmla="*/ 50296 h 911"/>
                  <a:gd name="T10" fmla="*/ 54883 w 994"/>
                  <a:gd name="T11" fmla="*/ 48140 h 911"/>
                  <a:gd name="T12" fmla="*/ 54883 w 994"/>
                  <a:gd name="T13" fmla="*/ 45211 h 911"/>
                  <a:gd name="T14" fmla="*/ 5914 w 994"/>
                  <a:gd name="T15" fmla="*/ 2764 h 911"/>
                  <a:gd name="T16" fmla="*/ 4422 w 994"/>
                  <a:gd name="T17" fmla="*/ 55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B34338DE-8945-4979-B802-FBE6B5C90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55 h 875"/>
                  <a:gd name="T2" fmla="*/ 2929 w 993"/>
                  <a:gd name="T3" fmla="*/ 5914 h 875"/>
                  <a:gd name="T4" fmla="*/ 48306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502 h 875"/>
                  <a:gd name="T10" fmla="*/ 5859 w 993"/>
                  <a:gd name="T11" fmla="*/ 55 h 875"/>
                  <a:gd name="T12" fmla="*/ 0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FA01CD58-0CFC-4A26-8815-EE48A732B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1953 w 994"/>
                  <a:gd name="T7" fmla="*/ 48306 h 874"/>
                  <a:gd name="T8" fmla="*/ 51953 w 994"/>
                  <a:gd name="T9" fmla="*/ 42447 h 874"/>
                  <a:gd name="T10" fmla="*/ 5859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22C3D957-CC91-4937-BFCF-49ADAD0D4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4809 w 1047"/>
                  <a:gd name="T1" fmla="*/ 0 h 914"/>
                  <a:gd name="T2" fmla="*/ 2985 w 1047"/>
                  <a:gd name="T3" fmla="*/ 2211 h 914"/>
                  <a:gd name="T4" fmla="*/ 2985 w 1047"/>
                  <a:gd name="T5" fmla="*/ 5140 h 914"/>
                  <a:gd name="T6" fmla="*/ 48306 w 1047"/>
                  <a:gd name="T7" fmla="*/ 48306 h 914"/>
                  <a:gd name="T8" fmla="*/ 52728 w 1047"/>
                  <a:gd name="T9" fmla="*/ 50462 h 914"/>
                  <a:gd name="T10" fmla="*/ 54939 w 1047"/>
                  <a:gd name="T11" fmla="*/ 48306 h 914"/>
                  <a:gd name="T12" fmla="*/ 54939 w 1047"/>
                  <a:gd name="T13" fmla="*/ 44658 h 914"/>
                  <a:gd name="T14" fmla="*/ 8843 w 1047"/>
                  <a:gd name="T15" fmla="*/ 2211 h 914"/>
                  <a:gd name="T16" fmla="*/ 4809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4A2F5732-88E4-4C5F-9F98-0BA2C04AE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3648 w 993"/>
                  <a:gd name="T1" fmla="*/ 55 h 888"/>
                  <a:gd name="T2" fmla="*/ 3648 w 993"/>
                  <a:gd name="T3" fmla="*/ 6632 h 888"/>
                  <a:gd name="T4" fmla="*/ 49024 w 993"/>
                  <a:gd name="T5" fmla="*/ 49025 h 888"/>
                  <a:gd name="T6" fmla="*/ 54883 w 993"/>
                  <a:gd name="T7" fmla="*/ 49025 h 888"/>
                  <a:gd name="T8" fmla="*/ 54883 w 993"/>
                  <a:gd name="T9" fmla="*/ 43221 h 888"/>
                  <a:gd name="T10" fmla="*/ 6577 w 993"/>
                  <a:gd name="T11" fmla="*/ 55 h 888"/>
                  <a:gd name="T12" fmla="*/ 3648 w 993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D7120319-1AB5-4B78-8D0A-8A69807CA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55 w 994"/>
                  <a:gd name="T1" fmla="*/ 0 h 887"/>
                  <a:gd name="T2" fmla="*/ 55 w 994"/>
                  <a:gd name="T3" fmla="*/ 6577 h 887"/>
                  <a:gd name="T4" fmla="*/ 48306 w 994"/>
                  <a:gd name="T5" fmla="*/ 49024 h 887"/>
                  <a:gd name="T6" fmla="*/ 54883 w 994"/>
                  <a:gd name="T7" fmla="*/ 49024 h 887"/>
                  <a:gd name="T8" fmla="*/ 51235 w 994"/>
                  <a:gd name="T9" fmla="*/ 43165 h 887"/>
                  <a:gd name="T10" fmla="*/ 5914 w 994"/>
                  <a:gd name="T11" fmla="*/ 0 h 887"/>
                  <a:gd name="T12" fmla="*/ 55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959930D1-4C0E-41A2-91AA-C6B9DB45E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266 w 994"/>
                  <a:gd name="T1" fmla="*/ 0 h 911"/>
                  <a:gd name="T2" fmla="*/ 55 w 994"/>
                  <a:gd name="T3" fmla="*/ 2764 h 911"/>
                  <a:gd name="T4" fmla="*/ 55 w 994"/>
                  <a:gd name="T5" fmla="*/ 5693 h 911"/>
                  <a:gd name="T6" fmla="*/ 49079 w 994"/>
                  <a:gd name="T7" fmla="*/ 48140 h 911"/>
                  <a:gd name="T8" fmla="*/ 50516 w 994"/>
                  <a:gd name="T9" fmla="*/ 50296 h 911"/>
                  <a:gd name="T10" fmla="*/ 52009 w 994"/>
                  <a:gd name="T11" fmla="*/ 48140 h 911"/>
                  <a:gd name="T12" fmla="*/ 52009 w 994"/>
                  <a:gd name="T13" fmla="*/ 45211 h 911"/>
                  <a:gd name="T14" fmla="*/ 6632 w 994"/>
                  <a:gd name="T15" fmla="*/ 2764 h 911"/>
                  <a:gd name="T16" fmla="*/ 226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DCEBB148-BC96-464A-94B5-9649A2F57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929 w 993"/>
                  <a:gd name="T1" fmla="*/ 55 h 875"/>
                  <a:gd name="T2" fmla="*/ 2929 w 993"/>
                  <a:gd name="T3" fmla="*/ 5914 h 875"/>
                  <a:gd name="T4" fmla="*/ 49024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447 h 875"/>
                  <a:gd name="T10" fmla="*/ 5859 w 993"/>
                  <a:gd name="T11" fmla="*/ 55 h 875"/>
                  <a:gd name="T12" fmla="*/ 2929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264C756B-CF43-401D-A169-E775CB5BA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4883 w 994"/>
                  <a:gd name="T7" fmla="*/ 48306 h 874"/>
                  <a:gd name="T8" fmla="*/ 54883 w 994"/>
                  <a:gd name="T9" fmla="*/ 42447 h 874"/>
                  <a:gd name="T10" fmla="*/ 6632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564A3039-8487-438D-A958-35AAF9F71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929 w 993"/>
                  <a:gd name="T1" fmla="*/ 55 h 928"/>
                  <a:gd name="T2" fmla="*/ 0 w 993"/>
                  <a:gd name="T3" fmla="*/ 2266 h 928"/>
                  <a:gd name="T4" fmla="*/ 0 w 993"/>
                  <a:gd name="T5" fmla="*/ 5195 h 928"/>
                  <a:gd name="T6" fmla="*/ 49024 w 993"/>
                  <a:gd name="T7" fmla="*/ 48306 h 928"/>
                  <a:gd name="T8" fmla="*/ 51954 w 993"/>
                  <a:gd name="T9" fmla="*/ 51236 h 928"/>
                  <a:gd name="T10" fmla="*/ 51954 w 993"/>
                  <a:gd name="T11" fmla="*/ 44659 h 928"/>
                  <a:gd name="T12" fmla="*/ 5859 w 993"/>
                  <a:gd name="T13" fmla="*/ 2266 h 928"/>
                  <a:gd name="T14" fmla="*/ 2929 w 993"/>
                  <a:gd name="T15" fmla="*/ 55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C4117FA3-C713-4E68-BFDC-9206AB449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4422 w 1377"/>
                  <a:gd name="T1" fmla="*/ 55 h 1242"/>
                  <a:gd name="T2" fmla="*/ 0 w 1377"/>
                  <a:gd name="T3" fmla="*/ 2266 h 1242"/>
                  <a:gd name="T4" fmla="*/ 0 w 1377"/>
                  <a:gd name="T5" fmla="*/ 8125 h 1242"/>
                  <a:gd name="T6" fmla="*/ 66601 w 1377"/>
                  <a:gd name="T7" fmla="*/ 65882 h 1242"/>
                  <a:gd name="T8" fmla="*/ 68480 w 1377"/>
                  <a:gd name="T9" fmla="*/ 68645 h 1242"/>
                  <a:gd name="T10" fmla="*/ 73178 w 1377"/>
                  <a:gd name="T11" fmla="*/ 65882 h 1242"/>
                  <a:gd name="T12" fmla="*/ 73178 w 1377"/>
                  <a:gd name="T13" fmla="*/ 60023 h 1242"/>
                  <a:gd name="T14" fmla="*/ 8788 w 1377"/>
                  <a:gd name="T15" fmla="*/ 2266 h 1242"/>
                  <a:gd name="T16" fmla="*/ 4422 w 1377"/>
                  <a:gd name="T17" fmla="*/ 55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19483FE0-3FC7-4A38-8030-BDC0A2AE5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929 w 1377"/>
                  <a:gd name="T1" fmla="*/ 0 h 1258"/>
                  <a:gd name="T2" fmla="*/ 2929 w 1377"/>
                  <a:gd name="T3" fmla="*/ 9562 h 1258"/>
                  <a:gd name="T4" fmla="*/ 67319 w 1377"/>
                  <a:gd name="T5" fmla="*/ 67319 h 1258"/>
                  <a:gd name="T6" fmla="*/ 71354 w 1377"/>
                  <a:gd name="T7" fmla="*/ 69530 h 1258"/>
                  <a:gd name="T8" fmla="*/ 73178 w 1377"/>
                  <a:gd name="T9" fmla="*/ 67319 h 1258"/>
                  <a:gd name="T10" fmla="*/ 73178 w 1377"/>
                  <a:gd name="T11" fmla="*/ 61461 h 1258"/>
                  <a:gd name="T12" fmla="*/ 9506 w 1377"/>
                  <a:gd name="T13" fmla="*/ 0 h 1258"/>
                  <a:gd name="T14" fmla="*/ 2929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43358AFE-FE04-44DC-944F-482E88843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7406 w 1430"/>
                  <a:gd name="T1" fmla="*/ 55 h 1245"/>
                  <a:gd name="T2" fmla="*/ 2929 w 1430"/>
                  <a:gd name="T3" fmla="*/ 2211 h 1245"/>
                  <a:gd name="T4" fmla="*/ 2929 w 1430"/>
                  <a:gd name="T5" fmla="*/ 8069 h 1245"/>
                  <a:gd name="T6" fmla="*/ 70248 w 1430"/>
                  <a:gd name="T7" fmla="*/ 68811 h 1245"/>
                  <a:gd name="T8" fmla="*/ 76107 w 1430"/>
                  <a:gd name="T9" fmla="*/ 68811 h 1245"/>
                  <a:gd name="T10" fmla="*/ 76107 w 1430"/>
                  <a:gd name="T11" fmla="*/ 60023 h 1245"/>
                  <a:gd name="T12" fmla="*/ 12436 w 1430"/>
                  <a:gd name="T13" fmla="*/ 2211 h 1245"/>
                  <a:gd name="T14" fmla="*/ 7406 w 1430"/>
                  <a:gd name="T15" fmla="*/ 55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7C502633-B12D-4139-AFE7-639AED767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4809 w 1377"/>
                  <a:gd name="T1" fmla="*/ 55 h 1245"/>
                  <a:gd name="T2" fmla="*/ 2929 w 1377"/>
                  <a:gd name="T3" fmla="*/ 2211 h 1245"/>
                  <a:gd name="T4" fmla="*/ 2929 w 1377"/>
                  <a:gd name="T5" fmla="*/ 8788 h 1245"/>
                  <a:gd name="T6" fmla="*/ 66601 w 1377"/>
                  <a:gd name="T7" fmla="*/ 66600 h 1245"/>
                  <a:gd name="T8" fmla="*/ 71243 w 1377"/>
                  <a:gd name="T9" fmla="*/ 68811 h 1245"/>
                  <a:gd name="T10" fmla="*/ 73178 w 1377"/>
                  <a:gd name="T11" fmla="*/ 66600 h 1245"/>
                  <a:gd name="T12" fmla="*/ 73178 w 1377"/>
                  <a:gd name="T13" fmla="*/ 60023 h 1245"/>
                  <a:gd name="T14" fmla="*/ 8788 w 1377"/>
                  <a:gd name="T15" fmla="*/ 2211 h 1245"/>
                  <a:gd name="T16" fmla="*/ 4809 w 1377"/>
                  <a:gd name="T17" fmla="*/ 55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D43EA9BE-3C19-4FBF-AA86-FD5544D1376F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B9D728FC-A9BA-4C6B-B00D-A63011A31C4B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F066D086-83F6-41AF-9E90-D0F670BE2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45377 w 18305"/>
                  <a:gd name="T1" fmla="*/ 0 h 3310"/>
                  <a:gd name="T2" fmla="*/ 55 w 18305"/>
                  <a:gd name="T3" fmla="*/ 51954 h 3310"/>
                  <a:gd name="T4" fmla="*/ 55 w 18305"/>
                  <a:gd name="T5" fmla="*/ 130935 h 3310"/>
                  <a:gd name="T6" fmla="*/ 45377 w 18305"/>
                  <a:gd name="T7" fmla="*/ 182889 h 3310"/>
                  <a:gd name="T8" fmla="*/ 1011717 w 18305"/>
                  <a:gd name="T9" fmla="*/ 182889 h 3310"/>
                  <a:gd name="T10" fmla="*/ 1011717 w 18305"/>
                  <a:gd name="T11" fmla="*/ 0 h 3310"/>
                  <a:gd name="T12" fmla="*/ 45377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4A46DF86-64E7-42DA-976C-3A86F3624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55 w 18305"/>
                  <a:gd name="T1" fmla="*/ 55 h 1656"/>
                  <a:gd name="T2" fmla="*/ 55 w 18305"/>
                  <a:gd name="T3" fmla="*/ 39518 h 1656"/>
                  <a:gd name="T4" fmla="*/ 45377 w 18305"/>
                  <a:gd name="T5" fmla="*/ 91472 h 1656"/>
                  <a:gd name="T6" fmla="*/ 1011717 w 18305"/>
                  <a:gd name="T7" fmla="*/ 91472 h 1656"/>
                  <a:gd name="T8" fmla="*/ 1011717 w 18305"/>
                  <a:gd name="T9" fmla="*/ 55 h 1656"/>
                  <a:gd name="T10" fmla="*/ 55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1730AEB2-F569-4377-B300-B8A7BB367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128005 w 20290"/>
                  <a:gd name="T1" fmla="*/ 55 h 5507"/>
                  <a:gd name="T2" fmla="*/ 0 w 20290"/>
                  <a:gd name="T3" fmla="*/ 115625 h 5507"/>
                  <a:gd name="T4" fmla="*/ 0 w 20290"/>
                  <a:gd name="T5" fmla="*/ 194606 h 5507"/>
                  <a:gd name="T6" fmla="*/ 128005 w 20290"/>
                  <a:gd name="T7" fmla="*/ 304372 h 5507"/>
                  <a:gd name="T8" fmla="*/ 1121428 w 20290"/>
                  <a:gd name="T9" fmla="*/ 304372 h 5507"/>
                  <a:gd name="T10" fmla="*/ 1121428 w 20290"/>
                  <a:gd name="T11" fmla="*/ 243630 h 5507"/>
                  <a:gd name="T12" fmla="*/ 1121428 w 20290"/>
                  <a:gd name="T13" fmla="*/ 60742 h 5507"/>
                  <a:gd name="T14" fmla="*/ 1121428 w 20290"/>
                  <a:gd name="T15" fmla="*/ 55 h 5507"/>
                  <a:gd name="T16" fmla="*/ 128005 w 20290"/>
                  <a:gd name="T17" fmla="*/ 55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7D914C01-1AA7-4834-B3E5-C1B5A3616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125076 w 20290"/>
                  <a:gd name="T1" fmla="*/ 55 h 5507"/>
                  <a:gd name="T2" fmla="*/ 0 w 20290"/>
                  <a:gd name="T3" fmla="*/ 115625 h 5507"/>
                  <a:gd name="T4" fmla="*/ 0 w 20290"/>
                  <a:gd name="T5" fmla="*/ 194606 h 5507"/>
                  <a:gd name="T6" fmla="*/ 125076 w 20290"/>
                  <a:gd name="T7" fmla="*/ 304372 h 5507"/>
                  <a:gd name="T8" fmla="*/ 1121428 w 20290"/>
                  <a:gd name="T9" fmla="*/ 304372 h 5507"/>
                  <a:gd name="T10" fmla="*/ 1121428 w 20290"/>
                  <a:gd name="T11" fmla="*/ 243630 h 5507"/>
                  <a:gd name="T12" fmla="*/ 118499 w 20290"/>
                  <a:gd name="T13" fmla="*/ 243630 h 5507"/>
                  <a:gd name="T14" fmla="*/ 73177 w 20290"/>
                  <a:gd name="T15" fmla="*/ 191676 h 5507"/>
                  <a:gd name="T16" fmla="*/ 73177 w 20290"/>
                  <a:gd name="T17" fmla="*/ 112696 h 5507"/>
                  <a:gd name="T18" fmla="*/ 118499 w 20290"/>
                  <a:gd name="T19" fmla="*/ 60742 h 5507"/>
                  <a:gd name="T20" fmla="*/ 1121428 w 20290"/>
                  <a:gd name="T21" fmla="*/ 60742 h 5507"/>
                  <a:gd name="T22" fmla="*/ 1121428 w 20290"/>
                  <a:gd name="T23" fmla="*/ 55 h 5507"/>
                  <a:gd name="T24" fmla="*/ 125076 w 20290"/>
                  <a:gd name="T25" fmla="*/ 55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194F7753-3033-4BE4-A64D-4F7F88B77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45377 w 18305"/>
                  <a:gd name="T1" fmla="*/ 0 h 3310"/>
                  <a:gd name="T2" fmla="*/ 55 w 18305"/>
                  <a:gd name="T3" fmla="*/ 51954 h 3310"/>
                  <a:gd name="T4" fmla="*/ 55 w 18305"/>
                  <a:gd name="T5" fmla="*/ 130935 h 3310"/>
                  <a:gd name="T6" fmla="*/ 45377 w 18305"/>
                  <a:gd name="T7" fmla="*/ 182889 h 3310"/>
                  <a:gd name="T8" fmla="*/ 1011717 w 18305"/>
                  <a:gd name="T9" fmla="*/ 182889 h 3310"/>
                  <a:gd name="T10" fmla="*/ 1011717 w 18305"/>
                  <a:gd name="T11" fmla="*/ 0 h 3310"/>
                  <a:gd name="T12" fmla="*/ 45377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8074C2F5-7EB3-4D03-A323-66EA6296A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55 w 18305"/>
                  <a:gd name="T1" fmla="*/ 55 h 1656"/>
                  <a:gd name="T2" fmla="*/ 55 w 18305"/>
                  <a:gd name="T3" fmla="*/ 39518 h 1656"/>
                  <a:gd name="T4" fmla="*/ 45377 w 18305"/>
                  <a:gd name="T5" fmla="*/ 91472 h 1656"/>
                  <a:gd name="T6" fmla="*/ 1011717 w 18305"/>
                  <a:gd name="T7" fmla="*/ 91472 h 1656"/>
                  <a:gd name="T8" fmla="*/ 1011717 w 18305"/>
                  <a:gd name="T9" fmla="*/ 55 h 1656"/>
                  <a:gd name="T10" fmla="*/ 55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68639056-91DD-4D9D-BBAE-D9EEFC127F09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FE878121-0DE1-4305-AE45-A39413334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55 w 20291"/>
                  <a:gd name="T1" fmla="*/ 55 h 5520"/>
                  <a:gd name="T2" fmla="*/ 55 w 20291"/>
                  <a:gd name="T3" fmla="*/ 61460 h 5520"/>
                  <a:gd name="T4" fmla="*/ 1005859 w 20291"/>
                  <a:gd name="T5" fmla="*/ 61460 h 5520"/>
                  <a:gd name="T6" fmla="*/ 1048306 w 20291"/>
                  <a:gd name="T7" fmla="*/ 112695 h 5520"/>
                  <a:gd name="T8" fmla="*/ 1048306 w 20291"/>
                  <a:gd name="T9" fmla="*/ 192395 h 5520"/>
                  <a:gd name="T10" fmla="*/ 1005859 w 20291"/>
                  <a:gd name="T11" fmla="*/ 244348 h 5520"/>
                  <a:gd name="T12" fmla="*/ 55 w 20291"/>
                  <a:gd name="T13" fmla="*/ 244348 h 5520"/>
                  <a:gd name="T14" fmla="*/ 55 w 20291"/>
                  <a:gd name="T15" fmla="*/ 305090 h 5520"/>
                  <a:gd name="T16" fmla="*/ 1000000 w 20291"/>
                  <a:gd name="T17" fmla="*/ 305090 h 5520"/>
                  <a:gd name="T18" fmla="*/ 1121429 w 20291"/>
                  <a:gd name="T19" fmla="*/ 195324 h 5520"/>
                  <a:gd name="T20" fmla="*/ 1121429 w 20291"/>
                  <a:gd name="T21" fmla="*/ 116343 h 5520"/>
                  <a:gd name="T22" fmla="*/ 1000000 w 20291"/>
                  <a:gd name="T23" fmla="*/ 55 h 5520"/>
                  <a:gd name="T24" fmla="*/ 55 w 20291"/>
                  <a:gd name="T25" fmla="*/ 55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08BCA4F0-8FC8-46FA-9797-97C56D84A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182889 h 3310"/>
                  <a:gd name="T4" fmla="*/ 969270 w 18305"/>
                  <a:gd name="T5" fmla="*/ 182889 h 3310"/>
                  <a:gd name="T6" fmla="*/ 1011717 w 18305"/>
                  <a:gd name="T7" fmla="*/ 130935 h 3310"/>
                  <a:gd name="T8" fmla="*/ 1011717 w 18305"/>
                  <a:gd name="T9" fmla="*/ 51235 h 3310"/>
                  <a:gd name="T10" fmla="*/ 969270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C03D2D05-F59D-4132-BDD0-AD26AA1AC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55 h 1656"/>
                  <a:gd name="T2" fmla="*/ 0 w 18305"/>
                  <a:gd name="T3" fmla="*/ 91472 h 1656"/>
                  <a:gd name="T4" fmla="*/ 969270 w 18305"/>
                  <a:gd name="T5" fmla="*/ 91472 h 1656"/>
                  <a:gd name="T6" fmla="*/ 1011717 w 18305"/>
                  <a:gd name="T7" fmla="*/ 39518 h 1656"/>
                  <a:gd name="T8" fmla="*/ 1011717 w 18305"/>
                  <a:gd name="T9" fmla="*/ 55 h 1656"/>
                  <a:gd name="T10" fmla="*/ 0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5F066678-9124-4D2B-98A8-3FFD4A39F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56375 w 3620"/>
                  <a:gd name="T1" fmla="*/ 0 h 3688"/>
                  <a:gd name="T2" fmla="*/ 0 w 3620"/>
                  <a:gd name="T3" fmla="*/ 26806 h 3688"/>
                  <a:gd name="T4" fmla="*/ 63671 w 3620"/>
                  <a:gd name="T5" fmla="*/ 203836 h 3688"/>
                  <a:gd name="T6" fmla="*/ 191676 w 3620"/>
                  <a:gd name="T7" fmla="*/ 72127 h 3688"/>
                  <a:gd name="T8" fmla="*/ 56375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0BB32212-F6AE-447F-A1E7-7986C6146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19289 w 1166"/>
                  <a:gd name="T1" fmla="*/ 0 h 1147"/>
                  <a:gd name="T2" fmla="*/ 55 w 1166"/>
                  <a:gd name="T3" fmla="*/ 4864 h 1147"/>
                  <a:gd name="T4" fmla="*/ 21279 w 1166"/>
                  <a:gd name="T5" fmla="*/ 63395 h 1147"/>
                  <a:gd name="T6" fmla="*/ 64445 w 1166"/>
                  <a:gd name="T7" fmla="*/ 17300 h 1147"/>
                  <a:gd name="T8" fmla="*/ 36644 w 1166"/>
                  <a:gd name="T9" fmla="*/ 1934 h 1147"/>
                  <a:gd name="T10" fmla="*/ 19289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4584535C-E1F4-4369-AFEB-99DEDC7EF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42447 w 4130"/>
                  <a:gd name="T1" fmla="*/ 0 h 2753"/>
                  <a:gd name="T2" fmla="*/ 18294 w 4130"/>
                  <a:gd name="T3" fmla="*/ 15365 h 2753"/>
                  <a:gd name="T4" fmla="*/ 2929 w 4130"/>
                  <a:gd name="T5" fmla="*/ 88542 h 2753"/>
                  <a:gd name="T6" fmla="*/ 2929 w 4130"/>
                  <a:gd name="T7" fmla="*/ 103134 h 2753"/>
                  <a:gd name="T8" fmla="*/ 14647 w 4130"/>
                  <a:gd name="T9" fmla="*/ 112640 h 2753"/>
                  <a:gd name="T10" fmla="*/ 18294 w 4130"/>
                  <a:gd name="T11" fmla="*/ 112640 h 2753"/>
                  <a:gd name="T12" fmla="*/ 185818 w 4130"/>
                  <a:gd name="T13" fmla="*/ 152158 h 2753"/>
                  <a:gd name="T14" fmla="*/ 201183 w 4130"/>
                  <a:gd name="T15" fmla="*/ 149229 h 2753"/>
                  <a:gd name="T16" fmla="*/ 209971 w 4130"/>
                  <a:gd name="T17" fmla="*/ 136793 h 2753"/>
                  <a:gd name="T18" fmla="*/ 225336 w 4130"/>
                  <a:gd name="T19" fmla="*/ 66545 h 2753"/>
                  <a:gd name="T20" fmla="*/ 209971 w 4130"/>
                  <a:gd name="T21" fmla="*/ 42447 h 2753"/>
                  <a:gd name="T22" fmla="*/ 42447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47F9BB83-F7C9-4EF8-98D9-8FD49359E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8788 w 3905"/>
                  <a:gd name="T1" fmla="*/ 55 h 1814"/>
                  <a:gd name="T2" fmla="*/ 2929 w 3905"/>
                  <a:gd name="T3" fmla="*/ 36644 h 1814"/>
                  <a:gd name="T4" fmla="*/ 2929 w 3905"/>
                  <a:gd name="T5" fmla="*/ 51235 h 1814"/>
                  <a:gd name="T6" fmla="*/ 14647 w 3905"/>
                  <a:gd name="T7" fmla="*/ 60742 h 1814"/>
                  <a:gd name="T8" fmla="*/ 18294 w 3905"/>
                  <a:gd name="T9" fmla="*/ 60742 h 1814"/>
                  <a:gd name="T10" fmla="*/ 185817 w 3905"/>
                  <a:gd name="T11" fmla="*/ 100260 h 1814"/>
                  <a:gd name="T12" fmla="*/ 201182 w 3905"/>
                  <a:gd name="T13" fmla="*/ 97331 h 1814"/>
                  <a:gd name="T14" fmla="*/ 209970 w 3905"/>
                  <a:gd name="T15" fmla="*/ 84895 h 1814"/>
                  <a:gd name="T16" fmla="*/ 215829 w 3905"/>
                  <a:gd name="T17" fmla="*/ 51235 h 1814"/>
                  <a:gd name="T18" fmla="*/ 8788 w 3905"/>
                  <a:gd name="T19" fmla="*/ 55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90B4A767-7891-46DC-9483-7044C6D30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152159 w 3799"/>
                  <a:gd name="T1" fmla="*/ 0 h 12455"/>
                  <a:gd name="T2" fmla="*/ 0 w 3799"/>
                  <a:gd name="T3" fmla="*/ 637153 h 12455"/>
                  <a:gd name="T4" fmla="*/ 48306 w 3799"/>
                  <a:gd name="T5" fmla="*/ 688333 h 12455"/>
                  <a:gd name="T6" fmla="*/ 209971 w 3799"/>
                  <a:gd name="T7" fmla="*/ 15365 h 12455"/>
                  <a:gd name="T8" fmla="*/ 152159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DE66287F-FD3A-4902-A037-1DDCC2726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152214 w 4025"/>
                  <a:gd name="T1" fmla="*/ 0 h 12402"/>
                  <a:gd name="T2" fmla="*/ 55 w 4025"/>
                  <a:gd name="T3" fmla="*/ 634224 h 12402"/>
                  <a:gd name="T4" fmla="*/ 24153 w 4025"/>
                  <a:gd name="T5" fmla="*/ 685459 h 12402"/>
                  <a:gd name="T6" fmla="*/ 70248 w 4025"/>
                  <a:gd name="T7" fmla="*/ 652518 h 12402"/>
                  <a:gd name="T8" fmla="*/ 222407 w 4025"/>
                  <a:gd name="T9" fmla="*/ 15365 h 12402"/>
                  <a:gd name="T10" fmla="*/ 152214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0FDB87DD-0FC2-40C5-A1D4-D87E178D6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161665 w 4077"/>
                  <a:gd name="T1" fmla="*/ 0 h 12190"/>
                  <a:gd name="T2" fmla="*/ 0 w 4077"/>
                  <a:gd name="T3" fmla="*/ 673741 h 12190"/>
                  <a:gd name="T4" fmla="*/ 0 w 4077"/>
                  <a:gd name="T5" fmla="*/ 673741 h 12190"/>
                  <a:gd name="T6" fmla="*/ 73178 w 4077"/>
                  <a:gd name="T7" fmla="*/ 649588 h 12190"/>
                  <a:gd name="T8" fmla="*/ 225336 w 4077"/>
                  <a:gd name="T9" fmla="*/ 15365 h 12190"/>
                  <a:gd name="T10" fmla="*/ 161665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6165FA9D-2A00-4F38-82CF-A86B84E87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46095 w 4355"/>
                  <a:gd name="T1" fmla="*/ 0 h 2926"/>
                  <a:gd name="T2" fmla="*/ 30730 w 4355"/>
                  <a:gd name="T3" fmla="*/ 2929 h 2926"/>
                  <a:gd name="T4" fmla="*/ 18294 w 4355"/>
                  <a:gd name="T5" fmla="*/ 15365 h 2926"/>
                  <a:gd name="T6" fmla="*/ 2929 w 4355"/>
                  <a:gd name="T7" fmla="*/ 91472 h 2926"/>
                  <a:gd name="T8" fmla="*/ 18294 w 4355"/>
                  <a:gd name="T9" fmla="*/ 116343 h 2926"/>
                  <a:gd name="T10" fmla="*/ 195324 w 4355"/>
                  <a:gd name="T11" fmla="*/ 161665 h 2926"/>
                  <a:gd name="T12" fmla="*/ 222407 w 4355"/>
                  <a:gd name="T13" fmla="*/ 143370 h 2926"/>
                  <a:gd name="T14" fmla="*/ 237772 w 4355"/>
                  <a:gd name="T15" fmla="*/ 70248 h 2926"/>
                  <a:gd name="T16" fmla="*/ 234842 w 4355"/>
                  <a:gd name="T17" fmla="*/ 51954 h 2926"/>
                  <a:gd name="T18" fmla="*/ 225336 w 4355"/>
                  <a:gd name="T19" fmla="*/ 46095 h 2926"/>
                  <a:gd name="T20" fmla="*/ 222407 w 4355"/>
                  <a:gd name="T21" fmla="*/ 43166 h 2926"/>
                  <a:gd name="T22" fmla="*/ 46095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4E79C4AE-1FB2-47C9-ABD5-59C9E1EEE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33659 w 4130"/>
                  <a:gd name="T1" fmla="*/ 0 h 1933"/>
                  <a:gd name="T2" fmla="*/ 18294 w 4130"/>
                  <a:gd name="T3" fmla="*/ 2929 h 1933"/>
                  <a:gd name="T4" fmla="*/ 5859 w 4130"/>
                  <a:gd name="T5" fmla="*/ 15365 h 1933"/>
                  <a:gd name="T6" fmla="*/ 0 w 4130"/>
                  <a:gd name="T7" fmla="*/ 51954 h 1933"/>
                  <a:gd name="T8" fmla="*/ 216548 w 4130"/>
                  <a:gd name="T9" fmla="*/ 106837 h 1933"/>
                  <a:gd name="T10" fmla="*/ 225336 w 4130"/>
                  <a:gd name="T11" fmla="*/ 70248 h 1933"/>
                  <a:gd name="T12" fmla="*/ 222406 w 4130"/>
                  <a:gd name="T13" fmla="*/ 51954 h 1933"/>
                  <a:gd name="T14" fmla="*/ 212900 w 4130"/>
                  <a:gd name="T15" fmla="*/ 46095 h 1933"/>
                  <a:gd name="T16" fmla="*/ 209971 w 4130"/>
                  <a:gd name="T17" fmla="*/ 43166 h 1933"/>
                  <a:gd name="T18" fmla="*/ 33659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D99DD7CA-E8A5-44D6-B900-AD13BB360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14536 w 4408"/>
                  <a:gd name="T1" fmla="*/ 0 h 1458"/>
                  <a:gd name="T2" fmla="*/ 2929 w 4408"/>
                  <a:gd name="T3" fmla="*/ 9562 h 1458"/>
                  <a:gd name="T4" fmla="*/ 11717 w 4408"/>
                  <a:gd name="T5" fmla="*/ 27856 h 1458"/>
                  <a:gd name="T6" fmla="*/ 225336 w 4408"/>
                  <a:gd name="T7" fmla="*/ 79810 h 1458"/>
                  <a:gd name="T8" fmla="*/ 229923 w 4408"/>
                  <a:gd name="T9" fmla="*/ 80584 h 1458"/>
                  <a:gd name="T10" fmla="*/ 243630 w 4408"/>
                  <a:gd name="T11" fmla="*/ 71022 h 1458"/>
                  <a:gd name="T12" fmla="*/ 231194 w 4408"/>
                  <a:gd name="T13" fmla="*/ 52728 h 1458"/>
                  <a:gd name="T14" fmla="*/ 18294 w 4408"/>
                  <a:gd name="T15" fmla="*/ 829 h 1458"/>
                  <a:gd name="T16" fmla="*/ 1453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848AB680-DF56-48B4-93F7-DD21F7BB3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18294 w 4421"/>
                  <a:gd name="T1" fmla="*/ 55 h 1445"/>
                  <a:gd name="T2" fmla="*/ 3648 w 4421"/>
                  <a:gd name="T3" fmla="*/ 12491 h 1445"/>
                  <a:gd name="T4" fmla="*/ 12436 w 4421"/>
                  <a:gd name="T5" fmla="*/ 27138 h 1445"/>
                  <a:gd name="T6" fmla="*/ 226055 w 4421"/>
                  <a:gd name="T7" fmla="*/ 79036 h 1445"/>
                  <a:gd name="T8" fmla="*/ 230642 w 4421"/>
                  <a:gd name="T9" fmla="*/ 79810 h 1445"/>
                  <a:gd name="T10" fmla="*/ 244349 w 4421"/>
                  <a:gd name="T11" fmla="*/ 70248 h 1445"/>
                  <a:gd name="T12" fmla="*/ 231913 w 4421"/>
                  <a:gd name="T13" fmla="*/ 52009 h 1445"/>
                  <a:gd name="T14" fmla="*/ 18294 w 4421"/>
                  <a:gd name="T15" fmla="*/ 55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D26C7ADA-414B-40B1-92CD-F50BC844A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131598 w 2860"/>
                  <a:gd name="T1" fmla="*/ 0 h 4232"/>
                  <a:gd name="T2" fmla="*/ 118554 w 2860"/>
                  <a:gd name="T3" fmla="*/ 5638 h 4232"/>
                  <a:gd name="T4" fmla="*/ 21224 w 2860"/>
                  <a:gd name="T5" fmla="*/ 215609 h 4232"/>
                  <a:gd name="T6" fmla="*/ 45377 w 2860"/>
                  <a:gd name="T7" fmla="*/ 233848 h 4232"/>
                  <a:gd name="T8" fmla="*/ 48306 w 2860"/>
                  <a:gd name="T9" fmla="*/ 233848 h 4232"/>
                  <a:gd name="T10" fmla="*/ 66600 w 2860"/>
                  <a:gd name="T11" fmla="*/ 206821 h 4232"/>
                  <a:gd name="T12" fmla="*/ 142652 w 2860"/>
                  <a:gd name="T13" fmla="*/ 45156 h 4232"/>
                  <a:gd name="T14" fmla="*/ 149284 w 2860"/>
                  <a:gd name="T15" fmla="*/ 11496 h 4232"/>
                  <a:gd name="T16" fmla="*/ 131598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BF5F93ED-3796-45E4-B251-5385903A0E81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79F56BD9-67F4-49AC-9ED5-20F9AA878F9A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FCB0A7FF-29C7-4D2D-A99A-0744A6196979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3EAF88AA-4A2B-407C-83DF-33DE8C2B6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126321 w 6588"/>
                <a:gd name="T1" fmla="*/ 31 h 4903"/>
                <a:gd name="T2" fmla="*/ 86658 w 6588"/>
                <a:gd name="T3" fmla="*/ 86658 h 4903"/>
                <a:gd name="T4" fmla="*/ 12548 w 6588"/>
                <a:gd name="T5" fmla="*/ 95013 h 4903"/>
                <a:gd name="T6" fmla="*/ 8355 w 6588"/>
                <a:gd name="T7" fmla="*/ 112748 h 4903"/>
                <a:gd name="T8" fmla="*/ 90820 w 6588"/>
                <a:gd name="T9" fmla="*/ 147194 h 4903"/>
                <a:gd name="T10" fmla="*/ 110108 w 6588"/>
                <a:gd name="T11" fmla="*/ 152288 h 4903"/>
                <a:gd name="T12" fmla="*/ 138839 w 6588"/>
                <a:gd name="T13" fmla="*/ 138870 h 4903"/>
                <a:gd name="T14" fmla="*/ 204624 w 6588"/>
                <a:gd name="T15" fmla="*/ 48050 h 4903"/>
                <a:gd name="T16" fmla="*/ 126321 w 6588"/>
                <a:gd name="T17" fmla="*/ 31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9F841BD1-F217-46FC-9EC5-C3F42EFB6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517896 w 20032"/>
                <a:gd name="T1" fmla="*/ 31 h 16500"/>
                <a:gd name="T2" fmla="*/ 456211 w 20032"/>
                <a:gd name="T3" fmla="*/ 16648 h 16500"/>
                <a:gd name="T4" fmla="*/ 116941 w 20032"/>
                <a:gd name="T5" fmla="*/ 229596 h 16500"/>
                <a:gd name="T6" fmla="*/ 90851 w 20032"/>
                <a:gd name="T7" fmla="*/ 259849 h 16500"/>
                <a:gd name="T8" fmla="*/ 31 w 20032"/>
                <a:gd name="T9" fmla="*/ 464473 h 16500"/>
                <a:gd name="T10" fmla="*/ 78334 w 20032"/>
                <a:gd name="T11" fmla="*/ 512492 h 16500"/>
                <a:gd name="T12" fmla="*/ 204624 w 20032"/>
                <a:gd name="T13" fmla="*/ 342314 h 16500"/>
                <a:gd name="T14" fmla="*/ 309017 w 20032"/>
                <a:gd name="T15" fmla="*/ 320416 h 16500"/>
                <a:gd name="T16" fmla="*/ 482301 w 20032"/>
                <a:gd name="T17" fmla="*/ 277615 h 16500"/>
                <a:gd name="T18" fmla="*/ 578339 w 20032"/>
                <a:gd name="T19" fmla="*/ 220185 h 16500"/>
                <a:gd name="T20" fmla="*/ 608623 w 20032"/>
                <a:gd name="T21" fmla="*/ 173222 h 16500"/>
                <a:gd name="T22" fmla="*/ 622196 w 20032"/>
                <a:gd name="T23" fmla="*/ 121010 h 16500"/>
                <a:gd name="T24" fmla="*/ 622196 w 20032"/>
                <a:gd name="T25" fmla="*/ 107468 h 16500"/>
                <a:gd name="T26" fmla="*/ 556411 w 20032"/>
                <a:gd name="T27" fmla="*/ 7237 h 16500"/>
                <a:gd name="T28" fmla="*/ 517896 w 20032"/>
                <a:gd name="T29" fmla="*/ 31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9D28A5DF-1EC7-4B0D-8B09-CDD58FDC8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517896 w 20032"/>
                <a:gd name="T1" fmla="*/ 31 h 16500"/>
                <a:gd name="T2" fmla="*/ 456211 w 20032"/>
                <a:gd name="T3" fmla="*/ 16648 h 16500"/>
                <a:gd name="T4" fmla="*/ 116941 w 20032"/>
                <a:gd name="T5" fmla="*/ 229596 h 16500"/>
                <a:gd name="T6" fmla="*/ 90851 w 20032"/>
                <a:gd name="T7" fmla="*/ 259849 h 16500"/>
                <a:gd name="T8" fmla="*/ 31 w 20032"/>
                <a:gd name="T9" fmla="*/ 464473 h 16500"/>
                <a:gd name="T10" fmla="*/ 34477 w 20032"/>
                <a:gd name="T11" fmla="*/ 486370 h 16500"/>
                <a:gd name="T12" fmla="*/ 78334 w 20032"/>
                <a:gd name="T13" fmla="*/ 512492 h 16500"/>
                <a:gd name="T14" fmla="*/ 204624 w 20032"/>
                <a:gd name="T15" fmla="*/ 342314 h 16500"/>
                <a:gd name="T16" fmla="*/ 309017 w 20032"/>
                <a:gd name="T17" fmla="*/ 320416 h 16500"/>
                <a:gd name="T18" fmla="*/ 482301 w 20032"/>
                <a:gd name="T19" fmla="*/ 277615 h 16500"/>
                <a:gd name="T20" fmla="*/ 560604 w 20032"/>
                <a:gd name="T21" fmla="*/ 237952 h 16500"/>
                <a:gd name="T22" fmla="*/ 578339 w 20032"/>
                <a:gd name="T23" fmla="*/ 220185 h 16500"/>
                <a:gd name="T24" fmla="*/ 608623 w 20032"/>
                <a:gd name="T25" fmla="*/ 173222 h 16500"/>
                <a:gd name="T26" fmla="*/ 622196 w 20032"/>
                <a:gd name="T27" fmla="*/ 121010 h 16500"/>
                <a:gd name="T28" fmla="*/ 622196 w 20032"/>
                <a:gd name="T29" fmla="*/ 107468 h 16500"/>
                <a:gd name="T30" fmla="*/ 556411 w 20032"/>
                <a:gd name="T31" fmla="*/ 7237 h 16500"/>
                <a:gd name="T32" fmla="*/ 517896 w 20032"/>
                <a:gd name="T33" fmla="*/ 31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169D6080-9D15-492E-B40A-CC89103A9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361229 w 14016"/>
                <a:gd name="T1" fmla="*/ 0 h 10789"/>
                <a:gd name="T2" fmla="*/ 170178 w 14016"/>
                <a:gd name="T3" fmla="*/ 78302 h 10789"/>
                <a:gd name="T4" fmla="*/ 91876 w 14016"/>
                <a:gd name="T5" fmla="*/ 147194 h 10789"/>
                <a:gd name="T6" fmla="*/ 31 w 14016"/>
                <a:gd name="T7" fmla="*/ 308985 h 10789"/>
                <a:gd name="T8" fmla="*/ 43888 w 14016"/>
                <a:gd name="T9" fmla="*/ 335107 h 10789"/>
                <a:gd name="T10" fmla="*/ 170178 w 14016"/>
                <a:gd name="T11" fmla="*/ 164929 h 10789"/>
                <a:gd name="T12" fmla="*/ 274571 w 14016"/>
                <a:gd name="T13" fmla="*/ 143032 h 10789"/>
                <a:gd name="T14" fmla="*/ 278733 w 14016"/>
                <a:gd name="T15" fmla="*/ 138838 h 10789"/>
                <a:gd name="T16" fmla="*/ 304855 w 14016"/>
                <a:gd name="T17" fmla="*/ 112748 h 10789"/>
                <a:gd name="T18" fmla="*/ 435338 w 14016"/>
                <a:gd name="T19" fmla="*/ 56374 h 10789"/>
                <a:gd name="T20" fmla="*/ 361229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7A7C754A-0D8B-4223-B833-0EE878EAC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346506 w 14016"/>
                <a:gd name="T1" fmla="*/ 0 h 10487"/>
                <a:gd name="T2" fmla="*/ 278733 w 14016"/>
                <a:gd name="T3" fmla="*/ 35036 h 10487"/>
                <a:gd name="T4" fmla="*/ 187913 w 14016"/>
                <a:gd name="T5" fmla="*/ 173874 h 10487"/>
                <a:gd name="T6" fmla="*/ 57430 w 14016"/>
                <a:gd name="T7" fmla="*/ 91410 h 10487"/>
                <a:gd name="T8" fmla="*/ 0 w 14016"/>
                <a:gd name="T9" fmla="*/ 173874 h 10487"/>
                <a:gd name="T10" fmla="*/ 165985 w 14016"/>
                <a:gd name="T11" fmla="*/ 313769 h 10487"/>
                <a:gd name="T12" fmla="*/ 203940 w 14016"/>
                <a:gd name="T13" fmla="*/ 325696 h 10487"/>
                <a:gd name="T14" fmla="*/ 244287 w 14016"/>
                <a:gd name="T15" fmla="*/ 308551 h 10487"/>
                <a:gd name="T16" fmla="*/ 405023 w 14016"/>
                <a:gd name="T17" fmla="*/ 139429 h 10487"/>
                <a:gd name="T18" fmla="*/ 417572 w 14016"/>
                <a:gd name="T19" fmla="*/ 43391 h 10487"/>
                <a:gd name="T20" fmla="*/ 34650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2286180E-0264-4D3C-9221-CCC010642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178533 w 5748"/>
                <a:gd name="T1" fmla="*/ 0 h 9814"/>
                <a:gd name="T2" fmla="*/ 178533 w 5748"/>
                <a:gd name="T3" fmla="*/ 0 h 9814"/>
                <a:gd name="T4" fmla="*/ 164960 w 5748"/>
                <a:gd name="T5" fmla="*/ 13573 h 9814"/>
                <a:gd name="T6" fmla="*/ 74140 w 5748"/>
                <a:gd name="T7" fmla="*/ 152412 h 9814"/>
                <a:gd name="T8" fmla="*/ 31 w 5748"/>
                <a:gd name="T9" fmla="*/ 109611 h 9814"/>
                <a:gd name="T10" fmla="*/ 31 w 5748"/>
                <a:gd name="T11" fmla="*/ 248450 h 9814"/>
                <a:gd name="T12" fmla="*/ 52212 w 5748"/>
                <a:gd name="T13" fmla="*/ 292307 h 9814"/>
                <a:gd name="T14" fmla="*/ 74140 w 5748"/>
                <a:gd name="T15" fmla="*/ 304824 h 9814"/>
                <a:gd name="T16" fmla="*/ 126321 w 5748"/>
                <a:gd name="T17" fmla="*/ 122128 h 9814"/>
                <a:gd name="T18" fmla="*/ 178533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054C1EE8-62FD-47A9-8B2E-9A06C057C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82927 w 14151"/>
                <a:gd name="T1" fmla="*/ 0 h 16292"/>
                <a:gd name="T2" fmla="*/ 156605 w 14151"/>
                <a:gd name="T3" fmla="*/ 17766 h 16292"/>
                <a:gd name="T4" fmla="*/ 57430 w 14151"/>
                <a:gd name="T5" fmla="*/ 212948 h 16292"/>
                <a:gd name="T6" fmla="*/ 31 w 14151"/>
                <a:gd name="T7" fmla="*/ 417572 h 16292"/>
                <a:gd name="T8" fmla="*/ 260160 w 14151"/>
                <a:gd name="T9" fmla="*/ 506031 h 16292"/>
                <a:gd name="T10" fmla="*/ 296500 w 14151"/>
                <a:gd name="T11" fmla="*/ 504198 h 16292"/>
                <a:gd name="T12" fmla="*/ 435339 w 14151"/>
                <a:gd name="T13" fmla="*/ 465591 h 16292"/>
                <a:gd name="T14" fmla="*/ 439501 w 14151"/>
                <a:gd name="T15" fmla="*/ 243232 h 16292"/>
                <a:gd name="T16" fmla="*/ 352874 w 14151"/>
                <a:gd name="T17" fmla="*/ 43857 h 16292"/>
                <a:gd name="T18" fmla="*/ 282927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03DDCEE3-38B1-4F51-B8B9-E5FBC3B78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82495 w 5446"/>
                <a:gd name="T1" fmla="*/ 31 h 14823"/>
                <a:gd name="T2" fmla="*/ 12548 w 5446"/>
                <a:gd name="T3" fmla="*/ 108586 h 14823"/>
                <a:gd name="T4" fmla="*/ 21928 w 5446"/>
                <a:gd name="T5" fmla="*/ 351818 h 14823"/>
                <a:gd name="T6" fmla="*/ 26121 w 5446"/>
                <a:gd name="T7" fmla="*/ 460373 h 14823"/>
                <a:gd name="T8" fmla="*/ 164960 w 5446"/>
                <a:gd name="T9" fmla="*/ 421765 h 14823"/>
                <a:gd name="T10" fmla="*/ 169122 w 5446"/>
                <a:gd name="T11" fmla="*/ 199406 h 14823"/>
                <a:gd name="T12" fmla="*/ 169122 w 5446"/>
                <a:gd name="T13" fmla="*/ 195244 h 14823"/>
                <a:gd name="T14" fmla="*/ 82495 w 5446"/>
                <a:gd name="T15" fmla="*/ 31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971D6F2D-1134-4F98-BFFB-84BFC8E39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52212 w 16133"/>
                <a:gd name="T1" fmla="*/ 31 h 11630"/>
                <a:gd name="T2" fmla="*/ 9411 w 16133"/>
                <a:gd name="T3" fmla="*/ 160798 h 11630"/>
                <a:gd name="T4" fmla="*/ 21928 w 16133"/>
                <a:gd name="T5" fmla="*/ 217141 h 11630"/>
                <a:gd name="T6" fmla="*/ 113804 w 16133"/>
                <a:gd name="T7" fmla="*/ 287089 h 11630"/>
                <a:gd name="T8" fmla="*/ 330915 w 16133"/>
                <a:gd name="T9" fmla="*/ 361198 h 11630"/>
                <a:gd name="T10" fmla="*/ 465591 w 16133"/>
                <a:gd name="T11" fmla="*/ 335107 h 11630"/>
                <a:gd name="T12" fmla="*/ 501093 w 16133"/>
                <a:gd name="T13" fmla="*/ 282926 h 11630"/>
                <a:gd name="T14" fmla="*/ 501093 w 16133"/>
                <a:gd name="T15" fmla="*/ 265160 h 11630"/>
                <a:gd name="T16" fmla="*/ 487520 w 16133"/>
                <a:gd name="T17" fmla="*/ 48050 h 11630"/>
                <a:gd name="T18" fmla="*/ 348681 w 16133"/>
                <a:gd name="T19" fmla="*/ 86658 h 11630"/>
                <a:gd name="T20" fmla="*/ 312341 w 16133"/>
                <a:gd name="T21" fmla="*/ 88490 h 11630"/>
                <a:gd name="T22" fmla="*/ 52212 w 16133"/>
                <a:gd name="T23" fmla="*/ 31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1B7AEBE4-BF84-4166-A505-07F443220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126322 w 4606"/>
                <a:gd name="T1" fmla="*/ 0 h 8148"/>
                <a:gd name="T2" fmla="*/ 31 w 4606"/>
                <a:gd name="T3" fmla="*/ 8355 h 8148"/>
                <a:gd name="T4" fmla="*/ 12548 w 4606"/>
                <a:gd name="T5" fmla="*/ 182696 h 8148"/>
                <a:gd name="T6" fmla="*/ 12548 w 4606"/>
                <a:gd name="T7" fmla="*/ 195213 h 8148"/>
                <a:gd name="T8" fmla="*/ 75259 w 4606"/>
                <a:gd name="T9" fmla="*/ 253047 h 8148"/>
                <a:gd name="T10" fmla="*/ 82496 w 4606"/>
                <a:gd name="T11" fmla="*/ 252612 h 8148"/>
                <a:gd name="T12" fmla="*/ 138870 w 4606"/>
                <a:gd name="T13" fmla="*/ 182696 h 8148"/>
                <a:gd name="T14" fmla="*/ 138870 w 4606"/>
                <a:gd name="T15" fmla="*/ 174341 h 8148"/>
                <a:gd name="T16" fmla="*/ 126322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C5E4A50F-1817-417E-B919-72019794B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153723 w 6420"/>
                <a:gd name="T1" fmla="*/ 32 h 4389"/>
                <a:gd name="T2" fmla="*/ 102091 w 6420"/>
                <a:gd name="T3" fmla="*/ 65940 h 4389"/>
                <a:gd name="T4" fmla="*/ 14783 w 6420"/>
                <a:gd name="T5" fmla="*/ 65940 h 4389"/>
                <a:gd name="T6" fmla="*/ 9843 w 6420"/>
                <a:gd name="T7" fmla="*/ 79767 h 4389"/>
                <a:gd name="T8" fmla="*/ 97151 w 6420"/>
                <a:gd name="T9" fmla="*/ 132955 h 4389"/>
                <a:gd name="T10" fmla="*/ 124376 w 6420"/>
                <a:gd name="T11" fmla="*/ 138872 h 4389"/>
                <a:gd name="T12" fmla="*/ 153723 w 6420"/>
                <a:gd name="T13" fmla="*/ 128684 h 4389"/>
                <a:gd name="T14" fmla="*/ 234920 w 6420"/>
                <a:gd name="T15" fmla="*/ 57428 h 4389"/>
                <a:gd name="T16" fmla="*/ 153723 w 6420"/>
                <a:gd name="T17" fmla="*/ 32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1C3E611F-B387-43A3-AA91-4112CFDB3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569860 w 21712"/>
                <a:gd name="T1" fmla="*/ 31 h 14732"/>
                <a:gd name="T2" fmla="*/ 521965 w 21712"/>
                <a:gd name="T3" fmla="*/ 9722 h 14732"/>
                <a:gd name="T4" fmla="*/ 425927 w 21712"/>
                <a:gd name="T5" fmla="*/ 53579 h 14732"/>
                <a:gd name="T6" fmla="*/ 156605 w 21712"/>
                <a:gd name="T7" fmla="*/ 170489 h 14732"/>
                <a:gd name="T8" fmla="*/ 130484 w 21712"/>
                <a:gd name="T9" fmla="*/ 196580 h 14732"/>
                <a:gd name="T10" fmla="*/ 126321 w 21712"/>
                <a:gd name="T11" fmla="*/ 200773 h 14732"/>
                <a:gd name="T12" fmla="*/ 0 w 21712"/>
                <a:gd name="T13" fmla="*/ 401204 h 14732"/>
                <a:gd name="T14" fmla="*/ 68922 w 21712"/>
                <a:gd name="T15" fmla="*/ 457547 h 14732"/>
                <a:gd name="T16" fmla="*/ 225496 w 21712"/>
                <a:gd name="T17" fmla="*/ 296811 h 14732"/>
                <a:gd name="T18" fmla="*/ 508392 w 21712"/>
                <a:gd name="T19" fmla="*/ 270689 h 14732"/>
                <a:gd name="T20" fmla="*/ 612785 w 21712"/>
                <a:gd name="T21" fmla="*/ 231025 h 14732"/>
                <a:gd name="T22" fmla="*/ 674377 w 21712"/>
                <a:gd name="T23" fmla="*/ 136043 h 14732"/>
                <a:gd name="T24" fmla="*/ 674377 w 21712"/>
                <a:gd name="T25" fmla="*/ 109953 h 14732"/>
                <a:gd name="T26" fmla="*/ 622165 w 21712"/>
                <a:gd name="T27" fmla="*/ 13915 h 14732"/>
                <a:gd name="T28" fmla="*/ 569860 w 21712"/>
                <a:gd name="T29" fmla="*/ 31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EF216693-D2AC-448A-AA25-93A755B9A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86658 w 6319"/>
                <a:gd name="T1" fmla="*/ 0 h 8806"/>
                <a:gd name="T2" fmla="*/ 48019 w 6319"/>
                <a:gd name="T3" fmla="*/ 8355 h 8806"/>
                <a:gd name="T4" fmla="*/ 26091 w 6319"/>
                <a:gd name="T5" fmla="*/ 186857 h 8806"/>
                <a:gd name="T6" fmla="*/ 4193 w 6319"/>
                <a:gd name="T7" fmla="*/ 265160 h 8806"/>
                <a:gd name="T8" fmla="*/ 0 w 6319"/>
                <a:gd name="T9" fmla="*/ 273515 h 8806"/>
                <a:gd name="T10" fmla="*/ 0 w 6319"/>
                <a:gd name="T11" fmla="*/ 273515 h 8806"/>
                <a:gd name="T12" fmla="*/ 30284 w 6319"/>
                <a:gd name="T13" fmla="*/ 269322 h 8806"/>
                <a:gd name="T14" fmla="*/ 134677 w 6319"/>
                <a:gd name="T15" fmla="*/ 229658 h 8806"/>
                <a:gd name="T16" fmla="*/ 196269 w 6319"/>
                <a:gd name="T17" fmla="*/ 134676 h 8806"/>
                <a:gd name="T18" fmla="*/ 196269 w 6319"/>
                <a:gd name="T19" fmla="*/ 108586 h 8806"/>
                <a:gd name="T20" fmla="*/ 196269 w 6319"/>
                <a:gd name="T21" fmla="*/ 90820 h 8806"/>
                <a:gd name="T22" fmla="*/ 144057 w 6319"/>
                <a:gd name="T23" fmla="*/ 12548 h 8806"/>
                <a:gd name="T24" fmla="*/ 91876 w 6319"/>
                <a:gd name="T25" fmla="*/ 0 h 8806"/>
                <a:gd name="T26" fmla="*/ 86658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FED732FC-4707-4786-8D85-E756E75E9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84483 w 7294"/>
                <a:gd name="T1" fmla="*/ 0 h 17402"/>
                <a:gd name="T2" fmla="*/ 26090 w 7294"/>
                <a:gd name="T3" fmla="*/ 27954 h 17402"/>
                <a:gd name="T4" fmla="*/ 12517 w 7294"/>
                <a:gd name="T5" fmla="*/ 122936 h 17402"/>
                <a:gd name="T6" fmla="*/ 169122 w 7294"/>
                <a:gd name="T7" fmla="*/ 536315 h 17402"/>
                <a:gd name="T8" fmla="*/ 169122 w 7294"/>
                <a:gd name="T9" fmla="*/ 540477 h 17402"/>
                <a:gd name="T10" fmla="*/ 226521 w 7294"/>
                <a:gd name="T11" fmla="*/ 527960 h 17402"/>
                <a:gd name="T12" fmla="*/ 152412 w 7294"/>
                <a:gd name="T13" fmla="*/ 48826 h 17402"/>
                <a:gd name="T14" fmla="*/ 84483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68B07A2E-D4A5-4950-A9F9-EB0C46BE2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57430 w 4774"/>
                <a:gd name="T1" fmla="*/ 0 h 3059"/>
                <a:gd name="T2" fmla="*/ 31 w 4774"/>
                <a:gd name="T3" fmla="*/ 12517 h 3059"/>
                <a:gd name="T4" fmla="*/ 9411 w 4774"/>
                <a:gd name="T5" fmla="*/ 48019 h 3059"/>
                <a:gd name="T6" fmla="*/ 69947 w 4774"/>
                <a:gd name="T7" fmla="*/ 94982 h 3059"/>
                <a:gd name="T8" fmla="*/ 130515 w 4774"/>
                <a:gd name="T9" fmla="*/ 74110 h 3059"/>
                <a:gd name="T10" fmla="*/ 130515 w 4774"/>
                <a:gd name="T11" fmla="*/ 38639 h 3059"/>
                <a:gd name="T12" fmla="*/ 61623 w 4774"/>
                <a:gd name="T13" fmla="*/ 16710 h 3059"/>
                <a:gd name="T14" fmla="*/ 57430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1ECDF5B0-140F-4BE7-B34B-C3023DC97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4193 w 135"/>
                <a:gd name="T5" fmla="*/ 26091 h 841"/>
                <a:gd name="T6" fmla="*/ 4193 w 135"/>
                <a:gd name="T7" fmla="*/ 26091 h 841"/>
                <a:gd name="T8" fmla="*/ 4193 w 135"/>
                <a:gd name="T9" fmla="*/ 26091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A3408D12-091F-4527-81BC-5EF47B866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31 w 1"/>
                <a:gd name="T1" fmla="*/ 0 h 1"/>
                <a:gd name="T2" fmla="*/ 31 w 1"/>
                <a:gd name="T3" fmla="*/ 0 h 1"/>
                <a:gd name="T4" fmla="*/ 3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47D707FB-3529-4C78-AB40-A80195095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31 w 136"/>
                <a:gd name="T1" fmla="*/ 31 h 707"/>
                <a:gd name="T2" fmla="*/ 4193 w 136"/>
                <a:gd name="T3" fmla="*/ 21959 h 707"/>
                <a:gd name="T4" fmla="*/ 4193 w 136"/>
                <a:gd name="T5" fmla="*/ 21959 h 707"/>
                <a:gd name="T6" fmla="*/ 31 w 136"/>
                <a:gd name="T7" fmla="*/ 31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4DC6C12B-FFBD-44BA-B41C-51B257341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126322 w 4202"/>
                <a:gd name="T1" fmla="*/ 0 h 1815"/>
                <a:gd name="T2" fmla="*/ 9411 w 4202"/>
                <a:gd name="T3" fmla="*/ 8355 h 1815"/>
                <a:gd name="T4" fmla="*/ 31 w 4202"/>
                <a:gd name="T5" fmla="*/ 8355 h 1815"/>
                <a:gd name="T6" fmla="*/ 4193 w 4202"/>
                <a:gd name="T7" fmla="*/ 30284 h 1815"/>
                <a:gd name="T8" fmla="*/ 61623 w 4202"/>
                <a:gd name="T9" fmla="*/ 56374 h 1815"/>
                <a:gd name="T10" fmla="*/ 130515 w 4202"/>
                <a:gd name="T11" fmla="*/ 26090 h 1815"/>
                <a:gd name="T12" fmla="*/ 126322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EEC3F30C-4AA5-4A54-B2AE-DEAF022C6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608592 w 39491"/>
                <a:gd name="T1" fmla="*/ 0 h 40034"/>
                <a:gd name="T2" fmla="*/ 17766 w 39491"/>
                <a:gd name="T3" fmla="*/ 512554 h 40034"/>
                <a:gd name="T4" fmla="*/ 60567 w 39491"/>
                <a:gd name="T5" fmla="*/ 835113 h 40034"/>
                <a:gd name="T6" fmla="*/ 82496 w 39491"/>
                <a:gd name="T7" fmla="*/ 947861 h 40034"/>
                <a:gd name="T8" fmla="*/ 82496 w 39491"/>
                <a:gd name="T9" fmla="*/ 1021970 h 40034"/>
                <a:gd name="T10" fmla="*/ 82496 w 39491"/>
                <a:gd name="T11" fmla="*/ 1030326 h 40034"/>
                <a:gd name="T12" fmla="*/ 82496 w 39491"/>
                <a:gd name="T13" fmla="*/ 1052254 h 40034"/>
                <a:gd name="T14" fmla="*/ 521965 w 39491"/>
                <a:gd name="T15" fmla="*/ 1243274 h 40034"/>
                <a:gd name="T16" fmla="*/ 538738 w 39491"/>
                <a:gd name="T17" fmla="*/ 1243460 h 40034"/>
                <a:gd name="T18" fmla="*/ 969790 w 39491"/>
                <a:gd name="T19" fmla="*/ 1082507 h 40034"/>
                <a:gd name="T20" fmla="*/ 1009454 w 39491"/>
                <a:gd name="T21" fmla="*/ 1086700 h 40034"/>
                <a:gd name="T22" fmla="*/ 1178576 w 39491"/>
                <a:gd name="T23" fmla="*/ 917577 h 40034"/>
                <a:gd name="T24" fmla="*/ 1152455 w 39491"/>
                <a:gd name="T25" fmla="*/ 825702 h 40034"/>
                <a:gd name="T26" fmla="*/ 1200473 w 39491"/>
                <a:gd name="T27" fmla="*/ 638875 h 40034"/>
                <a:gd name="T28" fmla="*/ 608592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3271A4CC-AC14-4D9B-90FB-092B30987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1026164 w 33038"/>
                <a:gd name="T1" fmla="*/ 240125 h 10655"/>
                <a:gd name="T2" fmla="*/ 953080 w 33038"/>
                <a:gd name="T3" fmla="*/ 256836 h 10655"/>
                <a:gd name="T4" fmla="*/ 913416 w 33038"/>
                <a:gd name="T5" fmla="*/ 252643 h 10655"/>
                <a:gd name="T6" fmla="*/ 809023 w 33038"/>
                <a:gd name="T7" fmla="*/ 330945 h 10655"/>
                <a:gd name="T8" fmla="*/ 809023 w 33038"/>
                <a:gd name="T9" fmla="*/ 330945 h 10655"/>
                <a:gd name="T10" fmla="*/ 913416 w 33038"/>
                <a:gd name="T11" fmla="*/ 252643 h 10655"/>
                <a:gd name="T12" fmla="*/ 953080 w 33038"/>
                <a:gd name="T13" fmla="*/ 256836 h 10655"/>
                <a:gd name="T14" fmla="*/ 1026164 w 33038"/>
                <a:gd name="T15" fmla="*/ 240125 h 10655"/>
                <a:gd name="T16" fmla="*/ 0 w 33038"/>
                <a:gd name="T17" fmla="*/ 31 h 10655"/>
                <a:gd name="T18" fmla="*/ 0 w 33038"/>
                <a:gd name="T19" fmla="*/ 31 h 10655"/>
                <a:gd name="T20" fmla="*/ 4193 w 33038"/>
                <a:gd name="T21" fmla="*/ 5249 h 10655"/>
                <a:gd name="T22" fmla="*/ 4193 w 33038"/>
                <a:gd name="T23" fmla="*/ 9411 h 10655"/>
                <a:gd name="T24" fmla="*/ 4193 w 33038"/>
                <a:gd name="T25" fmla="*/ 5249 h 10655"/>
                <a:gd name="T26" fmla="*/ 0 w 33038"/>
                <a:gd name="T27" fmla="*/ 31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E371515B-42D2-4FEF-8B7D-F475708E5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191051 w 36130"/>
                <a:gd name="T1" fmla="*/ 48050 h 17780"/>
                <a:gd name="T2" fmla="*/ 74140 w 36130"/>
                <a:gd name="T3" fmla="*/ 156605 h 17780"/>
                <a:gd name="T4" fmla="*/ 43857 w 36130"/>
                <a:gd name="T5" fmla="*/ 148250 h 17780"/>
                <a:gd name="T6" fmla="*/ 0 w 36130"/>
                <a:gd name="T7" fmla="*/ 221334 h 17780"/>
                <a:gd name="T8" fmla="*/ 4193 w 36130"/>
                <a:gd name="T9" fmla="*/ 226553 h 17780"/>
                <a:gd name="T10" fmla="*/ 4193 w 36130"/>
                <a:gd name="T11" fmla="*/ 230715 h 17780"/>
                <a:gd name="T12" fmla="*/ 222359 w 36130"/>
                <a:gd name="T13" fmla="*/ 108586 h 17780"/>
                <a:gd name="T14" fmla="*/ 191051 w 36130"/>
                <a:gd name="T15" fmla="*/ 48050 h 17780"/>
                <a:gd name="T16" fmla="*/ 626358 w 36130"/>
                <a:gd name="T17" fmla="*/ 31 h 17780"/>
                <a:gd name="T18" fmla="*/ 565791 w 36130"/>
                <a:gd name="T19" fmla="*/ 69978 h 17780"/>
                <a:gd name="T20" fmla="*/ 613810 w 36130"/>
                <a:gd name="T21" fmla="*/ 82496 h 17780"/>
                <a:gd name="T22" fmla="*/ 822596 w 36130"/>
                <a:gd name="T23" fmla="*/ 335108 h 17780"/>
                <a:gd name="T24" fmla="*/ 809023 w 36130"/>
                <a:gd name="T25" fmla="*/ 552249 h 17780"/>
                <a:gd name="T26" fmla="*/ 913416 w 36130"/>
                <a:gd name="T27" fmla="*/ 473946 h 17780"/>
                <a:gd name="T28" fmla="*/ 953080 w 36130"/>
                <a:gd name="T29" fmla="*/ 478140 h 17780"/>
                <a:gd name="T30" fmla="*/ 1026164 w 36130"/>
                <a:gd name="T31" fmla="*/ 461429 h 17780"/>
                <a:gd name="T32" fmla="*/ 1122202 w 36130"/>
                <a:gd name="T33" fmla="*/ 309017 h 17780"/>
                <a:gd name="T34" fmla="*/ 1113847 w 36130"/>
                <a:gd name="T35" fmla="*/ 256836 h 17780"/>
                <a:gd name="T36" fmla="*/ 1026164 w 36130"/>
                <a:gd name="T37" fmla="*/ 186889 h 17780"/>
                <a:gd name="T38" fmla="*/ 1000043 w 36130"/>
                <a:gd name="T39" fmla="*/ 182696 h 17780"/>
                <a:gd name="T40" fmla="*/ 913416 w 36130"/>
                <a:gd name="T41" fmla="*/ 212979 h 17780"/>
                <a:gd name="T42" fmla="*/ 865397 w 36130"/>
                <a:gd name="T43" fmla="*/ 226553 h 17780"/>
                <a:gd name="T44" fmla="*/ 796506 w 36130"/>
                <a:gd name="T45" fmla="*/ 186889 h 17780"/>
                <a:gd name="T46" fmla="*/ 778739 w 36130"/>
                <a:gd name="T47" fmla="*/ 90851 h 17780"/>
                <a:gd name="T48" fmla="*/ 787094 w 36130"/>
                <a:gd name="T49" fmla="*/ 43857 h 17780"/>
                <a:gd name="T50" fmla="*/ 787094 w 36130"/>
                <a:gd name="T51" fmla="*/ 43857 h 17780"/>
                <a:gd name="T52" fmla="*/ 726558 w 36130"/>
                <a:gd name="T53" fmla="*/ 78334 h 17780"/>
                <a:gd name="T54" fmla="*/ 626358 w 36130"/>
                <a:gd name="T55" fmla="*/ 8386 h 17780"/>
                <a:gd name="T56" fmla="*/ 626358 w 36130"/>
                <a:gd name="T57" fmla="*/ 31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7EDBAEF4-FCA5-4329-B52A-B0F8EBA943A8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5FDA0930-F1B9-492C-9589-526566A6B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8355 w 270"/>
                <a:gd name="T1" fmla="*/ 31 h 169"/>
                <a:gd name="T2" fmla="*/ 0 w 270"/>
                <a:gd name="T3" fmla="*/ 5249 h 169"/>
                <a:gd name="T4" fmla="*/ 8355 w 270"/>
                <a:gd name="T5" fmla="*/ 31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DB31FD2A-D2B2-48AF-B3A7-7DFAFDECF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96038 w 3093"/>
                <a:gd name="T1" fmla="*/ 31 h 1682"/>
                <a:gd name="T2" fmla="*/ 96038 w 3093"/>
                <a:gd name="T3" fmla="*/ 31 h 1682"/>
                <a:gd name="T4" fmla="*/ 0 w 3093"/>
                <a:gd name="T5" fmla="*/ 52212 h 1682"/>
                <a:gd name="T6" fmla="*/ 96038 w 3093"/>
                <a:gd name="T7" fmla="*/ 31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B249543B-5A17-4714-8DAF-7031CF27B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60567 w 7126"/>
                <a:gd name="T1" fmla="*/ 8386 h 2522"/>
                <a:gd name="T2" fmla="*/ 160767 w 7126"/>
                <a:gd name="T3" fmla="*/ 78334 h 2522"/>
                <a:gd name="T4" fmla="*/ 221303 w 7126"/>
                <a:gd name="T5" fmla="*/ 43857 h 2522"/>
                <a:gd name="T6" fmla="*/ 221303 w 7126"/>
                <a:gd name="T7" fmla="*/ 43857 h 2522"/>
                <a:gd name="T8" fmla="*/ 160767 w 7126"/>
                <a:gd name="T9" fmla="*/ 78334 h 2522"/>
                <a:gd name="T10" fmla="*/ 60567 w 7126"/>
                <a:gd name="T11" fmla="*/ 8386 h 2522"/>
                <a:gd name="T12" fmla="*/ 60567 w 7126"/>
                <a:gd name="T13" fmla="*/ 31 h 2522"/>
                <a:gd name="T14" fmla="*/ 0 w 7126"/>
                <a:gd name="T15" fmla="*/ 69979 h 2522"/>
                <a:gd name="T16" fmla="*/ 0 w 7126"/>
                <a:gd name="T17" fmla="*/ 69979 h 2522"/>
                <a:gd name="T18" fmla="*/ 60567 w 7126"/>
                <a:gd name="T19" fmla="*/ 31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5AC6AE3B-C39F-4B30-B0B6-7156EB575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122160 w 4068"/>
                <a:gd name="T1" fmla="*/ 0 h 1984"/>
                <a:gd name="T2" fmla="*/ 31 w 4068"/>
                <a:gd name="T3" fmla="*/ 61592 h 1984"/>
                <a:gd name="T4" fmla="*/ 126353 w 4068"/>
                <a:gd name="T5" fmla="*/ 0 h 1984"/>
                <a:gd name="T6" fmla="*/ 122160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9167FBDA-2CEC-4FF0-A5F9-CDD267320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4193 h 135"/>
                <a:gd name="T6" fmla="*/ 0 w 1"/>
                <a:gd name="T7" fmla="*/ 4193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8C310863-1052-4F89-BA54-D28BA877F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43639 w 1405"/>
                <a:gd name="T1" fmla="*/ 31 h 2334"/>
                <a:gd name="T2" fmla="*/ 43639 w 1405"/>
                <a:gd name="T3" fmla="*/ 31 h 2334"/>
                <a:gd name="T4" fmla="*/ 0 w 1405"/>
                <a:gd name="T5" fmla="*/ 68301 h 2334"/>
                <a:gd name="T6" fmla="*/ 0 w 1405"/>
                <a:gd name="T7" fmla="*/ 72494 h 2334"/>
                <a:gd name="T8" fmla="*/ 43639 w 1405"/>
                <a:gd name="T9" fmla="*/ 31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C4FA9A16-C61F-4B90-8A35-39DA9B02B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1409259 w 47188"/>
                <a:gd name="T1" fmla="*/ 138839 h 6723"/>
                <a:gd name="T2" fmla="*/ 1335149 w 47188"/>
                <a:gd name="T3" fmla="*/ 208786 h 6723"/>
                <a:gd name="T4" fmla="*/ 1325738 w 47188"/>
                <a:gd name="T5" fmla="*/ 208786 h 6723"/>
                <a:gd name="T6" fmla="*/ 1309059 w 47188"/>
                <a:gd name="T7" fmla="*/ 204624 h 6723"/>
                <a:gd name="T8" fmla="*/ 1309059 w 47188"/>
                <a:gd name="T9" fmla="*/ 204624 h 6723"/>
                <a:gd name="T10" fmla="*/ 1325738 w 47188"/>
                <a:gd name="T11" fmla="*/ 208786 h 6723"/>
                <a:gd name="T12" fmla="*/ 1335149 w 47188"/>
                <a:gd name="T13" fmla="*/ 208786 h 6723"/>
                <a:gd name="T14" fmla="*/ 1409259 w 47188"/>
                <a:gd name="T15" fmla="*/ 138839 h 6723"/>
                <a:gd name="T16" fmla="*/ 31 w 47188"/>
                <a:gd name="T17" fmla="*/ 4193 h 6723"/>
                <a:gd name="T18" fmla="*/ 4193 w 47188"/>
                <a:gd name="T19" fmla="*/ 48019 h 6723"/>
                <a:gd name="T20" fmla="*/ 78303 w 47188"/>
                <a:gd name="T21" fmla="*/ 96038 h 6723"/>
                <a:gd name="T22" fmla="*/ 82496 w 47188"/>
                <a:gd name="T23" fmla="*/ 96038 h 6723"/>
                <a:gd name="T24" fmla="*/ 125296 w 47188"/>
                <a:gd name="T25" fmla="*/ 86658 h 6723"/>
                <a:gd name="T26" fmla="*/ 125296 w 47188"/>
                <a:gd name="T27" fmla="*/ 86658 h 6723"/>
                <a:gd name="T28" fmla="*/ 82496 w 47188"/>
                <a:gd name="T29" fmla="*/ 96038 h 6723"/>
                <a:gd name="T30" fmla="*/ 78303 w 47188"/>
                <a:gd name="T31" fmla="*/ 96038 h 6723"/>
                <a:gd name="T32" fmla="*/ 4193 w 47188"/>
                <a:gd name="T33" fmla="*/ 48019 h 6723"/>
                <a:gd name="T34" fmla="*/ 31 w 47188"/>
                <a:gd name="T35" fmla="*/ 4193 h 6723"/>
                <a:gd name="T36" fmla="*/ 1465633 w 47188"/>
                <a:gd name="T37" fmla="*/ 0 h 6723"/>
                <a:gd name="T38" fmla="*/ 1395686 w 47188"/>
                <a:gd name="T39" fmla="*/ 100231 h 6723"/>
                <a:gd name="T40" fmla="*/ 1395686 w 47188"/>
                <a:gd name="T41" fmla="*/ 100231 h 6723"/>
                <a:gd name="T42" fmla="*/ 1465633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2A50F503-E298-48BD-A19C-282A7295F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31 w 1"/>
                <a:gd name="T1" fmla="*/ 31 h 1"/>
                <a:gd name="T2" fmla="*/ 31 w 1"/>
                <a:gd name="T3" fmla="*/ 31 h 1"/>
                <a:gd name="T4" fmla="*/ 31 w 1"/>
                <a:gd name="T5" fmla="*/ 31 h 1"/>
                <a:gd name="T6" fmla="*/ 31 w 1"/>
                <a:gd name="T7" fmla="*/ 3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901904D6-F644-4B3F-AD98-5D1155B61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31 h 2253"/>
                <a:gd name="T2" fmla="*/ 87683 w 2823"/>
                <a:gd name="T3" fmla="*/ 69978 h 2253"/>
                <a:gd name="T4" fmla="*/ 0 w 2823"/>
                <a:gd name="T5" fmla="*/ 31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3C34EC2B-85EA-48C2-89C9-81391FC4AEA7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04C58AF9-AF96-4A72-8EAC-0B450179F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164960 w 5748"/>
                <a:gd name="T1" fmla="*/ 31 h 3934"/>
                <a:gd name="T2" fmla="*/ 147224 w 5748"/>
                <a:gd name="T3" fmla="*/ 17766 h 3934"/>
                <a:gd name="T4" fmla="*/ 78333 w 5748"/>
                <a:gd name="T5" fmla="*/ 90850 h 3934"/>
                <a:gd name="T6" fmla="*/ 67680 w 5748"/>
                <a:gd name="T7" fmla="*/ 92341 h 3934"/>
                <a:gd name="T8" fmla="*/ 26121 w 5748"/>
                <a:gd name="T9" fmla="*/ 78333 h 3934"/>
                <a:gd name="T10" fmla="*/ 20500 w 5748"/>
                <a:gd name="T11" fmla="*/ 76594 h 3934"/>
                <a:gd name="T12" fmla="*/ 4193 w 5748"/>
                <a:gd name="T13" fmla="*/ 82495 h 3934"/>
                <a:gd name="T14" fmla="*/ 8386 w 5748"/>
                <a:gd name="T15" fmla="*/ 104424 h 3934"/>
                <a:gd name="T16" fmla="*/ 68922 w 5748"/>
                <a:gd name="T17" fmla="*/ 122159 h 3934"/>
                <a:gd name="T18" fmla="*/ 82495 w 5748"/>
                <a:gd name="T19" fmla="*/ 122159 h 3934"/>
                <a:gd name="T20" fmla="*/ 178533 w 5748"/>
                <a:gd name="T21" fmla="*/ 17766 h 3934"/>
                <a:gd name="T22" fmla="*/ 164960 w 5748"/>
                <a:gd name="T23" fmla="*/ 31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8B585D2D-5FD3-49F5-B629-27A20F87F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117314 w 7563"/>
                <a:gd name="T1" fmla="*/ 0 h 6741"/>
                <a:gd name="T2" fmla="*/ 34446 w 7563"/>
                <a:gd name="T3" fmla="*/ 39850 h 6741"/>
                <a:gd name="T4" fmla="*/ 52212 w 7563"/>
                <a:gd name="T5" fmla="*/ 188069 h 6741"/>
                <a:gd name="T6" fmla="*/ 117190 w 7563"/>
                <a:gd name="T7" fmla="*/ 209376 h 6741"/>
                <a:gd name="T8" fmla="*/ 199375 w 7563"/>
                <a:gd name="T9" fmla="*/ 170333 h 6741"/>
                <a:gd name="T10" fmla="*/ 182696 w 7563"/>
                <a:gd name="T11" fmla="*/ 23140 h 6741"/>
                <a:gd name="T12" fmla="*/ 117314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1BD795E4-9FF9-4798-B3B5-5BC34D22D7C5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5F551547-5F61-4351-85D4-82885374C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106008 w 6992"/>
                <a:gd name="T1" fmla="*/ 31 h 6211"/>
                <a:gd name="T2" fmla="*/ 46994 w 6992"/>
                <a:gd name="T3" fmla="*/ 21711 h 6211"/>
                <a:gd name="T4" fmla="*/ 30284 w 6992"/>
                <a:gd name="T5" fmla="*/ 156387 h 6211"/>
                <a:gd name="T6" fmla="*/ 104703 w 6992"/>
                <a:gd name="T7" fmla="*/ 192914 h 6211"/>
                <a:gd name="T8" fmla="*/ 169122 w 6992"/>
                <a:gd name="T9" fmla="*/ 169961 h 6211"/>
                <a:gd name="T10" fmla="*/ 182695 w 6992"/>
                <a:gd name="T11" fmla="*/ 34259 h 6211"/>
                <a:gd name="T12" fmla="*/ 106008 w 6992"/>
                <a:gd name="T13" fmla="*/ 31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F136461D-B877-4B99-BFB0-DCC6ADC9403C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634AC96B-4325-453C-B08A-F91E6A667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31 w 8000"/>
                <a:gd name="T1" fmla="*/ 31 h 11551"/>
                <a:gd name="T2" fmla="*/ 31 w 8000"/>
                <a:gd name="T3" fmla="*/ 304855 h 11551"/>
                <a:gd name="T4" fmla="*/ 13604 w 8000"/>
                <a:gd name="T5" fmla="*/ 330945 h 11551"/>
                <a:gd name="T6" fmla="*/ 116382 w 8000"/>
                <a:gd name="T7" fmla="*/ 358775 h 11551"/>
                <a:gd name="T8" fmla="*/ 230715 w 8000"/>
                <a:gd name="T9" fmla="*/ 330945 h 11551"/>
                <a:gd name="T10" fmla="*/ 248481 w 8000"/>
                <a:gd name="T11" fmla="*/ 304855 h 11551"/>
                <a:gd name="T12" fmla="*/ 248481 w 8000"/>
                <a:gd name="T13" fmla="*/ 31 h 11551"/>
                <a:gd name="T14" fmla="*/ 126322 w 8000"/>
                <a:gd name="T15" fmla="*/ 35533 h 11551"/>
                <a:gd name="T16" fmla="*/ 31 w 8000"/>
                <a:gd name="T17" fmla="*/ 31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DFDA3B45-B4E2-438B-A493-C895F97A7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48481 w 8000"/>
                <a:gd name="T1" fmla="*/ 31 h 11495"/>
                <a:gd name="T2" fmla="*/ 248481 w 8000"/>
                <a:gd name="T3" fmla="*/ 31 h 11495"/>
                <a:gd name="T4" fmla="*/ 248481 w 8000"/>
                <a:gd name="T5" fmla="*/ 161823 h 11495"/>
                <a:gd name="T6" fmla="*/ 248481 w 8000"/>
                <a:gd name="T7" fmla="*/ 161823 h 11495"/>
                <a:gd name="T8" fmla="*/ 248481 w 8000"/>
                <a:gd name="T9" fmla="*/ 31 h 11495"/>
                <a:gd name="T10" fmla="*/ 31 w 8000"/>
                <a:gd name="T11" fmla="*/ 31 h 11495"/>
                <a:gd name="T12" fmla="*/ 31 w 8000"/>
                <a:gd name="T13" fmla="*/ 304855 h 11495"/>
                <a:gd name="T14" fmla="*/ 13604 w 8000"/>
                <a:gd name="T15" fmla="*/ 330946 h 11495"/>
                <a:gd name="T16" fmla="*/ 117997 w 8000"/>
                <a:gd name="T17" fmla="*/ 357036 h 11495"/>
                <a:gd name="T18" fmla="*/ 230715 w 8000"/>
                <a:gd name="T19" fmla="*/ 330946 h 11495"/>
                <a:gd name="T20" fmla="*/ 248481 w 8000"/>
                <a:gd name="T21" fmla="*/ 304855 h 11495"/>
                <a:gd name="T22" fmla="*/ 248481 w 8000"/>
                <a:gd name="T23" fmla="*/ 300662 h 11495"/>
                <a:gd name="T24" fmla="*/ 248481 w 8000"/>
                <a:gd name="T25" fmla="*/ 300662 h 11495"/>
                <a:gd name="T26" fmla="*/ 248481 w 8000"/>
                <a:gd name="T27" fmla="*/ 304855 h 11495"/>
                <a:gd name="T28" fmla="*/ 230715 w 8000"/>
                <a:gd name="T29" fmla="*/ 330946 h 11495"/>
                <a:gd name="T30" fmla="*/ 117997 w 8000"/>
                <a:gd name="T31" fmla="*/ 357036 h 11495"/>
                <a:gd name="T32" fmla="*/ 13604 w 8000"/>
                <a:gd name="T33" fmla="*/ 330946 h 11495"/>
                <a:gd name="T34" fmla="*/ 31 w 8000"/>
                <a:gd name="T35" fmla="*/ 304855 h 11495"/>
                <a:gd name="T36" fmla="*/ 31 w 8000"/>
                <a:gd name="T37" fmla="*/ 31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4DAA11DC-348A-4380-A97A-7AB77E32C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31 w 1"/>
                <a:gd name="T1" fmla="*/ 0 h 4471"/>
                <a:gd name="T2" fmla="*/ 31 w 1"/>
                <a:gd name="T3" fmla="*/ 138839 h 4471"/>
                <a:gd name="T4" fmla="*/ 31 w 1"/>
                <a:gd name="T5" fmla="*/ 138839 h 4471"/>
                <a:gd name="T6" fmla="*/ 31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4AACA489-0254-4873-93E4-0E5B9828A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6122 w 841"/>
                <a:gd name="T1" fmla="*/ 0 h 404"/>
                <a:gd name="T2" fmla="*/ 22022 w 841"/>
                <a:gd name="T3" fmla="*/ 3137 h 404"/>
                <a:gd name="T4" fmla="*/ 22022 w 841"/>
                <a:gd name="T5" fmla="*/ 3137 h 404"/>
                <a:gd name="T6" fmla="*/ 26122 w 841"/>
                <a:gd name="T7" fmla="*/ 0 h 404"/>
                <a:gd name="T8" fmla="*/ 22022 w 841"/>
                <a:gd name="T9" fmla="*/ 3137 h 404"/>
                <a:gd name="T10" fmla="*/ 22022 w 841"/>
                <a:gd name="T11" fmla="*/ 3137 h 404"/>
                <a:gd name="T12" fmla="*/ 9846 w 841"/>
                <a:gd name="T13" fmla="*/ 8976 h 404"/>
                <a:gd name="T14" fmla="*/ 9846 w 841"/>
                <a:gd name="T15" fmla="*/ 8976 h 404"/>
                <a:gd name="T16" fmla="*/ 21929 w 841"/>
                <a:gd name="T17" fmla="*/ 4193 h 404"/>
                <a:gd name="T18" fmla="*/ 22022 w 841"/>
                <a:gd name="T19" fmla="*/ 3137 h 404"/>
                <a:gd name="T20" fmla="*/ 9846 w 841"/>
                <a:gd name="T21" fmla="*/ 8976 h 404"/>
                <a:gd name="T22" fmla="*/ 0 w 841"/>
                <a:gd name="T23" fmla="*/ 12548 h 404"/>
                <a:gd name="T24" fmla="*/ 9846 w 841"/>
                <a:gd name="T25" fmla="*/ 897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1782CBED-449C-4ECB-AFC6-623BD08EA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31 w 8000"/>
                <a:gd name="T1" fmla="*/ 0 h 11192"/>
                <a:gd name="T2" fmla="*/ 31 w 8000"/>
                <a:gd name="T3" fmla="*/ 295444 h 11192"/>
                <a:gd name="T4" fmla="*/ 13604 w 8000"/>
                <a:gd name="T5" fmla="*/ 321534 h 11192"/>
                <a:gd name="T6" fmla="*/ 117997 w 8000"/>
                <a:gd name="T7" fmla="*/ 347625 h 11192"/>
                <a:gd name="T8" fmla="*/ 230715 w 8000"/>
                <a:gd name="T9" fmla="*/ 321534 h 11192"/>
                <a:gd name="T10" fmla="*/ 248481 w 8000"/>
                <a:gd name="T11" fmla="*/ 295444 h 11192"/>
                <a:gd name="T12" fmla="*/ 248481 w 8000"/>
                <a:gd name="T13" fmla="*/ 291251 h 11192"/>
                <a:gd name="T14" fmla="*/ 248481 w 8000"/>
                <a:gd name="T15" fmla="*/ 152412 h 11192"/>
                <a:gd name="T16" fmla="*/ 248481 w 8000"/>
                <a:gd name="T17" fmla="*/ 0 h 11192"/>
                <a:gd name="T18" fmla="*/ 222359 w 8000"/>
                <a:gd name="T19" fmla="*/ 12548 h 11192"/>
                <a:gd name="T20" fmla="*/ 218197 w 8000"/>
                <a:gd name="T21" fmla="*/ 12548 h 11192"/>
                <a:gd name="T22" fmla="*/ 218197 w 8000"/>
                <a:gd name="T23" fmla="*/ 16710 h 11192"/>
                <a:gd name="T24" fmla="*/ 218197 w 8000"/>
                <a:gd name="T25" fmla="*/ 243232 h 11192"/>
                <a:gd name="T26" fmla="*/ 204624 w 8000"/>
                <a:gd name="T27" fmla="*/ 269322 h 11192"/>
                <a:gd name="T28" fmla="*/ 117997 w 8000"/>
                <a:gd name="T29" fmla="*/ 299606 h 11192"/>
                <a:gd name="T30" fmla="*/ 43857 w 8000"/>
                <a:gd name="T31" fmla="*/ 273516 h 11192"/>
                <a:gd name="T32" fmla="*/ 30284 w 8000"/>
                <a:gd name="T33" fmla="*/ 243232 h 11192"/>
                <a:gd name="T34" fmla="*/ 30284 w 8000"/>
                <a:gd name="T35" fmla="*/ 16710 h 11192"/>
                <a:gd name="T36" fmla="*/ 30284 w 8000"/>
                <a:gd name="T37" fmla="*/ 12548 h 11192"/>
                <a:gd name="T38" fmla="*/ 21960 w 8000"/>
                <a:gd name="T39" fmla="*/ 12548 h 11192"/>
                <a:gd name="T40" fmla="*/ 31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CA73A06A-C87F-4FCA-81FC-AC5F165CD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126322 w 8000"/>
                <a:gd name="T1" fmla="*/ 31 h 2253"/>
                <a:gd name="T2" fmla="*/ 31 w 8000"/>
                <a:gd name="T3" fmla="*/ 34477 h 2253"/>
                <a:gd name="T4" fmla="*/ 13604 w 8000"/>
                <a:gd name="T5" fmla="*/ 52212 h 2253"/>
                <a:gd name="T6" fmla="*/ 30284 w 8000"/>
                <a:gd name="T7" fmla="*/ 56405 h 2253"/>
                <a:gd name="T8" fmla="*/ 30284 w 8000"/>
                <a:gd name="T9" fmla="*/ 60567 h 2253"/>
                <a:gd name="T10" fmla="*/ 126322 w 8000"/>
                <a:gd name="T11" fmla="*/ 69978 h 2253"/>
                <a:gd name="T12" fmla="*/ 218197 w 8000"/>
                <a:gd name="T13" fmla="*/ 60567 h 2253"/>
                <a:gd name="T14" fmla="*/ 218197 w 8000"/>
                <a:gd name="T15" fmla="*/ 56405 h 2253"/>
                <a:gd name="T16" fmla="*/ 234908 w 8000"/>
                <a:gd name="T17" fmla="*/ 52212 h 2253"/>
                <a:gd name="T18" fmla="*/ 248481 w 8000"/>
                <a:gd name="T19" fmla="*/ 34477 h 2253"/>
                <a:gd name="T20" fmla="*/ 126322 w 8000"/>
                <a:gd name="T21" fmla="*/ 31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3B0A4893-6FDC-40E1-B116-2449E6822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112748 w 7126"/>
                <a:gd name="T1" fmla="*/ 31 h 1379"/>
                <a:gd name="T2" fmla="*/ 31 w 7126"/>
                <a:gd name="T3" fmla="*/ 38639 h 1379"/>
                <a:gd name="T4" fmla="*/ 16710 w 7126"/>
                <a:gd name="T5" fmla="*/ 42832 h 1379"/>
                <a:gd name="T6" fmla="*/ 112748 w 7126"/>
                <a:gd name="T7" fmla="*/ 16710 h 1379"/>
                <a:gd name="T8" fmla="*/ 130514 w 7126"/>
                <a:gd name="T9" fmla="*/ 31 h 1379"/>
                <a:gd name="T10" fmla="*/ 112748 w 7126"/>
                <a:gd name="T11" fmla="*/ 31 h 1379"/>
                <a:gd name="T12" fmla="*/ 143032 w 7126"/>
                <a:gd name="T13" fmla="*/ 31 h 1379"/>
                <a:gd name="T14" fmla="*/ 112748 w 7126"/>
                <a:gd name="T15" fmla="*/ 16710 h 1379"/>
                <a:gd name="T16" fmla="*/ 204624 w 7126"/>
                <a:gd name="T17" fmla="*/ 42832 h 1379"/>
                <a:gd name="T18" fmla="*/ 221334 w 7126"/>
                <a:gd name="T19" fmla="*/ 38639 h 1379"/>
                <a:gd name="T20" fmla="*/ 143032 w 7126"/>
                <a:gd name="T21" fmla="*/ 31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83AEEB78-CF5F-4122-888D-090567EFD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96038 w 6050"/>
                <a:gd name="T1" fmla="*/ 0 h 1278"/>
                <a:gd name="T2" fmla="*/ 0 w 6050"/>
                <a:gd name="T3" fmla="*/ 26122 h 1278"/>
                <a:gd name="T4" fmla="*/ 0 w 6050"/>
                <a:gd name="T5" fmla="*/ 30284 h 1278"/>
                <a:gd name="T6" fmla="*/ 96038 w 6050"/>
                <a:gd name="T7" fmla="*/ 39695 h 1278"/>
                <a:gd name="T8" fmla="*/ 187914 w 6050"/>
                <a:gd name="T9" fmla="*/ 30284 h 1278"/>
                <a:gd name="T10" fmla="*/ 187914 w 6050"/>
                <a:gd name="T11" fmla="*/ 26122 h 1278"/>
                <a:gd name="T12" fmla="*/ 96038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C75D58D5-1094-4EAF-B115-2A06CEF86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85105 w 6991"/>
                <a:gd name="T1" fmla="*/ 31 h 10038"/>
                <a:gd name="T2" fmla="*/ 56374 w 6991"/>
                <a:gd name="T3" fmla="*/ 2764 h 10038"/>
                <a:gd name="T4" fmla="*/ 12548 w 6991"/>
                <a:gd name="T5" fmla="*/ 6957 h 10038"/>
                <a:gd name="T6" fmla="*/ 86658 w 6991"/>
                <a:gd name="T7" fmla="*/ 50783 h 10038"/>
                <a:gd name="T8" fmla="*/ 64729 w 6991"/>
                <a:gd name="T9" fmla="*/ 115512 h 10038"/>
                <a:gd name="T10" fmla="*/ 34446 w 6991"/>
                <a:gd name="T11" fmla="*/ 137441 h 10038"/>
                <a:gd name="T12" fmla="*/ 34446 w 6991"/>
                <a:gd name="T13" fmla="*/ 237641 h 10038"/>
                <a:gd name="T14" fmla="*/ 90820 w 6991"/>
                <a:gd name="T15" fmla="*/ 257581 h 10038"/>
                <a:gd name="T16" fmla="*/ 134676 w 6991"/>
                <a:gd name="T17" fmla="*/ 251214 h 10038"/>
                <a:gd name="T18" fmla="*/ 145206 w 6991"/>
                <a:gd name="T19" fmla="*/ 250096 h 10038"/>
                <a:gd name="T20" fmla="*/ 177477 w 6991"/>
                <a:gd name="T21" fmla="*/ 285659 h 10038"/>
                <a:gd name="T22" fmla="*/ 177477 w 6991"/>
                <a:gd name="T23" fmla="*/ 311750 h 10038"/>
                <a:gd name="T24" fmla="*/ 199375 w 6991"/>
                <a:gd name="T25" fmla="*/ 285659 h 10038"/>
                <a:gd name="T26" fmla="*/ 208786 w 6991"/>
                <a:gd name="T27" fmla="*/ 233479 h 10038"/>
                <a:gd name="T28" fmla="*/ 147194 w 6991"/>
                <a:gd name="T29" fmla="*/ 189622 h 10038"/>
                <a:gd name="T30" fmla="*/ 173284 w 6991"/>
                <a:gd name="T31" fmla="*/ 124893 h 10038"/>
                <a:gd name="T32" fmla="*/ 173284 w 6991"/>
                <a:gd name="T33" fmla="*/ 63300 h 10038"/>
                <a:gd name="T34" fmla="*/ 125265 w 6991"/>
                <a:gd name="T35" fmla="*/ 6957 h 10038"/>
                <a:gd name="T36" fmla="*/ 85105 w 6991"/>
                <a:gd name="T37" fmla="*/ 31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27C86514-A2C3-419F-8132-A48549068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56374 w 4605"/>
                <a:gd name="T1" fmla="*/ 13573 h 1413"/>
                <a:gd name="T2" fmla="*/ 56374 w 4605"/>
                <a:gd name="T3" fmla="*/ 13573 h 1413"/>
                <a:gd name="T4" fmla="*/ 56374 w 4605"/>
                <a:gd name="T5" fmla="*/ 13573 h 1413"/>
                <a:gd name="T6" fmla="*/ 56374 w 4605"/>
                <a:gd name="T7" fmla="*/ 13573 h 1413"/>
                <a:gd name="T8" fmla="*/ 100231 w 4605"/>
                <a:gd name="T9" fmla="*/ 9411 h 1413"/>
                <a:gd name="T10" fmla="*/ 100231 w 4605"/>
                <a:gd name="T11" fmla="*/ 9411 h 1413"/>
                <a:gd name="T12" fmla="*/ 100231 w 4605"/>
                <a:gd name="T13" fmla="*/ 9411 h 1413"/>
                <a:gd name="T14" fmla="*/ 100231 w 4605"/>
                <a:gd name="T15" fmla="*/ 9411 h 1413"/>
                <a:gd name="T16" fmla="*/ 100231 w 4605"/>
                <a:gd name="T17" fmla="*/ 9411 h 1413"/>
                <a:gd name="T18" fmla="*/ 100231 w 4605"/>
                <a:gd name="T19" fmla="*/ 9411 h 1413"/>
                <a:gd name="T20" fmla="*/ 112748 w 4605"/>
                <a:gd name="T21" fmla="*/ 9411 h 1413"/>
                <a:gd name="T22" fmla="*/ 143032 w 4605"/>
                <a:gd name="T23" fmla="*/ 43857 h 1413"/>
                <a:gd name="T24" fmla="*/ 112748 w 4605"/>
                <a:gd name="T25" fmla="*/ 9411 h 1413"/>
                <a:gd name="T26" fmla="*/ 112748 w 4605"/>
                <a:gd name="T27" fmla="*/ 9411 h 1413"/>
                <a:gd name="T28" fmla="*/ 112748 w 4605"/>
                <a:gd name="T29" fmla="*/ 9411 h 1413"/>
                <a:gd name="T30" fmla="*/ 112748 w 4605"/>
                <a:gd name="T31" fmla="*/ 9411 h 1413"/>
                <a:gd name="T32" fmla="*/ 112748 w 4605"/>
                <a:gd name="T33" fmla="*/ 9411 h 1413"/>
                <a:gd name="T34" fmla="*/ 0 w 4605"/>
                <a:gd name="T35" fmla="*/ 31 h 1413"/>
                <a:gd name="T36" fmla="*/ 56374 w 4605"/>
                <a:gd name="T37" fmla="*/ 13573 h 1413"/>
                <a:gd name="T38" fmla="*/ 0 w 4605"/>
                <a:gd name="T39" fmla="*/ 31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5B686771-FCAF-49A3-9E85-BAAC36F54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52212 w 6151"/>
                <a:gd name="T1" fmla="*/ 31 h 6320"/>
                <a:gd name="T2" fmla="*/ 52212 w 6151"/>
                <a:gd name="T3" fmla="*/ 31 h 6320"/>
                <a:gd name="T4" fmla="*/ 21928 w 6151"/>
                <a:gd name="T5" fmla="*/ 21960 h 6320"/>
                <a:gd name="T6" fmla="*/ 31 w 6151"/>
                <a:gd name="T7" fmla="*/ 74141 h 6320"/>
                <a:gd name="T8" fmla="*/ 21928 w 6151"/>
                <a:gd name="T9" fmla="*/ 122159 h 6320"/>
                <a:gd name="T10" fmla="*/ 21928 w 6151"/>
                <a:gd name="T11" fmla="*/ 126353 h 6320"/>
                <a:gd name="T12" fmla="*/ 78303 w 6151"/>
                <a:gd name="T13" fmla="*/ 139895 h 6320"/>
                <a:gd name="T14" fmla="*/ 122160 w 6151"/>
                <a:gd name="T15" fmla="*/ 135733 h 6320"/>
                <a:gd name="T16" fmla="*/ 134677 w 6151"/>
                <a:gd name="T17" fmla="*/ 135733 h 6320"/>
                <a:gd name="T18" fmla="*/ 164960 w 6151"/>
                <a:gd name="T19" fmla="*/ 170178 h 6320"/>
                <a:gd name="T20" fmla="*/ 164960 w 6151"/>
                <a:gd name="T21" fmla="*/ 174372 h 6320"/>
                <a:gd name="T22" fmla="*/ 164960 w 6151"/>
                <a:gd name="T23" fmla="*/ 196269 h 6320"/>
                <a:gd name="T24" fmla="*/ 186858 w 6151"/>
                <a:gd name="T25" fmla="*/ 170178 h 6320"/>
                <a:gd name="T26" fmla="*/ 144057 w 6151"/>
                <a:gd name="T27" fmla="*/ 113804 h 6320"/>
                <a:gd name="T28" fmla="*/ 52212 w 6151"/>
                <a:gd name="T29" fmla="*/ 31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4772FC14-A5CB-4707-8AB8-14A61B829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60567 w 2958"/>
                <a:gd name="T1" fmla="*/ 0 h 6420"/>
                <a:gd name="T2" fmla="*/ 56374 w 2958"/>
                <a:gd name="T3" fmla="*/ 4193 h 6420"/>
                <a:gd name="T4" fmla="*/ 17766 w 2958"/>
                <a:gd name="T5" fmla="*/ 30284 h 6420"/>
                <a:gd name="T6" fmla="*/ 13573 w 2958"/>
                <a:gd name="T7" fmla="*/ 42801 h 6420"/>
                <a:gd name="T8" fmla="*/ 4193 w 2958"/>
                <a:gd name="T9" fmla="*/ 86658 h 6420"/>
                <a:gd name="T10" fmla="*/ 30284 w 2958"/>
                <a:gd name="T11" fmla="*/ 143032 h 6420"/>
                <a:gd name="T12" fmla="*/ 0 w 2958"/>
                <a:gd name="T13" fmla="*/ 199375 h 6420"/>
                <a:gd name="T14" fmla="*/ 48019 w 2958"/>
                <a:gd name="T15" fmla="*/ 177478 h 6420"/>
                <a:gd name="T16" fmla="*/ 65785 w 2958"/>
                <a:gd name="T17" fmla="*/ 164929 h 6420"/>
                <a:gd name="T18" fmla="*/ 86658 w 2958"/>
                <a:gd name="T19" fmla="*/ 130484 h 6420"/>
                <a:gd name="T20" fmla="*/ 56374 w 2958"/>
                <a:gd name="T21" fmla="*/ 82465 h 6420"/>
                <a:gd name="T22" fmla="*/ 60567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05BC4285-F079-41FD-A66A-8E2C1DE4E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17766 w 2387"/>
                <a:gd name="T1" fmla="*/ 31 h 5446"/>
                <a:gd name="T2" fmla="*/ 17766 w 2387"/>
                <a:gd name="T3" fmla="*/ 31 h 5446"/>
                <a:gd name="T4" fmla="*/ 17425 w 2387"/>
                <a:gd name="T5" fmla="*/ 2174 h 5446"/>
                <a:gd name="T6" fmla="*/ 17425 w 2387"/>
                <a:gd name="T7" fmla="*/ 2174 h 5446"/>
                <a:gd name="T8" fmla="*/ 17766 w 2387"/>
                <a:gd name="T9" fmla="*/ 31 h 5446"/>
                <a:gd name="T10" fmla="*/ 17425 w 2387"/>
                <a:gd name="T11" fmla="*/ 2174 h 5446"/>
                <a:gd name="T12" fmla="*/ 17425 w 2387"/>
                <a:gd name="T13" fmla="*/ 2174 h 5446"/>
                <a:gd name="T14" fmla="*/ 13573 w 2387"/>
                <a:gd name="T15" fmla="*/ 12548 h 5446"/>
                <a:gd name="T16" fmla="*/ 4193 w 2387"/>
                <a:gd name="T17" fmla="*/ 42832 h 5446"/>
                <a:gd name="T18" fmla="*/ 4193 w 2387"/>
                <a:gd name="T19" fmla="*/ 56405 h 5446"/>
                <a:gd name="T20" fmla="*/ 30283 w 2387"/>
                <a:gd name="T21" fmla="*/ 112779 h 5446"/>
                <a:gd name="T22" fmla="*/ 30283 w 2387"/>
                <a:gd name="T23" fmla="*/ 121103 h 5446"/>
                <a:gd name="T24" fmla="*/ 17766 w 2387"/>
                <a:gd name="T25" fmla="*/ 152443 h 5446"/>
                <a:gd name="T26" fmla="*/ 0 w 2387"/>
                <a:gd name="T27" fmla="*/ 169122 h 5446"/>
                <a:gd name="T28" fmla="*/ 48019 w 2387"/>
                <a:gd name="T29" fmla="*/ 147225 h 5446"/>
                <a:gd name="T30" fmla="*/ 65785 w 2387"/>
                <a:gd name="T31" fmla="*/ 134676 h 5446"/>
                <a:gd name="T32" fmla="*/ 43857 w 2387"/>
                <a:gd name="T33" fmla="*/ 74140 h 5446"/>
                <a:gd name="T34" fmla="*/ 17425 w 2387"/>
                <a:gd name="T35" fmla="*/ 2174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4B608005-A2E4-4070-AACB-36751EFEE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38639 w 2353"/>
                <a:gd name="T1" fmla="*/ 31 h 2522"/>
                <a:gd name="T2" fmla="*/ 0 w 2353"/>
                <a:gd name="T3" fmla="*/ 39695 h 2522"/>
                <a:gd name="T4" fmla="*/ 38639 w 2353"/>
                <a:gd name="T5" fmla="*/ 78303 h 2522"/>
                <a:gd name="T6" fmla="*/ 73084 w 2353"/>
                <a:gd name="T7" fmla="*/ 39695 h 2522"/>
                <a:gd name="T8" fmla="*/ 38639 w 2353"/>
                <a:gd name="T9" fmla="*/ 31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C3124151-00B8-4E57-B2C3-E9CE2E3AD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34476 w 2387"/>
                <a:gd name="T1" fmla="*/ 31 h 2354"/>
                <a:gd name="T2" fmla="*/ 0 w 2387"/>
                <a:gd name="T3" fmla="*/ 34476 h 2354"/>
                <a:gd name="T4" fmla="*/ 34476 w 2387"/>
                <a:gd name="T5" fmla="*/ 73115 h 2354"/>
                <a:gd name="T6" fmla="*/ 74140 w 2387"/>
                <a:gd name="T7" fmla="*/ 34476 h 2354"/>
                <a:gd name="T8" fmla="*/ 34476 w 2387"/>
                <a:gd name="T9" fmla="*/ 31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81AB5662-F829-4DF4-BB88-B53B1A977ED4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11735056-F795-4959-B220-DA48584235F7}"/>
              </a:ext>
            </a:extLst>
          </p:cNvPr>
          <p:cNvSpPr txBox="1"/>
          <p:nvPr userDrawn="1"/>
        </p:nvSpPr>
        <p:spPr>
          <a:xfrm>
            <a:off x="4334934" y="1571626"/>
            <a:ext cx="3725333" cy="2747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75983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6D927908-DED5-4E5B-AEF5-916209C3D59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FE08A7D0-EEE9-48D6-8687-28A06D064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CB68B943-1CCE-4727-9968-8FBE0E91F6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71D7B22E-6D30-44C4-A4DC-DF6B168EE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36BE3D99-C787-449D-92B2-A1C5E0BB5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8EF45D0E-F7EB-461C-9B10-F1AB1A175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D661539A-CE92-4B76-8382-9A8153166F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9B91B045-7986-4A11-8933-B6EBE1BAB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638090DB-1150-4F66-9147-A058D2283C83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AE4F96A6-9B51-4008-A65E-8D456EC808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188D8832-1072-4B95-BDAA-6533E5EB6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B92C52AF-27DE-4D1A-AAA8-C85BD4DBB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5AAEEFA7-EBD6-44DF-92C8-AEF0D7EE3B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B2DAC79E-0006-4278-9D28-E8F3E66F5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CF075741-2EB8-4B21-A44C-38CBE9EAAC85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81BE4C89-3B9D-41C3-9AB6-C68532B7FC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922E030E-5E99-404C-B4DF-E12B13C85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34A1C470-D184-443A-81B2-639F5C91F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E7F0F37F-B46E-4EBB-A5F9-DA61F0AD01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765BCC9C-22AA-4BFF-89F2-13CA602F3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D3F85627-E801-4AD1-AB0E-130C72DB151F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19ED2891-8B94-4B4F-B9A5-7E96917920E6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80F9C016-EEA4-4F91-9FAE-D38AB98E2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3D44D521-0F8B-4BCE-B86E-E363A332BCFB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3626C77B-6758-4C58-BAB9-751ED08E3FD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87879280-5168-4F7F-8359-231092E10CFE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0E93E4F6-EF32-4B32-8B5F-AFFE1BD55616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5589CAA7-A871-4CC2-8BE5-E02DE48686E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A908EC92-EC4A-4918-935E-9236F9FED75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29C81CD2-628E-4B75-8CF5-0EC3C6B7A72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BFD34ECB-59C8-4FF6-A277-AF65A3772DC0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1E5F0AC1-262B-4D7D-8F33-8B0F928E49A8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68778B6B-1DF3-491E-A8C2-BE130E07CF9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D734055C-D44D-4685-97D1-27421C1262C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B619CDCA-2237-4FCF-94E2-EB7F9578479D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0C84E37A-DAED-4195-BCB1-B9C7A808589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46F44675-DE86-4C4D-96ED-9A358F1C85B2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521EB065-F4A2-4037-B632-6310DD33F4C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4734F60F-7567-4C96-A55E-9BFC29643818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00879E57-FBF7-40E9-ADC7-07888F1FDE3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794E9F08-AAC3-4D1E-9661-265C62D16055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CDE4E01C-3B15-4125-8752-0EF3E1CC6B9C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5D1F084C-D987-4AE3-805F-1698F3399BBD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3D3940ED-D818-457C-9AF3-86600B402396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379B0F97-815F-43DE-A7FB-122079C73100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878761C9-B7AA-47D0-8C61-D758BBD0CA2F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959726F5-0BB9-4545-9B5A-08D000E32200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BE5E2149-98CB-44CB-B69D-2308FDC6F0BA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ABD78CDC-79C8-450E-A9DF-1EAFF647E773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5823FD25-A512-4014-9663-61E242126C37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8C65B233-A36F-448D-A0AC-888FEF63159B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DB76BE1F-B514-4BA2-8BD0-989B4801F5D2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77C5A6C4-AF53-4CF5-88C5-A74C0CAF46E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066B7684-52A7-4A6F-8297-EBAF55545202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A17039D9-82F9-4530-A5A7-1C55F955700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D3949AA3-6863-46E5-B451-C97C5B33A91A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F2FD8A36-6FA8-42F7-A6F0-BCD23B92B844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B88B2343-0478-4122-88A8-BA8C8A2DEF3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C9009594-6CBB-4064-97B9-267F76A0A79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9DA0BBE3-880E-41AF-B084-56429E893AF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3EA75495-0F08-46EA-A329-96FA25234578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B8EE6D2F-4900-46B0-8036-BEEF7119F3A6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197DC050-6321-45FE-B9D6-F50619DCDFC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B4530D43-DB3A-437E-B7ED-6EE0AE9B7BF5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0591CDC9-2197-43AB-98BA-E8B7B5A4EA49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98279A1B-3855-43DA-AE7B-9FBA5E5023EA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276AF225-BCB1-489D-877C-4F8ACBD0C6CC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55F7A7AD-D343-449A-B159-241E72857E83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A9EFFBB5-2099-424D-8E1C-B9CC78970FDC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77240AF4-8233-41E0-9CFE-AF0FB06AD524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159A3C1F-B0F2-412B-AD15-9DD06EEB8D37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D78B3BA4-45B4-4D43-8ADD-7577774E81E7}"/>
              </a:ext>
            </a:extLst>
          </p:cNvPr>
          <p:cNvSpPr txBox="1"/>
          <p:nvPr userDrawn="1"/>
        </p:nvSpPr>
        <p:spPr>
          <a:xfrm>
            <a:off x="3558117" y="1522414"/>
            <a:ext cx="451908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74" name="Google Shape;631;p30">
            <a:extLst>
              <a:ext uri="{FF2B5EF4-FFF2-40B4-BE49-F238E27FC236}">
                <a16:creationId xmlns:a16="http://schemas.microsoft.com/office/drawing/2014/main" id="{2E4C6B6A-725E-49AC-A82A-6655604AACE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5" name="Google Shape;632;p30">
              <a:extLst>
                <a:ext uri="{FF2B5EF4-FFF2-40B4-BE49-F238E27FC236}">
                  <a16:creationId xmlns:a16="http://schemas.microsoft.com/office/drawing/2014/main" id="{5B465429-4803-471F-9B66-C53B2E6DA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58825 w 7563"/>
                <a:gd name="T1" fmla="*/ 0 h 9646"/>
                <a:gd name="T2" fmla="*/ 3375 w 7563"/>
                <a:gd name="T3" fmla="*/ 42025 h 9646"/>
                <a:gd name="T4" fmla="*/ 6725 w 7563"/>
                <a:gd name="T5" fmla="*/ 84025 h 9646"/>
                <a:gd name="T6" fmla="*/ 87400 w 7563"/>
                <a:gd name="T7" fmla="*/ 241150 h 9646"/>
                <a:gd name="T8" fmla="*/ 189050 w 7563"/>
                <a:gd name="T9" fmla="*/ 189050 h 9646"/>
                <a:gd name="T10" fmla="*/ 171425 w 7563"/>
                <a:gd name="T11" fmla="*/ 122675 h 9646"/>
                <a:gd name="T12" fmla="*/ 139500 w 7563"/>
                <a:gd name="T13" fmla="*/ 56300 h 9646"/>
                <a:gd name="T14" fmla="*/ 87400 w 7563"/>
                <a:gd name="T15" fmla="*/ 6725 h 9646"/>
                <a:gd name="T16" fmla="*/ 58825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633;p30">
              <a:extLst>
                <a:ext uri="{FF2B5EF4-FFF2-40B4-BE49-F238E27FC236}">
                  <a16:creationId xmlns:a16="http://schemas.microsoft.com/office/drawing/2014/main" id="{090BD299-9706-4D98-943D-CB7796152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84025 w 8269"/>
                <a:gd name="T1" fmla="*/ 25 h 10096"/>
                <a:gd name="T2" fmla="*/ 0 w 8269"/>
                <a:gd name="T3" fmla="*/ 45400 h 10096"/>
                <a:gd name="T4" fmla="*/ 91600 w 8269"/>
                <a:gd name="T5" fmla="*/ 221000 h 10096"/>
                <a:gd name="T6" fmla="*/ 126050 w 8269"/>
                <a:gd name="T7" fmla="*/ 248725 h 10096"/>
                <a:gd name="T8" fmla="*/ 151200 w 8269"/>
                <a:gd name="T9" fmla="*/ 252375 h 10096"/>
                <a:gd name="T10" fmla="*/ 192425 w 8269"/>
                <a:gd name="T11" fmla="*/ 245350 h 10096"/>
                <a:gd name="T12" fmla="*/ 196625 w 8269"/>
                <a:gd name="T13" fmla="*/ 224350 h 10096"/>
                <a:gd name="T14" fmla="*/ 129400 w 8269"/>
                <a:gd name="T15" fmla="*/ 192425 h 10096"/>
                <a:gd name="T16" fmla="*/ 84025 w 8269"/>
                <a:gd name="T17" fmla="*/ 25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634;p30">
              <a:extLst>
                <a:ext uri="{FF2B5EF4-FFF2-40B4-BE49-F238E27FC236}">
                  <a16:creationId xmlns:a16="http://schemas.microsoft.com/office/drawing/2014/main" id="{11CAA28E-B3DA-4EC3-98DD-B54A89B41E25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8" name="Google Shape;635;p30">
              <a:extLst>
                <a:ext uri="{FF2B5EF4-FFF2-40B4-BE49-F238E27FC236}">
                  <a16:creationId xmlns:a16="http://schemas.microsoft.com/office/drawing/2014/main" id="{A69F29B2-8477-4C9F-B725-BE2E270FF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7875 w 15696"/>
                <a:gd name="T1" fmla="*/ 0 h 16828"/>
                <a:gd name="T2" fmla="*/ 174775 w 15696"/>
                <a:gd name="T3" fmla="*/ 5800 h 16828"/>
                <a:gd name="T4" fmla="*/ 21000 w 15696"/>
                <a:gd name="T5" fmla="*/ 236875 h 16828"/>
                <a:gd name="T6" fmla="*/ 0 w 15696"/>
                <a:gd name="T7" fmla="*/ 362900 h 16828"/>
                <a:gd name="T8" fmla="*/ 0 w 15696"/>
                <a:gd name="T9" fmla="*/ 377175 h 16828"/>
                <a:gd name="T10" fmla="*/ 172175 w 15696"/>
                <a:gd name="T11" fmla="*/ 420700 h 16828"/>
                <a:gd name="T12" fmla="*/ 384825 w 15696"/>
                <a:gd name="T13" fmla="*/ 380550 h 16828"/>
                <a:gd name="T14" fmla="*/ 381475 w 15696"/>
                <a:gd name="T15" fmla="*/ 310800 h 16828"/>
                <a:gd name="T16" fmla="*/ 311725 w 15696"/>
                <a:gd name="T17" fmla="*/ 34375 h 16828"/>
                <a:gd name="T18" fmla="*/ 217875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636;p30">
              <a:extLst>
                <a:ext uri="{FF2B5EF4-FFF2-40B4-BE49-F238E27FC236}">
                  <a16:creationId xmlns:a16="http://schemas.microsoft.com/office/drawing/2014/main" id="{F3A7A77C-5DE1-495D-B538-5E5241295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4225 w 169"/>
                <a:gd name="T1" fmla="*/ 25 h 1"/>
                <a:gd name="T2" fmla="*/ 25 w 169"/>
                <a:gd name="T3" fmla="*/ 25 h 1"/>
                <a:gd name="T4" fmla="*/ 25 w 169"/>
                <a:gd name="T5" fmla="*/ 25 h 1"/>
                <a:gd name="T6" fmla="*/ 4225 w 169"/>
                <a:gd name="T7" fmla="*/ 25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637;p30">
              <a:extLst>
                <a:ext uri="{FF2B5EF4-FFF2-40B4-BE49-F238E27FC236}">
                  <a16:creationId xmlns:a16="http://schemas.microsoft.com/office/drawing/2014/main" id="{3BEB8917-5A72-4B0B-AB62-B65AA25AA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7575 w 304"/>
                <a:gd name="T1" fmla="*/ 25 h 13142"/>
                <a:gd name="T2" fmla="*/ 7525 w 304"/>
                <a:gd name="T3" fmla="*/ 6025 h 13142"/>
                <a:gd name="T4" fmla="*/ 7575 w 304"/>
                <a:gd name="T5" fmla="*/ 3375 h 13142"/>
                <a:gd name="T6" fmla="*/ 7575 w 304"/>
                <a:gd name="T7" fmla="*/ 25 h 13142"/>
                <a:gd name="T8" fmla="*/ 7525 w 304"/>
                <a:gd name="T9" fmla="*/ 6025 h 13142"/>
                <a:gd name="T10" fmla="*/ 25 w 304"/>
                <a:gd name="T11" fmla="*/ 328550 h 13142"/>
                <a:gd name="T12" fmla="*/ 4225 w 304"/>
                <a:gd name="T13" fmla="*/ 328550 h 13142"/>
                <a:gd name="T14" fmla="*/ 7525 w 304"/>
                <a:gd name="T15" fmla="*/ 6025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1" name="Google Shape;638;p30">
              <a:extLst>
                <a:ext uri="{FF2B5EF4-FFF2-40B4-BE49-F238E27FC236}">
                  <a16:creationId xmlns:a16="http://schemas.microsoft.com/office/drawing/2014/main" id="{92D4976A-0C7D-4C44-B66B-4FE5A24B1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5 w 1984"/>
                <a:gd name="T1" fmla="*/ 3375 h 136"/>
                <a:gd name="T2" fmla="*/ 25 w 1984"/>
                <a:gd name="T3" fmla="*/ 3375 h 136"/>
                <a:gd name="T4" fmla="*/ 25 w 1984"/>
                <a:gd name="T5" fmla="*/ 3375 h 136"/>
                <a:gd name="T6" fmla="*/ 25 w 1984"/>
                <a:gd name="T7" fmla="*/ 3375 h 136"/>
                <a:gd name="T8" fmla="*/ 49600 w 1984"/>
                <a:gd name="T9" fmla="*/ 25 h 136"/>
                <a:gd name="T10" fmla="*/ 25 w 1984"/>
                <a:gd name="T11" fmla="*/ 3375 h 136"/>
                <a:gd name="T12" fmla="*/ 49600 w 1984"/>
                <a:gd name="T13" fmla="*/ 25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2" name="Google Shape;639;p30">
              <a:extLst>
                <a:ext uri="{FF2B5EF4-FFF2-40B4-BE49-F238E27FC236}">
                  <a16:creationId xmlns:a16="http://schemas.microsoft.com/office/drawing/2014/main" id="{BAE0AEF7-72FB-4C74-B530-2554CF205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42025 w 2959"/>
                <a:gd name="T1" fmla="*/ 25 h 15394"/>
                <a:gd name="T2" fmla="*/ 35300 w 2959"/>
                <a:gd name="T3" fmla="*/ 31100 h 15394"/>
                <a:gd name="T4" fmla="*/ 25 w 2959"/>
                <a:gd name="T5" fmla="*/ 384825 h 15394"/>
                <a:gd name="T6" fmla="*/ 49600 w 2959"/>
                <a:gd name="T7" fmla="*/ 381475 h 15394"/>
                <a:gd name="T8" fmla="*/ 73950 w 2959"/>
                <a:gd name="T9" fmla="*/ 45375 h 15394"/>
                <a:gd name="T10" fmla="*/ 42025 w 2959"/>
                <a:gd name="T11" fmla="*/ 25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640;p30">
              <a:extLst>
                <a:ext uri="{FF2B5EF4-FFF2-40B4-BE49-F238E27FC236}">
                  <a16:creationId xmlns:a16="http://schemas.microsoft.com/office/drawing/2014/main" id="{9A314A19-0A5F-43AE-8916-4BFFF6417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3375 w 135"/>
                <a:gd name="T1" fmla="*/ 0 h 572"/>
                <a:gd name="T2" fmla="*/ 0 w 135"/>
                <a:gd name="T3" fmla="*/ 14300 h 572"/>
                <a:gd name="T4" fmla="*/ 3375 w 135"/>
                <a:gd name="T5" fmla="*/ 14300 h 572"/>
                <a:gd name="T6" fmla="*/ 3375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641;p30">
              <a:extLst>
                <a:ext uri="{FF2B5EF4-FFF2-40B4-BE49-F238E27FC236}">
                  <a16:creationId xmlns:a16="http://schemas.microsoft.com/office/drawing/2014/main" id="{9FCC6F80-8ADA-460A-B581-EF115D806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31100 w 1379"/>
                <a:gd name="T1" fmla="*/ 25 h 14822"/>
                <a:gd name="T2" fmla="*/ 3375 w 1379"/>
                <a:gd name="T3" fmla="*/ 42025 h 14822"/>
                <a:gd name="T4" fmla="*/ 25 w 1379"/>
                <a:gd name="T5" fmla="*/ 370550 h 14822"/>
                <a:gd name="T6" fmla="*/ 34475 w 1379"/>
                <a:gd name="T7" fmla="*/ 363825 h 14822"/>
                <a:gd name="T8" fmla="*/ 34475 w 1379"/>
                <a:gd name="T9" fmla="*/ 25 h 14822"/>
                <a:gd name="T10" fmla="*/ 31100 w 1379"/>
                <a:gd name="T11" fmla="*/ 25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5" name="Google Shape;642;p30">
              <a:extLst>
                <a:ext uri="{FF2B5EF4-FFF2-40B4-BE49-F238E27FC236}">
                  <a16:creationId xmlns:a16="http://schemas.microsoft.com/office/drawing/2014/main" id="{B034A438-137B-4C65-BE52-428DD67ED4EB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643;p30">
              <a:extLst>
                <a:ext uri="{FF2B5EF4-FFF2-40B4-BE49-F238E27FC236}">
                  <a16:creationId xmlns:a16="http://schemas.microsoft.com/office/drawing/2014/main" id="{04E83677-0C24-4974-942F-599ED3CA11F4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7" name="Google Shape;644;p30">
              <a:extLst>
                <a:ext uri="{FF2B5EF4-FFF2-40B4-BE49-F238E27FC236}">
                  <a16:creationId xmlns:a16="http://schemas.microsoft.com/office/drawing/2014/main" id="{990624A1-94D9-4AF2-A4CA-C6F1A24CF8F3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8" name="Google Shape;645;p30">
              <a:extLst>
                <a:ext uri="{FF2B5EF4-FFF2-40B4-BE49-F238E27FC236}">
                  <a16:creationId xmlns:a16="http://schemas.microsoft.com/office/drawing/2014/main" id="{B7BFA126-5290-4D6E-984D-F1D9B55ACA43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9" name="Google Shape;646;p30">
              <a:extLst>
                <a:ext uri="{FF2B5EF4-FFF2-40B4-BE49-F238E27FC236}">
                  <a16:creationId xmlns:a16="http://schemas.microsoft.com/office/drawing/2014/main" id="{433648A3-FA17-4A56-ADD1-ADD1DA5AB2E6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0" name="Google Shape;647;p30">
              <a:extLst>
                <a:ext uri="{FF2B5EF4-FFF2-40B4-BE49-F238E27FC236}">
                  <a16:creationId xmlns:a16="http://schemas.microsoft.com/office/drawing/2014/main" id="{D5878E37-0770-435B-9D2A-FB43F8E4BB06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1" name="Google Shape;648;p30">
              <a:extLst>
                <a:ext uri="{FF2B5EF4-FFF2-40B4-BE49-F238E27FC236}">
                  <a16:creationId xmlns:a16="http://schemas.microsoft.com/office/drawing/2014/main" id="{310691AF-CC1A-4481-9C51-DF9411254D4E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2" name="Google Shape;649;p30">
              <a:extLst>
                <a:ext uri="{FF2B5EF4-FFF2-40B4-BE49-F238E27FC236}">
                  <a16:creationId xmlns:a16="http://schemas.microsoft.com/office/drawing/2014/main" id="{965DA712-8668-40E8-A480-0077A01F2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14300 w 4505"/>
                <a:gd name="T1" fmla="*/ 25 h 8134"/>
                <a:gd name="T2" fmla="*/ 7575 w 4505"/>
                <a:gd name="T3" fmla="*/ 98325 h 8134"/>
                <a:gd name="T4" fmla="*/ 3375 w 4505"/>
                <a:gd name="T5" fmla="*/ 147050 h 8134"/>
                <a:gd name="T6" fmla="*/ 49600 w 4505"/>
                <a:gd name="T7" fmla="*/ 203350 h 8134"/>
                <a:gd name="T8" fmla="*/ 101675 w 4505"/>
                <a:gd name="T9" fmla="*/ 154625 h 8134"/>
                <a:gd name="T10" fmla="*/ 105050 w 4505"/>
                <a:gd name="T11" fmla="*/ 126050 h 8134"/>
                <a:gd name="T12" fmla="*/ 112600 w 4505"/>
                <a:gd name="T13" fmla="*/ 7575 h 8134"/>
                <a:gd name="T14" fmla="*/ 14300 w 4505"/>
                <a:gd name="T15" fmla="*/ 25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650;p30">
              <a:extLst>
                <a:ext uri="{FF2B5EF4-FFF2-40B4-BE49-F238E27FC236}">
                  <a16:creationId xmlns:a16="http://schemas.microsoft.com/office/drawing/2014/main" id="{9786C6DC-C9DB-4C49-BE09-4313A0111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509625 w 40634"/>
                <a:gd name="T1" fmla="*/ 25 h 42724"/>
                <a:gd name="T2" fmla="*/ 497425 w 40634"/>
                <a:gd name="T3" fmla="*/ 175 h 42724"/>
                <a:gd name="T4" fmla="*/ 10925 w 40634"/>
                <a:gd name="T5" fmla="*/ 479925 h 42724"/>
                <a:gd name="T6" fmla="*/ 31925 w 40634"/>
                <a:gd name="T7" fmla="*/ 714350 h 42724"/>
                <a:gd name="T8" fmla="*/ 21025 w 40634"/>
                <a:gd name="T9" fmla="*/ 788300 h 42724"/>
                <a:gd name="T10" fmla="*/ 136950 w 40634"/>
                <a:gd name="T11" fmla="*/ 893325 h 42724"/>
                <a:gd name="T12" fmla="*/ 602450 w 40634"/>
                <a:gd name="T13" fmla="*/ 1068075 h 42724"/>
                <a:gd name="T14" fmla="*/ 920875 w 40634"/>
                <a:gd name="T15" fmla="*/ 900050 h 42724"/>
                <a:gd name="T16" fmla="*/ 931800 w 40634"/>
                <a:gd name="T17" fmla="*/ 854675 h 42724"/>
                <a:gd name="T18" fmla="*/ 931800 w 40634"/>
                <a:gd name="T19" fmla="*/ 816025 h 42724"/>
                <a:gd name="T20" fmla="*/ 959525 w 40634"/>
                <a:gd name="T21" fmla="*/ 732000 h 42724"/>
                <a:gd name="T22" fmla="*/ 1015825 w 40634"/>
                <a:gd name="T23" fmla="*/ 500925 h 42724"/>
                <a:gd name="T24" fmla="*/ 509625 w 40634"/>
                <a:gd name="T25" fmla="*/ 25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651;p30">
              <a:extLst>
                <a:ext uri="{FF2B5EF4-FFF2-40B4-BE49-F238E27FC236}">
                  <a16:creationId xmlns:a16="http://schemas.microsoft.com/office/drawing/2014/main" id="{A7FE1B9B-943A-4722-9DD8-79A03DF1C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651175 w 26047"/>
                <a:gd name="T1" fmla="*/ 294100 h 11899"/>
                <a:gd name="T2" fmla="*/ 584800 w 26047"/>
                <a:gd name="T3" fmla="*/ 297450 h 11899"/>
                <a:gd name="T4" fmla="*/ 531850 w 26047"/>
                <a:gd name="T5" fmla="*/ 294100 h 11899"/>
                <a:gd name="T6" fmla="*/ 531850 w 26047"/>
                <a:gd name="T7" fmla="*/ 294100 h 11899"/>
                <a:gd name="T8" fmla="*/ 584800 w 26047"/>
                <a:gd name="T9" fmla="*/ 297450 h 11899"/>
                <a:gd name="T10" fmla="*/ 651175 w 26047"/>
                <a:gd name="T11" fmla="*/ 294100 h 11899"/>
                <a:gd name="T12" fmla="*/ 651175 w 26047"/>
                <a:gd name="T13" fmla="*/ 294100 h 11899"/>
                <a:gd name="T14" fmla="*/ 0 w 26047"/>
                <a:gd name="T15" fmla="*/ 25 h 11899"/>
                <a:gd name="T16" fmla="*/ 3375 w 26047"/>
                <a:gd name="T17" fmla="*/ 17675 h 11899"/>
                <a:gd name="T18" fmla="*/ 59650 w 26047"/>
                <a:gd name="T19" fmla="*/ 101700 h 11899"/>
                <a:gd name="T20" fmla="*/ 3375 w 26047"/>
                <a:gd name="T21" fmla="*/ 17675 h 11899"/>
                <a:gd name="T22" fmla="*/ 0 w 26047"/>
                <a:gd name="T23" fmla="*/ 25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652;p30">
              <a:extLst>
                <a:ext uri="{FF2B5EF4-FFF2-40B4-BE49-F238E27FC236}">
                  <a16:creationId xmlns:a16="http://schemas.microsoft.com/office/drawing/2014/main" id="{E73D6BEB-3942-49AF-BEF8-6273C309B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48725 w 1950"/>
                <a:gd name="T3" fmla="*/ 3375 h 135"/>
                <a:gd name="T4" fmla="*/ 48725 w 1950"/>
                <a:gd name="T5" fmla="*/ 3375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653;p30">
              <a:extLst>
                <a:ext uri="{FF2B5EF4-FFF2-40B4-BE49-F238E27FC236}">
                  <a16:creationId xmlns:a16="http://schemas.microsoft.com/office/drawing/2014/main" id="{6B55112E-5FDC-41C2-8BFA-05D28DE6D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94950 w 26047"/>
                <a:gd name="T1" fmla="*/ 25 h 15831"/>
                <a:gd name="T2" fmla="*/ 27725 w 26047"/>
                <a:gd name="T3" fmla="*/ 31950 h 15831"/>
                <a:gd name="T4" fmla="*/ 0 w 26047"/>
                <a:gd name="T5" fmla="*/ 94950 h 15831"/>
                <a:gd name="T6" fmla="*/ 0 w 26047"/>
                <a:gd name="T7" fmla="*/ 98325 h 15831"/>
                <a:gd name="T8" fmla="*/ 3375 w 26047"/>
                <a:gd name="T9" fmla="*/ 115975 h 15831"/>
                <a:gd name="T10" fmla="*/ 59650 w 26047"/>
                <a:gd name="T11" fmla="*/ 200000 h 15831"/>
                <a:gd name="T12" fmla="*/ 119300 w 26047"/>
                <a:gd name="T13" fmla="*/ 221000 h 15831"/>
                <a:gd name="T14" fmla="*/ 483125 w 26047"/>
                <a:gd name="T15" fmla="*/ 389025 h 15831"/>
                <a:gd name="T16" fmla="*/ 531850 w 26047"/>
                <a:gd name="T17" fmla="*/ 392400 h 15831"/>
                <a:gd name="T18" fmla="*/ 584800 w 26047"/>
                <a:gd name="T19" fmla="*/ 395750 h 15831"/>
                <a:gd name="T20" fmla="*/ 651175 w 26047"/>
                <a:gd name="T21" fmla="*/ 392400 h 15831"/>
                <a:gd name="T22" fmla="*/ 647800 w 26047"/>
                <a:gd name="T23" fmla="*/ 389025 h 15831"/>
                <a:gd name="T24" fmla="*/ 234425 w 26047"/>
                <a:gd name="T25" fmla="*/ 115975 h 15831"/>
                <a:gd name="T26" fmla="*/ 210050 w 26047"/>
                <a:gd name="T27" fmla="*/ 73950 h 15831"/>
                <a:gd name="T28" fmla="*/ 210050 w 26047"/>
                <a:gd name="T29" fmla="*/ 105050 h 15831"/>
                <a:gd name="T30" fmla="*/ 108400 w 26047"/>
                <a:gd name="T31" fmla="*/ 25 h 15831"/>
                <a:gd name="T32" fmla="*/ 94950 w 26047"/>
                <a:gd name="T33" fmla="*/ 25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7" name="Google Shape;654;p30">
              <a:extLst>
                <a:ext uri="{FF2B5EF4-FFF2-40B4-BE49-F238E27FC236}">
                  <a16:creationId xmlns:a16="http://schemas.microsoft.com/office/drawing/2014/main" id="{7D30816C-B23B-4FEA-9BB3-CD6D9CA66639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8" name="Google Shape;655;p30">
              <a:extLst>
                <a:ext uri="{FF2B5EF4-FFF2-40B4-BE49-F238E27FC236}">
                  <a16:creationId xmlns:a16="http://schemas.microsoft.com/office/drawing/2014/main" id="{C00C9AAE-D6B1-4123-9610-DC48D25191A8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9" name="Google Shape;656;p30">
              <a:extLst>
                <a:ext uri="{FF2B5EF4-FFF2-40B4-BE49-F238E27FC236}">
                  <a16:creationId xmlns:a16="http://schemas.microsoft.com/office/drawing/2014/main" id="{B9474906-038F-4CD2-936B-66A6A5BEE63D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0" name="Google Shape;657;p30">
              <a:extLst>
                <a:ext uri="{FF2B5EF4-FFF2-40B4-BE49-F238E27FC236}">
                  <a16:creationId xmlns:a16="http://schemas.microsoft.com/office/drawing/2014/main" id="{702B89F6-EBC6-44B9-A204-248EA0D06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5 h 2253"/>
                <a:gd name="T2" fmla="*/ 0 w 1"/>
                <a:gd name="T3" fmla="*/ 56325 h 2253"/>
                <a:gd name="T4" fmla="*/ 0 w 1"/>
                <a:gd name="T5" fmla="*/ 56325 h 2253"/>
                <a:gd name="T6" fmla="*/ 0 w 1"/>
                <a:gd name="T7" fmla="*/ 25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658;p30">
              <a:extLst>
                <a:ext uri="{FF2B5EF4-FFF2-40B4-BE49-F238E27FC236}">
                  <a16:creationId xmlns:a16="http://schemas.microsoft.com/office/drawing/2014/main" id="{1C1A073F-DA85-4690-A982-FAD90ED379C4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2" name="Google Shape;659;p30">
              <a:extLst>
                <a:ext uri="{FF2B5EF4-FFF2-40B4-BE49-F238E27FC236}">
                  <a16:creationId xmlns:a16="http://schemas.microsoft.com/office/drawing/2014/main" id="{0CED7EDA-2456-44D0-B2BA-2AEBCDC16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2750 w 5345"/>
                <a:gd name="T1" fmla="*/ 0 h 4826"/>
                <a:gd name="T2" fmla="*/ 10950 w 5345"/>
                <a:gd name="T3" fmla="*/ 8050 h 4826"/>
                <a:gd name="T4" fmla="*/ 63050 w 5345"/>
                <a:gd name="T5" fmla="*/ 113075 h 4826"/>
                <a:gd name="T6" fmla="*/ 94975 w 5345"/>
                <a:gd name="T7" fmla="*/ 120625 h 4826"/>
                <a:gd name="T8" fmla="*/ 122700 w 5345"/>
                <a:gd name="T9" fmla="*/ 117275 h 4826"/>
                <a:gd name="T10" fmla="*/ 130250 w 5345"/>
                <a:gd name="T11" fmla="*/ 99625 h 4826"/>
                <a:gd name="T12" fmla="*/ 118025 w 5345"/>
                <a:gd name="T13" fmla="*/ 91225 h 4826"/>
                <a:gd name="T14" fmla="*/ 115975 w 5345"/>
                <a:gd name="T15" fmla="*/ 92075 h 4826"/>
                <a:gd name="T16" fmla="*/ 92975 w 5345"/>
                <a:gd name="T17" fmla="*/ 95225 h 4826"/>
                <a:gd name="T18" fmla="*/ 70600 w 5345"/>
                <a:gd name="T19" fmla="*/ 92075 h 4826"/>
                <a:gd name="T20" fmla="*/ 35325 w 5345"/>
                <a:gd name="T21" fmla="*/ 15600 h 4826"/>
                <a:gd name="T22" fmla="*/ 28600 w 5345"/>
                <a:gd name="T23" fmla="*/ 1325 h 4826"/>
                <a:gd name="T24" fmla="*/ 22750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660;p30">
              <a:extLst>
                <a:ext uri="{FF2B5EF4-FFF2-40B4-BE49-F238E27FC236}">
                  <a16:creationId xmlns:a16="http://schemas.microsoft.com/office/drawing/2014/main" id="{9C0573C0-9C92-49C0-89D5-C5B90F3CC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94125 w 7563"/>
                <a:gd name="T1" fmla="*/ 0 h 6785"/>
                <a:gd name="T2" fmla="*/ 63025 w 7563"/>
                <a:gd name="T3" fmla="*/ 6275 h 6785"/>
                <a:gd name="T4" fmla="*/ 17650 w 7563"/>
                <a:gd name="T5" fmla="*/ 114650 h 6785"/>
                <a:gd name="T6" fmla="*/ 95200 w 7563"/>
                <a:gd name="T7" fmla="*/ 169625 h 6785"/>
                <a:gd name="T8" fmla="*/ 126050 w 7563"/>
                <a:gd name="T9" fmla="*/ 163400 h 6785"/>
                <a:gd name="T10" fmla="*/ 171425 w 7563"/>
                <a:gd name="T11" fmla="*/ 51650 h 6785"/>
                <a:gd name="T12" fmla="*/ 94125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661;p30">
              <a:extLst>
                <a:ext uri="{FF2B5EF4-FFF2-40B4-BE49-F238E27FC236}">
                  <a16:creationId xmlns:a16="http://schemas.microsoft.com/office/drawing/2014/main" id="{86416133-4EA3-4627-AF43-55E431EE92B3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5" name="Google Shape;662;p30">
              <a:extLst>
                <a:ext uri="{FF2B5EF4-FFF2-40B4-BE49-F238E27FC236}">
                  <a16:creationId xmlns:a16="http://schemas.microsoft.com/office/drawing/2014/main" id="{4FBB164E-093B-41C6-B37F-3E9E090C7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81575 w 6454"/>
                <a:gd name="T1" fmla="*/ 0 h 5755"/>
                <a:gd name="T2" fmla="*/ 35300 w 6454"/>
                <a:gd name="T3" fmla="*/ 16050 h 5755"/>
                <a:gd name="T4" fmla="*/ 24375 w 6454"/>
                <a:gd name="T5" fmla="*/ 117725 h 5755"/>
                <a:gd name="T6" fmla="*/ 81925 w 6454"/>
                <a:gd name="T7" fmla="*/ 143875 h 5755"/>
                <a:gd name="T8" fmla="*/ 126050 w 6454"/>
                <a:gd name="T9" fmla="*/ 127800 h 5755"/>
                <a:gd name="T10" fmla="*/ 136125 w 6454"/>
                <a:gd name="T11" fmla="*/ 26150 h 5755"/>
                <a:gd name="T12" fmla="*/ 81575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663;p30">
              <a:extLst>
                <a:ext uri="{FF2B5EF4-FFF2-40B4-BE49-F238E27FC236}">
                  <a16:creationId xmlns:a16="http://schemas.microsoft.com/office/drawing/2014/main" id="{D9B45808-B8E1-4DF9-9710-9EA9948AE3A7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7" name="Google Shape;664;p30">
              <a:extLst>
                <a:ext uri="{FF2B5EF4-FFF2-40B4-BE49-F238E27FC236}">
                  <a16:creationId xmlns:a16="http://schemas.microsoft.com/office/drawing/2014/main" id="{AACFCFA0-7B3C-4252-8952-D90B14EA8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35725 w 2824"/>
                <a:gd name="T1" fmla="*/ 0 h 2440"/>
                <a:gd name="T2" fmla="*/ 21025 w 2824"/>
                <a:gd name="T3" fmla="*/ 4825 h 2440"/>
                <a:gd name="T4" fmla="*/ 7575 w 2824"/>
                <a:gd name="T5" fmla="*/ 43475 h 2440"/>
                <a:gd name="T6" fmla="*/ 35525 w 2824"/>
                <a:gd name="T7" fmla="*/ 60975 h 2440"/>
                <a:gd name="T8" fmla="*/ 49575 w 2824"/>
                <a:gd name="T9" fmla="*/ 57750 h 2440"/>
                <a:gd name="T10" fmla="*/ 59675 w 2824"/>
                <a:gd name="T11" fmla="*/ 15750 h 2440"/>
                <a:gd name="T12" fmla="*/ 35725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665;p30">
              <a:extLst>
                <a:ext uri="{FF2B5EF4-FFF2-40B4-BE49-F238E27FC236}">
                  <a16:creationId xmlns:a16="http://schemas.microsoft.com/office/drawing/2014/main" id="{CF38A6FB-5AD8-4DC4-888E-B0666E49E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35800 w 2824"/>
                <a:gd name="T1" fmla="*/ 25 h 2445"/>
                <a:gd name="T2" fmla="*/ 21000 w 2824"/>
                <a:gd name="T3" fmla="*/ 3350 h 2445"/>
                <a:gd name="T4" fmla="*/ 10925 w 2824"/>
                <a:gd name="T5" fmla="*/ 45350 h 2445"/>
                <a:gd name="T6" fmla="*/ 37350 w 2824"/>
                <a:gd name="T7" fmla="*/ 61100 h 2445"/>
                <a:gd name="T8" fmla="*/ 52925 w 2824"/>
                <a:gd name="T9" fmla="*/ 56275 h 2445"/>
                <a:gd name="T10" fmla="*/ 63025 w 2824"/>
                <a:gd name="T11" fmla="*/ 14275 h 2445"/>
                <a:gd name="T12" fmla="*/ 35800 w 2824"/>
                <a:gd name="T13" fmla="*/ 25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666;p30">
              <a:extLst>
                <a:ext uri="{FF2B5EF4-FFF2-40B4-BE49-F238E27FC236}">
                  <a16:creationId xmlns:a16="http://schemas.microsoft.com/office/drawing/2014/main" id="{2304F038-EC7D-47E6-8D05-4CC322316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561225 w 48901"/>
                <a:gd name="T1" fmla="*/ 0 h 37862"/>
                <a:gd name="T2" fmla="*/ 389025 w 48901"/>
                <a:gd name="T3" fmla="*/ 33225 h 37862"/>
                <a:gd name="T4" fmla="*/ 241975 w 48901"/>
                <a:gd name="T5" fmla="*/ 130700 h 37862"/>
                <a:gd name="T6" fmla="*/ 185700 w 48901"/>
                <a:gd name="T7" fmla="*/ 187000 h 37862"/>
                <a:gd name="T8" fmla="*/ 185700 w 48901"/>
                <a:gd name="T9" fmla="*/ 190350 h 37862"/>
                <a:gd name="T10" fmla="*/ 105875 w 48901"/>
                <a:gd name="T11" fmla="*/ 295375 h 37862"/>
                <a:gd name="T12" fmla="*/ 77300 w 48901"/>
                <a:gd name="T13" fmla="*/ 355025 h 37862"/>
                <a:gd name="T14" fmla="*/ 126875 w 48901"/>
                <a:gd name="T15" fmla="*/ 323100 h 37862"/>
                <a:gd name="T16" fmla="*/ 126875 w 48901"/>
                <a:gd name="T17" fmla="*/ 323100 h 37862"/>
                <a:gd name="T18" fmla="*/ 31925 w 48901"/>
                <a:gd name="T19" fmla="*/ 596175 h 37862"/>
                <a:gd name="T20" fmla="*/ 115950 w 48901"/>
                <a:gd name="T21" fmla="*/ 939825 h 37862"/>
                <a:gd name="T22" fmla="*/ 115950 w 48901"/>
                <a:gd name="T23" fmla="*/ 936450 h 37862"/>
                <a:gd name="T24" fmla="*/ 143675 w 48901"/>
                <a:gd name="T25" fmla="*/ 873450 h 37862"/>
                <a:gd name="T26" fmla="*/ 208175 w 48901"/>
                <a:gd name="T27" fmla="*/ 840075 h 37862"/>
                <a:gd name="T28" fmla="*/ 224350 w 48901"/>
                <a:gd name="T29" fmla="*/ 841525 h 37862"/>
                <a:gd name="T30" fmla="*/ 326000 w 48901"/>
                <a:gd name="T31" fmla="*/ 946550 h 37862"/>
                <a:gd name="T32" fmla="*/ 357925 w 48901"/>
                <a:gd name="T33" fmla="*/ 729775 h 37862"/>
                <a:gd name="T34" fmla="*/ 413400 w 48901"/>
                <a:gd name="T35" fmla="*/ 628100 h 37862"/>
                <a:gd name="T36" fmla="*/ 500775 w 48901"/>
                <a:gd name="T37" fmla="*/ 550800 h 37862"/>
                <a:gd name="T38" fmla="*/ 500775 w 48901"/>
                <a:gd name="T39" fmla="*/ 550800 h 37862"/>
                <a:gd name="T40" fmla="*/ 490700 w 48901"/>
                <a:gd name="T41" fmla="*/ 596175 h 37862"/>
                <a:gd name="T42" fmla="*/ 487325 w 48901"/>
                <a:gd name="T43" fmla="*/ 649100 h 37862"/>
                <a:gd name="T44" fmla="*/ 497400 w 48901"/>
                <a:gd name="T45" fmla="*/ 747400 h 37862"/>
                <a:gd name="T46" fmla="*/ 686450 w 48901"/>
                <a:gd name="T47" fmla="*/ 659200 h 37862"/>
                <a:gd name="T48" fmla="*/ 809125 w 48901"/>
                <a:gd name="T49" fmla="*/ 498700 h 37862"/>
                <a:gd name="T50" fmla="*/ 809125 w 48901"/>
                <a:gd name="T51" fmla="*/ 498700 h 37862"/>
                <a:gd name="T52" fmla="*/ 799050 w 48901"/>
                <a:gd name="T53" fmla="*/ 659200 h 37862"/>
                <a:gd name="T54" fmla="*/ 742750 w 48901"/>
                <a:gd name="T55" fmla="*/ 778500 h 37862"/>
                <a:gd name="T56" fmla="*/ 774525 w 48901"/>
                <a:gd name="T57" fmla="*/ 783100 h 37862"/>
                <a:gd name="T58" fmla="*/ 893150 w 48901"/>
                <a:gd name="T59" fmla="*/ 743200 h 37862"/>
                <a:gd name="T60" fmla="*/ 983900 w 48901"/>
                <a:gd name="T61" fmla="*/ 613825 h 37862"/>
                <a:gd name="T62" fmla="*/ 983900 w 48901"/>
                <a:gd name="T63" fmla="*/ 613825 h 37862"/>
                <a:gd name="T64" fmla="*/ 941875 w 48901"/>
                <a:gd name="T65" fmla="*/ 764225 h 37862"/>
                <a:gd name="T66" fmla="*/ 820050 w 48901"/>
                <a:gd name="T67" fmla="*/ 873450 h 37862"/>
                <a:gd name="T68" fmla="*/ 840075 w 48901"/>
                <a:gd name="T69" fmla="*/ 874075 h 37862"/>
                <a:gd name="T70" fmla="*/ 983900 w 48901"/>
                <a:gd name="T71" fmla="*/ 855800 h 37862"/>
                <a:gd name="T72" fmla="*/ 1141850 w 48901"/>
                <a:gd name="T73" fmla="*/ 785225 h 37862"/>
                <a:gd name="T74" fmla="*/ 1211600 w 48901"/>
                <a:gd name="T75" fmla="*/ 652475 h 37862"/>
                <a:gd name="T76" fmla="*/ 1201500 w 48901"/>
                <a:gd name="T77" fmla="*/ 519725 h 37862"/>
                <a:gd name="T78" fmla="*/ 1141850 w 48901"/>
                <a:gd name="T79" fmla="*/ 379400 h 37862"/>
                <a:gd name="T80" fmla="*/ 1141850 w 48901"/>
                <a:gd name="T81" fmla="*/ 379400 h 37862"/>
                <a:gd name="T82" fmla="*/ 1145225 w 48901"/>
                <a:gd name="T83" fmla="*/ 382750 h 37862"/>
                <a:gd name="T84" fmla="*/ 1183875 w 48901"/>
                <a:gd name="T85" fmla="*/ 403775 h 37862"/>
                <a:gd name="T86" fmla="*/ 1222525 w 48901"/>
                <a:gd name="T87" fmla="*/ 442425 h 37862"/>
                <a:gd name="T88" fmla="*/ 1222525 w 48901"/>
                <a:gd name="T89" fmla="*/ 439050 h 37862"/>
                <a:gd name="T90" fmla="*/ 1190575 w 48901"/>
                <a:gd name="T91" fmla="*/ 340750 h 37862"/>
                <a:gd name="T92" fmla="*/ 1117500 w 48901"/>
                <a:gd name="T93" fmla="*/ 246650 h 37862"/>
                <a:gd name="T94" fmla="*/ 899525 w 48901"/>
                <a:gd name="T95" fmla="*/ 117050 h 37862"/>
                <a:gd name="T96" fmla="*/ 889800 w 48901"/>
                <a:gd name="T97" fmla="*/ 117250 h 37862"/>
                <a:gd name="T98" fmla="*/ 841050 w 48901"/>
                <a:gd name="T99" fmla="*/ 109700 h 37862"/>
                <a:gd name="T100" fmla="*/ 788125 w 48901"/>
                <a:gd name="T101" fmla="*/ 67675 h 37862"/>
                <a:gd name="T102" fmla="*/ 679725 w 48901"/>
                <a:gd name="T103" fmla="*/ 18950 h 37862"/>
                <a:gd name="T104" fmla="*/ 561225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667;p30">
              <a:extLst>
                <a:ext uri="{FF2B5EF4-FFF2-40B4-BE49-F238E27FC236}">
                  <a16:creationId xmlns:a16="http://schemas.microsoft.com/office/drawing/2014/main" id="{2FBDF176-F523-46D0-A1F2-18411D7CF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535225 w 47759"/>
                <a:gd name="T1" fmla="*/ 25 h 28249"/>
                <a:gd name="T2" fmla="*/ 401975 w 47759"/>
                <a:gd name="T3" fmla="*/ 22200 h 28249"/>
                <a:gd name="T4" fmla="*/ 401975 w 47759"/>
                <a:gd name="T5" fmla="*/ 22200 h 28249"/>
                <a:gd name="T6" fmla="*/ 535225 w 47759"/>
                <a:gd name="T7" fmla="*/ 3375 h 28249"/>
                <a:gd name="T8" fmla="*/ 651175 w 47759"/>
                <a:gd name="T9" fmla="*/ 21025 h 28249"/>
                <a:gd name="T10" fmla="*/ 535225 w 47759"/>
                <a:gd name="T11" fmla="*/ 25 h 28249"/>
                <a:gd name="T12" fmla="*/ 651200 w 47759"/>
                <a:gd name="T13" fmla="*/ 21025 h 28249"/>
                <a:gd name="T14" fmla="*/ 759575 w 47759"/>
                <a:gd name="T15" fmla="*/ 69750 h 28249"/>
                <a:gd name="T16" fmla="*/ 651200 w 47759"/>
                <a:gd name="T17" fmla="*/ 21025 h 28249"/>
                <a:gd name="T18" fmla="*/ 401975 w 47759"/>
                <a:gd name="T19" fmla="*/ 22200 h 28249"/>
                <a:gd name="T20" fmla="*/ 360475 w 47759"/>
                <a:gd name="T21" fmla="*/ 35300 h 28249"/>
                <a:gd name="T22" fmla="*/ 281600 w 47759"/>
                <a:gd name="T23" fmla="*/ 76150 h 28249"/>
                <a:gd name="T24" fmla="*/ 281600 w 47759"/>
                <a:gd name="T25" fmla="*/ 76150 h 28249"/>
                <a:gd name="T26" fmla="*/ 363825 w 47759"/>
                <a:gd name="T27" fmla="*/ 35300 h 28249"/>
                <a:gd name="T28" fmla="*/ 401975 w 47759"/>
                <a:gd name="T29" fmla="*/ 22200 h 28249"/>
                <a:gd name="T30" fmla="*/ 759575 w 47759"/>
                <a:gd name="T31" fmla="*/ 69750 h 28249"/>
                <a:gd name="T32" fmla="*/ 759575 w 47759"/>
                <a:gd name="T33" fmla="*/ 69750 h 28249"/>
                <a:gd name="T34" fmla="*/ 812500 w 47759"/>
                <a:gd name="T35" fmla="*/ 111775 h 28249"/>
                <a:gd name="T36" fmla="*/ 759575 w 47759"/>
                <a:gd name="T37" fmla="*/ 69750 h 28249"/>
                <a:gd name="T38" fmla="*/ 281600 w 47759"/>
                <a:gd name="T39" fmla="*/ 76150 h 28249"/>
                <a:gd name="T40" fmla="*/ 281600 w 47759"/>
                <a:gd name="T41" fmla="*/ 76150 h 28249"/>
                <a:gd name="T42" fmla="*/ 210075 w 47759"/>
                <a:gd name="T43" fmla="*/ 132775 h 28249"/>
                <a:gd name="T44" fmla="*/ 191000 w 47759"/>
                <a:gd name="T45" fmla="*/ 152850 h 28249"/>
                <a:gd name="T46" fmla="*/ 191000 w 47759"/>
                <a:gd name="T47" fmla="*/ 152850 h 28249"/>
                <a:gd name="T48" fmla="*/ 213425 w 47759"/>
                <a:gd name="T49" fmla="*/ 132775 h 28249"/>
                <a:gd name="T50" fmla="*/ 281600 w 47759"/>
                <a:gd name="T51" fmla="*/ 76150 h 28249"/>
                <a:gd name="T52" fmla="*/ 191000 w 47759"/>
                <a:gd name="T53" fmla="*/ 152850 h 28249"/>
                <a:gd name="T54" fmla="*/ 157150 w 47759"/>
                <a:gd name="T55" fmla="*/ 189075 h 28249"/>
                <a:gd name="T56" fmla="*/ 191000 w 47759"/>
                <a:gd name="T57" fmla="*/ 152850 h 28249"/>
                <a:gd name="T58" fmla="*/ 812500 w 47759"/>
                <a:gd name="T59" fmla="*/ 111775 h 28249"/>
                <a:gd name="T60" fmla="*/ 812500 w 47759"/>
                <a:gd name="T61" fmla="*/ 111775 h 28249"/>
                <a:gd name="T62" fmla="*/ 843600 w 47759"/>
                <a:gd name="T63" fmla="*/ 119325 h 28249"/>
                <a:gd name="T64" fmla="*/ 864600 w 47759"/>
                <a:gd name="T65" fmla="*/ 119325 h 28249"/>
                <a:gd name="T66" fmla="*/ 1088950 w 47759"/>
                <a:gd name="T67" fmla="*/ 248725 h 28249"/>
                <a:gd name="T68" fmla="*/ 864600 w 47759"/>
                <a:gd name="T69" fmla="*/ 115125 h 28249"/>
                <a:gd name="T70" fmla="*/ 843600 w 47759"/>
                <a:gd name="T71" fmla="*/ 115125 h 28249"/>
                <a:gd name="T72" fmla="*/ 812500 w 47759"/>
                <a:gd name="T73" fmla="*/ 111775 h 28249"/>
                <a:gd name="T74" fmla="*/ 157150 w 47759"/>
                <a:gd name="T75" fmla="*/ 189075 h 28249"/>
                <a:gd name="T76" fmla="*/ 77325 w 47759"/>
                <a:gd name="T77" fmla="*/ 297450 h 28249"/>
                <a:gd name="T78" fmla="*/ 157150 w 47759"/>
                <a:gd name="T79" fmla="*/ 192425 h 28249"/>
                <a:gd name="T80" fmla="*/ 157150 w 47759"/>
                <a:gd name="T81" fmla="*/ 189075 h 28249"/>
                <a:gd name="T82" fmla="*/ 1162050 w 47759"/>
                <a:gd name="T83" fmla="*/ 342850 h 28249"/>
                <a:gd name="T84" fmla="*/ 1162050 w 47759"/>
                <a:gd name="T85" fmla="*/ 342850 h 28249"/>
                <a:gd name="T86" fmla="*/ 1193975 w 47759"/>
                <a:gd name="T87" fmla="*/ 444500 h 28249"/>
                <a:gd name="T88" fmla="*/ 1193975 w 47759"/>
                <a:gd name="T89" fmla="*/ 441125 h 28249"/>
                <a:gd name="T90" fmla="*/ 1162050 w 47759"/>
                <a:gd name="T91" fmla="*/ 342850 h 28249"/>
                <a:gd name="T92" fmla="*/ 97725 w 47759"/>
                <a:gd name="T93" fmla="*/ 326000 h 28249"/>
                <a:gd name="T94" fmla="*/ 97725 w 47759"/>
                <a:gd name="T95" fmla="*/ 326000 h 28249"/>
                <a:gd name="T96" fmla="*/ 3375 w 47759"/>
                <a:gd name="T97" fmla="*/ 594875 h 28249"/>
                <a:gd name="T98" fmla="*/ 25 w 47759"/>
                <a:gd name="T99" fmla="*/ 706200 h 28249"/>
                <a:gd name="T100" fmla="*/ 25 w 47759"/>
                <a:gd name="T101" fmla="*/ 706200 h 28249"/>
                <a:gd name="T102" fmla="*/ 3375 w 47759"/>
                <a:gd name="T103" fmla="*/ 598250 h 28249"/>
                <a:gd name="T104" fmla="*/ 97725 w 47759"/>
                <a:gd name="T105" fmla="*/ 326000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668;p30">
              <a:extLst>
                <a:ext uri="{FF2B5EF4-FFF2-40B4-BE49-F238E27FC236}">
                  <a16:creationId xmlns:a16="http://schemas.microsoft.com/office/drawing/2014/main" id="{B2075165-68EA-4851-B835-51A4FD406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535225 w 47759"/>
                <a:gd name="T1" fmla="*/ 0 h 37407"/>
                <a:gd name="T2" fmla="*/ 360475 w 47759"/>
                <a:gd name="T3" fmla="*/ 31925 h 37407"/>
                <a:gd name="T4" fmla="*/ 213425 w 47759"/>
                <a:gd name="T5" fmla="*/ 129400 h 37407"/>
                <a:gd name="T6" fmla="*/ 157150 w 47759"/>
                <a:gd name="T7" fmla="*/ 185700 h 37407"/>
                <a:gd name="T8" fmla="*/ 157150 w 47759"/>
                <a:gd name="T9" fmla="*/ 189050 h 37407"/>
                <a:gd name="T10" fmla="*/ 77325 w 47759"/>
                <a:gd name="T11" fmla="*/ 294075 h 37407"/>
                <a:gd name="T12" fmla="*/ 48750 w 47759"/>
                <a:gd name="T13" fmla="*/ 353725 h 37407"/>
                <a:gd name="T14" fmla="*/ 98325 w 47759"/>
                <a:gd name="T15" fmla="*/ 321800 h 37407"/>
                <a:gd name="T16" fmla="*/ 98325 w 47759"/>
                <a:gd name="T17" fmla="*/ 321800 h 37407"/>
                <a:gd name="T18" fmla="*/ 3375 w 47759"/>
                <a:gd name="T19" fmla="*/ 594875 h 37407"/>
                <a:gd name="T20" fmla="*/ 25 w 47759"/>
                <a:gd name="T21" fmla="*/ 704100 h 37407"/>
                <a:gd name="T22" fmla="*/ 87400 w 47759"/>
                <a:gd name="T23" fmla="*/ 935150 h 37407"/>
                <a:gd name="T24" fmla="*/ 111775 w 47759"/>
                <a:gd name="T25" fmla="*/ 875500 h 37407"/>
                <a:gd name="T26" fmla="*/ 111775 w 47759"/>
                <a:gd name="T27" fmla="*/ 720900 h 37407"/>
                <a:gd name="T28" fmla="*/ 203350 w 47759"/>
                <a:gd name="T29" fmla="*/ 465475 h 37407"/>
                <a:gd name="T30" fmla="*/ 203350 w 47759"/>
                <a:gd name="T31" fmla="*/ 465475 h 37407"/>
                <a:gd name="T32" fmla="*/ 153775 w 47759"/>
                <a:gd name="T33" fmla="*/ 497400 h 37407"/>
                <a:gd name="T34" fmla="*/ 178150 w 47759"/>
                <a:gd name="T35" fmla="*/ 437750 h 37407"/>
                <a:gd name="T36" fmla="*/ 255450 w 47759"/>
                <a:gd name="T37" fmla="*/ 336075 h 37407"/>
                <a:gd name="T38" fmla="*/ 451225 w 47759"/>
                <a:gd name="T39" fmla="*/ 189050 h 37407"/>
                <a:gd name="T40" fmla="*/ 615900 w 47759"/>
                <a:gd name="T41" fmla="*/ 157950 h 37407"/>
                <a:gd name="T42" fmla="*/ 724275 w 47759"/>
                <a:gd name="T43" fmla="*/ 174775 h 37407"/>
                <a:gd name="T44" fmla="*/ 829300 w 47759"/>
                <a:gd name="T45" fmla="*/ 220975 h 37407"/>
                <a:gd name="T46" fmla="*/ 878875 w 47759"/>
                <a:gd name="T47" fmla="*/ 263000 h 37407"/>
                <a:gd name="T48" fmla="*/ 906600 w 47759"/>
                <a:gd name="T49" fmla="*/ 266350 h 37407"/>
                <a:gd name="T50" fmla="*/ 927625 w 47759"/>
                <a:gd name="T51" fmla="*/ 266350 h 37407"/>
                <a:gd name="T52" fmla="*/ 1067925 w 47759"/>
                <a:gd name="T53" fmla="*/ 329375 h 37407"/>
                <a:gd name="T54" fmla="*/ 1141025 w 47759"/>
                <a:gd name="T55" fmla="*/ 392375 h 37407"/>
                <a:gd name="T56" fmla="*/ 1190600 w 47759"/>
                <a:gd name="T57" fmla="*/ 437750 h 37407"/>
                <a:gd name="T58" fmla="*/ 1193975 w 47759"/>
                <a:gd name="T59" fmla="*/ 441125 h 37407"/>
                <a:gd name="T60" fmla="*/ 1193975 w 47759"/>
                <a:gd name="T61" fmla="*/ 437750 h 37407"/>
                <a:gd name="T62" fmla="*/ 1162025 w 47759"/>
                <a:gd name="T63" fmla="*/ 339450 h 37407"/>
                <a:gd name="T64" fmla="*/ 1088950 w 47759"/>
                <a:gd name="T65" fmla="*/ 245350 h 37407"/>
                <a:gd name="T66" fmla="*/ 864600 w 47759"/>
                <a:gd name="T67" fmla="*/ 115950 h 37407"/>
                <a:gd name="T68" fmla="*/ 843600 w 47759"/>
                <a:gd name="T69" fmla="*/ 115950 h 37407"/>
                <a:gd name="T70" fmla="*/ 812500 w 47759"/>
                <a:gd name="T71" fmla="*/ 108400 h 37407"/>
                <a:gd name="T72" fmla="*/ 759575 w 47759"/>
                <a:gd name="T73" fmla="*/ 66375 h 37407"/>
                <a:gd name="T74" fmla="*/ 651175 w 47759"/>
                <a:gd name="T75" fmla="*/ 17650 h 37407"/>
                <a:gd name="T76" fmla="*/ 535225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669;p30">
              <a:extLst>
                <a:ext uri="{FF2B5EF4-FFF2-40B4-BE49-F238E27FC236}">
                  <a16:creationId xmlns:a16="http://schemas.microsoft.com/office/drawing/2014/main" id="{1C1CADFE-DD8B-46D1-834C-F86CAE370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171400 w 9781"/>
                <a:gd name="T1" fmla="*/ 0 h 10083"/>
                <a:gd name="T2" fmla="*/ 80675 w 9781"/>
                <a:gd name="T3" fmla="*/ 196625 h 10083"/>
                <a:gd name="T4" fmla="*/ 10100 w 9781"/>
                <a:gd name="T5" fmla="*/ 214250 h 10083"/>
                <a:gd name="T6" fmla="*/ 6725 w 9781"/>
                <a:gd name="T7" fmla="*/ 235275 h 10083"/>
                <a:gd name="T8" fmla="*/ 76475 w 9781"/>
                <a:gd name="T9" fmla="*/ 252075 h 10083"/>
                <a:gd name="T10" fmla="*/ 115125 w 9781"/>
                <a:gd name="T11" fmla="*/ 235275 h 10083"/>
                <a:gd name="T12" fmla="*/ 244500 w 9781"/>
                <a:gd name="T13" fmla="*/ 70575 h 10083"/>
                <a:gd name="T14" fmla="*/ 171400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670;p30">
              <a:extLst>
                <a:ext uri="{FF2B5EF4-FFF2-40B4-BE49-F238E27FC236}">
                  <a16:creationId xmlns:a16="http://schemas.microsoft.com/office/drawing/2014/main" id="{03CAEDEF-9E61-454B-9C04-ECC1D0F97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143700 w 8135"/>
                <a:gd name="T1" fmla="*/ 0 h 8974"/>
                <a:gd name="T2" fmla="*/ 126050 w 8135"/>
                <a:gd name="T3" fmla="*/ 4200 h 8974"/>
                <a:gd name="T4" fmla="*/ 63050 w 8135"/>
                <a:gd name="T5" fmla="*/ 42025 h 8974"/>
                <a:gd name="T6" fmla="*/ 21025 w 8135"/>
                <a:gd name="T7" fmla="*/ 101675 h 8974"/>
                <a:gd name="T8" fmla="*/ 25 w 8135"/>
                <a:gd name="T9" fmla="*/ 143675 h 8974"/>
                <a:gd name="T10" fmla="*/ 84050 w 8135"/>
                <a:gd name="T11" fmla="*/ 224350 h 8974"/>
                <a:gd name="T12" fmla="*/ 189075 w 8135"/>
                <a:gd name="T13" fmla="*/ 94950 h 8974"/>
                <a:gd name="T14" fmla="*/ 200000 w 8135"/>
                <a:gd name="T15" fmla="*/ 52925 h 8974"/>
                <a:gd name="T16" fmla="*/ 143700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671;p30">
              <a:extLst>
                <a:ext uri="{FF2B5EF4-FFF2-40B4-BE49-F238E27FC236}">
                  <a16:creationId xmlns:a16="http://schemas.microsoft.com/office/drawing/2014/main" id="{CDEA4B38-6217-44B9-964C-8AFFE1AA59CD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15" name="Google Shape;672;p30">
              <a:extLst>
                <a:ext uri="{FF2B5EF4-FFF2-40B4-BE49-F238E27FC236}">
                  <a16:creationId xmlns:a16="http://schemas.microsoft.com/office/drawing/2014/main" id="{BD56B26C-8542-4941-AF18-A568DAEEA81E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16" name="Google Shape;211;p3">
            <a:extLst>
              <a:ext uri="{FF2B5EF4-FFF2-40B4-BE49-F238E27FC236}">
                <a16:creationId xmlns:a16="http://schemas.microsoft.com/office/drawing/2014/main" id="{DFC988E0-48CF-457A-BFD8-02ED7C33692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7" name="Google Shape;212;p3">
              <a:extLst>
                <a:ext uri="{FF2B5EF4-FFF2-40B4-BE49-F238E27FC236}">
                  <a16:creationId xmlns:a16="http://schemas.microsoft.com/office/drawing/2014/main" id="{6C1022D9-F3C4-4948-BF9C-F55FA24D4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213;p3">
              <a:extLst>
                <a:ext uri="{FF2B5EF4-FFF2-40B4-BE49-F238E27FC236}">
                  <a16:creationId xmlns:a16="http://schemas.microsoft.com/office/drawing/2014/main" id="{2979D9EF-6F26-4AB4-A2AA-1A0C7A03E4B7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19" name="Google Shape;214;p3">
            <a:extLst>
              <a:ext uri="{FF2B5EF4-FFF2-40B4-BE49-F238E27FC236}">
                <a16:creationId xmlns:a16="http://schemas.microsoft.com/office/drawing/2014/main" id="{1651349A-BCEE-4D3E-B363-B1EB0CAB344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20" name="Google Shape;215;p3">
              <a:extLst>
                <a:ext uri="{FF2B5EF4-FFF2-40B4-BE49-F238E27FC236}">
                  <a16:creationId xmlns:a16="http://schemas.microsoft.com/office/drawing/2014/main" id="{398C9BA9-E0F0-487F-8E23-E3112A5ADDDF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1" name="Google Shape;216;p3">
              <a:extLst>
                <a:ext uri="{FF2B5EF4-FFF2-40B4-BE49-F238E27FC236}">
                  <a16:creationId xmlns:a16="http://schemas.microsoft.com/office/drawing/2014/main" id="{604E8FB3-9B6C-4DCC-94C9-46B6139C13C7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2" name="Google Shape;217;p3">
              <a:extLst>
                <a:ext uri="{FF2B5EF4-FFF2-40B4-BE49-F238E27FC236}">
                  <a16:creationId xmlns:a16="http://schemas.microsoft.com/office/drawing/2014/main" id="{F587C26B-85B0-4E69-96EF-212393C36942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3" name="Google Shape;218;p3">
              <a:extLst>
                <a:ext uri="{FF2B5EF4-FFF2-40B4-BE49-F238E27FC236}">
                  <a16:creationId xmlns:a16="http://schemas.microsoft.com/office/drawing/2014/main" id="{8E5BF26F-CE91-473F-8D4E-4C129C4AFB78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4" name="Google Shape;219;p3">
              <a:extLst>
                <a:ext uri="{FF2B5EF4-FFF2-40B4-BE49-F238E27FC236}">
                  <a16:creationId xmlns:a16="http://schemas.microsoft.com/office/drawing/2014/main" id="{D97CFABC-BF37-4454-9A0C-8A8102392860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5" name="Google Shape;220;p3">
              <a:extLst>
                <a:ext uri="{FF2B5EF4-FFF2-40B4-BE49-F238E27FC236}">
                  <a16:creationId xmlns:a16="http://schemas.microsoft.com/office/drawing/2014/main" id="{70F016D8-EA49-4432-AF83-AD77987F114F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6" name="Google Shape;221;p3">
              <a:extLst>
                <a:ext uri="{FF2B5EF4-FFF2-40B4-BE49-F238E27FC236}">
                  <a16:creationId xmlns:a16="http://schemas.microsoft.com/office/drawing/2014/main" id="{D89B1C15-8B3D-4F1F-9FB8-AE35E8D303E3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7" name="Google Shape;222;p3">
              <a:extLst>
                <a:ext uri="{FF2B5EF4-FFF2-40B4-BE49-F238E27FC236}">
                  <a16:creationId xmlns:a16="http://schemas.microsoft.com/office/drawing/2014/main" id="{4A450760-C41B-4BE8-A29E-23454E03552B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8" name="Google Shape;223;p3">
              <a:extLst>
                <a:ext uri="{FF2B5EF4-FFF2-40B4-BE49-F238E27FC236}">
                  <a16:creationId xmlns:a16="http://schemas.microsoft.com/office/drawing/2014/main" id="{3BB1DD7F-684E-4186-94A8-0F91F6CE6EAD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9" name="Google Shape;224;p3">
              <a:extLst>
                <a:ext uri="{FF2B5EF4-FFF2-40B4-BE49-F238E27FC236}">
                  <a16:creationId xmlns:a16="http://schemas.microsoft.com/office/drawing/2014/main" id="{62A68FA4-A85D-4AB1-91AD-5712F2195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0" name="Google Shape;225;p3">
            <a:extLst>
              <a:ext uri="{FF2B5EF4-FFF2-40B4-BE49-F238E27FC236}">
                <a16:creationId xmlns:a16="http://schemas.microsoft.com/office/drawing/2014/main" id="{0BC9397F-50D5-4EB2-B387-93B8A52F6C3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1" name="Google Shape;226;p3">
              <a:extLst>
                <a:ext uri="{FF2B5EF4-FFF2-40B4-BE49-F238E27FC236}">
                  <a16:creationId xmlns:a16="http://schemas.microsoft.com/office/drawing/2014/main" id="{B1A96D8D-C090-4B57-9C76-293EC8CC6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227;p3">
              <a:extLst>
                <a:ext uri="{FF2B5EF4-FFF2-40B4-BE49-F238E27FC236}">
                  <a16:creationId xmlns:a16="http://schemas.microsoft.com/office/drawing/2014/main" id="{6CAC752B-58C0-490F-9CCE-1B11C3F4FDA3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33" name="Google Shape;228;p3">
            <a:extLst>
              <a:ext uri="{FF2B5EF4-FFF2-40B4-BE49-F238E27FC236}">
                <a16:creationId xmlns:a16="http://schemas.microsoft.com/office/drawing/2014/main" id="{EFB96BF1-5E10-47A8-94B3-02E3E2714C4A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34" name="Google Shape;229;p3">
            <a:extLst>
              <a:ext uri="{FF2B5EF4-FFF2-40B4-BE49-F238E27FC236}">
                <a16:creationId xmlns:a16="http://schemas.microsoft.com/office/drawing/2014/main" id="{306DFDFF-C3CB-49FC-8054-49DBFBDFF1DB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135" name="Google Shape;230;p3">
            <a:extLst>
              <a:ext uri="{FF2B5EF4-FFF2-40B4-BE49-F238E27FC236}">
                <a16:creationId xmlns:a16="http://schemas.microsoft.com/office/drawing/2014/main" id="{AEC97432-73B4-430B-A25F-B323844AB27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6" name="Google Shape;231;p3">
              <a:extLst>
                <a:ext uri="{FF2B5EF4-FFF2-40B4-BE49-F238E27FC236}">
                  <a16:creationId xmlns:a16="http://schemas.microsoft.com/office/drawing/2014/main" id="{C403EC55-D64E-4F3D-9013-B0F405345541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7" name="Google Shape;232;p3">
              <a:extLst>
                <a:ext uri="{FF2B5EF4-FFF2-40B4-BE49-F238E27FC236}">
                  <a16:creationId xmlns:a16="http://schemas.microsoft.com/office/drawing/2014/main" id="{9413F71B-A206-47B0-9C10-2D7B9CDD6A3E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</p:spTree>
    <p:extLst>
      <p:ext uri="{BB962C8B-B14F-4D97-AF65-F5344CB8AC3E}">
        <p14:creationId xmlns:p14="http://schemas.microsoft.com/office/powerpoint/2010/main" val="29696687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51F4B9C8-675D-4E55-9124-6D985D5C089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FDAAF69E-90CE-40B1-8264-E7018D80E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E865E934-6D9D-4085-874A-7416686214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914043FC-5C2E-4650-86D8-C520413DC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8247A792-8428-46A0-AC41-A3DB1A534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D7535064-576C-4CB1-A985-B9F7A1120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4A94B2D6-B0A0-4C02-B064-9A8834A8D6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13B4C76F-3DCA-44FC-8BFF-AADB5AF81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64969C6B-9CC2-4BAE-8B1A-1A00F3B1FF0E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2B4816F-E6D8-4A4A-A835-0D4AAC084A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AF05303E-1393-4623-AC7F-55E22C0B7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97DF8881-421D-4258-B11F-4D0BD2EE3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72187344-9233-4FF4-A8E2-4B5BF848AE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BDDC256E-4718-4CB7-9C29-A050FA17E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42681940-5F19-4DB6-9B5F-D4627DE93673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676F2C35-86F9-4E29-B049-B3AA55DB78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4A3F844D-188E-4BC2-874B-32E736B06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BFC35F25-DB18-49C7-9C01-FBB733378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0D48D8F8-5A04-49EA-8BE9-46EDB33F91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1F1B80F3-9E24-466F-AAB6-2655266DD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D1E7B106-E9B7-4377-9DF0-E7072198D607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14850C52-ED93-443A-B1D2-A18D8688C808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0DC26B53-551B-4AE3-81B0-3C0AD9C16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95BB49F8-2EFE-4571-BFDB-EBD878ABE468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DB4799EC-B43E-43F3-A00B-4EC24CF7CC0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A269CABA-BEBC-477A-8723-94E67AEC0905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6E63AC3E-2EA3-43F1-B0A2-2C31F5B1896E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00912661-42B7-48F3-BCB2-85C6929AA07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C110AAD4-3C94-45E1-A688-D9988F26EFA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518925BA-68E0-48E0-9E17-FCF19AD4162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A171938B-B5FE-4691-85DC-9C4D1609E902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B8366BFD-CD19-4488-9873-37233181946B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DA649A1F-731B-4DEE-8D74-D3FEA7B3BE3E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42BC76DA-A552-4EC3-A3CA-8A220BA3D0F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B41C6D80-4702-4BFB-94D2-A425652F9C05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ADBF6D4D-BE95-43A2-B11A-B3FD9D0AEE5E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41DD25D8-8B0D-45AF-91BD-B9E9766F97C1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18BD1884-6771-43B8-B44F-302DE88BFC8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A86A619A-4D5B-42FE-AD15-BD824957BFE6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E099D7FE-8F8B-4E52-AE84-57140108CB62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9D7A5080-DB24-4BFA-81B0-D4BAD4BE5735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10BBA730-F351-4AE9-8E58-6F5E93B4A6A3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9B1BCF4A-2548-4A63-B9AA-AE82B48189CB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20051EDB-2BFC-48D8-A095-6C588A1AE0BA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900071E4-2632-47D8-B9A5-76C7AC01D5E8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1676BD70-E6B2-4826-AACC-C5A64C59916D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FA0716B5-7258-409E-A26D-A6EA3D2C8CED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51FDBB3B-197E-4E88-844A-B1C5E652A0B8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DC6B52C1-C4A6-4426-B532-BB4232C9C0FB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70F3B2AD-494C-4B19-873B-E1E41F982508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C1124F34-58CD-4F05-A910-E895F851EF39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4B5CF090-C55C-42B6-A1AE-91EB2617FF1D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C5CB6FC3-182C-473D-B412-D135145CA157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C90D4237-7C8F-414F-8032-21E535E772E1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C061CC9A-7F1E-4F60-A081-9837659A2CCC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D0792D20-BAE7-42A7-8FC7-D8D8D539E637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88303C30-42DE-4466-B754-C2BDACA980BD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584E466E-E565-47BD-93EA-4AA8D00A6393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C03C11D9-04FA-41B1-B383-87617D2C6EB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B2FA6CF7-EA28-4123-924D-BDBB6125936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9904AFC2-46F5-483B-8C12-C629A4251AA6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53B1D6C7-D257-469B-A4FF-F2BE21871B54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58FD1945-0FAF-4945-8083-144F40A8103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B54BCD79-419D-45CA-9AB7-C20E314A9CE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A37F44F9-07DE-4CC0-8154-99576AA256DB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FA56B54D-BCA7-4D22-8B1F-E9E384F90743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6BB1A2B9-E050-4451-9744-6A8D2C53442F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067DD6C7-E370-49DF-921A-6F4548A6BD57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60C17559-E525-4518-89FF-E9A1FC859F9F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7A7DE7E6-9718-44F6-8274-90AD2849AB9E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319C5571-19CA-4E44-BC21-8654BACA3390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05C57694-5A23-4234-A808-6EF66CDACC18}"/>
              </a:ext>
            </a:extLst>
          </p:cNvPr>
          <p:cNvSpPr txBox="1"/>
          <p:nvPr userDrawn="1"/>
        </p:nvSpPr>
        <p:spPr>
          <a:xfrm>
            <a:off x="3615267" y="1557339"/>
            <a:ext cx="475191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A5B49333-E447-40BA-9F50-B35FED29008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32849600-5B67-4DDB-BCA4-2A88F2A4C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483150 w 38517"/>
                <a:gd name="T1" fmla="*/ 25 h 5748"/>
                <a:gd name="T2" fmla="*/ 25 w 38517"/>
                <a:gd name="T3" fmla="*/ 73125 h 5748"/>
                <a:gd name="T4" fmla="*/ 483150 w 38517"/>
                <a:gd name="T5" fmla="*/ 143700 h 5748"/>
                <a:gd name="T6" fmla="*/ 962900 w 38517"/>
                <a:gd name="T7" fmla="*/ 73125 h 5748"/>
                <a:gd name="T8" fmla="*/ 483150 w 38517"/>
                <a:gd name="T9" fmla="*/ 25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2A03BBF1-8B1D-4A73-91A0-AB9067E2B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124075 w 15260"/>
                <a:gd name="T1" fmla="*/ 25 h 14672"/>
                <a:gd name="T2" fmla="*/ 115975 w 15260"/>
                <a:gd name="T3" fmla="*/ 650 h 14672"/>
                <a:gd name="T4" fmla="*/ 42025 w 15260"/>
                <a:gd name="T5" fmla="*/ 35950 h 14672"/>
                <a:gd name="T6" fmla="*/ 7575 w 15260"/>
                <a:gd name="T7" fmla="*/ 95600 h 14672"/>
                <a:gd name="T8" fmla="*/ 28600 w 15260"/>
                <a:gd name="T9" fmla="*/ 158625 h 14672"/>
                <a:gd name="T10" fmla="*/ 269725 w 15260"/>
                <a:gd name="T11" fmla="*/ 343450 h 14672"/>
                <a:gd name="T12" fmla="*/ 290725 w 15260"/>
                <a:gd name="T13" fmla="*/ 361100 h 14672"/>
                <a:gd name="T14" fmla="*/ 302925 w 15260"/>
                <a:gd name="T15" fmla="*/ 366775 h 14672"/>
                <a:gd name="T16" fmla="*/ 315100 w 15260"/>
                <a:gd name="T17" fmla="*/ 361100 h 14672"/>
                <a:gd name="T18" fmla="*/ 318475 w 15260"/>
                <a:gd name="T19" fmla="*/ 357750 h 14672"/>
                <a:gd name="T20" fmla="*/ 378125 w 15260"/>
                <a:gd name="T21" fmla="*/ 312375 h 14672"/>
                <a:gd name="T22" fmla="*/ 374750 w 15260"/>
                <a:gd name="T23" fmla="*/ 298100 h 14672"/>
                <a:gd name="T24" fmla="*/ 329375 w 15260"/>
                <a:gd name="T25" fmla="*/ 291375 h 14672"/>
                <a:gd name="T26" fmla="*/ 326025 w 15260"/>
                <a:gd name="T27" fmla="*/ 291375 h 14672"/>
                <a:gd name="T28" fmla="*/ 171425 w 15260"/>
                <a:gd name="T29" fmla="*/ 28375 h 14672"/>
                <a:gd name="T30" fmla="*/ 124075 w 15260"/>
                <a:gd name="T31" fmla="*/ 25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4A67DE80-BDE3-4897-88A1-0AAB23000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45400 w 7832"/>
                <a:gd name="T1" fmla="*/ 0 h 7260"/>
                <a:gd name="T2" fmla="*/ 27750 w 7832"/>
                <a:gd name="T3" fmla="*/ 13450 h 7260"/>
                <a:gd name="T4" fmla="*/ 6750 w 7832"/>
                <a:gd name="T5" fmla="*/ 42025 h 7260"/>
                <a:gd name="T6" fmla="*/ 25 w 7832"/>
                <a:gd name="T7" fmla="*/ 48750 h 7260"/>
                <a:gd name="T8" fmla="*/ 147050 w 7832"/>
                <a:gd name="T9" fmla="*/ 160475 h 7260"/>
                <a:gd name="T10" fmla="*/ 168050 w 7832"/>
                <a:gd name="T11" fmla="*/ 178125 h 7260"/>
                <a:gd name="T12" fmla="*/ 178975 w 7832"/>
                <a:gd name="T13" fmla="*/ 181500 h 7260"/>
                <a:gd name="T14" fmla="*/ 192425 w 7832"/>
                <a:gd name="T15" fmla="*/ 178125 h 7260"/>
                <a:gd name="T16" fmla="*/ 195800 w 7832"/>
                <a:gd name="T17" fmla="*/ 174775 h 7260"/>
                <a:gd name="T18" fmla="*/ 45400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99E8B0F2-0755-4F22-96B0-BCBD27D2D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58250 w 15259"/>
                <a:gd name="T1" fmla="*/ 25 h 14672"/>
                <a:gd name="T2" fmla="*/ 210075 w 15259"/>
                <a:gd name="T3" fmla="*/ 28375 h 14672"/>
                <a:gd name="T4" fmla="*/ 56300 w 15259"/>
                <a:gd name="T5" fmla="*/ 291375 h 14672"/>
                <a:gd name="T6" fmla="*/ 52950 w 15259"/>
                <a:gd name="T7" fmla="*/ 291375 h 14672"/>
                <a:gd name="T8" fmla="*/ 6725 w 15259"/>
                <a:gd name="T9" fmla="*/ 298100 h 14672"/>
                <a:gd name="T10" fmla="*/ 3375 w 15259"/>
                <a:gd name="T11" fmla="*/ 312375 h 14672"/>
                <a:gd name="T12" fmla="*/ 59675 w 15259"/>
                <a:gd name="T13" fmla="*/ 354375 h 14672"/>
                <a:gd name="T14" fmla="*/ 66400 w 15259"/>
                <a:gd name="T15" fmla="*/ 361100 h 14672"/>
                <a:gd name="T16" fmla="*/ 78875 w 15259"/>
                <a:gd name="T17" fmla="*/ 366775 h 14672"/>
                <a:gd name="T18" fmla="*/ 90750 w 15259"/>
                <a:gd name="T19" fmla="*/ 361100 h 14672"/>
                <a:gd name="T20" fmla="*/ 111750 w 15259"/>
                <a:gd name="T21" fmla="*/ 343450 h 14672"/>
                <a:gd name="T22" fmla="*/ 357100 w 15259"/>
                <a:gd name="T23" fmla="*/ 158625 h 14672"/>
                <a:gd name="T24" fmla="*/ 374750 w 15259"/>
                <a:gd name="T25" fmla="*/ 95600 h 14672"/>
                <a:gd name="T26" fmla="*/ 347025 w 15259"/>
                <a:gd name="T27" fmla="*/ 42675 h 14672"/>
                <a:gd name="T28" fmla="*/ 266350 w 15259"/>
                <a:gd name="T29" fmla="*/ 650 h 14672"/>
                <a:gd name="T30" fmla="*/ 258250 w 15259"/>
                <a:gd name="T31" fmla="*/ 25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15B40D98-BDC4-4B6D-9DF6-70CB1B58B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153775 w 7966"/>
                <a:gd name="T1" fmla="*/ 25 h 7126"/>
                <a:gd name="T2" fmla="*/ 25 w 7966"/>
                <a:gd name="T3" fmla="*/ 168050 h 7126"/>
                <a:gd name="T4" fmla="*/ 6750 w 7966"/>
                <a:gd name="T5" fmla="*/ 174775 h 7126"/>
                <a:gd name="T6" fmla="*/ 21025 w 7966"/>
                <a:gd name="T7" fmla="*/ 178150 h 7126"/>
                <a:gd name="T8" fmla="*/ 31100 w 7966"/>
                <a:gd name="T9" fmla="*/ 174775 h 7126"/>
                <a:gd name="T10" fmla="*/ 52100 w 7966"/>
                <a:gd name="T11" fmla="*/ 157125 h 7126"/>
                <a:gd name="T12" fmla="*/ 199150 w 7966"/>
                <a:gd name="T13" fmla="*/ 45400 h 7126"/>
                <a:gd name="T14" fmla="*/ 185700 w 7966"/>
                <a:gd name="T15" fmla="*/ 27750 h 7126"/>
                <a:gd name="T16" fmla="*/ 174775 w 7966"/>
                <a:gd name="T17" fmla="*/ 17650 h 7126"/>
                <a:gd name="T18" fmla="*/ 153775 w 7966"/>
                <a:gd name="T19" fmla="*/ 25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208E012C-3C99-49F8-B717-8858BE578908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6CC4ED7A-62BE-48D7-995C-25E77D23DD00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4BD31867-98E9-4983-8451-7FD2654AE17D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A9D9E21E-D332-4E3D-805D-A066348A7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14300 w 573"/>
                <a:gd name="T1" fmla="*/ 25 h 4471"/>
                <a:gd name="T2" fmla="*/ 25 w 573"/>
                <a:gd name="T3" fmla="*/ 111775 h 4471"/>
                <a:gd name="T4" fmla="*/ 25 w 573"/>
                <a:gd name="T5" fmla="*/ 111775 h 4471"/>
                <a:gd name="T6" fmla="*/ 14300 w 573"/>
                <a:gd name="T7" fmla="*/ 25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1C81B4C1-D513-43BA-806B-C520B2978E33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E8EC845F-7AAF-429E-8E26-C894A77F1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7725 w 1244"/>
                <a:gd name="T3" fmla="*/ 143675 h 5882"/>
                <a:gd name="T4" fmla="*/ 27725 w 1244"/>
                <a:gd name="T5" fmla="*/ 143675 h 5882"/>
                <a:gd name="T6" fmla="*/ 31100 w 1244"/>
                <a:gd name="T7" fmla="*/ 147050 h 5882"/>
                <a:gd name="T8" fmla="*/ 27725 w 1244"/>
                <a:gd name="T9" fmla="*/ 143675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6534D49E-333F-4375-A426-F290DC608CDA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9DB1EA9E-5CD3-4434-9869-C33BE42C0319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C33E7DC9-3596-4144-BE7E-2A6AD24A7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108400 w 4471"/>
                <a:gd name="T1" fmla="*/ 25 h 8975"/>
                <a:gd name="T2" fmla="*/ 25 w 4471"/>
                <a:gd name="T3" fmla="*/ 224350 h 8975"/>
                <a:gd name="T4" fmla="*/ 25 w 4471"/>
                <a:gd name="T5" fmla="*/ 224350 h 8975"/>
                <a:gd name="T6" fmla="*/ 108400 w 4471"/>
                <a:gd name="T7" fmla="*/ 25 h 8975"/>
                <a:gd name="T8" fmla="*/ 111775 w 4471"/>
                <a:gd name="T9" fmla="*/ 25 h 8975"/>
                <a:gd name="T10" fmla="*/ 111775 w 4471"/>
                <a:gd name="T11" fmla="*/ 25 h 8975"/>
                <a:gd name="T12" fmla="*/ 108400 w 4471"/>
                <a:gd name="T13" fmla="*/ 25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870A753F-3063-467C-BC86-85EBAF470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5 w 1"/>
                <a:gd name="T1" fmla="*/ 25 h 1"/>
                <a:gd name="T2" fmla="*/ 25 w 1"/>
                <a:gd name="T3" fmla="*/ 25 h 1"/>
                <a:gd name="T4" fmla="*/ 25 w 1"/>
                <a:gd name="T5" fmla="*/ 25 h 1"/>
                <a:gd name="T6" fmla="*/ 25 w 1"/>
                <a:gd name="T7" fmla="*/ 25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6824A716-D300-4928-B78F-C1C83A89AEDE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B4C9B302-CECB-4BFE-82ED-CF8F3AE84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5 w 4471"/>
                <a:gd name="T1" fmla="*/ 25 h 8975"/>
                <a:gd name="T2" fmla="*/ 25 w 4471"/>
                <a:gd name="T3" fmla="*/ 25 h 8975"/>
                <a:gd name="T4" fmla="*/ 111775 w 4471"/>
                <a:gd name="T5" fmla="*/ 224350 h 8975"/>
                <a:gd name="T6" fmla="*/ 111775 w 4471"/>
                <a:gd name="T7" fmla="*/ 224350 h 8975"/>
                <a:gd name="T8" fmla="*/ 25 w 4471"/>
                <a:gd name="T9" fmla="*/ 25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7A572109-3D1B-41C3-9482-84173CE9A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3375 h 135"/>
                <a:gd name="T4" fmla="*/ 3375 w 135"/>
                <a:gd name="T5" fmla="*/ 3375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01C79E63-0737-4480-B635-0256BAD91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59650 w 2387"/>
                <a:gd name="T1" fmla="*/ 0 h 976"/>
                <a:gd name="T2" fmla="*/ 59650 w 2387"/>
                <a:gd name="T3" fmla="*/ 0 h 976"/>
                <a:gd name="T4" fmla="*/ 55000 w 2387"/>
                <a:gd name="T5" fmla="*/ 2375 h 976"/>
                <a:gd name="T6" fmla="*/ 55000 w 2387"/>
                <a:gd name="T7" fmla="*/ 2375 h 976"/>
                <a:gd name="T8" fmla="*/ 59650 w 2387"/>
                <a:gd name="T9" fmla="*/ 0 h 976"/>
                <a:gd name="T10" fmla="*/ 55000 w 2387"/>
                <a:gd name="T11" fmla="*/ 2375 h 976"/>
                <a:gd name="T12" fmla="*/ 55000 w 2387"/>
                <a:gd name="T13" fmla="*/ 2375 h 976"/>
                <a:gd name="T14" fmla="*/ 0 w 2387"/>
                <a:gd name="T15" fmla="*/ 24375 h 976"/>
                <a:gd name="T16" fmla="*/ 55000 w 2387"/>
                <a:gd name="T17" fmla="*/ 2375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90C7976E-FE32-4308-A175-33FCA138D558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10679DFB-AF98-4B38-AE9E-4C12EA094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108400 w 4336"/>
                <a:gd name="T1" fmla="*/ 25 h 9546"/>
                <a:gd name="T2" fmla="*/ 10075 w 4336"/>
                <a:gd name="T3" fmla="*/ 4225 h 9546"/>
                <a:gd name="T4" fmla="*/ 0 w 4336"/>
                <a:gd name="T5" fmla="*/ 193275 h 9546"/>
                <a:gd name="T6" fmla="*/ 10075 w 4336"/>
                <a:gd name="T7" fmla="*/ 217650 h 9546"/>
                <a:gd name="T8" fmla="*/ 84025 w 4336"/>
                <a:gd name="T9" fmla="*/ 238650 h 9546"/>
                <a:gd name="T10" fmla="*/ 97475 w 4336"/>
                <a:gd name="T11" fmla="*/ 210075 h 9546"/>
                <a:gd name="T12" fmla="*/ 52100 w 4336"/>
                <a:gd name="T13" fmla="*/ 175625 h 9546"/>
                <a:gd name="T14" fmla="*/ 108400 w 4336"/>
                <a:gd name="T15" fmla="*/ 25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B5352A75-2CAB-43B0-9BAA-C9B84318B468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CA9916B3-901F-4C9C-8D4D-8C83B9B41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140350 w 5614"/>
                <a:gd name="T1" fmla="*/ 25 h 2118"/>
                <a:gd name="T2" fmla="*/ 3375 w 5614"/>
                <a:gd name="T3" fmla="*/ 3375 h 2118"/>
                <a:gd name="T4" fmla="*/ 25 w 5614"/>
                <a:gd name="T5" fmla="*/ 52950 h 2118"/>
                <a:gd name="T6" fmla="*/ 108400 w 5614"/>
                <a:gd name="T7" fmla="*/ 48750 h 2118"/>
                <a:gd name="T8" fmla="*/ 140350 w 5614"/>
                <a:gd name="T9" fmla="*/ 25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49297FA3-C343-412F-B814-8881AE6EE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5 h 1950"/>
                <a:gd name="T2" fmla="*/ 35300 w 5748"/>
                <a:gd name="T3" fmla="*/ 48750 h 1950"/>
                <a:gd name="T4" fmla="*/ 143675 w 5748"/>
                <a:gd name="T5" fmla="*/ 48750 h 1950"/>
                <a:gd name="T6" fmla="*/ 136950 w 5748"/>
                <a:gd name="T7" fmla="*/ 25 h 1950"/>
                <a:gd name="T8" fmla="*/ 0 w 5748"/>
                <a:gd name="T9" fmla="*/ 25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A221EBD4-A1CA-4067-8486-CB855B41B626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BBF38BCF-734A-482A-A8EE-03478BA79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6725 w 4202"/>
                <a:gd name="T1" fmla="*/ 25 h 9546"/>
                <a:gd name="T2" fmla="*/ 52100 w 4202"/>
                <a:gd name="T3" fmla="*/ 175625 h 9546"/>
                <a:gd name="T4" fmla="*/ 6725 w 4202"/>
                <a:gd name="T5" fmla="*/ 210075 h 9546"/>
                <a:gd name="T6" fmla="*/ 21025 w 4202"/>
                <a:gd name="T7" fmla="*/ 238650 h 9546"/>
                <a:gd name="T8" fmla="*/ 94125 w 4202"/>
                <a:gd name="T9" fmla="*/ 221000 h 9546"/>
                <a:gd name="T10" fmla="*/ 105050 w 4202"/>
                <a:gd name="T11" fmla="*/ 193275 h 9546"/>
                <a:gd name="T12" fmla="*/ 101675 w 4202"/>
                <a:gd name="T13" fmla="*/ 25 h 9546"/>
                <a:gd name="T14" fmla="*/ 6725 w 4202"/>
                <a:gd name="T15" fmla="*/ 25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5660BDDC-3E65-42CE-8C57-B1053B33D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98325 w 4773"/>
                <a:gd name="T1" fmla="*/ 0 h 8134"/>
                <a:gd name="T2" fmla="*/ 0 w 4773"/>
                <a:gd name="T3" fmla="*/ 10925 h 8134"/>
                <a:gd name="T4" fmla="*/ 0 w 4773"/>
                <a:gd name="T5" fmla="*/ 31925 h 8134"/>
                <a:gd name="T6" fmla="*/ 14300 w 4773"/>
                <a:gd name="T7" fmla="*/ 130250 h 8134"/>
                <a:gd name="T8" fmla="*/ 14300 w 4773"/>
                <a:gd name="T9" fmla="*/ 157975 h 8134"/>
                <a:gd name="T10" fmla="*/ 70575 w 4773"/>
                <a:gd name="T11" fmla="*/ 203325 h 8134"/>
                <a:gd name="T12" fmla="*/ 115950 w 4773"/>
                <a:gd name="T13" fmla="*/ 147050 h 8134"/>
                <a:gd name="T14" fmla="*/ 112600 w 4773"/>
                <a:gd name="T15" fmla="*/ 122675 h 8134"/>
                <a:gd name="T16" fmla="*/ 101675 w 4773"/>
                <a:gd name="T17" fmla="*/ 21000 h 8134"/>
                <a:gd name="T18" fmla="*/ 98325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CD19C144-A172-4F1D-ABEA-7C316A8D2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101675 w 4067"/>
                <a:gd name="T1" fmla="*/ 0 h 1681"/>
                <a:gd name="T2" fmla="*/ 17650 w 4067"/>
                <a:gd name="T3" fmla="*/ 3375 h 1681"/>
                <a:gd name="T4" fmla="*/ 0 w 4067"/>
                <a:gd name="T5" fmla="*/ 3375 h 1681"/>
                <a:gd name="T6" fmla="*/ 3375 w 4067"/>
                <a:gd name="T7" fmla="*/ 31950 h 1681"/>
                <a:gd name="T8" fmla="*/ 48750 w 4067"/>
                <a:gd name="T9" fmla="*/ 42025 h 1681"/>
                <a:gd name="T10" fmla="*/ 101675 w 4067"/>
                <a:gd name="T11" fmla="*/ 24375 h 1681"/>
                <a:gd name="T12" fmla="*/ 101675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019829E3-4AB6-4C55-957A-ACC3F609D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457875 w 33610"/>
                <a:gd name="T1" fmla="*/ 25 h 56383"/>
                <a:gd name="T2" fmla="*/ 263000 w 33610"/>
                <a:gd name="T3" fmla="*/ 45875 h 56383"/>
                <a:gd name="T4" fmla="*/ 252075 w 33610"/>
                <a:gd name="T5" fmla="*/ 53425 h 56383"/>
                <a:gd name="T6" fmla="*/ 84050 w 33610"/>
                <a:gd name="T7" fmla="*/ 242475 h 56383"/>
                <a:gd name="T8" fmla="*/ 52950 w 33610"/>
                <a:gd name="T9" fmla="*/ 785275 h 56383"/>
                <a:gd name="T10" fmla="*/ 279825 w 33610"/>
                <a:gd name="T11" fmla="*/ 1218825 h 56383"/>
                <a:gd name="T12" fmla="*/ 381475 w 33610"/>
                <a:gd name="T13" fmla="*/ 1327200 h 56383"/>
                <a:gd name="T14" fmla="*/ 552875 w 33610"/>
                <a:gd name="T15" fmla="*/ 1407875 h 56383"/>
                <a:gd name="T16" fmla="*/ 578625 w 33610"/>
                <a:gd name="T17" fmla="*/ 1409575 h 56383"/>
                <a:gd name="T18" fmla="*/ 710850 w 33610"/>
                <a:gd name="T19" fmla="*/ 1355775 h 56383"/>
                <a:gd name="T20" fmla="*/ 710850 w 33610"/>
                <a:gd name="T21" fmla="*/ 1355775 h 56383"/>
                <a:gd name="T22" fmla="*/ 701500 w 33610"/>
                <a:gd name="T23" fmla="*/ 1356750 h 56383"/>
                <a:gd name="T24" fmla="*/ 641100 w 33610"/>
                <a:gd name="T25" fmla="*/ 1254100 h 56383"/>
                <a:gd name="T26" fmla="*/ 741925 w 33610"/>
                <a:gd name="T27" fmla="*/ 1103700 h 56383"/>
                <a:gd name="T28" fmla="*/ 798225 w 33610"/>
                <a:gd name="T29" fmla="*/ 928100 h 56383"/>
                <a:gd name="T30" fmla="*/ 749500 w 33610"/>
                <a:gd name="T31" fmla="*/ 795350 h 56383"/>
                <a:gd name="T32" fmla="*/ 735200 w 33610"/>
                <a:gd name="T33" fmla="*/ 686950 h 56383"/>
                <a:gd name="T34" fmla="*/ 735200 w 33610"/>
                <a:gd name="T35" fmla="*/ 686950 h 56383"/>
                <a:gd name="T36" fmla="*/ 823275 w 33610"/>
                <a:gd name="T37" fmla="*/ 759100 h 56383"/>
                <a:gd name="T38" fmla="*/ 840225 w 33610"/>
                <a:gd name="T39" fmla="*/ 756700 h 56383"/>
                <a:gd name="T40" fmla="*/ 840225 w 33610"/>
                <a:gd name="T41" fmla="*/ 756700 h 56383"/>
                <a:gd name="T42" fmla="*/ 839400 w 33610"/>
                <a:gd name="T43" fmla="*/ 756800 h 56383"/>
                <a:gd name="T44" fmla="*/ 791500 w 33610"/>
                <a:gd name="T45" fmla="*/ 662600 h 56383"/>
                <a:gd name="T46" fmla="*/ 780575 w 33610"/>
                <a:gd name="T47" fmla="*/ 473550 h 56383"/>
                <a:gd name="T48" fmla="*/ 780575 w 33610"/>
                <a:gd name="T49" fmla="*/ 287850 h 56383"/>
                <a:gd name="T50" fmla="*/ 665475 w 33610"/>
                <a:gd name="T51" fmla="*/ 66875 h 56383"/>
                <a:gd name="T52" fmla="*/ 479775 w 33610"/>
                <a:gd name="T53" fmla="*/ 500 h 56383"/>
                <a:gd name="T54" fmla="*/ 457875 w 33610"/>
                <a:gd name="T55" fmla="*/ 25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234BC30B-E3C7-4422-9003-A92D6D50D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98300 w 12167"/>
                <a:gd name="T1" fmla="*/ 25 h 46919"/>
                <a:gd name="T2" fmla="*/ 87375 w 12167"/>
                <a:gd name="T3" fmla="*/ 7575 h 46919"/>
                <a:gd name="T4" fmla="*/ 0 w 12167"/>
                <a:gd name="T5" fmla="*/ 77325 h 46919"/>
                <a:gd name="T6" fmla="*/ 136125 w 12167"/>
                <a:gd name="T7" fmla="*/ 168075 h 46919"/>
                <a:gd name="T8" fmla="*/ 56300 w 12167"/>
                <a:gd name="T9" fmla="*/ 140350 h 46919"/>
                <a:gd name="T10" fmla="*/ 48725 w 12167"/>
                <a:gd name="T11" fmla="*/ 140350 h 46919"/>
                <a:gd name="T12" fmla="*/ 206700 w 12167"/>
                <a:gd name="T13" fmla="*/ 238650 h 46919"/>
                <a:gd name="T14" fmla="*/ 248700 w 12167"/>
                <a:gd name="T15" fmla="*/ 280650 h 46919"/>
                <a:gd name="T16" fmla="*/ 245350 w 12167"/>
                <a:gd name="T17" fmla="*/ 242000 h 46919"/>
                <a:gd name="T18" fmla="*/ 126025 w 12167"/>
                <a:gd name="T19" fmla="*/ 21025 h 46919"/>
                <a:gd name="T20" fmla="*/ 98300 w 12167"/>
                <a:gd name="T21" fmla="*/ 25 h 46919"/>
                <a:gd name="T22" fmla="*/ 255425 w 12167"/>
                <a:gd name="T23" fmla="*/ 626825 h 46919"/>
                <a:gd name="T24" fmla="*/ 231050 w 12167"/>
                <a:gd name="T25" fmla="*/ 672200 h 46919"/>
                <a:gd name="T26" fmla="*/ 227700 w 12167"/>
                <a:gd name="T27" fmla="*/ 676400 h 46919"/>
                <a:gd name="T28" fmla="*/ 287350 w 12167"/>
                <a:gd name="T29" fmla="*/ 714200 h 46919"/>
                <a:gd name="T30" fmla="*/ 304150 w 12167"/>
                <a:gd name="T31" fmla="*/ 710850 h 46919"/>
                <a:gd name="T32" fmla="*/ 255425 w 12167"/>
                <a:gd name="T33" fmla="*/ 626825 h 46919"/>
                <a:gd name="T34" fmla="*/ 255425 w 12167"/>
                <a:gd name="T35" fmla="*/ 865450 h 46919"/>
                <a:gd name="T36" fmla="*/ 206700 w 12167"/>
                <a:gd name="T37" fmla="*/ 924250 h 46919"/>
                <a:gd name="T38" fmla="*/ 153750 w 12167"/>
                <a:gd name="T39" fmla="*/ 935175 h 46919"/>
                <a:gd name="T40" fmla="*/ 136125 w 12167"/>
                <a:gd name="T41" fmla="*/ 935175 h 46919"/>
                <a:gd name="T42" fmla="*/ 35300 w 12167"/>
                <a:gd name="T43" fmla="*/ 1061225 h 46919"/>
                <a:gd name="T44" fmla="*/ 115125 w 12167"/>
                <a:gd name="T45" fmla="*/ 1172975 h 46919"/>
                <a:gd name="T46" fmla="*/ 206700 w 12167"/>
                <a:gd name="T47" fmla="*/ 1057850 h 46919"/>
                <a:gd name="T48" fmla="*/ 258800 w 12167"/>
                <a:gd name="T49" fmla="*/ 882250 h 46919"/>
                <a:gd name="T50" fmla="*/ 255425 w 12167"/>
                <a:gd name="T51" fmla="*/ 865450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8F723F8A-7DD2-40E9-A10F-BD5DD939B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724275 h 55868"/>
                <a:gd name="T2" fmla="*/ 0 w 34450"/>
                <a:gd name="T3" fmla="*/ 724275 h 55868"/>
                <a:gd name="T4" fmla="*/ 1150 w 34450"/>
                <a:gd name="T5" fmla="*/ 724675 h 55868"/>
                <a:gd name="T6" fmla="*/ 1150 w 34450"/>
                <a:gd name="T7" fmla="*/ 724675 h 55868"/>
                <a:gd name="T8" fmla="*/ 0 w 34450"/>
                <a:gd name="T9" fmla="*/ 724275 h 55868"/>
                <a:gd name="T10" fmla="*/ 420125 w 34450"/>
                <a:gd name="T11" fmla="*/ 0 h 55868"/>
                <a:gd name="T12" fmla="*/ 231075 w 34450"/>
                <a:gd name="T13" fmla="*/ 48725 h 55868"/>
                <a:gd name="T14" fmla="*/ 98300 w 34450"/>
                <a:gd name="T15" fmla="*/ 262150 h 55868"/>
                <a:gd name="T16" fmla="*/ 80675 w 34450"/>
                <a:gd name="T17" fmla="*/ 444475 h 55868"/>
                <a:gd name="T18" fmla="*/ 56300 w 34450"/>
                <a:gd name="T19" fmla="*/ 633525 h 55868"/>
                <a:gd name="T20" fmla="*/ 1875 w 34450"/>
                <a:gd name="T21" fmla="*/ 724725 h 55868"/>
                <a:gd name="T22" fmla="*/ 1150 w 34450"/>
                <a:gd name="T23" fmla="*/ 724675 h 55868"/>
                <a:gd name="T24" fmla="*/ 1150 w 34450"/>
                <a:gd name="T25" fmla="*/ 724675 h 55868"/>
                <a:gd name="T26" fmla="*/ 20625 w 34450"/>
                <a:gd name="T27" fmla="*/ 728000 h 55868"/>
                <a:gd name="T28" fmla="*/ 108400 w 34450"/>
                <a:gd name="T29" fmla="*/ 661250 h 55868"/>
                <a:gd name="T30" fmla="*/ 108400 w 34450"/>
                <a:gd name="T31" fmla="*/ 661250 h 55868"/>
                <a:gd name="T32" fmla="*/ 87400 w 34450"/>
                <a:gd name="T33" fmla="*/ 769650 h 55868"/>
                <a:gd name="T34" fmla="*/ 31925 w 34450"/>
                <a:gd name="T35" fmla="*/ 895675 h 55868"/>
                <a:gd name="T36" fmla="*/ 70575 w 34450"/>
                <a:gd name="T37" fmla="*/ 1078000 h 55868"/>
                <a:gd name="T38" fmla="*/ 157975 w 34450"/>
                <a:gd name="T39" fmla="*/ 1235950 h 55868"/>
                <a:gd name="T40" fmla="*/ 92050 w 34450"/>
                <a:gd name="T41" fmla="*/ 1334625 h 55868"/>
                <a:gd name="T42" fmla="*/ 80675 w 34450"/>
                <a:gd name="T43" fmla="*/ 1333425 h 55868"/>
                <a:gd name="T44" fmla="*/ 80675 w 34450"/>
                <a:gd name="T45" fmla="*/ 1333425 h 55868"/>
                <a:gd name="T46" fmla="*/ 234425 w 34450"/>
                <a:gd name="T47" fmla="*/ 1396450 h 55868"/>
                <a:gd name="T48" fmla="*/ 244800 w 34450"/>
                <a:gd name="T49" fmla="*/ 1396700 h 55868"/>
                <a:gd name="T50" fmla="*/ 413400 w 34450"/>
                <a:gd name="T51" fmla="*/ 1326700 h 55868"/>
                <a:gd name="T52" fmla="*/ 574725 w 34450"/>
                <a:gd name="T53" fmla="*/ 1168750 h 55868"/>
                <a:gd name="T54" fmla="*/ 784775 w 34450"/>
                <a:gd name="T55" fmla="*/ 815850 h 55868"/>
                <a:gd name="T56" fmla="*/ 794850 w 34450"/>
                <a:gd name="T57" fmla="*/ 273075 h 55868"/>
                <a:gd name="T58" fmla="*/ 644450 w 34450"/>
                <a:gd name="T59" fmla="*/ 66375 h 55868"/>
                <a:gd name="T60" fmla="*/ 602450 w 34450"/>
                <a:gd name="T61" fmla="*/ 42025 h 55868"/>
                <a:gd name="T62" fmla="*/ 420125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302AE607-8210-403D-9277-B88246A55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4375 w 12604"/>
                <a:gd name="T1" fmla="*/ 0 h 20569"/>
                <a:gd name="T2" fmla="*/ 3375 w 12604"/>
                <a:gd name="T3" fmla="*/ 21000 h 20569"/>
                <a:gd name="T4" fmla="*/ 0 w 12604"/>
                <a:gd name="T5" fmla="*/ 21000 h 20569"/>
                <a:gd name="T6" fmla="*/ 21000 w 12604"/>
                <a:gd name="T7" fmla="*/ 27725 h 20569"/>
                <a:gd name="T8" fmla="*/ 48725 w 12604"/>
                <a:gd name="T9" fmla="*/ 21000 h 20569"/>
                <a:gd name="T10" fmla="*/ 24375 w 12604"/>
                <a:gd name="T11" fmla="*/ 0 h 20569"/>
                <a:gd name="T12" fmla="*/ 98300 w 12604"/>
                <a:gd name="T13" fmla="*/ 48750 h 20569"/>
                <a:gd name="T14" fmla="*/ 90750 w 12604"/>
                <a:gd name="T15" fmla="*/ 66375 h 20569"/>
                <a:gd name="T16" fmla="*/ 84025 w 12604"/>
                <a:gd name="T17" fmla="*/ 77300 h 20569"/>
                <a:gd name="T18" fmla="*/ 105025 w 12604"/>
                <a:gd name="T19" fmla="*/ 52100 h 20569"/>
                <a:gd name="T20" fmla="*/ 98300 w 12604"/>
                <a:gd name="T21" fmla="*/ 48750 h 20569"/>
                <a:gd name="T22" fmla="*/ 73950 w 12604"/>
                <a:gd name="T23" fmla="*/ 98300 h 20569"/>
                <a:gd name="T24" fmla="*/ 73950 w 12604"/>
                <a:gd name="T25" fmla="*/ 98300 h 20569"/>
                <a:gd name="T26" fmla="*/ 31925 w 12604"/>
                <a:gd name="T27" fmla="*/ 195775 h 20569"/>
                <a:gd name="T28" fmla="*/ 73950 w 12604"/>
                <a:gd name="T29" fmla="*/ 374750 h 20569"/>
                <a:gd name="T30" fmla="*/ 157975 w 12604"/>
                <a:gd name="T31" fmla="*/ 514225 h 20569"/>
                <a:gd name="T32" fmla="*/ 315075 w 12604"/>
                <a:gd name="T33" fmla="*/ 283150 h 20569"/>
                <a:gd name="T34" fmla="*/ 241975 w 12604"/>
                <a:gd name="T35" fmla="*/ 231075 h 20569"/>
                <a:gd name="T36" fmla="*/ 231050 w 12604"/>
                <a:gd name="T37" fmla="*/ 237800 h 20569"/>
                <a:gd name="T38" fmla="*/ 178975 w 12604"/>
                <a:gd name="T39" fmla="*/ 248700 h 20569"/>
                <a:gd name="T40" fmla="*/ 66375 w 12604"/>
                <a:gd name="T41" fmla="*/ 136125 h 20569"/>
                <a:gd name="T42" fmla="*/ 73950 w 12604"/>
                <a:gd name="T43" fmla="*/ 98300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1A9B8168-74C8-4F65-9FDE-F63EEE54C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536075 w 44970"/>
                <a:gd name="T1" fmla="*/ 25 h 42852"/>
                <a:gd name="T2" fmla="*/ 25 w 44970"/>
                <a:gd name="T3" fmla="*/ 536075 h 42852"/>
                <a:gd name="T4" fmla="*/ 45400 w 44970"/>
                <a:gd name="T5" fmla="*/ 759575 h 42852"/>
                <a:gd name="T6" fmla="*/ 3375 w 44970"/>
                <a:gd name="T7" fmla="*/ 843600 h 42852"/>
                <a:gd name="T8" fmla="*/ 115975 w 44970"/>
                <a:gd name="T9" fmla="*/ 956175 h 42852"/>
                <a:gd name="T10" fmla="*/ 178975 w 44970"/>
                <a:gd name="T11" fmla="*/ 938550 h 42852"/>
                <a:gd name="T12" fmla="*/ 536075 w 44970"/>
                <a:gd name="T13" fmla="*/ 1071300 h 42852"/>
                <a:gd name="T14" fmla="*/ 994000 w 44970"/>
                <a:gd name="T15" fmla="*/ 812500 h 42852"/>
                <a:gd name="T16" fmla="*/ 1011625 w 44970"/>
                <a:gd name="T17" fmla="*/ 812500 h 42852"/>
                <a:gd name="T18" fmla="*/ 1124225 w 44970"/>
                <a:gd name="T19" fmla="*/ 700750 h 42852"/>
                <a:gd name="T20" fmla="*/ 1067925 w 44970"/>
                <a:gd name="T21" fmla="*/ 605825 h 42852"/>
                <a:gd name="T22" fmla="*/ 1071300 w 44970"/>
                <a:gd name="T23" fmla="*/ 536075 h 42852"/>
                <a:gd name="T24" fmla="*/ 536075 w 44970"/>
                <a:gd name="T25" fmla="*/ 25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DCBB4ED8-9DFC-42ED-AB87-787F35B50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542775 w 33206"/>
                <a:gd name="T1" fmla="*/ 0 h 10386"/>
                <a:gd name="T2" fmla="*/ 476400 w 33206"/>
                <a:gd name="T3" fmla="*/ 70575 h 10386"/>
                <a:gd name="T4" fmla="*/ 571350 w 33206"/>
                <a:gd name="T5" fmla="*/ 80675 h 10386"/>
                <a:gd name="T6" fmla="*/ 560425 w 33206"/>
                <a:gd name="T7" fmla="*/ 35300 h 10386"/>
                <a:gd name="T8" fmla="*/ 542775 w 33206"/>
                <a:gd name="T9" fmla="*/ 0 h 10386"/>
                <a:gd name="T10" fmla="*/ 0 w 33206"/>
                <a:gd name="T11" fmla="*/ 154600 h 10386"/>
                <a:gd name="T12" fmla="*/ 25200 w 33206"/>
                <a:gd name="T13" fmla="*/ 220975 h 10386"/>
                <a:gd name="T14" fmla="*/ 56300 w 33206"/>
                <a:gd name="T15" fmla="*/ 193250 h 10386"/>
                <a:gd name="T16" fmla="*/ 0 w 33206"/>
                <a:gd name="T17" fmla="*/ 154600 h 10386"/>
                <a:gd name="T18" fmla="*/ 735200 w 33206"/>
                <a:gd name="T19" fmla="*/ 10925 h 10386"/>
                <a:gd name="T20" fmla="*/ 651175 w 33206"/>
                <a:gd name="T21" fmla="*/ 101675 h 10386"/>
                <a:gd name="T22" fmla="*/ 647800 w 33206"/>
                <a:gd name="T23" fmla="*/ 101675 h 10386"/>
                <a:gd name="T24" fmla="*/ 830125 w 33206"/>
                <a:gd name="T25" fmla="*/ 259625 h 10386"/>
                <a:gd name="T26" fmla="*/ 830125 w 33206"/>
                <a:gd name="T27" fmla="*/ 242000 h 10386"/>
                <a:gd name="T28" fmla="*/ 809125 w 33206"/>
                <a:gd name="T29" fmla="*/ 157975 h 10386"/>
                <a:gd name="T30" fmla="*/ 735200 w 33206"/>
                <a:gd name="T31" fmla="*/ 10925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3DB49463-7B7B-4579-8F40-986E12843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5 w 2253"/>
                <a:gd name="T1" fmla="*/ 25 h 3799"/>
                <a:gd name="T2" fmla="*/ 56300 w 2253"/>
                <a:gd name="T3" fmla="*/ 94950 h 3799"/>
                <a:gd name="T4" fmla="*/ 25 w 2253"/>
                <a:gd name="T5" fmla="*/ 25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11E50B53-C23A-46A7-953B-37D683D60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52925 w 2118"/>
                <a:gd name="T1" fmla="*/ 25 h 438"/>
                <a:gd name="T2" fmla="*/ 52925 w 2118"/>
                <a:gd name="T3" fmla="*/ 25 h 438"/>
                <a:gd name="T4" fmla="*/ 0 w 2118"/>
                <a:gd name="T5" fmla="*/ 10925 h 438"/>
                <a:gd name="T6" fmla="*/ 52925 w 2118"/>
                <a:gd name="T7" fmla="*/ 25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04D19D22-80EA-4DC1-9F0A-637C7A3DA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73950 w 5211"/>
                <a:gd name="T1" fmla="*/ 25 h 9244"/>
                <a:gd name="T2" fmla="*/ 25 w 5211"/>
                <a:gd name="T3" fmla="*/ 108400 h 9244"/>
                <a:gd name="T4" fmla="*/ 25 w 5211"/>
                <a:gd name="T5" fmla="*/ 231075 h 9244"/>
                <a:gd name="T6" fmla="*/ 17650 w 5211"/>
                <a:gd name="T7" fmla="*/ 231075 h 9244"/>
                <a:gd name="T8" fmla="*/ 70600 w 5211"/>
                <a:gd name="T9" fmla="*/ 220150 h 9244"/>
                <a:gd name="T10" fmla="*/ 130250 w 5211"/>
                <a:gd name="T11" fmla="*/ 129425 h 9244"/>
                <a:gd name="T12" fmla="*/ 130250 w 5211"/>
                <a:gd name="T13" fmla="*/ 119325 h 9244"/>
                <a:gd name="T14" fmla="*/ 73950 w 5211"/>
                <a:gd name="T15" fmla="*/ 24400 h 9244"/>
                <a:gd name="T16" fmla="*/ 73950 w 5211"/>
                <a:gd name="T17" fmla="*/ 25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4D83DEEC-7623-4BC0-AAF8-6C8AE107A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10100 w 404"/>
                <a:gd name="T1" fmla="*/ 0 h 841"/>
                <a:gd name="T2" fmla="*/ 25 w 404"/>
                <a:gd name="T3" fmla="*/ 21000 h 841"/>
                <a:gd name="T4" fmla="*/ 3375 w 404"/>
                <a:gd name="T5" fmla="*/ 21000 h 841"/>
                <a:gd name="T6" fmla="*/ 10100 w 404"/>
                <a:gd name="T7" fmla="*/ 3375 h 841"/>
                <a:gd name="T8" fmla="*/ 10100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CFA92FA4-FFB1-4ABD-94AD-98D63D132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38650 w 1547"/>
                <a:gd name="T1" fmla="*/ 25 h 3359"/>
                <a:gd name="T2" fmla="*/ 17650 w 1547"/>
                <a:gd name="T3" fmla="*/ 25225 h 3359"/>
                <a:gd name="T4" fmla="*/ 17650 w 1547"/>
                <a:gd name="T5" fmla="*/ 28600 h 3359"/>
                <a:gd name="T6" fmla="*/ 38650 w 1547"/>
                <a:gd name="T7" fmla="*/ 4225 h 3359"/>
                <a:gd name="T8" fmla="*/ 38650 w 1547"/>
                <a:gd name="T9" fmla="*/ 25 h 3359"/>
                <a:gd name="T10" fmla="*/ 7575 w 1547"/>
                <a:gd name="T11" fmla="*/ 46225 h 3359"/>
                <a:gd name="T12" fmla="*/ 1075 w 1547"/>
                <a:gd name="T13" fmla="*/ 70975 h 3359"/>
                <a:gd name="T14" fmla="*/ 1075 w 1547"/>
                <a:gd name="T15" fmla="*/ 70975 h 3359"/>
                <a:gd name="T16" fmla="*/ 10925 w 1547"/>
                <a:gd name="T17" fmla="*/ 46225 h 3359"/>
                <a:gd name="T18" fmla="*/ 7575 w 1547"/>
                <a:gd name="T19" fmla="*/ 46225 h 3359"/>
                <a:gd name="T20" fmla="*/ 1075 w 1547"/>
                <a:gd name="T21" fmla="*/ 70975 h 3359"/>
                <a:gd name="T22" fmla="*/ 0 w 1547"/>
                <a:gd name="T23" fmla="*/ 83950 h 3359"/>
                <a:gd name="T24" fmla="*/ 0 w 1547"/>
                <a:gd name="T25" fmla="*/ 83950 h 3359"/>
                <a:gd name="T26" fmla="*/ 1075 w 1547"/>
                <a:gd name="T27" fmla="*/ 70975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6E5DAA88-6714-4D7A-8A48-E48D5D5C5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66375 w 7025"/>
                <a:gd name="T1" fmla="*/ 25 h 11899"/>
                <a:gd name="T2" fmla="*/ 63025 w 7025"/>
                <a:gd name="T3" fmla="*/ 45400 h 11899"/>
                <a:gd name="T4" fmla="*/ 87375 w 7025"/>
                <a:gd name="T5" fmla="*/ 108400 h 11899"/>
                <a:gd name="T6" fmla="*/ 87375 w 7025"/>
                <a:gd name="T7" fmla="*/ 111775 h 11899"/>
                <a:gd name="T8" fmla="*/ 77300 w 7025"/>
                <a:gd name="T9" fmla="*/ 111775 h 11899"/>
                <a:gd name="T10" fmla="*/ 38650 w 7025"/>
                <a:gd name="T11" fmla="*/ 105050 h 11899"/>
                <a:gd name="T12" fmla="*/ 17650 w 7025"/>
                <a:gd name="T13" fmla="*/ 129425 h 11899"/>
                <a:gd name="T14" fmla="*/ 10925 w 7025"/>
                <a:gd name="T15" fmla="*/ 147050 h 11899"/>
                <a:gd name="T16" fmla="*/ 0 w 7025"/>
                <a:gd name="T17" fmla="*/ 184875 h 11899"/>
                <a:gd name="T18" fmla="*/ 112600 w 7025"/>
                <a:gd name="T19" fmla="*/ 297450 h 11899"/>
                <a:gd name="T20" fmla="*/ 164675 w 7025"/>
                <a:gd name="T21" fmla="*/ 286550 h 11899"/>
                <a:gd name="T22" fmla="*/ 175600 w 7025"/>
                <a:gd name="T23" fmla="*/ 279825 h 11899"/>
                <a:gd name="T24" fmla="*/ 143675 w 7025"/>
                <a:gd name="T25" fmla="*/ 3375 h 11899"/>
                <a:gd name="T26" fmla="*/ 147050 w 7025"/>
                <a:gd name="T27" fmla="*/ 25 h 11899"/>
                <a:gd name="T28" fmla="*/ 108400 w 7025"/>
                <a:gd name="T29" fmla="*/ 3375 h 11899"/>
                <a:gd name="T30" fmla="*/ 66375 w 7025"/>
                <a:gd name="T31" fmla="*/ 25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B532377F-0C62-4D67-B77C-930E45778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697550 w 52800"/>
                <a:gd name="T1" fmla="*/ 0 h 35952"/>
                <a:gd name="T2" fmla="*/ 662100 w 52800"/>
                <a:gd name="T3" fmla="*/ 1250 h 35952"/>
                <a:gd name="T4" fmla="*/ 602425 w 52800"/>
                <a:gd name="T5" fmla="*/ 12175 h 35952"/>
                <a:gd name="T6" fmla="*/ 546150 w 52800"/>
                <a:gd name="T7" fmla="*/ 57550 h 35952"/>
                <a:gd name="T8" fmla="*/ 530900 w 52800"/>
                <a:gd name="T9" fmla="*/ 60425 h 35952"/>
                <a:gd name="T10" fmla="*/ 487325 w 52800"/>
                <a:gd name="T11" fmla="*/ 54175 h 35952"/>
                <a:gd name="T12" fmla="*/ 416750 w 52800"/>
                <a:gd name="T13" fmla="*/ 57550 h 35952"/>
                <a:gd name="T14" fmla="*/ 287350 w 52800"/>
                <a:gd name="T15" fmla="*/ 113000 h 35952"/>
                <a:gd name="T16" fmla="*/ 235275 w 52800"/>
                <a:gd name="T17" fmla="*/ 180225 h 35952"/>
                <a:gd name="T18" fmla="*/ 193250 w 52800"/>
                <a:gd name="T19" fmla="*/ 232300 h 35952"/>
                <a:gd name="T20" fmla="*/ 147050 w 52800"/>
                <a:gd name="T21" fmla="*/ 372625 h 35952"/>
                <a:gd name="T22" fmla="*/ 77300 w 52800"/>
                <a:gd name="T23" fmla="*/ 547400 h 35952"/>
                <a:gd name="T24" fmla="*/ 0 w 52800"/>
                <a:gd name="T25" fmla="*/ 680150 h 35952"/>
                <a:gd name="T26" fmla="*/ 56300 w 52800"/>
                <a:gd name="T27" fmla="*/ 659150 h 35952"/>
                <a:gd name="T28" fmla="*/ 56300 w 52800"/>
                <a:gd name="T29" fmla="*/ 659150 h 35952"/>
                <a:gd name="T30" fmla="*/ 70575 w 52800"/>
                <a:gd name="T31" fmla="*/ 802825 h 35952"/>
                <a:gd name="T32" fmla="*/ 219825 w 52800"/>
                <a:gd name="T33" fmla="*/ 898800 h 35952"/>
                <a:gd name="T34" fmla="*/ 231050 w 52800"/>
                <a:gd name="T35" fmla="*/ 897750 h 35952"/>
                <a:gd name="T36" fmla="*/ 210050 w 52800"/>
                <a:gd name="T37" fmla="*/ 789375 h 35952"/>
                <a:gd name="T38" fmla="*/ 210050 w 52800"/>
                <a:gd name="T39" fmla="*/ 789375 h 35952"/>
                <a:gd name="T40" fmla="*/ 244725 w 52800"/>
                <a:gd name="T41" fmla="*/ 790400 h 35952"/>
                <a:gd name="T42" fmla="*/ 332725 w 52800"/>
                <a:gd name="T43" fmla="*/ 775100 h 35952"/>
                <a:gd name="T44" fmla="*/ 294075 w 52800"/>
                <a:gd name="T45" fmla="*/ 687700 h 35952"/>
                <a:gd name="T46" fmla="*/ 294075 w 52800"/>
                <a:gd name="T47" fmla="*/ 687700 h 35952"/>
                <a:gd name="T48" fmla="*/ 413200 w 52800"/>
                <a:gd name="T49" fmla="*/ 735525 h 35952"/>
                <a:gd name="T50" fmla="*/ 515050 w 52800"/>
                <a:gd name="T51" fmla="*/ 722150 h 35952"/>
                <a:gd name="T52" fmla="*/ 615925 w 52800"/>
                <a:gd name="T53" fmla="*/ 708075 h 35952"/>
                <a:gd name="T54" fmla="*/ 700750 w 52800"/>
                <a:gd name="T55" fmla="*/ 733075 h 35952"/>
                <a:gd name="T56" fmla="*/ 836375 w 52800"/>
                <a:gd name="T57" fmla="*/ 534800 h 35952"/>
                <a:gd name="T58" fmla="*/ 836375 w 52800"/>
                <a:gd name="T59" fmla="*/ 534800 h 35952"/>
                <a:gd name="T60" fmla="*/ 854500 w 52800"/>
                <a:gd name="T61" fmla="*/ 568400 h 35952"/>
                <a:gd name="T62" fmla="*/ 868775 w 52800"/>
                <a:gd name="T63" fmla="*/ 617125 h 35952"/>
                <a:gd name="T64" fmla="*/ 847775 w 52800"/>
                <a:gd name="T65" fmla="*/ 694425 h 35952"/>
                <a:gd name="T66" fmla="*/ 945250 w 52800"/>
                <a:gd name="T67" fmla="*/ 631425 h 35952"/>
                <a:gd name="T68" fmla="*/ 1029275 w 52800"/>
                <a:gd name="T69" fmla="*/ 544025 h 35952"/>
                <a:gd name="T70" fmla="*/ 1103200 w 52800"/>
                <a:gd name="T71" fmla="*/ 691075 h 35952"/>
                <a:gd name="T72" fmla="*/ 1117500 w 52800"/>
                <a:gd name="T73" fmla="*/ 841475 h 35952"/>
                <a:gd name="T74" fmla="*/ 1229225 w 52800"/>
                <a:gd name="T75" fmla="*/ 680150 h 35952"/>
                <a:gd name="T76" fmla="*/ 1288900 w 52800"/>
                <a:gd name="T77" fmla="*/ 460000 h 35952"/>
                <a:gd name="T78" fmla="*/ 1281325 w 52800"/>
                <a:gd name="T79" fmla="*/ 382700 h 35952"/>
                <a:gd name="T80" fmla="*/ 1281325 w 52800"/>
                <a:gd name="T81" fmla="*/ 382700 h 35952"/>
                <a:gd name="T82" fmla="*/ 1316625 w 52800"/>
                <a:gd name="T83" fmla="*/ 428075 h 35952"/>
                <a:gd name="T84" fmla="*/ 1288900 w 52800"/>
                <a:gd name="T85" fmla="*/ 344050 h 35952"/>
                <a:gd name="T86" fmla="*/ 1204875 w 52800"/>
                <a:gd name="T87" fmla="*/ 246600 h 35952"/>
                <a:gd name="T88" fmla="*/ 1046900 w 52800"/>
                <a:gd name="T89" fmla="*/ 148300 h 35952"/>
                <a:gd name="T90" fmla="*/ 1057050 w 52800"/>
                <a:gd name="T91" fmla="*/ 147800 h 35952"/>
                <a:gd name="T92" fmla="*/ 1134300 w 52800"/>
                <a:gd name="T93" fmla="*/ 176025 h 35952"/>
                <a:gd name="T94" fmla="*/ 802400 w 52800"/>
                <a:gd name="T95" fmla="*/ 12175 h 35952"/>
                <a:gd name="T96" fmla="*/ 697550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B8CE3B24-830C-4A94-8B28-51ED27E5E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80650 w 3227"/>
                <a:gd name="T1" fmla="*/ 0 h 9867"/>
                <a:gd name="T2" fmla="*/ 45375 w 3227"/>
                <a:gd name="T3" fmla="*/ 166025 h 9867"/>
                <a:gd name="T4" fmla="*/ 45375 w 3227"/>
                <a:gd name="T5" fmla="*/ 169375 h 9867"/>
                <a:gd name="T6" fmla="*/ 80650 w 3227"/>
                <a:gd name="T7" fmla="*/ 0 h 9867"/>
                <a:gd name="T8" fmla="*/ 17525 w 3227"/>
                <a:gd name="T9" fmla="*/ 219125 h 9867"/>
                <a:gd name="T10" fmla="*/ 17525 w 3227"/>
                <a:gd name="T11" fmla="*/ 219125 h 9867"/>
                <a:gd name="T12" fmla="*/ 0 w 3227"/>
                <a:gd name="T13" fmla="*/ 243325 h 9867"/>
                <a:gd name="T14" fmla="*/ 0 w 3227"/>
                <a:gd name="T15" fmla="*/ 246675 h 9867"/>
                <a:gd name="T16" fmla="*/ 17525 w 3227"/>
                <a:gd name="T17" fmla="*/ 219125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FD5083C3-F81B-417D-9DC0-2ED386494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4375 w 976"/>
                <a:gd name="T1" fmla="*/ 25 h 1950"/>
                <a:gd name="T2" fmla="*/ 0 w 976"/>
                <a:gd name="T3" fmla="*/ 48750 h 1950"/>
                <a:gd name="T4" fmla="*/ 24375 w 976"/>
                <a:gd name="T5" fmla="*/ 3375 h 1950"/>
                <a:gd name="T6" fmla="*/ 24375 w 976"/>
                <a:gd name="T7" fmla="*/ 25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F69710D5-7048-479A-AAB8-8DE399E83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164700 w 9646"/>
                <a:gd name="T1" fmla="*/ 10100 h 4908"/>
                <a:gd name="T2" fmla="*/ 168050 w 9646"/>
                <a:gd name="T3" fmla="*/ 13450 h 4908"/>
                <a:gd name="T4" fmla="*/ 164700 w 9646"/>
                <a:gd name="T5" fmla="*/ 10100 h 4908"/>
                <a:gd name="T6" fmla="*/ 241150 w 9646"/>
                <a:gd name="T7" fmla="*/ 31125 h 4908"/>
                <a:gd name="T8" fmla="*/ 241150 w 9646"/>
                <a:gd name="T9" fmla="*/ 31125 h 4908"/>
                <a:gd name="T10" fmla="*/ 147050 w 9646"/>
                <a:gd name="T11" fmla="*/ 90750 h 4908"/>
                <a:gd name="T12" fmla="*/ 241150 w 9646"/>
                <a:gd name="T13" fmla="*/ 31125 h 4908"/>
                <a:gd name="T14" fmla="*/ 69750 w 9646"/>
                <a:gd name="T15" fmla="*/ 0 h 4908"/>
                <a:gd name="T16" fmla="*/ 69750 w 9646"/>
                <a:gd name="T17" fmla="*/ 0 h 4908"/>
                <a:gd name="T18" fmla="*/ 25 w 9646"/>
                <a:gd name="T19" fmla="*/ 122675 h 4908"/>
                <a:gd name="T20" fmla="*/ 69750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F3E28C1D-C02F-4959-9BC9-CCEEB278B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56300 w 2252"/>
                <a:gd name="T1" fmla="*/ 25 h 841"/>
                <a:gd name="T2" fmla="*/ 0 w 2252"/>
                <a:gd name="T3" fmla="*/ 21025 h 841"/>
                <a:gd name="T4" fmla="*/ 56300 w 2252"/>
                <a:gd name="T5" fmla="*/ 4225 h 841"/>
                <a:gd name="T6" fmla="*/ 56300 w 2252"/>
                <a:gd name="T7" fmla="*/ 25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42C8FF87-A4C1-4B01-A3BE-495791C35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5 h 1110"/>
                <a:gd name="T2" fmla="*/ 0 w 3495"/>
                <a:gd name="T3" fmla="*/ 25 h 1110"/>
                <a:gd name="T4" fmla="*/ 87375 w 3495"/>
                <a:gd name="T5" fmla="*/ 27750 h 1110"/>
                <a:gd name="T6" fmla="*/ 87375 w 3495"/>
                <a:gd name="T7" fmla="*/ 24375 h 1110"/>
                <a:gd name="T8" fmla="*/ 0 w 3495"/>
                <a:gd name="T9" fmla="*/ 25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07CFA5BF-7F0D-45C5-97A1-D2670F19A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87375 w 5479"/>
                <a:gd name="T1" fmla="*/ 129400 h 6286"/>
                <a:gd name="T2" fmla="*/ 87375 w 5479"/>
                <a:gd name="T3" fmla="*/ 129400 h 6286"/>
                <a:gd name="T4" fmla="*/ 136950 w 5479"/>
                <a:gd name="T5" fmla="*/ 157150 h 6286"/>
                <a:gd name="T6" fmla="*/ 136950 w 5479"/>
                <a:gd name="T7" fmla="*/ 157150 h 6286"/>
                <a:gd name="T8" fmla="*/ 87375 w 5479"/>
                <a:gd name="T9" fmla="*/ 129400 h 6286"/>
                <a:gd name="T10" fmla="*/ 0 w 5479"/>
                <a:gd name="T11" fmla="*/ 25 h 6286"/>
                <a:gd name="T12" fmla="*/ 31925 w 5479"/>
                <a:gd name="T13" fmla="*/ 73125 h 6286"/>
                <a:gd name="T14" fmla="*/ 63025 w 5479"/>
                <a:gd name="T15" fmla="*/ 108400 h 6286"/>
                <a:gd name="T16" fmla="*/ 63025 w 5479"/>
                <a:gd name="T17" fmla="*/ 108400 h 6286"/>
                <a:gd name="T18" fmla="*/ 31925 w 5479"/>
                <a:gd name="T19" fmla="*/ 73125 h 6286"/>
                <a:gd name="T20" fmla="*/ 0 w 5479"/>
                <a:gd name="T21" fmla="*/ 25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E10A1E92-324A-42C0-8B47-AE47B6FB5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5 h 135"/>
                <a:gd name="T2" fmla="*/ 6725 w 270"/>
                <a:gd name="T3" fmla="*/ 3375 h 135"/>
                <a:gd name="T4" fmla="*/ 0 w 270"/>
                <a:gd name="T5" fmla="*/ 25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061ABFCB-C249-48E3-BDFE-98D0F90F7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16750 w 671"/>
                <a:gd name="T1" fmla="*/ 25 h 971"/>
                <a:gd name="T2" fmla="*/ 16750 w 671"/>
                <a:gd name="T3" fmla="*/ 25 h 971"/>
                <a:gd name="T4" fmla="*/ 25 w 671"/>
                <a:gd name="T5" fmla="*/ 20900 h 971"/>
                <a:gd name="T6" fmla="*/ 25 w 671"/>
                <a:gd name="T7" fmla="*/ 24250 h 971"/>
                <a:gd name="T8" fmla="*/ 16750 w 671"/>
                <a:gd name="T9" fmla="*/ 25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43523EA3-76E6-4C4A-A2C1-C9BC05432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87025 w 6454"/>
                <a:gd name="T1" fmla="*/ 525 h 5882"/>
                <a:gd name="T2" fmla="*/ 3375 w 6454"/>
                <a:gd name="T3" fmla="*/ 87400 h 5882"/>
                <a:gd name="T4" fmla="*/ 0 w 6454"/>
                <a:gd name="T5" fmla="*/ 90750 h 5882"/>
                <a:gd name="T6" fmla="*/ 3375 w 6454"/>
                <a:gd name="T7" fmla="*/ 90750 h 5882"/>
                <a:gd name="T8" fmla="*/ 87025 w 6454"/>
                <a:gd name="T9" fmla="*/ 525 h 5882"/>
                <a:gd name="T10" fmla="*/ 87400 w 6454"/>
                <a:gd name="T11" fmla="*/ 0 h 5882"/>
                <a:gd name="T12" fmla="*/ 161325 w 6454"/>
                <a:gd name="T13" fmla="*/ 147050 h 5882"/>
                <a:gd name="T14" fmla="*/ 87400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2EB44309-784B-4F45-AA8C-83A7DA27D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5 h 135"/>
                <a:gd name="T2" fmla="*/ 0 w 1"/>
                <a:gd name="T3" fmla="*/ 25 h 135"/>
                <a:gd name="T4" fmla="*/ 0 w 1"/>
                <a:gd name="T5" fmla="*/ 3375 h 135"/>
                <a:gd name="T6" fmla="*/ 0 w 1"/>
                <a:gd name="T7" fmla="*/ 3375 h 135"/>
                <a:gd name="T8" fmla="*/ 0 w 1"/>
                <a:gd name="T9" fmla="*/ 25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F71111DD-006A-4DEC-81A7-F0193B4FF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3375 w 40063"/>
                <a:gd name="T1" fmla="*/ 80675 h 5042"/>
                <a:gd name="T2" fmla="*/ 45400 w 40063"/>
                <a:gd name="T3" fmla="*/ 84025 h 5042"/>
                <a:gd name="T4" fmla="*/ 84050 w 40063"/>
                <a:gd name="T5" fmla="*/ 80675 h 5042"/>
                <a:gd name="T6" fmla="*/ 3375 w 40063"/>
                <a:gd name="T7" fmla="*/ 80675 h 5042"/>
                <a:gd name="T8" fmla="*/ 1001550 w 40063"/>
                <a:gd name="T9" fmla="*/ 25 h 5042"/>
                <a:gd name="T10" fmla="*/ 927850 w 40063"/>
                <a:gd name="T11" fmla="*/ 111475 h 5042"/>
                <a:gd name="T12" fmla="*/ 927850 w 40063"/>
                <a:gd name="T13" fmla="*/ 111475 h 5042"/>
                <a:gd name="T14" fmla="*/ 1001550 w 40063"/>
                <a:gd name="T15" fmla="*/ 3375 h 5042"/>
                <a:gd name="T16" fmla="*/ 1001550 w 40063"/>
                <a:gd name="T17" fmla="*/ 25 h 5042"/>
                <a:gd name="T18" fmla="*/ 3375 w 40063"/>
                <a:gd name="T19" fmla="*/ 80675 h 5042"/>
                <a:gd name="T20" fmla="*/ 3375 w 40063"/>
                <a:gd name="T21" fmla="*/ 80675 h 5042"/>
                <a:gd name="T22" fmla="*/ 25 w 40063"/>
                <a:gd name="T23" fmla="*/ 126050 h 5042"/>
                <a:gd name="T24" fmla="*/ 3375 w 40063"/>
                <a:gd name="T25" fmla="*/ 80675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6677262A-8360-49B5-824F-29E4D267A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5 h 170"/>
                <a:gd name="T2" fmla="*/ 0 w 1"/>
                <a:gd name="T3" fmla="*/ 25 h 170"/>
                <a:gd name="T4" fmla="*/ 0 w 1"/>
                <a:gd name="T5" fmla="*/ 4225 h 170"/>
                <a:gd name="T6" fmla="*/ 0 w 1"/>
                <a:gd name="T7" fmla="*/ 25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AD9B3EF9-A8D8-40A6-BF54-BD8B2DB19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5 h 438"/>
                <a:gd name="T2" fmla="*/ 0 w 1950"/>
                <a:gd name="T3" fmla="*/ 4225 h 438"/>
                <a:gd name="T4" fmla="*/ 38650 w 1950"/>
                <a:gd name="T5" fmla="*/ 10950 h 438"/>
                <a:gd name="T6" fmla="*/ 0 w 1950"/>
                <a:gd name="T7" fmla="*/ 25 h 438"/>
                <a:gd name="T8" fmla="*/ 48725 w 1950"/>
                <a:gd name="T9" fmla="*/ 7575 h 438"/>
                <a:gd name="T10" fmla="*/ 38650 w 1950"/>
                <a:gd name="T11" fmla="*/ 10950 h 438"/>
                <a:gd name="T12" fmla="*/ 48725 w 1950"/>
                <a:gd name="T13" fmla="*/ 10950 h 438"/>
                <a:gd name="T14" fmla="*/ 48725 w 1950"/>
                <a:gd name="T15" fmla="*/ 7575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3AA78CBB-C2DA-4259-885D-775F19D3C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1243525 w 52665"/>
                <a:gd name="T1" fmla="*/ 0 h 24501"/>
                <a:gd name="T2" fmla="*/ 1064550 w 52665"/>
                <a:gd name="T3" fmla="*/ 174775 h 24501"/>
                <a:gd name="T4" fmla="*/ 907425 w 52665"/>
                <a:gd name="T5" fmla="*/ 115125 h 24501"/>
                <a:gd name="T6" fmla="*/ 830125 w 52665"/>
                <a:gd name="T7" fmla="*/ 97475 h 24501"/>
                <a:gd name="T8" fmla="*/ 798200 w 52665"/>
                <a:gd name="T9" fmla="*/ 13450 h 24501"/>
                <a:gd name="T10" fmla="*/ 578075 w 52665"/>
                <a:gd name="T11" fmla="*/ 189050 h 24501"/>
                <a:gd name="T12" fmla="*/ 374750 w 52665"/>
                <a:gd name="T13" fmla="*/ 216775 h 24501"/>
                <a:gd name="T14" fmla="*/ 256275 w 52665"/>
                <a:gd name="T15" fmla="*/ 168050 h 24501"/>
                <a:gd name="T16" fmla="*/ 214250 w 52665"/>
                <a:gd name="T17" fmla="*/ 273075 h 24501"/>
                <a:gd name="T18" fmla="*/ 172250 w 52665"/>
                <a:gd name="T19" fmla="*/ 269725 h 24501"/>
                <a:gd name="T20" fmla="*/ 182325 w 52665"/>
                <a:gd name="T21" fmla="*/ 381475 h 24501"/>
                <a:gd name="T22" fmla="*/ 0 w 52665"/>
                <a:gd name="T23" fmla="*/ 391550 h 24501"/>
                <a:gd name="T24" fmla="*/ 56300 w 52665"/>
                <a:gd name="T25" fmla="*/ 370550 h 24501"/>
                <a:gd name="T26" fmla="*/ 70575 w 52665"/>
                <a:gd name="T27" fmla="*/ 514225 h 24501"/>
                <a:gd name="T28" fmla="*/ 126025 w 52665"/>
                <a:gd name="T29" fmla="*/ 570500 h 24501"/>
                <a:gd name="T30" fmla="*/ 182325 w 52665"/>
                <a:gd name="T31" fmla="*/ 601600 h 24501"/>
                <a:gd name="T32" fmla="*/ 231050 w 52665"/>
                <a:gd name="T33" fmla="*/ 609150 h 24501"/>
                <a:gd name="T34" fmla="*/ 210050 w 52665"/>
                <a:gd name="T35" fmla="*/ 500775 h 24501"/>
                <a:gd name="T36" fmla="*/ 332725 w 52665"/>
                <a:gd name="T37" fmla="*/ 486500 h 24501"/>
                <a:gd name="T38" fmla="*/ 294325 w 52665"/>
                <a:gd name="T39" fmla="*/ 399350 h 24501"/>
                <a:gd name="T40" fmla="*/ 413400 w 52665"/>
                <a:gd name="T41" fmla="*/ 447850 h 24501"/>
                <a:gd name="T42" fmla="*/ 613350 w 52665"/>
                <a:gd name="T43" fmla="*/ 420125 h 24501"/>
                <a:gd name="T44" fmla="*/ 700750 w 52665"/>
                <a:gd name="T45" fmla="*/ 437750 h 24501"/>
                <a:gd name="T46" fmla="*/ 836850 w 52665"/>
                <a:gd name="T47" fmla="*/ 244500 h 24501"/>
                <a:gd name="T48" fmla="*/ 865425 w 52665"/>
                <a:gd name="T49" fmla="*/ 325175 h 24501"/>
                <a:gd name="T50" fmla="*/ 868775 w 52665"/>
                <a:gd name="T51" fmla="*/ 339450 h 24501"/>
                <a:gd name="T52" fmla="*/ 941875 w 52665"/>
                <a:gd name="T53" fmla="*/ 346175 h 24501"/>
                <a:gd name="T54" fmla="*/ 1029275 w 52665"/>
                <a:gd name="T55" fmla="*/ 255425 h 24501"/>
                <a:gd name="T56" fmla="*/ 1124200 w 52665"/>
                <a:gd name="T57" fmla="*/ 486500 h 24501"/>
                <a:gd name="T58" fmla="*/ 1134300 w 52665"/>
                <a:gd name="T59" fmla="*/ 531850 h 24501"/>
                <a:gd name="T60" fmla="*/ 1225875 w 52665"/>
                <a:gd name="T61" fmla="*/ 395750 h 24501"/>
                <a:gd name="T62" fmla="*/ 1253600 w 52665"/>
                <a:gd name="T63" fmla="*/ 342825 h 24501"/>
                <a:gd name="T64" fmla="*/ 1288900 w 52665"/>
                <a:gd name="T65" fmla="*/ 118475 h 24501"/>
                <a:gd name="T66" fmla="*/ 1281325 w 52665"/>
                <a:gd name="T67" fmla="*/ 94100 h 24501"/>
                <a:gd name="T68" fmla="*/ 1316625 w 52665"/>
                <a:gd name="T69" fmla="*/ 132750 h 24501"/>
                <a:gd name="T70" fmla="*/ 1243525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05059D2A-3CA9-4FFC-B9B1-A3DA066A5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157975 w 7026"/>
                <a:gd name="T1" fmla="*/ 25 h 4606"/>
                <a:gd name="T2" fmla="*/ 147050 w 7026"/>
                <a:gd name="T3" fmla="*/ 13450 h 4606"/>
                <a:gd name="T4" fmla="*/ 150425 w 7026"/>
                <a:gd name="T5" fmla="*/ 27750 h 4606"/>
                <a:gd name="T6" fmla="*/ 87400 w 7026"/>
                <a:gd name="T7" fmla="*/ 90750 h 4606"/>
                <a:gd name="T8" fmla="*/ 24400 w 7026"/>
                <a:gd name="T9" fmla="*/ 34475 h 4606"/>
                <a:gd name="T10" fmla="*/ 10950 w 7026"/>
                <a:gd name="T11" fmla="*/ 24375 h 4606"/>
                <a:gd name="T12" fmla="*/ 25 w 7026"/>
                <a:gd name="T13" fmla="*/ 38675 h 4606"/>
                <a:gd name="T14" fmla="*/ 87400 w 7026"/>
                <a:gd name="T15" fmla="*/ 115125 h 4606"/>
                <a:gd name="T16" fmla="*/ 175625 w 7026"/>
                <a:gd name="T17" fmla="*/ 27750 h 4606"/>
                <a:gd name="T18" fmla="*/ 171425 w 7026"/>
                <a:gd name="T19" fmla="*/ 10100 h 4606"/>
                <a:gd name="T20" fmla="*/ 157975 w 7026"/>
                <a:gd name="T21" fmla="*/ 25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3EDE94A4-57AA-4D47-A173-01B5825A7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143300 w 9244"/>
                <a:gd name="T1" fmla="*/ 0 h 6749"/>
                <a:gd name="T2" fmla="*/ 63025 w 9244"/>
                <a:gd name="T3" fmla="*/ 56600 h 6749"/>
                <a:gd name="T4" fmla="*/ 45300 w 9244"/>
                <a:gd name="T5" fmla="*/ 59350 h 6749"/>
                <a:gd name="T6" fmla="*/ 3375 w 9244"/>
                <a:gd name="T7" fmla="*/ 42325 h 6749"/>
                <a:gd name="T8" fmla="*/ 3375 w 9244"/>
                <a:gd name="T9" fmla="*/ 42325 h 6749"/>
                <a:gd name="T10" fmla="*/ 66400 w 9244"/>
                <a:gd name="T11" fmla="*/ 119625 h 6749"/>
                <a:gd name="T12" fmla="*/ 136125 w 9244"/>
                <a:gd name="T13" fmla="*/ 168350 h 6749"/>
                <a:gd name="T14" fmla="*/ 143500 w 9244"/>
                <a:gd name="T15" fmla="*/ 168700 h 6749"/>
                <a:gd name="T16" fmla="*/ 227725 w 9244"/>
                <a:gd name="T17" fmla="*/ 91900 h 6749"/>
                <a:gd name="T18" fmla="*/ 150425 w 9244"/>
                <a:gd name="T19" fmla="*/ 325 h 6749"/>
                <a:gd name="T20" fmla="*/ 143300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61DC7101-6F20-4EAF-976A-EBAE54E19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7725 w 2387"/>
                <a:gd name="T1" fmla="*/ 25 h 2387"/>
                <a:gd name="T2" fmla="*/ 0 w 2387"/>
                <a:gd name="T3" fmla="*/ 31100 h 2387"/>
                <a:gd name="T4" fmla="*/ 27725 w 2387"/>
                <a:gd name="T5" fmla="*/ 59675 h 2387"/>
                <a:gd name="T6" fmla="*/ 59650 w 2387"/>
                <a:gd name="T7" fmla="*/ 31100 h 2387"/>
                <a:gd name="T8" fmla="*/ 27725 w 2387"/>
                <a:gd name="T9" fmla="*/ 25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D6062171-35D0-4F36-A85E-57FDE8547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88725 w 9109"/>
                <a:gd name="T1" fmla="*/ 0 h 6746"/>
                <a:gd name="T2" fmla="*/ 80675 w 9109"/>
                <a:gd name="T3" fmla="*/ 350 h 6746"/>
                <a:gd name="T4" fmla="*/ 4225 w 9109"/>
                <a:gd name="T5" fmla="*/ 91100 h 6746"/>
                <a:gd name="T6" fmla="*/ 88425 w 9109"/>
                <a:gd name="T7" fmla="*/ 168625 h 6746"/>
                <a:gd name="T8" fmla="*/ 94950 w 9109"/>
                <a:gd name="T9" fmla="*/ 168400 h 6746"/>
                <a:gd name="T10" fmla="*/ 164700 w 9109"/>
                <a:gd name="T11" fmla="*/ 116300 h 6746"/>
                <a:gd name="T12" fmla="*/ 224350 w 9109"/>
                <a:gd name="T13" fmla="*/ 39000 h 6746"/>
                <a:gd name="T14" fmla="*/ 224350 w 9109"/>
                <a:gd name="T15" fmla="*/ 39000 h 6746"/>
                <a:gd name="T16" fmla="*/ 185275 w 9109"/>
                <a:gd name="T17" fmla="*/ 56975 h 6746"/>
                <a:gd name="T18" fmla="*/ 164700 w 9109"/>
                <a:gd name="T19" fmla="*/ 53300 h 6746"/>
                <a:gd name="T20" fmla="*/ 88725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2F0EE3F5-F771-464F-921B-C5B1142A6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8575 w 2387"/>
                <a:gd name="T1" fmla="*/ 0 h 2387"/>
                <a:gd name="T2" fmla="*/ 0 w 2387"/>
                <a:gd name="T3" fmla="*/ 31100 h 2387"/>
                <a:gd name="T4" fmla="*/ 28575 w 2387"/>
                <a:gd name="T5" fmla="*/ 59650 h 2387"/>
                <a:gd name="T6" fmla="*/ 59675 w 2387"/>
                <a:gd name="T7" fmla="*/ 31100 h 2387"/>
                <a:gd name="T8" fmla="*/ 28575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29B76B87-1771-478C-9B36-489FD49A6777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B33B488C-ECE9-437F-BE5A-7F47CE878004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E03FF091-75E6-438D-9390-F32D54327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5 w 1951"/>
                <a:gd name="T1" fmla="*/ 25 h 842"/>
                <a:gd name="T2" fmla="*/ 47575 w 1951"/>
                <a:gd name="T3" fmla="*/ 20800 h 842"/>
                <a:gd name="T4" fmla="*/ 47575 w 1951"/>
                <a:gd name="T5" fmla="*/ 20800 h 842"/>
                <a:gd name="T6" fmla="*/ 25 w 1951"/>
                <a:gd name="T7" fmla="*/ 25 h 842"/>
                <a:gd name="T8" fmla="*/ 47575 w 1951"/>
                <a:gd name="T9" fmla="*/ 20800 h 842"/>
                <a:gd name="T10" fmla="*/ 48750 w 1951"/>
                <a:gd name="T11" fmla="*/ 21025 h 842"/>
                <a:gd name="T12" fmla="*/ 47575 w 1951"/>
                <a:gd name="T13" fmla="*/ 20800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12744917-F4F1-4457-9B1F-94A45726681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EA6AC0B9-A215-4F74-98F0-4FA48A89B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1FF50F3B-7EFD-4E1D-A511-DC8DD16AA63B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4CE994B7-DFE5-46BF-A97B-C91BDC9A934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4F3A51B1-BEE2-4921-BBC1-E6DC3E8AC76A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5C69BA29-2438-47AA-8DF7-808750BBF64B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D9360C1C-C5B6-4C9F-8722-EB3A2F596B9A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40739196-7335-460A-8842-12DE54C26972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7EBFB2C9-F17E-49C0-8154-AF50A420C069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9FCCD562-A7F4-4830-93C7-F2B68711E52F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56A2C991-4588-42AB-9317-96D10D7EB16F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E101A4A7-5509-4818-882D-B0437A45B84C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BA2B0C0E-FA1E-4882-AF8A-C0CABFBB8447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0D0C0342-1945-4066-8E27-F150E68B3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27AE0B0E-507D-4BCD-A5C8-E66B72B2009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84D7E49E-C8E9-4408-8438-EFF8B507E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16C05E91-7270-4F08-B9F1-D5860983470C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59EBA13C-3646-4671-A650-D7FD6EA62C44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8E4F3F2A-F4C2-4EFE-AA58-D80FCA31C476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78D26748-07B4-4FBE-A95E-0F2FB0558B5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1F0CFBED-BDC8-4D89-9FA6-E072BC2035D8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00056B51-9804-45EA-9C4E-BB5347F8E4AE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</p:spTree>
    <p:extLst>
      <p:ext uri="{BB962C8B-B14F-4D97-AF65-F5344CB8AC3E}">
        <p14:creationId xmlns:p14="http://schemas.microsoft.com/office/powerpoint/2010/main" val="3614379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938AD378-54EE-470D-A6B9-78A4BBCF28B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FD13B0B8-0D6B-404D-83E3-A8C9D3E4D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23848 w 257584"/>
                <a:gd name="T1" fmla="*/ 33 h 146846"/>
                <a:gd name="T2" fmla="*/ 31 w 257584"/>
                <a:gd name="T3" fmla="*/ 233013 h 146846"/>
                <a:gd name="T4" fmla="*/ 31 w 257584"/>
                <a:gd name="T5" fmla="*/ 4555268 h 146846"/>
                <a:gd name="T6" fmla="*/ 223848 w 257584"/>
                <a:gd name="T7" fmla="*/ 4788248 h 146846"/>
                <a:gd name="T8" fmla="*/ 7844971 w 257584"/>
                <a:gd name="T9" fmla="*/ 4788248 h 146846"/>
                <a:gd name="T10" fmla="*/ 8068819 w 257584"/>
                <a:gd name="T11" fmla="*/ 4555268 h 146846"/>
                <a:gd name="T12" fmla="*/ 8068819 w 257584"/>
                <a:gd name="T13" fmla="*/ 233013 h 146846"/>
                <a:gd name="T14" fmla="*/ 7844971 w 257584"/>
                <a:gd name="T15" fmla="*/ 33 h 146846"/>
                <a:gd name="T16" fmla="*/ 223848 w 257584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53A610B8-9502-408A-BE8E-2012F73012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72CEFD79-2261-47C1-821F-E62117B0F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78731FE8-F6E7-4530-B06A-071D3B30F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B75F98DB-ADB2-4747-9C1F-2A9B759DC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21ED286D-AD60-45ED-AF4D-8BD24A3DEA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BF694187-AE19-4EDF-811C-DAC9F7242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80503EB8-5A5B-4300-97D0-8F5079D50AD4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FDD028B9-055F-455E-8C4D-A85537AFDF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7CE32D6A-34DD-470B-A8F6-BD0348CE5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4EB56B5E-B07D-4525-8720-60705C198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BBDCB506-C799-4A05-81A1-CCC1C84F1D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4F0E39BC-C663-45D1-A8CD-13721F648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F9EE5294-33F1-4A88-A1F4-22F7E2FDCB5C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75424240-5BC2-4AC5-B921-8CD215153E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07F97F2C-7A19-4D73-B0AC-36E84E2BD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C2343372-6977-4EC2-9CAC-96A8EEFF9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E5218C4C-C6A8-4DCF-A670-9613D5DB60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793EE251-7F50-4AAC-9EE3-078E5C125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DAB48769-32EB-47A1-AA5A-7431642BFBBF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E15DEA60-DD8E-421D-9170-C6AE2458CE81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01364F5B-B723-4C98-B894-099E53691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EA4ADE56-49B8-4132-B644-18863A9FDD33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0E151609-4911-45E3-B1E6-51045B3E759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571401B0-350A-48F4-B6B5-E79C6969376B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05AB7BE0-3980-4A95-B652-4EBFAF662A68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8C55D5AA-EAE0-4432-91CB-D592E857120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2BC47803-31B2-4119-8415-E417029B888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FEBE1307-F4DD-4D31-AF8B-E131CC2CFFB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A1611ADD-2CD8-468C-85A8-5059354C6841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7C629E18-9ADC-4D30-9AAB-F6D935823FB7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E5D8A253-0665-45F6-B2A5-021CC57D479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1716B82F-EBF1-436D-95E1-5A8F4846B58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6653678E-4E4D-439D-A609-65902E0570DF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EE81ECCC-EE48-4CE1-8D1E-416CD4647EBA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42587FC4-C690-495F-9BC1-D8C452FD3126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89C6C1E9-DB86-4216-B86A-3DEB663D71A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790759D3-5C66-4FB9-9456-9BA6873B172C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7340B7D1-34C6-4732-B0B9-83B258BCB760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0FE94237-2CAC-4018-A30D-B5512B8B73FA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4F8F0196-66AB-454B-A947-178BAF5DB83C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92A1C216-DBF3-45C1-859F-27372AD03C13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6A69F6D5-5382-47DE-99CF-142C580A4625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2943F07B-165B-4B7E-8E7F-BE27A83016F2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7D9C0325-0E35-47F1-9DF8-68069311AACC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10259976-CF3E-4390-96B5-30F9D6DDEC63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7B000B18-3A27-4736-8471-F7271914C7B0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81D1B7D5-B5D9-4074-A80E-48C13EE72177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3CAD6DBE-4F88-4504-9335-27966A874063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816169EC-06B8-4002-BD70-B034D9F817EE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44136DA5-A3C2-4CDF-9DBE-A6AF5A0987A8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7DBAD8DE-DF96-4A25-83B2-64D86335455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D4064716-A313-497D-A811-899653B5AB45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2A53B01F-BAF2-48CB-AC51-713BB67F5F1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977A5D37-1DB6-4CB6-8A98-5024F37B9AA8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F7D489F4-CA64-401E-BD44-4BF2471D97DF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605F8329-71E5-4CE3-9CC6-DBFECB57622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231DACCD-4B2A-415F-B912-FEC8BF6A62F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9F74EEE7-6D2F-4BB3-AAEA-0471BECE5B5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A61761E4-1B8D-48E3-8233-DE49556BA363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0F36BA4C-D00D-4644-9E14-3B58F55C137C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C4F510D4-EA0E-4DD2-8F3E-CD89FF4022C8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AA0EB216-FEBA-4C04-8F21-EDA242503B2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F6FC749A-5FFC-4FD1-8445-C6772109404F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9A4E8BFD-0A3B-467D-A4E0-4A094B44FDC0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D4F4F161-5EBC-4523-BECD-45F553F68BE9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78B3575-AFB5-4BE2-BEF2-5FAF4782734D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344944976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CD02D7C3-3FB0-4553-AA15-D5FB557814F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ABF8C71F-8928-448F-87AF-6F22F94CF697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ABA6E72F-AA86-4599-BF98-DE4271686F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7EC8EAB5-5C06-4092-90D0-C3AC43DC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FA937001-E911-4DAD-97F7-C541A0C21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0D22D43F-9F50-428B-AF5C-EEBFA8F2D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C89E2945-C18E-41D5-B821-ED0EB328EF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55C8FDA7-7B20-4319-9342-892DC578E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D75D7242-94B0-4149-9F34-8886CFC9048E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6F0ADC27-756E-4C7E-886C-A26173AF32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02C17BF0-EC14-46CF-A182-D928FC3DE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C795E6EF-F018-4693-918E-86064BB19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DA89AA0E-F00D-47E4-AE7F-766CECF0A6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85D92FA1-0BDD-482C-A543-62DB8FE8C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0BE7BCE0-D5C8-4B00-B399-1A8304C960F5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36C4BEF0-CCC9-445C-9607-06144FB685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2D575B5C-C4DD-49E1-8DB7-A942491CB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4B620910-6F7B-44D0-A0B6-9D0BF6FF0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8B0444AB-BA3A-48A6-8DC2-07ED542C89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4303E8C3-68D9-4D88-BAE7-B41110449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55226B03-D449-483E-B622-3F60295C8FBA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0ED57DD0-8EEC-4AB1-BF70-8B7CD5C9E2C6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D5300C97-9032-4DBB-A8C7-E36474A79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BB1ACE59-07CA-40B4-AEF4-B1172948207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AFE12127-B1EE-4EA2-989A-5E289B7CB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633D6F87-75DD-48F0-8C5D-0BB251B6ED01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2312FFED-68E8-498E-9EA2-6DCF1700F34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F262829B-9F26-4F0E-8F1D-8C125F215C0C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E4872A7B-C3D5-4810-B04C-1E6FEFF8F22E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2C75476F-69E6-412C-AC11-E4DC04DD67E6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F5F3A60B-50A4-47DC-86C5-125E8EB3FE71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48DFA16D-1B30-4023-8235-E6F9F90C0706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96E4D47E-702C-417E-9C47-D56F75E48D38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60352B00-6834-40AC-9206-0D509C63C0FD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F63E69EC-14C6-4DF4-A456-78F9AB3602ED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3E550F73-0541-4E41-9E1D-AF05E32C67EC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C6FB3CC4-AB13-4591-8E45-CB5EA5497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AFE3A851-0AE5-466D-8E8D-A15A51F01B0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C20EC816-BAF6-4A2B-947C-8746C231B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59687A43-07EF-4947-848E-886F9054C3F6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621D18B6-E66E-444F-BEB5-109EA2A692E0}"/>
              </a:ext>
            </a:extLst>
          </p:cNvPr>
          <p:cNvSpPr>
            <a:spLocks/>
          </p:cNvSpPr>
          <p:nvPr userDrawn="1"/>
        </p:nvSpPr>
        <p:spPr bwMode="auto">
          <a:xfrm>
            <a:off x="2055285" y="6264275"/>
            <a:ext cx="165100" cy="109538"/>
          </a:xfrm>
          <a:custGeom>
            <a:avLst/>
            <a:gdLst>
              <a:gd name="T0" fmla="*/ 58547 w 4765"/>
              <a:gd name="T1" fmla="*/ 34 h 3248"/>
              <a:gd name="T2" fmla="*/ 52155 w 4765"/>
              <a:gd name="T3" fmla="*/ 108627 h 3248"/>
              <a:gd name="T4" fmla="*/ 60808 w 4765"/>
              <a:gd name="T5" fmla="*/ 109538 h 3248"/>
              <a:gd name="T6" fmla="*/ 64524 w 4765"/>
              <a:gd name="T7" fmla="*/ 438 h 3248"/>
              <a:gd name="T8" fmla="*/ 58547 w 4765"/>
              <a:gd name="T9" fmla="*/ 34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E0B1BC7E-ADC5-4AB7-A5E5-1BFBC2D95E9A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8B179AE3-FF84-4E34-9FAC-A28BB87B728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1085BC2B-4159-41A6-AE66-658930A88174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EBDAA750-CA0F-410E-A6F7-0B95224005D6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6A2520DC-CA33-4047-8D53-BE68AD1700D1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12AB5900-3E95-4208-A5CC-E1A19C5065DD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F1948A09-2F64-406C-9BE1-40A36517579B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47E528B9-4A52-4E1A-9F99-CB219AE1CBBA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C9B881CB-3000-4030-9051-CB607BDA3C4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2055C4F-582D-48EF-BEB7-11AD1BD0D13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7335BBAF-AEB3-49B3-BAED-9979E7CD1AF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C32EC668-06A0-4918-94A8-3A39A7459F46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7EFF9731-B135-49B6-88D2-DA42FB0F97D5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8D471288-6587-4F6E-9A15-39481F6590F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CAC74831-8EA2-47B9-921E-22251F88486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28AAAE03-E26C-4067-A68D-C4D7908DB17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BBB225E8-013E-4C7B-A803-BEA479BB03DE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0ED61623-0D45-4361-8AE6-B467175E4CB5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211E0DBB-04EA-461F-94ED-66B524CCA0C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2BBD78D0-3CFA-42EE-9CC1-BC184F76FD0A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52633704-5CC0-4CF1-B766-5F2B485B0CA6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4A93ABDF-D169-4991-8685-18D99E715010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7707E6D-8B28-495A-8DD2-583B06BEC39F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FFFF1689-FBC4-4094-A3C4-14B84FF15CDA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4D88B6A6-1802-4CD3-98F9-6347A58EC060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B8C8364C-7047-413D-B198-B7E4D759484B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C1EBD777-2FB8-4933-A94F-9E9A8FD4ABA8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C8F6EC20-2997-4A2B-84E1-9778F7E94D70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F97E1BA-A36F-42C0-A294-DE04A4F988C2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78637F8B-89FA-4D52-9C57-C985780CB8C0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720A42BA-5C67-4DCB-ADB5-FDB8D715CFF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126B3639-267D-4A69-82CF-AEEFAAA5089B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A7FD717A-CB9D-458E-86A5-6F376F855636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578D3171-952C-47BE-8728-7BA084C560E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51BE65E7-0AD3-4EBD-9BAA-60F1943A4C4B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7A4F7180-BEAF-4A8D-A16F-2AE7E160992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1B1DCDA6-6E08-4FAA-B5BE-56BD66069A5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32498D45-CDD3-481B-917A-D7C1A936D979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A596FD09-8F18-4FED-A48E-1DEE1359C07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3AB7CA43-8D44-49A5-9328-7A17AF6ABD65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1F1B32B8-49C0-4028-876C-E319D22B087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F390A891-CAE8-4E7C-A189-EB0CC76F940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758A8A62-2001-4BFD-AA54-15C9C5BAEF12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7761FDD0-CDE8-4B83-9F92-3E0830842588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490C8801-3BFA-431D-B438-2362602F61BC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0D7B821B-C663-4219-89E6-FF6601DFE444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349DEBAE-E823-4EB2-9C20-EA03BFBF2628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A7E24519-7855-49D0-9C9C-0CF8C405E088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372FBD8-3C16-4B61-AF88-3CA3EC0A8CBD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77635307-FA85-45A5-AAFE-42A757766B5A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5D22C3D6-F284-4C64-9D7C-9984CF6FEFEB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4CAE781D-C9BD-4A76-BC8F-9E04B3F95A74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55A5B793-BAC1-4B64-B239-1EEB4757556B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EABF0981-A48D-453A-BB1D-C512496A8F9C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057FAAFC-2081-49CB-A6A8-B9B1DACE5C8D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020D6A76-82ED-4C2D-A97E-92DFDE98313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52F6627C-6D2A-4B4D-946D-595A389A8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55 w 2437"/>
                <a:gd name="T1" fmla="*/ 55 h 2211"/>
                <a:gd name="T2" fmla="*/ 55 w 2437"/>
                <a:gd name="T3" fmla="*/ 39518 h 2211"/>
                <a:gd name="T4" fmla="*/ 55 w 2437"/>
                <a:gd name="T5" fmla="*/ 70248 h 2211"/>
                <a:gd name="T6" fmla="*/ 55 w 2437"/>
                <a:gd name="T7" fmla="*/ 122202 h 2211"/>
                <a:gd name="T8" fmla="*/ 134638 w 2437"/>
                <a:gd name="T9" fmla="*/ 61460 h 2211"/>
                <a:gd name="T10" fmla="*/ 55 w 2437"/>
                <a:gd name="T11" fmla="*/ 55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682B9C04-F22E-4E7B-A8EE-0BC062350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55 w 1656"/>
                <a:gd name="T1" fmla="*/ 55 h 1431"/>
                <a:gd name="T2" fmla="*/ 55 w 1656"/>
                <a:gd name="T3" fmla="*/ 79036 h 1431"/>
                <a:gd name="T4" fmla="*/ 91472 w 1656"/>
                <a:gd name="T5" fmla="*/ 79036 h 1431"/>
                <a:gd name="T6" fmla="*/ 91472 w 1656"/>
                <a:gd name="T7" fmla="*/ 55 h 1431"/>
                <a:gd name="T8" fmla="*/ 55 w 1656"/>
                <a:gd name="T9" fmla="*/ 55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87126136-EA51-4ED2-BBF4-225B9226C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929 w 1669"/>
                <a:gd name="T1" fmla="*/ 1492 h 1457"/>
                <a:gd name="T2" fmla="*/ 2211 w 1669"/>
                <a:gd name="T3" fmla="*/ 8843 h 1457"/>
                <a:gd name="T4" fmla="*/ 16139 w 1669"/>
                <a:gd name="T5" fmla="*/ 10999 h 1457"/>
                <a:gd name="T6" fmla="*/ 38081 w 1669"/>
                <a:gd name="T7" fmla="*/ 40292 h 1457"/>
                <a:gd name="T8" fmla="*/ 32941 w 1669"/>
                <a:gd name="T9" fmla="*/ 47587 h 1457"/>
                <a:gd name="T10" fmla="*/ 21998 w 1669"/>
                <a:gd name="T11" fmla="*/ 62234 h 1457"/>
                <a:gd name="T12" fmla="*/ 14647 w 1669"/>
                <a:gd name="T13" fmla="*/ 65882 h 1457"/>
                <a:gd name="T14" fmla="*/ 4422 w 1669"/>
                <a:gd name="T15" fmla="*/ 71022 h 1457"/>
                <a:gd name="T16" fmla="*/ 6632 w 1669"/>
                <a:gd name="T17" fmla="*/ 74669 h 1457"/>
                <a:gd name="T18" fmla="*/ 30730 w 1669"/>
                <a:gd name="T19" fmla="*/ 75388 h 1457"/>
                <a:gd name="T20" fmla="*/ 37307 w 1669"/>
                <a:gd name="T21" fmla="*/ 76106 h 1457"/>
                <a:gd name="T22" fmla="*/ 44658 w 1669"/>
                <a:gd name="T23" fmla="*/ 71740 h 1457"/>
                <a:gd name="T24" fmla="*/ 36589 w 1669"/>
                <a:gd name="T25" fmla="*/ 67319 h 1457"/>
                <a:gd name="T26" fmla="*/ 32941 w 1669"/>
                <a:gd name="T27" fmla="*/ 65163 h 1457"/>
                <a:gd name="T28" fmla="*/ 36589 w 1669"/>
                <a:gd name="T29" fmla="*/ 60023 h 1457"/>
                <a:gd name="T30" fmla="*/ 44658 w 1669"/>
                <a:gd name="T31" fmla="*/ 49024 h 1457"/>
                <a:gd name="T32" fmla="*/ 53446 w 1669"/>
                <a:gd name="T33" fmla="*/ 61460 h 1457"/>
                <a:gd name="T34" fmla="*/ 57813 w 1669"/>
                <a:gd name="T35" fmla="*/ 68811 h 1457"/>
                <a:gd name="T36" fmla="*/ 54883 w 1669"/>
                <a:gd name="T37" fmla="*/ 71022 h 1457"/>
                <a:gd name="T38" fmla="*/ 51954 w 1669"/>
                <a:gd name="T39" fmla="*/ 75388 h 1457"/>
                <a:gd name="T40" fmla="*/ 60023 w 1669"/>
                <a:gd name="T41" fmla="*/ 80528 h 1457"/>
                <a:gd name="T42" fmla="*/ 89980 w 1669"/>
                <a:gd name="T43" fmla="*/ 79754 h 1457"/>
                <a:gd name="T44" fmla="*/ 89980 w 1669"/>
                <a:gd name="T45" fmla="*/ 73177 h 1457"/>
                <a:gd name="T46" fmla="*/ 80473 w 1669"/>
                <a:gd name="T47" fmla="*/ 71740 h 1457"/>
                <a:gd name="T48" fmla="*/ 73178 w 1669"/>
                <a:gd name="T49" fmla="*/ 68811 h 1457"/>
                <a:gd name="T50" fmla="*/ 62179 w 1669"/>
                <a:gd name="T51" fmla="*/ 55657 h 1457"/>
                <a:gd name="T52" fmla="*/ 57813 w 1669"/>
                <a:gd name="T53" fmla="*/ 30785 h 1457"/>
                <a:gd name="T54" fmla="*/ 70248 w 1669"/>
                <a:gd name="T55" fmla="*/ 16857 h 1457"/>
                <a:gd name="T56" fmla="*/ 87824 w 1669"/>
                <a:gd name="T57" fmla="*/ 15420 h 1457"/>
                <a:gd name="T58" fmla="*/ 91472 w 1669"/>
                <a:gd name="T59" fmla="*/ 11717 h 1457"/>
                <a:gd name="T60" fmla="*/ 56376 w 1669"/>
                <a:gd name="T61" fmla="*/ 6632 h 1457"/>
                <a:gd name="T62" fmla="*/ 49025 w 1669"/>
                <a:gd name="T63" fmla="*/ 11717 h 1457"/>
                <a:gd name="T64" fmla="*/ 52673 w 1669"/>
                <a:gd name="T65" fmla="*/ 15420 h 1457"/>
                <a:gd name="T66" fmla="*/ 51954 w 1669"/>
                <a:gd name="T67" fmla="*/ 19787 h 1457"/>
                <a:gd name="T68" fmla="*/ 44658 w 1669"/>
                <a:gd name="T69" fmla="*/ 31504 h 1457"/>
                <a:gd name="T70" fmla="*/ 35152 w 1669"/>
                <a:gd name="T71" fmla="*/ 18350 h 1457"/>
                <a:gd name="T72" fmla="*/ 31504 w 1669"/>
                <a:gd name="T73" fmla="*/ 11717 h 1457"/>
                <a:gd name="T74" fmla="*/ 36589 w 1669"/>
                <a:gd name="T75" fmla="*/ 10280 h 1457"/>
                <a:gd name="T76" fmla="*/ 42448 w 1669"/>
                <a:gd name="T77" fmla="*/ 5914 h 1457"/>
                <a:gd name="T78" fmla="*/ 41011 w 1669"/>
                <a:gd name="T79" fmla="*/ 2211 h 1457"/>
                <a:gd name="T80" fmla="*/ 32941 w 1669"/>
                <a:gd name="T81" fmla="*/ 55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20F3B3F8-62A3-4045-AC37-5EAA7E893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36589 w 1814"/>
                <a:gd name="T1" fmla="*/ 8843 h 1536"/>
                <a:gd name="T2" fmla="*/ 36589 w 1814"/>
                <a:gd name="T3" fmla="*/ 21279 h 1536"/>
                <a:gd name="T4" fmla="*/ 49025 w 1814"/>
                <a:gd name="T5" fmla="*/ 39518 h 1536"/>
                <a:gd name="T6" fmla="*/ 60742 w 1814"/>
                <a:gd name="T7" fmla="*/ 18350 h 1536"/>
                <a:gd name="T8" fmla="*/ 54883 w 1814"/>
                <a:gd name="T9" fmla="*/ 11717 h 1536"/>
                <a:gd name="T10" fmla="*/ 73178 w 1814"/>
                <a:gd name="T11" fmla="*/ 14647 h 1536"/>
                <a:gd name="T12" fmla="*/ 51954 w 1814"/>
                <a:gd name="T13" fmla="*/ 39518 h 1536"/>
                <a:gd name="T14" fmla="*/ 63616 w 1814"/>
                <a:gd name="T15" fmla="*/ 60742 h 1536"/>
                <a:gd name="T16" fmla="*/ 78981 w 1814"/>
                <a:gd name="T17" fmla="*/ 76107 h 1536"/>
                <a:gd name="T18" fmla="*/ 60742 w 1814"/>
                <a:gd name="T19" fmla="*/ 79036 h 1536"/>
                <a:gd name="T20" fmla="*/ 63616 w 1814"/>
                <a:gd name="T21" fmla="*/ 69530 h 1536"/>
                <a:gd name="T22" fmla="*/ 54883 w 1814"/>
                <a:gd name="T23" fmla="*/ 54883 h 1536"/>
                <a:gd name="T24" fmla="*/ 45377 w 1814"/>
                <a:gd name="T25" fmla="*/ 48306 h 1536"/>
                <a:gd name="T26" fmla="*/ 36589 w 1814"/>
                <a:gd name="T27" fmla="*/ 63671 h 1536"/>
                <a:gd name="T28" fmla="*/ 39518 w 1814"/>
                <a:gd name="T29" fmla="*/ 73178 h 1536"/>
                <a:gd name="T30" fmla="*/ 36589 w 1814"/>
                <a:gd name="T31" fmla="*/ 76107 h 1536"/>
                <a:gd name="T32" fmla="*/ 18294 w 1814"/>
                <a:gd name="T33" fmla="*/ 69530 h 1536"/>
                <a:gd name="T34" fmla="*/ 33660 w 1814"/>
                <a:gd name="T35" fmla="*/ 57813 h 1536"/>
                <a:gd name="T36" fmla="*/ 42447 w 1814"/>
                <a:gd name="T37" fmla="*/ 45377 h 1536"/>
                <a:gd name="T38" fmla="*/ 21224 w 1814"/>
                <a:gd name="T39" fmla="*/ 8843 h 1536"/>
                <a:gd name="T40" fmla="*/ 42447 w 1814"/>
                <a:gd name="T41" fmla="*/ 5914 h 1536"/>
                <a:gd name="T42" fmla="*/ 2929 w 1814"/>
                <a:gd name="T43" fmla="*/ 14647 h 1536"/>
                <a:gd name="T44" fmla="*/ 36589 w 1814"/>
                <a:gd name="T45" fmla="*/ 42448 h 1536"/>
                <a:gd name="T46" fmla="*/ 30730 w 1814"/>
                <a:gd name="T47" fmla="*/ 51235 h 1536"/>
                <a:gd name="T48" fmla="*/ 18294 w 1814"/>
                <a:gd name="T49" fmla="*/ 63671 h 1536"/>
                <a:gd name="T50" fmla="*/ 5859 w 1814"/>
                <a:gd name="T51" fmla="*/ 79036 h 1536"/>
                <a:gd name="T52" fmla="*/ 39518 w 1814"/>
                <a:gd name="T53" fmla="*/ 81966 h 1536"/>
                <a:gd name="T54" fmla="*/ 49025 w 1814"/>
                <a:gd name="T55" fmla="*/ 69530 h 1536"/>
                <a:gd name="T56" fmla="*/ 45377 w 1814"/>
                <a:gd name="T57" fmla="*/ 60742 h 1536"/>
                <a:gd name="T58" fmla="*/ 54883 w 1814"/>
                <a:gd name="T59" fmla="*/ 63671 h 1536"/>
                <a:gd name="T60" fmla="*/ 51954 w 1814"/>
                <a:gd name="T61" fmla="*/ 79036 h 1536"/>
                <a:gd name="T62" fmla="*/ 94346 w 1814"/>
                <a:gd name="T63" fmla="*/ 84895 h 1536"/>
                <a:gd name="T64" fmla="*/ 88487 w 1814"/>
                <a:gd name="T65" fmla="*/ 69530 h 1536"/>
                <a:gd name="T66" fmla="*/ 67319 w 1814"/>
                <a:gd name="T67" fmla="*/ 54883 h 1536"/>
                <a:gd name="T68" fmla="*/ 70248 w 1814"/>
                <a:gd name="T69" fmla="*/ 27082 h 1536"/>
                <a:gd name="T70" fmla="*/ 94346 w 1814"/>
                <a:gd name="T71" fmla="*/ 18350 h 1536"/>
                <a:gd name="T72" fmla="*/ 97275 w 1814"/>
                <a:gd name="T73" fmla="*/ 8843 h 1536"/>
                <a:gd name="T74" fmla="*/ 49025 w 1814"/>
                <a:gd name="T75" fmla="*/ 14647 h 1536"/>
                <a:gd name="T76" fmla="*/ 49025 w 1814"/>
                <a:gd name="T77" fmla="*/ 24153 h 1536"/>
                <a:gd name="T78" fmla="*/ 42447 w 1814"/>
                <a:gd name="T79" fmla="*/ 18350 h 1536"/>
                <a:gd name="T80" fmla="*/ 49025 w 1814"/>
                <a:gd name="T81" fmla="*/ 8843 h 1536"/>
                <a:gd name="T82" fmla="*/ 45377 w 1814"/>
                <a:gd name="T83" fmla="*/ 2985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31896BAA-4224-40F9-BB87-2956C5F57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950700 w 22395"/>
                <a:gd name="T1" fmla="*/ 477422 h 21477"/>
                <a:gd name="T2" fmla="*/ 994142 w 22395"/>
                <a:gd name="T3" fmla="*/ 516222 h 21477"/>
                <a:gd name="T4" fmla="*/ 1012436 w 22395"/>
                <a:gd name="T5" fmla="*/ 921462 h 21477"/>
                <a:gd name="T6" fmla="*/ 954679 w 22395"/>
                <a:gd name="T7" fmla="*/ 979274 h 21477"/>
                <a:gd name="T8" fmla="*/ 542807 w 22395"/>
                <a:gd name="T9" fmla="*/ 973415 h 21477"/>
                <a:gd name="T10" fmla="*/ 515725 w 22395"/>
                <a:gd name="T11" fmla="*/ 909026 h 21477"/>
                <a:gd name="T12" fmla="*/ 923949 w 22395"/>
                <a:gd name="T13" fmla="*/ 488421 h 21477"/>
                <a:gd name="T14" fmla="*/ 950700 w 22395"/>
                <a:gd name="T15" fmla="*/ 477422 h 21477"/>
                <a:gd name="T16" fmla="*/ 1112309 w 22395"/>
                <a:gd name="T17" fmla="*/ 55 h 21477"/>
                <a:gd name="T18" fmla="*/ 1046096 w 22395"/>
                <a:gd name="T19" fmla="*/ 28298 h 21477"/>
                <a:gd name="T20" fmla="*/ 54883 w 22395"/>
                <a:gd name="T21" fmla="*/ 1034157 h 21477"/>
                <a:gd name="T22" fmla="*/ 125131 w 22395"/>
                <a:gd name="T23" fmla="*/ 1187034 h 21477"/>
                <a:gd name="T24" fmla="*/ 1122147 w 22395"/>
                <a:gd name="T25" fmla="*/ 1187034 h 21477"/>
                <a:gd name="T26" fmla="*/ 1237772 w 22395"/>
                <a:gd name="T27" fmla="*/ 1073620 h 21477"/>
                <a:gd name="T28" fmla="*/ 1204113 w 22395"/>
                <a:gd name="T29" fmla="*/ 86111 h 21477"/>
                <a:gd name="T30" fmla="*/ 1112309 w 22395"/>
                <a:gd name="T31" fmla="*/ 55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656CF19A-6432-45A4-BAED-928826C52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1021223 w 18583"/>
                <a:gd name="T1" fmla="*/ 0 h 18937"/>
                <a:gd name="T2" fmla="*/ 1000000 w 18583"/>
                <a:gd name="T3" fmla="*/ 18294 h 18937"/>
                <a:gd name="T4" fmla="*/ 8788 w 18583"/>
                <a:gd name="T5" fmla="*/ 1024153 h 18937"/>
                <a:gd name="T6" fmla="*/ 0 w 18583"/>
                <a:gd name="T7" fmla="*/ 1036589 h 18937"/>
                <a:gd name="T8" fmla="*/ 0 w 18583"/>
                <a:gd name="T9" fmla="*/ 1039518 h 18937"/>
                <a:gd name="T10" fmla="*/ 16194 w 18583"/>
                <a:gd name="T11" fmla="*/ 1046648 h 18937"/>
                <a:gd name="T12" fmla="*/ 30730 w 18583"/>
                <a:gd name="T13" fmla="*/ 1039518 h 18937"/>
                <a:gd name="T14" fmla="*/ 1021223 w 18583"/>
                <a:gd name="T15" fmla="*/ 30730 h 18937"/>
                <a:gd name="T16" fmla="*/ 1021223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CA3E612A-684C-41C6-BC3F-B46FCE21B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55 h 1219"/>
                <a:gd name="T2" fmla="*/ 0 w 1377"/>
                <a:gd name="T3" fmla="*/ 8843 h 1219"/>
                <a:gd name="T4" fmla="*/ 67319 w 1377"/>
                <a:gd name="T5" fmla="*/ 67374 h 1219"/>
                <a:gd name="T6" fmla="*/ 73178 w 1377"/>
                <a:gd name="T7" fmla="*/ 67374 h 1219"/>
                <a:gd name="T8" fmla="*/ 73178 w 1377"/>
                <a:gd name="T9" fmla="*/ 57868 h 1219"/>
                <a:gd name="T10" fmla="*/ 9506 w 1377"/>
                <a:gd name="T11" fmla="*/ 55 h 1219"/>
                <a:gd name="T12" fmla="*/ 0 w 1377"/>
                <a:gd name="T13" fmla="*/ 55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3584B23F-72AD-41CA-B8B2-51A40D30E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4753 w 1377"/>
                <a:gd name="T1" fmla="*/ 55 h 1259"/>
                <a:gd name="T2" fmla="*/ 2929 w 1377"/>
                <a:gd name="T3" fmla="*/ 2266 h 1259"/>
                <a:gd name="T4" fmla="*/ 2929 w 1377"/>
                <a:gd name="T5" fmla="*/ 8843 h 1259"/>
                <a:gd name="T6" fmla="*/ 66601 w 1377"/>
                <a:gd name="T7" fmla="*/ 69530 h 1259"/>
                <a:gd name="T8" fmla="*/ 76107 w 1377"/>
                <a:gd name="T9" fmla="*/ 69530 h 1259"/>
                <a:gd name="T10" fmla="*/ 73178 w 1377"/>
                <a:gd name="T11" fmla="*/ 60797 h 1259"/>
                <a:gd name="T12" fmla="*/ 8788 w 1377"/>
                <a:gd name="T13" fmla="*/ 2266 h 1259"/>
                <a:gd name="T14" fmla="*/ 4753 w 1377"/>
                <a:gd name="T15" fmla="*/ 55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C30BCDA9-1C86-473D-B62B-857057E8E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929 w 993"/>
                <a:gd name="T1" fmla="*/ 55 h 888"/>
                <a:gd name="T2" fmla="*/ 2929 w 993"/>
                <a:gd name="T3" fmla="*/ 6632 h 888"/>
                <a:gd name="T4" fmla="*/ 48306 w 993"/>
                <a:gd name="T5" fmla="*/ 49025 h 888"/>
                <a:gd name="T6" fmla="*/ 54883 w 993"/>
                <a:gd name="T7" fmla="*/ 49025 h 888"/>
                <a:gd name="T8" fmla="*/ 54883 w 993"/>
                <a:gd name="T9" fmla="*/ 43166 h 888"/>
                <a:gd name="T10" fmla="*/ 5859 w 993"/>
                <a:gd name="T11" fmla="*/ 55 h 888"/>
                <a:gd name="T12" fmla="*/ 2929 w 993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8067DBED-AFC7-43A2-9B11-01D929DD7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4035 w 994"/>
                <a:gd name="T1" fmla="*/ 55 h 911"/>
                <a:gd name="T2" fmla="*/ 55 w 994"/>
                <a:gd name="T3" fmla="*/ 2764 h 911"/>
                <a:gd name="T4" fmla="*/ 55 w 994"/>
                <a:gd name="T5" fmla="*/ 5693 h 911"/>
                <a:gd name="T6" fmla="*/ 48306 w 994"/>
                <a:gd name="T7" fmla="*/ 48140 h 911"/>
                <a:gd name="T8" fmla="*/ 51345 w 994"/>
                <a:gd name="T9" fmla="*/ 50351 h 911"/>
                <a:gd name="T10" fmla="*/ 54883 w 994"/>
                <a:gd name="T11" fmla="*/ 48140 h 911"/>
                <a:gd name="T12" fmla="*/ 54883 w 994"/>
                <a:gd name="T13" fmla="*/ 45211 h 911"/>
                <a:gd name="T14" fmla="*/ 5914 w 994"/>
                <a:gd name="T15" fmla="*/ 2764 h 911"/>
                <a:gd name="T16" fmla="*/ 4035 w 994"/>
                <a:gd name="T17" fmla="*/ 55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B5716CC3-C9C5-4772-94F0-A1DB95AC3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1953 w 994"/>
                <a:gd name="T7" fmla="*/ 48306 h 874"/>
                <a:gd name="T8" fmla="*/ 51953 w 994"/>
                <a:gd name="T9" fmla="*/ 42447 h 874"/>
                <a:gd name="T10" fmla="*/ 6632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FE1CB6B7-1027-455D-96C6-AE71888EA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3648 w 993"/>
                <a:gd name="T1" fmla="*/ 55 h 875"/>
                <a:gd name="T2" fmla="*/ 3648 w 993"/>
                <a:gd name="T3" fmla="*/ 5859 h 875"/>
                <a:gd name="T4" fmla="*/ 49024 w 993"/>
                <a:gd name="T5" fmla="*/ 48306 h 875"/>
                <a:gd name="T6" fmla="*/ 54883 w 993"/>
                <a:gd name="T7" fmla="*/ 48306 h 875"/>
                <a:gd name="T8" fmla="*/ 54883 w 993"/>
                <a:gd name="T9" fmla="*/ 42447 h 875"/>
                <a:gd name="T10" fmla="*/ 6577 w 993"/>
                <a:gd name="T11" fmla="*/ 55 h 875"/>
                <a:gd name="T12" fmla="*/ 3648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C2769641-4F57-4B45-BF2F-857429AA4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4808 w 994"/>
                <a:gd name="T1" fmla="*/ 55 h 914"/>
                <a:gd name="T2" fmla="*/ 2985 w 994"/>
                <a:gd name="T3" fmla="*/ 2211 h 914"/>
                <a:gd name="T4" fmla="*/ 2985 w 994"/>
                <a:gd name="T5" fmla="*/ 5140 h 914"/>
                <a:gd name="T6" fmla="*/ 49024 w 994"/>
                <a:gd name="T7" fmla="*/ 48306 h 914"/>
                <a:gd name="T8" fmla="*/ 51953 w 994"/>
                <a:gd name="T9" fmla="*/ 50517 h 914"/>
                <a:gd name="T10" fmla="*/ 54883 w 994"/>
                <a:gd name="T11" fmla="*/ 48306 h 914"/>
                <a:gd name="T12" fmla="*/ 54883 w 994"/>
                <a:gd name="T13" fmla="*/ 44658 h 914"/>
                <a:gd name="T14" fmla="*/ 6632 w 994"/>
                <a:gd name="T15" fmla="*/ 2211 h 914"/>
                <a:gd name="T16" fmla="*/ 4808 w 994"/>
                <a:gd name="T17" fmla="*/ 55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9DC7D6D2-4634-4BB3-AC16-8570FAF59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55 w 994"/>
                <a:gd name="T1" fmla="*/ 55 h 888"/>
                <a:gd name="T2" fmla="*/ 55 w 994"/>
                <a:gd name="T3" fmla="*/ 6632 h 888"/>
                <a:gd name="T4" fmla="*/ 49079 w 994"/>
                <a:gd name="T5" fmla="*/ 49080 h 888"/>
                <a:gd name="T6" fmla="*/ 54938 w 994"/>
                <a:gd name="T7" fmla="*/ 49080 h 888"/>
                <a:gd name="T8" fmla="*/ 52009 w 994"/>
                <a:gd name="T9" fmla="*/ 43221 h 888"/>
                <a:gd name="T10" fmla="*/ 5914 w 994"/>
                <a:gd name="T11" fmla="*/ 55 h 888"/>
                <a:gd name="T12" fmla="*/ 55 w 994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D4341581-FA5C-457A-BF31-E4732C4D9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929 w 1047"/>
                <a:gd name="T1" fmla="*/ 0 h 888"/>
                <a:gd name="T2" fmla="*/ 2929 w 1047"/>
                <a:gd name="T3" fmla="*/ 6577 h 888"/>
                <a:gd name="T4" fmla="*/ 51954 w 1047"/>
                <a:gd name="T5" fmla="*/ 49025 h 888"/>
                <a:gd name="T6" fmla="*/ 54883 w 1047"/>
                <a:gd name="T7" fmla="*/ 49025 h 888"/>
                <a:gd name="T8" fmla="*/ 54883 w 1047"/>
                <a:gd name="T9" fmla="*/ 43166 h 888"/>
                <a:gd name="T10" fmla="*/ 9562 w 1047"/>
                <a:gd name="T11" fmla="*/ 0 h 888"/>
                <a:gd name="T12" fmla="*/ 2929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4C029CC8-FC2F-4894-A763-8E5A9B245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4422 w 994"/>
                <a:gd name="T1" fmla="*/ 55 h 911"/>
                <a:gd name="T2" fmla="*/ 2985 w 994"/>
                <a:gd name="T3" fmla="*/ 2764 h 911"/>
                <a:gd name="T4" fmla="*/ 2985 w 994"/>
                <a:gd name="T5" fmla="*/ 5693 h 911"/>
                <a:gd name="T6" fmla="*/ 49079 w 994"/>
                <a:gd name="T7" fmla="*/ 48140 h 911"/>
                <a:gd name="T8" fmla="*/ 53059 w 994"/>
                <a:gd name="T9" fmla="*/ 50296 h 911"/>
                <a:gd name="T10" fmla="*/ 54883 w 994"/>
                <a:gd name="T11" fmla="*/ 48140 h 911"/>
                <a:gd name="T12" fmla="*/ 54883 w 994"/>
                <a:gd name="T13" fmla="*/ 45211 h 911"/>
                <a:gd name="T14" fmla="*/ 5914 w 994"/>
                <a:gd name="T15" fmla="*/ 2764 h 911"/>
                <a:gd name="T16" fmla="*/ 4422 w 994"/>
                <a:gd name="T17" fmla="*/ 55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EB7E74ED-377A-45BB-9F1E-EE661A943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55 h 875"/>
                <a:gd name="T2" fmla="*/ 2929 w 993"/>
                <a:gd name="T3" fmla="*/ 5914 h 875"/>
                <a:gd name="T4" fmla="*/ 48306 w 993"/>
                <a:gd name="T5" fmla="*/ 48306 h 875"/>
                <a:gd name="T6" fmla="*/ 54883 w 993"/>
                <a:gd name="T7" fmla="*/ 48306 h 875"/>
                <a:gd name="T8" fmla="*/ 54883 w 993"/>
                <a:gd name="T9" fmla="*/ 42502 h 875"/>
                <a:gd name="T10" fmla="*/ 5859 w 993"/>
                <a:gd name="T11" fmla="*/ 55 h 875"/>
                <a:gd name="T12" fmla="*/ 0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62ED2810-2906-4779-BF42-6E694C4B3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1953 w 994"/>
                <a:gd name="T7" fmla="*/ 48306 h 874"/>
                <a:gd name="T8" fmla="*/ 51953 w 994"/>
                <a:gd name="T9" fmla="*/ 42447 h 874"/>
                <a:gd name="T10" fmla="*/ 5859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27A9C018-C684-47BD-AA64-B38E8C500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4809 w 1047"/>
                <a:gd name="T1" fmla="*/ 0 h 914"/>
                <a:gd name="T2" fmla="*/ 2985 w 1047"/>
                <a:gd name="T3" fmla="*/ 2211 h 914"/>
                <a:gd name="T4" fmla="*/ 2985 w 1047"/>
                <a:gd name="T5" fmla="*/ 5140 h 914"/>
                <a:gd name="T6" fmla="*/ 48306 w 1047"/>
                <a:gd name="T7" fmla="*/ 48306 h 914"/>
                <a:gd name="T8" fmla="*/ 52728 w 1047"/>
                <a:gd name="T9" fmla="*/ 50462 h 914"/>
                <a:gd name="T10" fmla="*/ 54939 w 1047"/>
                <a:gd name="T11" fmla="*/ 48306 h 914"/>
                <a:gd name="T12" fmla="*/ 54939 w 1047"/>
                <a:gd name="T13" fmla="*/ 44658 h 914"/>
                <a:gd name="T14" fmla="*/ 8843 w 1047"/>
                <a:gd name="T15" fmla="*/ 2211 h 914"/>
                <a:gd name="T16" fmla="*/ 4809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EB31C23D-ECFA-4D5A-8674-4C015345B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3648 w 993"/>
                <a:gd name="T1" fmla="*/ 55 h 888"/>
                <a:gd name="T2" fmla="*/ 3648 w 993"/>
                <a:gd name="T3" fmla="*/ 6632 h 888"/>
                <a:gd name="T4" fmla="*/ 49024 w 993"/>
                <a:gd name="T5" fmla="*/ 49025 h 888"/>
                <a:gd name="T6" fmla="*/ 54883 w 993"/>
                <a:gd name="T7" fmla="*/ 49025 h 888"/>
                <a:gd name="T8" fmla="*/ 54883 w 993"/>
                <a:gd name="T9" fmla="*/ 43221 h 888"/>
                <a:gd name="T10" fmla="*/ 6577 w 993"/>
                <a:gd name="T11" fmla="*/ 55 h 888"/>
                <a:gd name="T12" fmla="*/ 3648 w 993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9EDFD5FD-F6AC-437C-90B0-1B5EF7A44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55 w 994"/>
                <a:gd name="T1" fmla="*/ 0 h 887"/>
                <a:gd name="T2" fmla="*/ 55 w 994"/>
                <a:gd name="T3" fmla="*/ 6577 h 887"/>
                <a:gd name="T4" fmla="*/ 48306 w 994"/>
                <a:gd name="T5" fmla="*/ 49024 h 887"/>
                <a:gd name="T6" fmla="*/ 54883 w 994"/>
                <a:gd name="T7" fmla="*/ 49024 h 887"/>
                <a:gd name="T8" fmla="*/ 51235 w 994"/>
                <a:gd name="T9" fmla="*/ 43165 h 887"/>
                <a:gd name="T10" fmla="*/ 5914 w 994"/>
                <a:gd name="T11" fmla="*/ 0 h 887"/>
                <a:gd name="T12" fmla="*/ 55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A2300123-4D5F-4247-A026-24B3AB6DC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266 w 994"/>
                <a:gd name="T1" fmla="*/ 0 h 911"/>
                <a:gd name="T2" fmla="*/ 55 w 994"/>
                <a:gd name="T3" fmla="*/ 2764 h 911"/>
                <a:gd name="T4" fmla="*/ 55 w 994"/>
                <a:gd name="T5" fmla="*/ 5693 h 911"/>
                <a:gd name="T6" fmla="*/ 49079 w 994"/>
                <a:gd name="T7" fmla="*/ 48140 h 911"/>
                <a:gd name="T8" fmla="*/ 50516 w 994"/>
                <a:gd name="T9" fmla="*/ 50296 h 911"/>
                <a:gd name="T10" fmla="*/ 52009 w 994"/>
                <a:gd name="T11" fmla="*/ 48140 h 911"/>
                <a:gd name="T12" fmla="*/ 52009 w 994"/>
                <a:gd name="T13" fmla="*/ 45211 h 911"/>
                <a:gd name="T14" fmla="*/ 6632 w 994"/>
                <a:gd name="T15" fmla="*/ 2764 h 911"/>
                <a:gd name="T16" fmla="*/ 226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5C512E92-3787-4731-BAF4-37A0F6C9D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929 w 993"/>
                <a:gd name="T1" fmla="*/ 55 h 875"/>
                <a:gd name="T2" fmla="*/ 2929 w 993"/>
                <a:gd name="T3" fmla="*/ 5914 h 875"/>
                <a:gd name="T4" fmla="*/ 49024 w 993"/>
                <a:gd name="T5" fmla="*/ 48306 h 875"/>
                <a:gd name="T6" fmla="*/ 54883 w 993"/>
                <a:gd name="T7" fmla="*/ 48306 h 875"/>
                <a:gd name="T8" fmla="*/ 54883 w 993"/>
                <a:gd name="T9" fmla="*/ 42447 h 875"/>
                <a:gd name="T10" fmla="*/ 5859 w 993"/>
                <a:gd name="T11" fmla="*/ 55 h 875"/>
                <a:gd name="T12" fmla="*/ 2929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9CE58F65-6F84-46F8-8A56-74B5DF253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4883 w 994"/>
                <a:gd name="T7" fmla="*/ 48306 h 874"/>
                <a:gd name="T8" fmla="*/ 54883 w 994"/>
                <a:gd name="T9" fmla="*/ 42447 h 874"/>
                <a:gd name="T10" fmla="*/ 6632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418036A6-B535-418C-AAE4-8C3DC5EA1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929 w 993"/>
                <a:gd name="T1" fmla="*/ 55 h 928"/>
                <a:gd name="T2" fmla="*/ 0 w 993"/>
                <a:gd name="T3" fmla="*/ 2266 h 928"/>
                <a:gd name="T4" fmla="*/ 0 w 993"/>
                <a:gd name="T5" fmla="*/ 5195 h 928"/>
                <a:gd name="T6" fmla="*/ 49024 w 993"/>
                <a:gd name="T7" fmla="*/ 48306 h 928"/>
                <a:gd name="T8" fmla="*/ 51954 w 993"/>
                <a:gd name="T9" fmla="*/ 51236 h 928"/>
                <a:gd name="T10" fmla="*/ 51954 w 993"/>
                <a:gd name="T11" fmla="*/ 44659 h 928"/>
                <a:gd name="T12" fmla="*/ 5859 w 993"/>
                <a:gd name="T13" fmla="*/ 2266 h 928"/>
                <a:gd name="T14" fmla="*/ 2929 w 993"/>
                <a:gd name="T15" fmla="*/ 55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E373ED85-FC41-4FA8-880C-391810A9C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4422 w 1377"/>
                <a:gd name="T1" fmla="*/ 55 h 1242"/>
                <a:gd name="T2" fmla="*/ 0 w 1377"/>
                <a:gd name="T3" fmla="*/ 2266 h 1242"/>
                <a:gd name="T4" fmla="*/ 0 w 1377"/>
                <a:gd name="T5" fmla="*/ 8125 h 1242"/>
                <a:gd name="T6" fmla="*/ 66601 w 1377"/>
                <a:gd name="T7" fmla="*/ 65882 h 1242"/>
                <a:gd name="T8" fmla="*/ 68480 w 1377"/>
                <a:gd name="T9" fmla="*/ 68645 h 1242"/>
                <a:gd name="T10" fmla="*/ 73178 w 1377"/>
                <a:gd name="T11" fmla="*/ 65882 h 1242"/>
                <a:gd name="T12" fmla="*/ 73178 w 1377"/>
                <a:gd name="T13" fmla="*/ 60023 h 1242"/>
                <a:gd name="T14" fmla="*/ 8788 w 1377"/>
                <a:gd name="T15" fmla="*/ 2266 h 1242"/>
                <a:gd name="T16" fmla="*/ 4422 w 1377"/>
                <a:gd name="T17" fmla="*/ 55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005D2F66-2F79-4306-BA1E-4BFCCE9BB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929 w 1377"/>
                <a:gd name="T1" fmla="*/ 0 h 1258"/>
                <a:gd name="T2" fmla="*/ 2929 w 1377"/>
                <a:gd name="T3" fmla="*/ 9562 h 1258"/>
                <a:gd name="T4" fmla="*/ 67319 w 1377"/>
                <a:gd name="T5" fmla="*/ 67319 h 1258"/>
                <a:gd name="T6" fmla="*/ 71354 w 1377"/>
                <a:gd name="T7" fmla="*/ 69530 h 1258"/>
                <a:gd name="T8" fmla="*/ 73178 w 1377"/>
                <a:gd name="T9" fmla="*/ 67319 h 1258"/>
                <a:gd name="T10" fmla="*/ 73178 w 1377"/>
                <a:gd name="T11" fmla="*/ 61461 h 1258"/>
                <a:gd name="T12" fmla="*/ 9506 w 1377"/>
                <a:gd name="T13" fmla="*/ 0 h 1258"/>
                <a:gd name="T14" fmla="*/ 2929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4231E80D-F456-4577-836F-29F7C09E1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7406 w 1430"/>
                <a:gd name="T1" fmla="*/ 55 h 1245"/>
                <a:gd name="T2" fmla="*/ 2929 w 1430"/>
                <a:gd name="T3" fmla="*/ 2211 h 1245"/>
                <a:gd name="T4" fmla="*/ 2929 w 1430"/>
                <a:gd name="T5" fmla="*/ 8069 h 1245"/>
                <a:gd name="T6" fmla="*/ 70248 w 1430"/>
                <a:gd name="T7" fmla="*/ 68811 h 1245"/>
                <a:gd name="T8" fmla="*/ 76107 w 1430"/>
                <a:gd name="T9" fmla="*/ 68811 h 1245"/>
                <a:gd name="T10" fmla="*/ 76107 w 1430"/>
                <a:gd name="T11" fmla="*/ 60023 h 1245"/>
                <a:gd name="T12" fmla="*/ 12436 w 1430"/>
                <a:gd name="T13" fmla="*/ 2211 h 1245"/>
                <a:gd name="T14" fmla="*/ 7406 w 1430"/>
                <a:gd name="T15" fmla="*/ 55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480249AD-D58C-4743-9A98-BE5A116C4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4809 w 1377"/>
                <a:gd name="T1" fmla="*/ 55 h 1245"/>
                <a:gd name="T2" fmla="*/ 2929 w 1377"/>
                <a:gd name="T3" fmla="*/ 2211 h 1245"/>
                <a:gd name="T4" fmla="*/ 2929 w 1377"/>
                <a:gd name="T5" fmla="*/ 8788 h 1245"/>
                <a:gd name="T6" fmla="*/ 66601 w 1377"/>
                <a:gd name="T7" fmla="*/ 66600 h 1245"/>
                <a:gd name="T8" fmla="*/ 71243 w 1377"/>
                <a:gd name="T9" fmla="*/ 68811 h 1245"/>
                <a:gd name="T10" fmla="*/ 73178 w 1377"/>
                <a:gd name="T11" fmla="*/ 66600 h 1245"/>
                <a:gd name="T12" fmla="*/ 73178 w 1377"/>
                <a:gd name="T13" fmla="*/ 60023 h 1245"/>
                <a:gd name="T14" fmla="*/ 8788 w 1377"/>
                <a:gd name="T15" fmla="*/ 2211 h 1245"/>
                <a:gd name="T16" fmla="*/ 4809 w 1377"/>
                <a:gd name="T17" fmla="*/ 55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BB43F6CF-C81F-43CF-80C8-F0B4F0C8921D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669641E9-9CDC-4291-83CF-BA30B333CBF5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F7C02293-CD28-4B1F-B98F-F4132C527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45377 w 18305"/>
                <a:gd name="T1" fmla="*/ 0 h 3310"/>
                <a:gd name="T2" fmla="*/ 55 w 18305"/>
                <a:gd name="T3" fmla="*/ 51954 h 3310"/>
                <a:gd name="T4" fmla="*/ 55 w 18305"/>
                <a:gd name="T5" fmla="*/ 130935 h 3310"/>
                <a:gd name="T6" fmla="*/ 45377 w 18305"/>
                <a:gd name="T7" fmla="*/ 182889 h 3310"/>
                <a:gd name="T8" fmla="*/ 1011717 w 18305"/>
                <a:gd name="T9" fmla="*/ 182889 h 3310"/>
                <a:gd name="T10" fmla="*/ 1011717 w 18305"/>
                <a:gd name="T11" fmla="*/ 0 h 3310"/>
                <a:gd name="T12" fmla="*/ 45377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2B8D3C8F-9DC7-4C67-99B9-2FA01D219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55 w 18305"/>
                <a:gd name="T1" fmla="*/ 55 h 1656"/>
                <a:gd name="T2" fmla="*/ 55 w 18305"/>
                <a:gd name="T3" fmla="*/ 39518 h 1656"/>
                <a:gd name="T4" fmla="*/ 45377 w 18305"/>
                <a:gd name="T5" fmla="*/ 91472 h 1656"/>
                <a:gd name="T6" fmla="*/ 1011717 w 18305"/>
                <a:gd name="T7" fmla="*/ 91472 h 1656"/>
                <a:gd name="T8" fmla="*/ 1011717 w 18305"/>
                <a:gd name="T9" fmla="*/ 55 h 1656"/>
                <a:gd name="T10" fmla="*/ 55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33064CFB-D16E-41DA-872E-825205C12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128005 w 20290"/>
                <a:gd name="T1" fmla="*/ 55 h 5507"/>
                <a:gd name="T2" fmla="*/ 0 w 20290"/>
                <a:gd name="T3" fmla="*/ 115625 h 5507"/>
                <a:gd name="T4" fmla="*/ 0 w 20290"/>
                <a:gd name="T5" fmla="*/ 194606 h 5507"/>
                <a:gd name="T6" fmla="*/ 128005 w 20290"/>
                <a:gd name="T7" fmla="*/ 304372 h 5507"/>
                <a:gd name="T8" fmla="*/ 1121428 w 20290"/>
                <a:gd name="T9" fmla="*/ 304372 h 5507"/>
                <a:gd name="T10" fmla="*/ 1121428 w 20290"/>
                <a:gd name="T11" fmla="*/ 243630 h 5507"/>
                <a:gd name="T12" fmla="*/ 1121428 w 20290"/>
                <a:gd name="T13" fmla="*/ 60742 h 5507"/>
                <a:gd name="T14" fmla="*/ 1121428 w 20290"/>
                <a:gd name="T15" fmla="*/ 55 h 5507"/>
                <a:gd name="T16" fmla="*/ 128005 w 20290"/>
                <a:gd name="T17" fmla="*/ 55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7BE29538-89BE-48D8-9222-AB7B0F185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125076 w 20290"/>
                <a:gd name="T1" fmla="*/ 55 h 5507"/>
                <a:gd name="T2" fmla="*/ 0 w 20290"/>
                <a:gd name="T3" fmla="*/ 115625 h 5507"/>
                <a:gd name="T4" fmla="*/ 0 w 20290"/>
                <a:gd name="T5" fmla="*/ 194606 h 5507"/>
                <a:gd name="T6" fmla="*/ 125076 w 20290"/>
                <a:gd name="T7" fmla="*/ 304372 h 5507"/>
                <a:gd name="T8" fmla="*/ 1121428 w 20290"/>
                <a:gd name="T9" fmla="*/ 304372 h 5507"/>
                <a:gd name="T10" fmla="*/ 1121428 w 20290"/>
                <a:gd name="T11" fmla="*/ 243630 h 5507"/>
                <a:gd name="T12" fmla="*/ 118499 w 20290"/>
                <a:gd name="T13" fmla="*/ 243630 h 5507"/>
                <a:gd name="T14" fmla="*/ 73177 w 20290"/>
                <a:gd name="T15" fmla="*/ 191676 h 5507"/>
                <a:gd name="T16" fmla="*/ 73177 w 20290"/>
                <a:gd name="T17" fmla="*/ 112696 h 5507"/>
                <a:gd name="T18" fmla="*/ 118499 w 20290"/>
                <a:gd name="T19" fmla="*/ 60742 h 5507"/>
                <a:gd name="T20" fmla="*/ 1121428 w 20290"/>
                <a:gd name="T21" fmla="*/ 60742 h 5507"/>
                <a:gd name="T22" fmla="*/ 1121428 w 20290"/>
                <a:gd name="T23" fmla="*/ 55 h 5507"/>
                <a:gd name="T24" fmla="*/ 125076 w 20290"/>
                <a:gd name="T25" fmla="*/ 55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E779F997-2932-4557-A257-47AC90DB6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45377 w 18305"/>
                <a:gd name="T1" fmla="*/ 0 h 3310"/>
                <a:gd name="T2" fmla="*/ 55 w 18305"/>
                <a:gd name="T3" fmla="*/ 51954 h 3310"/>
                <a:gd name="T4" fmla="*/ 55 w 18305"/>
                <a:gd name="T5" fmla="*/ 130935 h 3310"/>
                <a:gd name="T6" fmla="*/ 45377 w 18305"/>
                <a:gd name="T7" fmla="*/ 182889 h 3310"/>
                <a:gd name="T8" fmla="*/ 1011717 w 18305"/>
                <a:gd name="T9" fmla="*/ 182889 h 3310"/>
                <a:gd name="T10" fmla="*/ 1011717 w 18305"/>
                <a:gd name="T11" fmla="*/ 0 h 3310"/>
                <a:gd name="T12" fmla="*/ 45377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5BBF2F3F-D3A0-48DB-86FE-97D64A738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55 w 18305"/>
                <a:gd name="T1" fmla="*/ 55 h 1656"/>
                <a:gd name="T2" fmla="*/ 55 w 18305"/>
                <a:gd name="T3" fmla="*/ 39518 h 1656"/>
                <a:gd name="T4" fmla="*/ 45377 w 18305"/>
                <a:gd name="T5" fmla="*/ 91472 h 1656"/>
                <a:gd name="T6" fmla="*/ 1011717 w 18305"/>
                <a:gd name="T7" fmla="*/ 91472 h 1656"/>
                <a:gd name="T8" fmla="*/ 1011717 w 18305"/>
                <a:gd name="T9" fmla="*/ 55 h 1656"/>
                <a:gd name="T10" fmla="*/ 55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B2D2068B-B742-4B8C-BC6B-65A402D8731B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2BABD2E1-8FAF-40CB-936B-D2E533D6E448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618DAA73-0DF9-4278-ABE6-250A60F33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182889 h 3310"/>
                <a:gd name="T4" fmla="*/ 969270 w 18305"/>
                <a:gd name="T5" fmla="*/ 182889 h 3310"/>
                <a:gd name="T6" fmla="*/ 1011717 w 18305"/>
                <a:gd name="T7" fmla="*/ 130935 h 3310"/>
                <a:gd name="T8" fmla="*/ 1011717 w 18305"/>
                <a:gd name="T9" fmla="*/ 51235 h 3310"/>
                <a:gd name="T10" fmla="*/ 969270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F6E5DD12-B92D-44BF-9DD0-B2B5117CF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55 h 1656"/>
                <a:gd name="T2" fmla="*/ 0 w 18305"/>
                <a:gd name="T3" fmla="*/ 91472 h 1656"/>
                <a:gd name="T4" fmla="*/ 969270 w 18305"/>
                <a:gd name="T5" fmla="*/ 91472 h 1656"/>
                <a:gd name="T6" fmla="*/ 1011717 w 18305"/>
                <a:gd name="T7" fmla="*/ 39518 h 1656"/>
                <a:gd name="T8" fmla="*/ 1011717 w 18305"/>
                <a:gd name="T9" fmla="*/ 55 h 1656"/>
                <a:gd name="T10" fmla="*/ 0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B16DFEC1-D36C-4BEE-BDBF-032ECD2C1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56375 w 3620"/>
                <a:gd name="T1" fmla="*/ 0 h 3688"/>
                <a:gd name="T2" fmla="*/ 0 w 3620"/>
                <a:gd name="T3" fmla="*/ 26806 h 3688"/>
                <a:gd name="T4" fmla="*/ 63671 w 3620"/>
                <a:gd name="T5" fmla="*/ 203836 h 3688"/>
                <a:gd name="T6" fmla="*/ 191676 w 3620"/>
                <a:gd name="T7" fmla="*/ 72127 h 3688"/>
                <a:gd name="T8" fmla="*/ 56375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6C55EC70-1F3D-4BB0-A8F8-2EE1EE602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19289 w 1166"/>
                <a:gd name="T1" fmla="*/ 0 h 1147"/>
                <a:gd name="T2" fmla="*/ 55 w 1166"/>
                <a:gd name="T3" fmla="*/ 4864 h 1147"/>
                <a:gd name="T4" fmla="*/ 21279 w 1166"/>
                <a:gd name="T5" fmla="*/ 63395 h 1147"/>
                <a:gd name="T6" fmla="*/ 64445 w 1166"/>
                <a:gd name="T7" fmla="*/ 17300 h 1147"/>
                <a:gd name="T8" fmla="*/ 36644 w 1166"/>
                <a:gd name="T9" fmla="*/ 1934 h 1147"/>
                <a:gd name="T10" fmla="*/ 19289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ED1C22EE-59B5-4804-BE7F-17BB99430AD1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FC5D6065-7445-4015-9821-6CB5B1267921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2A7E1272-3C35-46B4-9806-B19852695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152159 w 3799"/>
                <a:gd name="T1" fmla="*/ 0 h 12455"/>
                <a:gd name="T2" fmla="*/ 0 w 3799"/>
                <a:gd name="T3" fmla="*/ 637153 h 12455"/>
                <a:gd name="T4" fmla="*/ 48306 w 3799"/>
                <a:gd name="T5" fmla="*/ 688333 h 12455"/>
                <a:gd name="T6" fmla="*/ 209971 w 3799"/>
                <a:gd name="T7" fmla="*/ 15365 h 12455"/>
                <a:gd name="T8" fmla="*/ 152159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C3492967-0507-427F-9239-8B89804AC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152214 w 4025"/>
                <a:gd name="T1" fmla="*/ 0 h 12402"/>
                <a:gd name="T2" fmla="*/ 55 w 4025"/>
                <a:gd name="T3" fmla="*/ 634224 h 12402"/>
                <a:gd name="T4" fmla="*/ 24153 w 4025"/>
                <a:gd name="T5" fmla="*/ 685459 h 12402"/>
                <a:gd name="T6" fmla="*/ 70248 w 4025"/>
                <a:gd name="T7" fmla="*/ 652518 h 12402"/>
                <a:gd name="T8" fmla="*/ 222407 w 4025"/>
                <a:gd name="T9" fmla="*/ 15365 h 12402"/>
                <a:gd name="T10" fmla="*/ 152214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4F470524-2A96-4CE5-82A5-3EB7DA900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161665 w 4077"/>
                <a:gd name="T1" fmla="*/ 0 h 12190"/>
                <a:gd name="T2" fmla="*/ 0 w 4077"/>
                <a:gd name="T3" fmla="*/ 673741 h 12190"/>
                <a:gd name="T4" fmla="*/ 0 w 4077"/>
                <a:gd name="T5" fmla="*/ 673741 h 12190"/>
                <a:gd name="T6" fmla="*/ 73178 w 4077"/>
                <a:gd name="T7" fmla="*/ 649588 h 12190"/>
                <a:gd name="T8" fmla="*/ 225336 w 4077"/>
                <a:gd name="T9" fmla="*/ 15365 h 12190"/>
                <a:gd name="T10" fmla="*/ 161665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33B710D4-21B1-41E4-8740-E36D38A4E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46095 w 4355"/>
                <a:gd name="T1" fmla="*/ 0 h 2926"/>
                <a:gd name="T2" fmla="*/ 30730 w 4355"/>
                <a:gd name="T3" fmla="*/ 2929 h 2926"/>
                <a:gd name="T4" fmla="*/ 18294 w 4355"/>
                <a:gd name="T5" fmla="*/ 15365 h 2926"/>
                <a:gd name="T6" fmla="*/ 2929 w 4355"/>
                <a:gd name="T7" fmla="*/ 91472 h 2926"/>
                <a:gd name="T8" fmla="*/ 18294 w 4355"/>
                <a:gd name="T9" fmla="*/ 116343 h 2926"/>
                <a:gd name="T10" fmla="*/ 195324 w 4355"/>
                <a:gd name="T11" fmla="*/ 161665 h 2926"/>
                <a:gd name="T12" fmla="*/ 222407 w 4355"/>
                <a:gd name="T13" fmla="*/ 143370 h 2926"/>
                <a:gd name="T14" fmla="*/ 237772 w 4355"/>
                <a:gd name="T15" fmla="*/ 70248 h 2926"/>
                <a:gd name="T16" fmla="*/ 234842 w 4355"/>
                <a:gd name="T17" fmla="*/ 51954 h 2926"/>
                <a:gd name="T18" fmla="*/ 225336 w 4355"/>
                <a:gd name="T19" fmla="*/ 46095 h 2926"/>
                <a:gd name="T20" fmla="*/ 222407 w 4355"/>
                <a:gd name="T21" fmla="*/ 43166 h 2926"/>
                <a:gd name="T22" fmla="*/ 46095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4861533F-3A9A-4DED-B413-2EAF7230C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33659 w 4130"/>
                <a:gd name="T1" fmla="*/ 0 h 1933"/>
                <a:gd name="T2" fmla="*/ 18294 w 4130"/>
                <a:gd name="T3" fmla="*/ 2929 h 1933"/>
                <a:gd name="T4" fmla="*/ 5859 w 4130"/>
                <a:gd name="T5" fmla="*/ 15365 h 1933"/>
                <a:gd name="T6" fmla="*/ 0 w 4130"/>
                <a:gd name="T7" fmla="*/ 51954 h 1933"/>
                <a:gd name="T8" fmla="*/ 216548 w 4130"/>
                <a:gd name="T9" fmla="*/ 106837 h 1933"/>
                <a:gd name="T10" fmla="*/ 225336 w 4130"/>
                <a:gd name="T11" fmla="*/ 70248 h 1933"/>
                <a:gd name="T12" fmla="*/ 222406 w 4130"/>
                <a:gd name="T13" fmla="*/ 51954 h 1933"/>
                <a:gd name="T14" fmla="*/ 212900 w 4130"/>
                <a:gd name="T15" fmla="*/ 46095 h 1933"/>
                <a:gd name="T16" fmla="*/ 209971 w 4130"/>
                <a:gd name="T17" fmla="*/ 43166 h 1933"/>
                <a:gd name="T18" fmla="*/ 33659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CAC29A86-429A-48A8-834C-E4C0DDE67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14536 w 4408"/>
                <a:gd name="T1" fmla="*/ 0 h 1458"/>
                <a:gd name="T2" fmla="*/ 2929 w 4408"/>
                <a:gd name="T3" fmla="*/ 9562 h 1458"/>
                <a:gd name="T4" fmla="*/ 11717 w 4408"/>
                <a:gd name="T5" fmla="*/ 27856 h 1458"/>
                <a:gd name="T6" fmla="*/ 225336 w 4408"/>
                <a:gd name="T7" fmla="*/ 79810 h 1458"/>
                <a:gd name="T8" fmla="*/ 229923 w 4408"/>
                <a:gd name="T9" fmla="*/ 80584 h 1458"/>
                <a:gd name="T10" fmla="*/ 243630 w 4408"/>
                <a:gd name="T11" fmla="*/ 71022 h 1458"/>
                <a:gd name="T12" fmla="*/ 231194 w 4408"/>
                <a:gd name="T13" fmla="*/ 52728 h 1458"/>
                <a:gd name="T14" fmla="*/ 18294 w 4408"/>
                <a:gd name="T15" fmla="*/ 829 h 1458"/>
                <a:gd name="T16" fmla="*/ 1453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B525AA73-EBFF-48BD-9193-84B13B495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18294 w 4421"/>
                <a:gd name="T1" fmla="*/ 55 h 1445"/>
                <a:gd name="T2" fmla="*/ 3648 w 4421"/>
                <a:gd name="T3" fmla="*/ 12491 h 1445"/>
                <a:gd name="T4" fmla="*/ 12436 w 4421"/>
                <a:gd name="T5" fmla="*/ 27138 h 1445"/>
                <a:gd name="T6" fmla="*/ 226055 w 4421"/>
                <a:gd name="T7" fmla="*/ 79036 h 1445"/>
                <a:gd name="T8" fmla="*/ 230642 w 4421"/>
                <a:gd name="T9" fmla="*/ 79810 h 1445"/>
                <a:gd name="T10" fmla="*/ 244349 w 4421"/>
                <a:gd name="T11" fmla="*/ 70248 h 1445"/>
                <a:gd name="T12" fmla="*/ 231913 w 4421"/>
                <a:gd name="T13" fmla="*/ 52009 h 1445"/>
                <a:gd name="T14" fmla="*/ 18294 w 4421"/>
                <a:gd name="T15" fmla="*/ 55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ADF65EDC-194D-44E8-BAB5-0DC3C109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131598 w 2860"/>
                <a:gd name="T1" fmla="*/ 0 h 4232"/>
                <a:gd name="T2" fmla="*/ 118554 w 2860"/>
                <a:gd name="T3" fmla="*/ 5638 h 4232"/>
                <a:gd name="T4" fmla="*/ 21224 w 2860"/>
                <a:gd name="T5" fmla="*/ 215609 h 4232"/>
                <a:gd name="T6" fmla="*/ 45377 w 2860"/>
                <a:gd name="T7" fmla="*/ 233848 h 4232"/>
                <a:gd name="T8" fmla="*/ 48306 w 2860"/>
                <a:gd name="T9" fmla="*/ 233848 h 4232"/>
                <a:gd name="T10" fmla="*/ 66600 w 2860"/>
                <a:gd name="T11" fmla="*/ 206821 h 4232"/>
                <a:gd name="T12" fmla="*/ 142652 w 2860"/>
                <a:gd name="T13" fmla="*/ 45156 h 4232"/>
                <a:gd name="T14" fmla="*/ 149284 w 2860"/>
                <a:gd name="T15" fmla="*/ 11496 h 4232"/>
                <a:gd name="T16" fmla="*/ 131598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E72298DE-C5D3-4D77-A374-024CC1ECCDFE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5F16ECDE-BF77-446B-89DF-90E5BE748C10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9775BDDD-276E-42BC-93A7-ACAD14F80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466755 w 9385"/>
                <a:gd name="T1" fmla="*/ 0 h 7558"/>
                <a:gd name="T2" fmla="*/ 466755 w 9385"/>
                <a:gd name="T3" fmla="*/ 0 h 7558"/>
                <a:gd name="T4" fmla="*/ 475488 w 9385"/>
                <a:gd name="T5" fmla="*/ 70248 h 7558"/>
                <a:gd name="T6" fmla="*/ 213619 w 9385"/>
                <a:gd name="T7" fmla="*/ 332118 h 7558"/>
                <a:gd name="T8" fmla="*/ 55 w 9385"/>
                <a:gd name="T9" fmla="*/ 222407 h 7558"/>
                <a:gd name="T10" fmla="*/ 55 w 9385"/>
                <a:gd name="T11" fmla="*/ 222407 h 7558"/>
                <a:gd name="T12" fmla="*/ 253137 w 9385"/>
                <a:gd name="T13" fmla="*/ 417731 h 7558"/>
                <a:gd name="T14" fmla="*/ 518654 w 9385"/>
                <a:gd name="T15" fmla="*/ 155088 h 7558"/>
                <a:gd name="T16" fmla="*/ 466755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F06350F4-F81A-47F1-9B81-1B8823A8196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5ED7FABE-7521-4EF9-8FD2-DD13EFACE8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DAB3B885-88E3-436E-9F34-AD8B16CA8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60742 w 15711"/>
                  <a:gd name="T1" fmla="*/ 55 h 22726"/>
                  <a:gd name="T2" fmla="*/ 55 w 15711"/>
                  <a:gd name="T3" fmla="*/ 60742 h 22726"/>
                  <a:gd name="T4" fmla="*/ 55 w 15711"/>
                  <a:gd name="T5" fmla="*/ 1194606 h 22726"/>
                  <a:gd name="T6" fmla="*/ 60742 w 15711"/>
                  <a:gd name="T7" fmla="*/ 1256066 h 22726"/>
                  <a:gd name="T8" fmla="*/ 807605 w 15711"/>
                  <a:gd name="T9" fmla="*/ 1256066 h 22726"/>
                  <a:gd name="T10" fmla="*/ 868347 w 15711"/>
                  <a:gd name="T11" fmla="*/ 1194606 h 22726"/>
                  <a:gd name="T12" fmla="*/ 868347 w 15711"/>
                  <a:gd name="T13" fmla="*/ 60742 h 22726"/>
                  <a:gd name="T14" fmla="*/ 807605 w 15711"/>
                  <a:gd name="T15" fmla="*/ 55 h 22726"/>
                  <a:gd name="T16" fmla="*/ 60742 w 15711"/>
                  <a:gd name="T17" fmla="*/ 55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DBA4C86A-B0F0-4C44-BB9D-1E646FB8D3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9D11C10F-385F-4DCA-A134-D13BF5505BA5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6175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 dirty="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D3976FE7-2AF6-411D-9449-1B978567CA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36589 w 13011"/>
                    <a:gd name="T1" fmla="*/ 0 h 3309"/>
                    <a:gd name="T2" fmla="*/ 0 w 13011"/>
                    <a:gd name="T3" fmla="*/ 36589 h 3309"/>
                    <a:gd name="T4" fmla="*/ 0 w 13011"/>
                    <a:gd name="T5" fmla="*/ 146299 h 3309"/>
                    <a:gd name="T6" fmla="*/ 36589 w 13011"/>
                    <a:gd name="T7" fmla="*/ 182888 h 3309"/>
                    <a:gd name="T8" fmla="*/ 682529 w 13011"/>
                    <a:gd name="T9" fmla="*/ 182888 h 3309"/>
                    <a:gd name="T10" fmla="*/ 719118 w 13011"/>
                    <a:gd name="T11" fmla="*/ 146299 h 3309"/>
                    <a:gd name="T12" fmla="*/ 719118 w 13011"/>
                    <a:gd name="T13" fmla="*/ 36589 h 3309"/>
                    <a:gd name="T14" fmla="*/ 682529 w 13011"/>
                    <a:gd name="T15" fmla="*/ 0 h 3309"/>
                    <a:gd name="T16" fmla="*/ 36589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65052E84-C859-4948-BFCE-DACE8C5461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30730 w 2648"/>
                    <a:gd name="T1" fmla="*/ 55 h 2595"/>
                    <a:gd name="T2" fmla="*/ 0 w 2648"/>
                    <a:gd name="T3" fmla="*/ 27856 h 2595"/>
                    <a:gd name="T4" fmla="*/ 0 w 2648"/>
                    <a:gd name="T5" fmla="*/ 113414 h 2595"/>
                    <a:gd name="T6" fmla="*/ 30730 w 2648"/>
                    <a:gd name="T7" fmla="*/ 143426 h 2595"/>
                    <a:gd name="T8" fmla="*/ 115570 w 2648"/>
                    <a:gd name="T9" fmla="*/ 143426 h 2595"/>
                    <a:gd name="T10" fmla="*/ 146300 w 2648"/>
                    <a:gd name="T11" fmla="*/ 113414 h 2595"/>
                    <a:gd name="T12" fmla="*/ 146300 w 2648"/>
                    <a:gd name="T13" fmla="*/ 27856 h 2595"/>
                    <a:gd name="T14" fmla="*/ 115570 w 2648"/>
                    <a:gd name="T15" fmla="*/ 55 h 2595"/>
                    <a:gd name="T16" fmla="*/ 30730 w 2648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CE07E57F-2930-4929-A2F2-7A40B5FFDF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30785 w 2595"/>
                    <a:gd name="T1" fmla="*/ 55 h 2595"/>
                    <a:gd name="T2" fmla="*/ 55 w 2595"/>
                    <a:gd name="T3" fmla="*/ 27856 h 2595"/>
                    <a:gd name="T4" fmla="*/ 55 w 2595"/>
                    <a:gd name="T5" fmla="*/ 113414 h 2595"/>
                    <a:gd name="T6" fmla="*/ 30785 w 2595"/>
                    <a:gd name="T7" fmla="*/ 143426 h 2595"/>
                    <a:gd name="T8" fmla="*/ 116344 w 2595"/>
                    <a:gd name="T9" fmla="*/ 143426 h 2595"/>
                    <a:gd name="T10" fmla="*/ 143426 w 2595"/>
                    <a:gd name="T11" fmla="*/ 113414 h 2595"/>
                    <a:gd name="T12" fmla="*/ 143426 w 2595"/>
                    <a:gd name="T13" fmla="*/ 27856 h 2595"/>
                    <a:gd name="T14" fmla="*/ 116344 w 2595"/>
                    <a:gd name="T15" fmla="*/ 55 h 2595"/>
                    <a:gd name="T16" fmla="*/ 30785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2AC1CD8B-93B6-46E3-9CD7-191CB73CB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7082 w 2595"/>
                    <a:gd name="T1" fmla="*/ 55 h 2595"/>
                    <a:gd name="T2" fmla="*/ 55 w 2595"/>
                    <a:gd name="T3" fmla="*/ 27856 h 2595"/>
                    <a:gd name="T4" fmla="*/ 55 w 2595"/>
                    <a:gd name="T5" fmla="*/ 113414 h 2595"/>
                    <a:gd name="T6" fmla="*/ 27082 w 2595"/>
                    <a:gd name="T7" fmla="*/ 143426 h 2595"/>
                    <a:gd name="T8" fmla="*/ 115625 w 2595"/>
                    <a:gd name="T9" fmla="*/ 143426 h 2595"/>
                    <a:gd name="T10" fmla="*/ 143426 w 2595"/>
                    <a:gd name="T11" fmla="*/ 113414 h 2595"/>
                    <a:gd name="T12" fmla="*/ 143426 w 2595"/>
                    <a:gd name="T13" fmla="*/ 27856 h 2595"/>
                    <a:gd name="T14" fmla="*/ 115625 w 2595"/>
                    <a:gd name="T15" fmla="*/ 55 h 2595"/>
                    <a:gd name="T16" fmla="*/ 27082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76538989-448B-41C6-9690-4DD57AABE0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30730 w 2648"/>
                    <a:gd name="T1" fmla="*/ 55 h 2595"/>
                    <a:gd name="T2" fmla="*/ 0 w 2648"/>
                    <a:gd name="T3" fmla="*/ 30730 h 2595"/>
                    <a:gd name="T4" fmla="*/ 0 w 2648"/>
                    <a:gd name="T5" fmla="*/ 115625 h 2595"/>
                    <a:gd name="T6" fmla="*/ 30730 w 2648"/>
                    <a:gd name="T7" fmla="*/ 143426 h 2595"/>
                    <a:gd name="T8" fmla="*/ 115570 w 2648"/>
                    <a:gd name="T9" fmla="*/ 143426 h 2595"/>
                    <a:gd name="T10" fmla="*/ 146300 w 2648"/>
                    <a:gd name="T11" fmla="*/ 115625 h 2595"/>
                    <a:gd name="T12" fmla="*/ 146300 w 2648"/>
                    <a:gd name="T13" fmla="*/ 30730 h 2595"/>
                    <a:gd name="T14" fmla="*/ 115570 w 2648"/>
                    <a:gd name="T15" fmla="*/ 55 h 2595"/>
                    <a:gd name="T16" fmla="*/ 30730 w 2648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A23B15A3-045F-41BC-80FB-594F16606E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30785 w 2595"/>
                    <a:gd name="T1" fmla="*/ 55 h 2595"/>
                    <a:gd name="T2" fmla="*/ 55 w 2595"/>
                    <a:gd name="T3" fmla="*/ 30730 h 2595"/>
                    <a:gd name="T4" fmla="*/ 55 w 2595"/>
                    <a:gd name="T5" fmla="*/ 115625 h 2595"/>
                    <a:gd name="T6" fmla="*/ 30785 w 2595"/>
                    <a:gd name="T7" fmla="*/ 143426 h 2595"/>
                    <a:gd name="T8" fmla="*/ 116344 w 2595"/>
                    <a:gd name="T9" fmla="*/ 143426 h 2595"/>
                    <a:gd name="T10" fmla="*/ 143426 w 2595"/>
                    <a:gd name="T11" fmla="*/ 115625 h 2595"/>
                    <a:gd name="T12" fmla="*/ 143426 w 2595"/>
                    <a:gd name="T13" fmla="*/ 30730 h 2595"/>
                    <a:gd name="T14" fmla="*/ 116344 w 2595"/>
                    <a:gd name="T15" fmla="*/ 55 h 2595"/>
                    <a:gd name="T16" fmla="*/ 30785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5B1EEF3B-6D35-463D-8840-2A8DE8F498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7082 w 2595"/>
                    <a:gd name="T1" fmla="*/ 55 h 2595"/>
                    <a:gd name="T2" fmla="*/ 55 w 2595"/>
                    <a:gd name="T3" fmla="*/ 30730 h 2595"/>
                    <a:gd name="T4" fmla="*/ 55 w 2595"/>
                    <a:gd name="T5" fmla="*/ 115625 h 2595"/>
                    <a:gd name="T6" fmla="*/ 27082 w 2595"/>
                    <a:gd name="T7" fmla="*/ 143426 h 2595"/>
                    <a:gd name="T8" fmla="*/ 115625 w 2595"/>
                    <a:gd name="T9" fmla="*/ 143426 h 2595"/>
                    <a:gd name="T10" fmla="*/ 143426 w 2595"/>
                    <a:gd name="T11" fmla="*/ 115625 h 2595"/>
                    <a:gd name="T12" fmla="*/ 143426 w 2595"/>
                    <a:gd name="T13" fmla="*/ 30730 h 2595"/>
                    <a:gd name="T14" fmla="*/ 115625 w 2595"/>
                    <a:gd name="T15" fmla="*/ 55 h 2595"/>
                    <a:gd name="T16" fmla="*/ 27082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840CE3E4-A5C7-4CC9-B435-6E743368F3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30730 w 2648"/>
                    <a:gd name="T1" fmla="*/ 0 h 2648"/>
                    <a:gd name="T2" fmla="*/ 0 w 2648"/>
                    <a:gd name="T3" fmla="*/ 30730 h 2648"/>
                    <a:gd name="T4" fmla="*/ 0 w 2648"/>
                    <a:gd name="T5" fmla="*/ 116343 h 2648"/>
                    <a:gd name="T6" fmla="*/ 30730 w 2648"/>
                    <a:gd name="T7" fmla="*/ 146300 h 2648"/>
                    <a:gd name="T8" fmla="*/ 115570 w 2648"/>
                    <a:gd name="T9" fmla="*/ 146300 h 2648"/>
                    <a:gd name="T10" fmla="*/ 146300 w 2648"/>
                    <a:gd name="T11" fmla="*/ 116343 h 2648"/>
                    <a:gd name="T12" fmla="*/ 146300 w 2648"/>
                    <a:gd name="T13" fmla="*/ 30730 h 2648"/>
                    <a:gd name="T14" fmla="*/ 115570 w 2648"/>
                    <a:gd name="T15" fmla="*/ 0 h 2648"/>
                    <a:gd name="T16" fmla="*/ 30730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5A527FA9-97EB-4924-87E3-E39576418C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30785 w 2595"/>
                    <a:gd name="T1" fmla="*/ 0 h 2648"/>
                    <a:gd name="T2" fmla="*/ 55 w 2595"/>
                    <a:gd name="T3" fmla="*/ 30730 h 2648"/>
                    <a:gd name="T4" fmla="*/ 55 w 2595"/>
                    <a:gd name="T5" fmla="*/ 116343 h 2648"/>
                    <a:gd name="T6" fmla="*/ 30785 w 2595"/>
                    <a:gd name="T7" fmla="*/ 146300 h 2648"/>
                    <a:gd name="T8" fmla="*/ 116344 w 2595"/>
                    <a:gd name="T9" fmla="*/ 146300 h 2648"/>
                    <a:gd name="T10" fmla="*/ 143426 w 2595"/>
                    <a:gd name="T11" fmla="*/ 116343 h 2648"/>
                    <a:gd name="T12" fmla="*/ 143426 w 2595"/>
                    <a:gd name="T13" fmla="*/ 30730 h 2648"/>
                    <a:gd name="T14" fmla="*/ 116344 w 2595"/>
                    <a:gd name="T15" fmla="*/ 0 h 2648"/>
                    <a:gd name="T16" fmla="*/ 30785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DBB373EE-3D6A-44B2-81E4-81A75FB9AF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7082 w 2595"/>
                    <a:gd name="T1" fmla="*/ 0 h 2648"/>
                    <a:gd name="T2" fmla="*/ 55 w 2595"/>
                    <a:gd name="T3" fmla="*/ 30730 h 2648"/>
                    <a:gd name="T4" fmla="*/ 55 w 2595"/>
                    <a:gd name="T5" fmla="*/ 116343 h 2648"/>
                    <a:gd name="T6" fmla="*/ 27082 w 2595"/>
                    <a:gd name="T7" fmla="*/ 146300 h 2648"/>
                    <a:gd name="T8" fmla="*/ 115625 w 2595"/>
                    <a:gd name="T9" fmla="*/ 146300 h 2648"/>
                    <a:gd name="T10" fmla="*/ 143426 w 2595"/>
                    <a:gd name="T11" fmla="*/ 116343 h 2648"/>
                    <a:gd name="T12" fmla="*/ 143426 w 2595"/>
                    <a:gd name="T13" fmla="*/ 30730 h 2648"/>
                    <a:gd name="T14" fmla="*/ 115625 w 2595"/>
                    <a:gd name="T15" fmla="*/ 0 h 2648"/>
                    <a:gd name="T16" fmla="*/ 27082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23DF624D-59A5-41F4-AA45-33F44C896C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30730 w 2648"/>
                    <a:gd name="T1" fmla="*/ 0 h 2595"/>
                    <a:gd name="T2" fmla="*/ 0 w 2648"/>
                    <a:gd name="T3" fmla="*/ 27801 h 2595"/>
                    <a:gd name="T4" fmla="*/ 0 w 2648"/>
                    <a:gd name="T5" fmla="*/ 115570 h 2595"/>
                    <a:gd name="T6" fmla="*/ 30730 w 2648"/>
                    <a:gd name="T7" fmla="*/ 143371 h 2595"/>
                    <a:gd name="T8" fmla="*/ 115570 w 2648"/>
                    <a:gd name="T9" fmla="*/ 143371 h 2595"/>
                    <a:gd name="T10" fmla="*/ 146300 w 2648"/>
                    <a:gd name="T11" fmla="*/ 115570 h 2595"/>
                    <a:gd name="T12" fmla="*/ 146300 w 2648"/>
                    <a:gd name="T13" fmla="*/ 27801 h 2595"/>
                    <a:gd name="T14" fmla="*/ 115570 w 2648"/>
                    <a:gd name="T15" fmla="*/ 0 h 2595"/>
                    <a:gd name="T16" fmla="*/ 30730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AED3CC88-1BAF-45FD-AA51-3928357AB9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30785 w 2595"/>
                    <a:gd name="T1" fmla="*/ 0 h 2595"/>
                    <a:gd name="T2" fmla="*/ 55 w 2595"/>
                    <a:gd name="T3" fmla="*/ 27801 h 2595"/>
                    <a:gd name="T4" fmla="*/ 55 w 2595"/>
                    <a:gd name="T5" fmla="*/ 115570 h 2595"/>
                    <a:gd name="T6" fmla="*/ 30785 w 2595"/>
                    <a:gd name="T7" fmla="*/ 143371 h 2595"/>
                    <a:gd name="T8" fmla="*/ 116344 w 2595"/>
                    <a:gd name="T9" fmla="*/ 143371 h 2595"/>
                    <a:gd name="T10" fmla="*/ 143426 w 2595"/>
                    <a:gd name="T11" fmla="*/ 115570 h 2595"/>
                    <a:gd name="T12" fmla="*/ 143426 w 2595"/>
                    <a:gd name="T13" fmla="*/ 27801 h 2595"/>
                    <a:gd name="T14" fmla="*/ 116344 w 2595"/>
                    <a:gd name="T15" fmla="*/ 0 h 2595"/>
                    <a:gd name="T16" fmla="*/ 30785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7EEA8E29-D565-4BF1-B238-3DE1C475DB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7082 w 2595"/>
                    <a:gd name="T1" fmla="*/ 0 h 2595"/>
                    <a:gd name="T2" fmla="*/ 55 w 2595"/>
                    <a:gd name="T3" fmla="*/ 27801 h 2595"/>
                    <a:gd name="T4" fmla="*/ 55 w 2595"/>
                    <a:gd name="T5" fmla="*/ 115570 h 2595"/>
                    <a:gd name="T6" fmla="*/ 27082 w 2595"/>
                    <a:gd name="T7" fmla="*/ 143371 h 2595"/>
                    <a:gd name="T8" fmla="*/ 115625 w 2595"/>
                    <a:gd name="T9" fmla="*/ 143371 h 2595"/>
                    <a:gd name="T10" fmla="*/ 143426 w 2595"/>
                    <a:gd name="T11" fmla="*/ 115570 h 2595"/>
                    <a:gd name="T12" fmla="*/ 143426 w 2595"/>
                    <a:gd name="T13" fmla="*/ 27801 h 2595"/>
                    <a:gd name="T14" fmla="*/ 115625 w 2595"/>
                    <a:gd name="T15" fmla="*/ 0 h 2595"/>
                    <a:gd name="T16" fmla="*/ 27082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AD7C551F-0CFB-4ED0-8C0A-6F59EE96C6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143425 w 4409"/>
                    <a:gd name="T1" fmla="*/ 76107 h 15671"/>
                    <a:gd name="T2" fmla="*/ 173382 w 4409"/>
                    <a:gd name="T3" fmla="*/ 103908 h 15671"/>
                    <a:gd name="T4" fmla="*/ 173382 w 4409"/>
                    <a:gd name="T5" fmla="*/ 189466 h 15671"/>
                    <a:gd name="T6" fmla="*/ 143425 w 4409"/>
                    <a:gd name="T7" fmla="*/ 219477 h 15671"/>
                    <a:gd name="T8" fmla="*/ 57812 w 4409"/>
                    <a:gd name="T9" fmla="*/ 219477 h 15671"/>
                    <a:gd name="T10" fmla="*/ 30012 w 4409"/>
                    <a:gd name="T11" fmla="*/ 189466 h 15671"/>
                    <a:gd name="T12" fmla="*/ 30012 w 4409"/>
                    <a:gd name="T13" fmla="*/ 103908 h 15671"/>
                    <a:gd name="T14" fmla="*/ 57812 w 4409"/>
                    <a:gd name="T15" fmla="*/ 76107 h 15671"/>
                    <a:gd name="T16" fmla="*/ 143425 w 4409"/>
                    <a:gd name="T17" fmla="*/ 76107 h 15671"/>
                    <a:gd name="T18" fmla="*/ 143425 w 4409"/>
                    <a:gd name="T19" fmla="*/ 268502 h 15671"/>
                    <a:gd name="T20" fmla="*/ 173382 w 4409"/>
                    <a:gd name="T21" fmla="*/ 299176 h 15671"/>
                    <a:gd name="T22" fmla="*/ 173382 w 4409"/>
                    <a:gd name="T23" fmla="*/ 384071 h 15671"/>
                    <a:gd name="T24" fmla="*/ 143425 w 4409"/>
                    <a:gd name="T25" fmla="*/ 411872 h 15671"/>
                    <a:gd name="T26" fmla="*/ 57812 w 4409"/>
                    <a:gd name="T27" fmla="*/ 411872 h 15671"/>
                    <a:gd name="T28" fmla="*/ 30012 w 4409"/>
                    <a:gd name="T29" fmla="*/ 384071 h 15671"/>
                    <a:gd name="T30" fmla="*/ 30012 w 4409"/>
                    <a:gd name="T31" fmla="*/ 299176 h 15671"/>
                    <a:gd name="T32" fmla="*/ 57812 w 4409"/>
                    <a:gd name="T33" fmla="*/ 268502 h 15671"/>
                    <a:gd name="T34" fmla="*/ 143425 w 4409"/>
                    <a:gd name="T35" fmla="*/ 268502 h 15671"/>
                    <a:gd name="T36" fmla="*/ 143425 w 4409"/>
                    <a:gd name="T37" fmla="*/ 460123 h 15671"/>
                    <a:gd name="T38" fmla="*/ 173382 w 4409"/>
                    <a:gd name="T39" fmla="*/ 490853 h 15671"/>
                    <a:gd name="T40" fmla="*/ 173382 w 4409"/>
                    <a:gd name="T41" fmla="*/ 771016 h 15671"/>
                    <a:gd name="T42" fmla="*/ 143425 w 4409"/>
                    <a:gd name="T43" fmla="*/ 798817 h 15671"/>
                    <a:gd name="T44" fmla="*/ 57812 w 4409"/>
                    <a:gd name="T45" fmla="*/ 798817 h 15671"/>
                    <a:gd name="T46" fmla="*/ 30012 w 4409"/>
                    <a:gd name="T47" fmla="*/ 771016 h 15671"/>
                    <a:gd name="T48" fmla="*/ 30012 w 4409"/>
                    <a:gd name="T49" fmla="*/ 490853 h 15671"/>
                    <a:gd name="T50" fmla="*/ 57812 w 4409"/>
                    <a:gd name="T51" fmla="*/ 460123 h 15671"/>
                    <a:gd name="T52" fmla="*/ 143425 w 4409"/>
                    <a:gd name="T53" fmla="*/ 460123 h 15671"/>
                    <a:gd name="T54" fmla="*/ 55 w 4409"/>
                    <a:gd name="T55" fmla="*/ 0 h 15671"/>
                    <a:gd name="T56" fmla="*/ 55 w 4409"/>
                    <a:gd name="T57" fmla="*/ 866136 h 15671"/>
                    <a:gd name="T58" fmla="*/ 188747 w 4409"/>
                    <a:gd name="T59" fmla="*/ 866136 h 15671"/>
                    <a:gd name="T60" fmla="*/ 209970 w 4409"/>
                    <a:gd name="T61" fmla="*/ 862488 h 15671"/>
                    <a:gd name="T62" fmla="*/ 243630 w 4409"/>
                    <a:gd name="T63" fmla="*/ 804676 h 15671"/>
                    <a:gd name="T64" fmla="*/ 243630 w 4409"/>
                    <a:gd name="T65" fmla="*/ 0 h 15671"/>
                    <a:gd name="T66" fmla="*/ 55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A650102D-ED53-488C-8B2A-B7E5E7595D2A}"/>
                    </a:ext>
                  </a:extLst>
                </p:cNvPr>
                <p:cNvSpPr/>
                <p:nvPr/>
              </p:nvSpPr>
              <p:spPr>
                <a:xfrm>
                  <a:off x="3851980" y="3793899"/>
                  <a:ext cx="243495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 dirty="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76FC8DCE-B396-44CD-BF05-74C883BB26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55 w 3085"/>
                    <a:gd name="T1" fmla="*/ 0 h 3309"/>
                    <a:gd name="T2" fmla="*/ 55 w 3085"/>
                    <a:gd name="T3" fmla="*/ 42447 h 3309"/>
                    <a:gd name="T4" fmla="*/ 97330 w 3085"/>
                    <a:gd name="T5" fmla="*/ 42447 h 3309"/>
                    <a:gd name="T6" fmla="*/ 97330 w 3085"/>
                    <a:gd name="T7" fmla="*/ 143370 h 3309"/>
                    <a:gd name="T8" fmla="*/ 55 w 3085"/>
                    <a:gd name="T9" fmla="*/ 143370 h 3309"/>
                    <a:gd name="T10" fmla="*/ 55 w 3085"/>
                    <a:gd name="T11" fmla="*/ 182888 h 3309"/>
                    <a:gd name="T12" fmla="*/ 133919 w 3085"/>
                    <a:gd name="T13" fmla="*/ 182888 h 3309"/>
                    <a:gd name="T14" fmla="*/ 170508 w 3085"/>
                    <a:gd name="T15" fmla="*/ 146299 h 3309"/>
                    <a:gd name="T16" fmla="*/ 170508 w 3085"/>
                    <a:gd name="T17" fmla="*/ 36589 h 3309"/>
                    <a:gd name="T18" fmla="*/ 133919 w 3085"/>
                    <a:gd name="T19" fmla="*/ 0 h 3309"/>
                    <a:gd name="T20" fmla="*/ 55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F4533B95-545E-42A7-88D0-FD8D173148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4422 w 649"/>
                    <a:gd name="T1" fmla="*/ 0 h 1814"/>
                    <a:gd name="T2" fmla="*/ 1492 w 649"/>
                    <a:gd name="T3" fmla="*/ 719 h 1814"/>
                    <a:gd name="T4" fmla="*/ 0 w 649"/>
                    <a:gd name="T5" fmla="*/ 3648 h 1814"/>
                    <a:gd name="T6" fmla="*/ 1492 w 649"/>
                    <a:gd name="T7" fmla="*/ 5859 h 1814"/>
                    <a:gd name="T8" fmla="*/ 4422 w 649"/>
                    <a:gd name="T9" fmla="*/ 6577 h 1814"/>
                    <a:gd name="T10" fmla="*/ 15365 w 649"/>
                    <a:gd name="T11" fmla="*/ 6577 h 1814"/>
                    <a:gd name="T12" fmla="*/ 16139 w 649"/>
                    <a:gd name="T13" fmla="*/ 8069 h 1814"/>
                    <a:gd name="T14" fmla="*/ 16139 w 649"/>
                    <a:gd name="T15" fmla="*/ 9506 h 1814"/>
                    <a:gd name="T16" fmla="*/ 16139 w 649"/>
                    <a:gd name="T17" fmla="*/ 10225 h 1814"/>
                    <a:gd name="T18" fmla="*/ 16139 w 649"/>
                    <a:gd name="T19" fmla="*/ 16857 h 1814"/>
                    <a:gd name="T20" fmla="*/ 16139 w 649"/>
                    <a:gd name="T21" fmla="*/ 23435 h 1814"/>
                    <a:gd name="T22" fmla="*/ 16139 w 649"/>
                    <a:gd name="T23" fmla="*/ 32167 h 1814"/>
                    <a:gd name="T24" fmla="*/ 16139 w 649"/>
                    <a:gd name="T25" fmla="*/ 43884 h 1814"/>
                    <a:gd name="T26" fmla="*/ 15365 w 649"/>
                    <a:gd name="T27" fmla="*/ 59968 h 1814"/>
                    <a:gd name="T28" fmla="*/ 15365 w 649"/>
                    <a:gd name="T29" fmla="*/ 70967 h 1814"/>
                    <a:gd name="T30" fmla="*/ 14646 w 649"/>
                    <a:gd name="T31" fmla="*/ 79755 h 1814"/>
                    <a:gd name="T32" fmla="*/ 14646 w 649"/>
                    <a:gd name="T33" fmla="*/ 88543 h 1814"/>
                    <a:gd name="T34" fmla="*/ 13209 w 649"/>
                    <a:gd name="T35" fmla="*/ 91472 h 1814"/>
                    <a:gd name="T36" fmla="*/ 10280 w 649"/>
                    <a:gd name="T37" fmla="*/ 93628 h 1814"/>
                    <a:gd name="T38" fmla="*/ 7351 w 649"/>
                    <a:gd name="T39" fmla="*/ 93628 h 1814"/>
                    <a:gd name="T40" fmla="*/ 4422 w 649"/>
                    <a:gd name="T41" fmla="*/ 94346 h 1814"/>
                    <a:gd name="T42" fmla="*/ 1492 w 649"/>
                    <a:gd name="T43" fmla="*/ 94346 h 1814"/>
                    <a:gd name="T44" fmla="*/ 0 w 649"/>
                    <a:gd name="T45" fmla="*/ 97275 h 1814"/>
                    <a:gd name="T46" fmla="*/ 1492 w 649"/>
                    <a:gd name="T47" fmla="*/ 99486 h 1814"/>
                    <a:gd name="T48" fmla="*/ 5859 w 649"/>
                    <a:gd name="T49" fmla="*/ 100205 h 1814"/>
                    <a:gd name="T50" fmla="*/ 32941 w 649"/>
                    <a:gd name="T51" fmla="*/ 100205 h 1814"/>
                    <a:gd name="T52" fmla="*/ 34378 w 649"/>
                    <a:gd name="T53" fmla="*/ 99486 h 1814"/>
                    <a:gd name="T54" fmla="*/ 35870 w 649"/>
                    <a:gd name="T55" fmla="*/ 97275 h 1814"/>
                    <a:gd name="T56" fmla="*/ 34378 w 649"/>
                    <a:gd name="T57" fmla="*/ 94346 h 1814"/>
                    <a:gd name="T58" fmla="*/ 31448 w 649"/>
                    <a:gd name="T59" fmla="*/ 93628 h 1814"/>
                    <a:gd name="T60" fmla="*/ 23434 w 649"/>
                    <a:gd name="T61" fmla="*/ 93628 h 1814"/>
                    <a:gd name="T62" fmla="*/ 25645 w 649"/>
                    <a:gd name="T63" fmla="*/ 3648 h 1814"/>
                    <a:gd name="T64" fmla="*/ 24871 w 649"/>
                    <a:gd name="T65" fmla="*/ 719 h 1814"/>
                    <a:gd name="T66" fmla="*/ 22716 w 649"/>
                    <a:gd name="T67" fmla="*/ 0 h 1814"/>
                    <a:gd name="T68" fmla="*/ 4422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ECE83034-6321-4AC7-B8FA-87CA024E1D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32941 w 1152"/>
                    <a:gd name="T1" fmla="*/ 55 h 1854"/>
                    <a:gd name="T2" fmla="*/ 19787 w 1152"/>
                    <a:gd name="T3" fmla="*/ 2985 h 1854"/>
                    <a:gd name="T4" fmla="*/ 10280 w 1152"/>
                    <a:gd name="T5" fmla="*/ 10280 h 1854"/>
                    <a:gd name="T6" fmla="*/ 4422 w 1152"/>
                    <a:gd name="T7" fmla="*/ 19068 h 1854"/>
                    <a:gd name="T8" fmla="*/ 2211 w 1152"/>
                    <a:gd name="T9" fmla="*/ 26364 h 1854"/>
                    <a:gd name="T10" fmla="*/ 2211 w 1152"/>
                    <a:gd name="T11" fmla="*/ 27856 h 1854"/>
                    <a:gd name="T12" fmla="*/ 2929 w 1152"/>
                    <a:gd name="T13" fmla="*/ 30786 h 1854"/>
                    <a:gd name="T14" fmla="*/ 4422 w 1152"/>
                    <a:gd name="T15" fmla="*/ 32941 h 1854"/>
                    <a:gd name="T16" fmla="*/ 8069 w 1152"/>
                    <a:gd name="T17" fmla="*/ 33660 h 1854"/>
                    <a:gd name="T18" fmla="*/ 13210 w 1152"/>
                    <a:gd name="T19" fmla="*/ 32223 h 1854"/>
                    <a:gd name="T20" fmla="*/ 14647 w 1152"/>
                    <a:gd name="T21" fmla="*/ 27856 h 1854"/>
                    <a:gd name="T22" fmla="*/ 13928 w 1152"/>
                    <a:gd name="T23" fmla="*/ 26364 h 1854"/>
                    <a:gd name="T24" fmla="*/ 13210 w 1152"/>
                    <a:gd name="T25" fmla="*/ 24927 h 1854"/>
                    <a:gd name="T26" fmla="*/ 12491 w 1152"/>
                    <a:gd name="T27" fmla="*/ 23435 h 1854"/>
                    <a:gd name="T28" fmla="*/ 11717 w 1152"/>
                    <a:gd name="T29" fmla="*/ 21998 h 1854"/>
                    <a:gd name="T30" fmla="*/ 13210 w 1152"/>
                    <a:gd name="T31" fmla="*/ 19068 h 1854"/>
                    <a:gd name="T32" fmla="*/ 17576 w 1152"/>
                    <a:gd name="T33" fmla="*/ 13928 h 1854"/>
                    <a:gd name="T34" fmla="*/ 23434 w 1152"/>
                    <a:gd name="T35" fmla="*/ 9562 h 1854"/>
                    <a:gd name="T36" fmla="*/ 31504 w 1152"/>
                    <a:gd name="T37" fmla="*/ 7351 h 1854"/>
                    <a:gd name="T38" fmla="*/ 39518 w 1152"/>
                    <a:gd name="T39" fmla="*/ 9562 h 1854"/>
                    <a:gd name="T40" fmla="*/ 45377 w 1152"/>
                    <a:gd name="T41" fmla="*/ 13210 h 1854"/>
                    <a:gd name="T42" fmla="*/ 48306 w 1152"/>
                    <a:gd name="T43" fmla="*/ 19068 h 1854"/>
                    <a:gd name="T44" fmla="*/ 49024 w 1152"/>
                    <a:gd name="T45" fmla="*/ 24927 h 1854"/>
                    <a:gd name="T46" fmla="*/ 46869 w 1152"/>
                    <a:gd name="T47" fmla="*/ 37363 h 1854"/>
                    <a:gd name="T48" fmla="*/ 41010 w 1152"/>
                    <a:gd name="T49" fmla="*/ 51236 h 1854"/>
                    <a:gd name="T50" fmla="*/ 32222 w 1152"/>
                    <a:gd name="T51" fmla="*/ 65164 h 1854"/>
                    <a:gd name="T52" fmla="*/ 21997 w 1152"/>
                    <a:gd name="T53" fmla="*/ 77599 h 1854"/>
                    <a:gd name="T54" fmla="*/ 11717 w 1152"/>
                    <a:gd name="T55" fmla="*/ 88543 h 1854"/>
                    <a:gd name="T56" fmla="*/ 2929 w 1152"/>
                    <a:gd name="T57" fmla="*/ 96612 h 1854"/>
                    <a:gd name="T58" fmla="*/ 774 w 1152"/>
                    <a:gd name="T59" fmla="*/ 98049 h 1854"/>
                    <a:gd name="T60" fmla="*/ 55 w 1152"/>
                    <a:gd name="T61" fmla="*/ 99542 h 1854"/>
                    <a:gd name="T62" fmla="*/ 774 w 1152"/>
                    <a:gd name="T63" fmla="*/ 101697 h 1854"/>
                    <a:gd name="T64" fmla="*/ 3703 w 1152"/>
                    <a:gd name="T65" fmla="*/ 102471 h 1854"/>
                    <a:gd name="T66" fmla="*/ 6632 w 1152"/>
                    <a:gd name="T67" fmla="*/ 101697 h 1854"/>
                    <a:gd name="T68" fmla="*/ 8788 w 1152"/>
                    <a:gd name="T69" fmla="*/ 100979 h 1854"/>
                    <a:gd name="T70" fmla="*/ 37362 w 1152"/>
                    <a:gd name="T71" fmla="*/ 100979 h 1854"/>
                    <a:gd name="T72" fmla="*/ 44658 w 1152"/>
                    <a:gd name="T73" fmla="*/ 101697 h 1854"/>
                    <a:gd name="T74" fmla="*/ 52672 w 1152"/>
                    <a:gd name="T75" fmla="*/ 101697 h 1854"/>
                    <a:gd name="T76" fmla="*/ 54165 w 1152"/>
                    <a:gd name="T77" fmla="*/ 100979 h 1854"/>
                    <a:gd name="T78" fmla="*/ 56375 w 1152"/>
                    <a:gd name="T79" fmla="*/ 98768 h 1854"/>
                    <a:gd name="T80" fmla="*/ 61460 w 1152"/>
                    <a:gd name="T81" fmla="*/ 90035 h 1854"/>
                    <a:gd name="T82" fmla="*/ 63671 w 1152"/>
                    <a:gd name="T83" fmla="*/ 86332 h 1854"/>
                    <a:gd name="T84" fmla="*/ 62234 w 1152"/>
                    <a:gd name="T85" fmla="*/ 84177 h 1854"/>
                    <a:gd name="T86" fmla="*/ 60023 w 1152"/>
                    <a:gd name="T87" fmla="*/ 83403 h 1854"/>
                    <a:gd name="T88" fmla="*/ 57094 w 1152"/>
                    <a:gd name="T89" fmla="*/ 84177 h 1854"/>
                    <a:gd name="T90" fmla="*/ 55602 w 1152"/>
                    <a:gd name="T91" fmla="*/ 86332 h 1854"/>
                    <a:gd name="T92" fmla="*/ 52672 w 1152"/>
                    <a:gd name="T93" fmla="*/ 91472 h 1854"/>
                    <a:gd name="T94" fmla="*/ 50517 w 1152"/>
                    <a:gd name="T95" fmla="*/ 92965 h 1854"/>
                    <a:gd name="T96" fmla="*/ 49024 w 1152"/>
                    <a:gd name="T97" fmla="*/ 93683 h 1854"/>
                    <a:gd name="T98" fmla="*/ 25645 w 1152"/>
                    <a:gd name="T99" fmla="*/ 93683 h 1854"/>
                    <a:gd name="T100" fmla="*/ 16139 w 1152"/>
                    <a:gd name="T101" fmla="*/ 92965 h 1854"/>
                    <a:gd name="T102" fmla="*/ 24153 w 1152"/>
                    <a:gd name="T103" fmla="*/ 84895 h 1854"/>
                    <a:gd name="T104" fmla="*/ 33659 w 1152"/>
                    <a:gd name="T105" fmla="*/ 74670 h 1854"/>
                    <a:gd name="T106" fmla="*/ 42447 w 1152"/>
                    <a:gd name="T107" fmla="*/ 62953 h 1854"/>
                    <a:gd name="T108" fmla="*/ 50517 w 1152"/>
                    <a:gd name="T109" fmla="*/ 50517 h 1854"/>
                    <a:gd name="T110" fmla="*/ 55602 w 1152"/>
                    <a:gd name="T111" fmla="*/ 38081 h 1854"/>
                    <a:gd name="T112" fmla="*/ 57812 w 1152"/>
                    <a:gd name="T113" fmla="*/ 24927 h 1854"/>
                    <a:gd name="T114" fmla="*/ 57094 w 1152"/>
                    <a:gd name="T115" fmla="*/ 15420 h 1854"/>
                    <a:gd name="T116" fmla="*/ 52672 w 1152"/>
                    <a:gd name="T117" fmla="*/ 7351 h 1854"/>
                    <a:gd name="T118" fmla="*/ 44658 w 1152"/>
                    <a:gd name="T119" fmla="*/ 2211 h 1854"/>
                    <a:gd name="T120" fmla="*/ 32941 w 1152"/>
                    <a:gd name="T121" fmla="*/ 55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A6E0B5D2-605E-425B-934D-26C3932EE7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1492 w 1192"/>
                    <a:gd name="T1" fmla="*/ 774 h 1034"/>
                    <a:gd name="T2" fmla="*/ 1492 w 1192"/>
                    <a:gd name="T3" fmla="*/ 5914 h 1034"/>
                    <a:gd name="T4" fmla="*/ 10999 w 1192"/>
                    <a:gd name="T5" fmla="*/ 8125 h 1034"/>
                    <a:gd name="T6" fmla="*/ 27082 w 1192"/>
                    <a:gd name="T7" fmla="*/ 28575 h 1034"/>
                    <a:gd name="T8" fmla="*/ 23435 w 1192"/>
                    <a:gd name="T9" fmla="*/ 33715 h 1034"/>
                    <a:gd name="T10" fmla="*/ 15365 w 1192"/>
                    <a:gd name="T11" fmla="*/ 43940 h 1034"/>
                    <a:gd name="T12" fmla="*/ 10280 w 1192"/>
                    <a:gd name="T13" fmla="*/ 46869 h 1034"/>
                    <a:gd name="T14" fmla="*/ 2929 w 1192"/>
                    <a:gd name="T15" fmla="*/ 50517 h 1034"/>
                    <a:gd name="T16" fmla="*/ 4422 w 1192"/>
                    <a:gd name="T17" fmla="*/ 53446 h 1034"/>
                    <a:gd name="T18" fmla="*/ 23435 w 1192"/>
                    <a:gd name="T19" fmla="*/ 54164 h 1034"/>
                    <a:gd name="T20" fmla="*/ 29293 w 1192"/>
                    <a:gd name="T21" fmla="*/ 53446 h 1034"/>
                    <a:gd name="T22" fmla="*/ 30730 w 1192"/>
                    <a:gd name="T23" fmla="*/ 49080 h 1034"/>
                    <a:gd name="T24" fmla="*/ 23435 w 1192"/>
                    <a:gd name="T25" fmla="*/ 46869 h 1034"/>
                    <a:gd name="T26" fmla="*/ 24153 w 1192"/>
                    <a:gd name="T27" fmla="*/ 44658 h 1034"/>
                    <a:gd name="T28" fmla="*/ 28575 w 1192"/>
                    <a:gd name="T29" fmla="*/ 38799 h 1034"/>
                    <a:gd name="T30" fmla="*/ 34433 w 1192"/>
                    <a:gd name="T31" fmla="*/ 39573 h 1034"/>
                    <a:gd name="T32" fmla="*/ 40237 w 1192"/>
                    <a:gd name="T33" fmla="*/ 46869 h 1034"/>
                    <a:gd name="T34" fmla="*/ 40237 w 1192"/>
                    <a:gd name="T35" fmla="*/ 50517 h 1034"/>
                    <a:gd name="T36" fmla="*/ 37307 w 1192"/>
                    <a:gd name="T37" fmla="*/ 52009 h 1034"/>
                    <a:gd name="T38" fmla="*/ 38081 w 1192"/>
                    <a:gd name="T39" fmla="*/ 55657 h 1034"/>
                    <a:gd name="T40" fmla="*/ 60023 w 1192"/>
                    <a:gd name="T41" fmla="*/ 57094 h 1034"/>
                    <a:gd name="T42" fmla="*/ 65882 w 1192"/>
                    <a:gd name="T43" fmla="*/ 54164 h 1034"/>
                    <a:gd name="T44" fmla="*/ 60742 w 1192"/>
                    <a:gd name="T45" fmla="*/ 51235 h 1034"/>
                    <a:gd name="T46" fmla="*/ 53446 w 1192"/>
                    <a:gd name="T47" fmla="*/ 49798 h 1034"/>
                    <a:gd name="T48" fmla="*/ 49025 w 1192"/>
                    <a:gd name="T49" fmla="*/ 45432 h 1034"/>
                    <a:gd name="T50" fmla="*/ 35870 w 1192"/>
                    <a:gd name="T51" fmla="*/ 28575 h 1034"/>
                    <a:gd name="T52" fmla="*/ 46095 w 1192"/>
                    <a:gd name="T53" fmla="*/ 14702 h 1034"/>
                    <a:gd name="T54" fmla="*/ 54165 w 1192"/>
                    <a:gd name="T55" fmla="*/ 10999 h 1034"/>
                    <a:gd name="T56" fmla="*/ 64390 w 1192"/>
                    <a:gd name="T57" fmla="*/ 10280 h 1034"/>
                    <a:gd name="T58" fmla="*/ 62179 w 1192"/>
                    <a:gd name="T59" fmla="*/ 4422 h 1034"/>
                    <a:gd name="T60" fmla="*/ 35870 w 1192"/>
                    <a:gd name="T61" fmla="*/ 5195 h 1034"/>
                    <a:gd name="T62" fmla="*/ 35870 w 1192"/>
                    <a:gd name="T63" fmla="*/ 10280 h 1034"/>
                    <a:gd name="T64" fmla="*/ 38081 w 1192"/>
                    <a:gd name="T65" fmla="*/ 11772 h 1034"/>
                    <a:gd name="T66" fmla="*/ 34433 w 1192"/>
                    <a:gd name="T67" fmla="*/ 17631 h 1034"/>
                    <a:gd name="T68" fmla="*/ 27801 w 1192"/>
                    <a:gd name="T69" fmla="*/ 16857 h 1034"/>
                    <a:gd name="T70" fmla="*/ 22716 w 1192"/>
                    <a:gd name="T71" fmla="*/ 9562 h 1034"/>
                    <a:gd name="T72" fmla="*/ 23435 w 1192"/>
                    <a:gd name="T73" fmla="*/ 7351 h 1034"/>
                    <a:gd name="T74" fmla="*/ 29293 w 1192"/>
                    <a:gd name="T75" fmla="*/ 5914 h 1034"/>
                    <a:gd name="T76" fmla="*/ 30012 w 1192"/>
                    <a:gd name="T77" fmla="*/ 2266 h 1034"/>
                    <a:gd name="T78" fmla="*/ 27082 w 1192"/>
                    <a:gd name="T79" fmla="*/ 55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4D775156-217A-426C-87BA-2796370422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40236 w 1086"/>
                    <a:gd name="T1" fmla="*/ 774 h 1814"/>
                    <a:gd name="T2" fmla="*/ 18294 w 1086"/>
                    <a:gd name="T3" fmla="*/ 1492 h 1814"/>
                    <a:gd name="T4" fmla="*/ 7351 w 1086"/>
                    <a:gd name="T5" fmla="*/ 5140 h 1814"/>
                    <a:gd name="T6" fmla="*/ 5859 w 1086"/>
                    <a:gd name="T7" fmla="*/ 21942 h 1814"/>
                    <a:gd name="T8" fmla="*/ 3703 w 1086"/>
                    <a:gd name="T9" fmla="*/ 37307 h 1814"/>
                    <a:gd name="T10" fmla="*/ 3703 w 1086"/>
                    <a:gd name="T11" fmla="*/ 43166 h 1814"/>
                    <a:gd name="T12" fmla="*/ 8069 w 1086"/>
                    <a:gd name="T13" fmla="*/ 51235 h 1814"/>
                    <a:gd name="T14" fmla="*/ 16857 w 1086"/>
                    <a:gd name="T15" fmla="*/ 49743 h 1814"/>
                    <a:gd name="T16" fmla="*/ 30730 w 1086"/>
                    <a:gd name="T17" fmla="*/ 47588 h 1814"/>
                    <a:gd name="T18" fmla="*/ 46869 w 1086"/>
                    <a:gd name="T19" fmla="*/ 53446 h 1814"/>
                    <a:gd name="T20" fmla="*/ 51235 w 1086"/>
                    <a:gd name="T21" fmla="*/ 65882 h 1814"/>
                    <a:gd name="T22" fmla="*/ 43939 w 1086"/>
                    <a:gd name="T23" fmla="*/ 84121 h 1814"/>
                    <a:gd name="T24" fmla="*/ 20505 w 1086"/>
                    <a:gd name="T25" fmla="*/ 92909 h 1814"/>
                    <a:gd name="T26" fmla="*/ 11717 w 1086"/>
                    <a:gd name="T27" fmla="*/ 91472 h 1814"/>
                    <a:gd name="T28" fmla="*/ 8069 w 1086"/>
                    <a:gd name="T29" fmla="*/ 87824 h 1814"/>
                    <a:gd name="T30" fmla="*/ 11717 w 1086"/>
                    <a:gd name="T31" fmla="*/ 84895 h 1814"/>
                    <a:gd name="T32" fmla="*/ 15365 w 1086"/>
                    <a:gd name="T33" fmla="*/ 80473 h 1814"/>
                    <a:gd name="T34" fmla="*/ 9562 w 1086"/>
                    <a:gd name="T35" fmla="*/ 75388 h 1814"/>
                    <a:gd name="T36" fmla="*/ 2929 w 1086"/>
                    <a:gd name="T37" fmla="*/ 78318 h 1814"/>
                    <a:gd name="T38" fmla="*/ 55 w 1086"/>
                    <a:gd name="T39" fmla="*/ 86332 h 1814"/>
                    <a:gd name="T40" fmla="*/ 8788 w 1086"/>
                    <a:gd name="T41" fmla="*/ 98768 h 1814"/>
                    <a:gd name="T42" fmla="*/ 20505 w 1086"/>
                    <a:gd name="T43" fmla="*/ 100260 h 1814"/>
                    <a:gd name="T44" fmla="*/ 50517 w 1086"/>
                    <a:gd name="T45" fmla="*/ 89261 h 1814"/>
                    <a:gd name="T46" fmla="*/ 60023 w 1086"/>
                    <a:gd name="T47" fmla="*/ 66600 h 1814"/>
                    <a:gd name="T48" fmla="*/ 53446 w 1086"/>
                    <a:gd name="T49" fmla="*/ 48306 h 1814"/>
                    <a:gd name="T50" fmla="*/ 31504 w 1086"/>
                    <a:gd name="T51" fmla="*/ 39518 h 1814"/>
                    <a:gd name="T52" fmla="*/ 19787 w 1086"/>
                    <a:gd name="T53" fmla="*/ 41010 h 1814"/>
                    <a:gd name="T54" fmla="*/ 11717 w 1086"/>
                    <a:gd name="T55" fmla="*/ 42447 h 1814"/>
                    <a:gd name="T56" fmla="*/ 21997 w 1086"/>
                    <a:gd name="T57" fmla="*/ 9506 h 1814"/>
                    <a:gd name="T58" fmla="*/ 48306 w 1086"/>
                    <a:gd name="T59" fmla="*/ 8788 h 1814"/>
                    <a:gd name="T60" fmla="*/ 54164 w 1086"/>
                    <a:gd name="T61" fmla="*/ 4422 h 1814"/>
                    <a:gd name="T62" fmla="*/ 47587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230E94F5-A912-42AF-BE58-52B1300A15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7801 w 2595"/>
                    <a:gd name="T1" fmla="*/ 55 h 2595"/>
                    <a:gd name="T2" fmla="*/ 0 w 2595"/>
                    <a:gd name="T3" fmla="*/ 27856 h 2595"/>
                    <a:gd name="T4" fmla="*/ 0 w 2595"/>
                    <a:gd name="T5" fmla="*/ 113414 h 2595"/>
                    <a:gd name="T6" fmla="*/ 27801 w 2595"/>
                    <a:gd name="T7" fmla="*/ 143426 h 2595"/>
                    <a:gd name="T8" fmla="*/ 113414 w 2595"/>
                    <a:gd name="T9" fmla="*/ 143426 h 2595"/>
                    <a:gd name="T10" fmla="*/ 143371 w 2595"/>
                    <a:gd name="T11" fmla="*/ 113414 h 2595"/>
                    <a:gd name="T12" fmla="*/ 143371 w 2595"/>
                    <a:gd name="T13" fmla="*/ 27856 h 2595"/>
                    <a:gd name="T14" fmla="*/ 113414 w 2595"/>
                    <a:gd name="T15" fmla="*/ 55 h 2595"/>
                    <a:gd name="T16" fmla="*/ 27801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23EBDC42-9C70-4103-9B0F-419C486CEE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7801 w 2595"/>
                    <a:gd name="T1" fmla="*/ 55 h 2595"/>
                    <a:gd name="T2" fmla="*/ 0 w 2595"/>
                    <a:gd name="T3" fmla="*/ 30730 h 2595"/>
                    <a:gd name="T4" fmla="*/ 0 w 2595"/>
                    <a:gd name="T5" fmla="*/ 115625 h 2595"/>
                    <a:gd name="T6" fmla="*/ 27801 w 2595"/>
                    <a:gd name="T7" fmla="*/ 143426 h 2595"/>
                    <a:gd name="T8" fmla="*/ 113414 w 2595"/>
                    <a:gd name="T9" fmla="*/ 143426 h 2595"/>
                    <a:gd name="T10" fmla="*/ 143371 w 2595"/>
                    <a:gd name="T11" fmla="*/ 115625 h 2595"/>
                    <a:gd name="T12" fmla="*/ 143371 w 2595"/>
                    <a:gd name="T13" fmla="*/ 30730 h 2595"/>
                    <a:gd name="T14" fmla="*/ 113414 w 2595"/>
                    <a:gd name="T15" fmla="*/ 55 h 2595"/>
                    <a:gd name="T16" fmla="*/ 27801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9780917A-EEBB-4A0D-86AF-2305D36F01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7801 w 2595"/>
                    <a:gd name="T1" fmla="*/ 0 h 6129"/>
                    <a:gd name="T2" fmla="*/ 0 w 2595"/>
                    <a:gd name="T3" fmla="*/ 30730 h 6129"/>
                    <a:gd name="T4" fmla="*/ 0 w 2595"/>
                    <a:gd name="T5" fmla="*/ 310894 h 6129"/>
                    <a:gd name="T6" fmla="*/ 27801 w 2595"/>
                    <a:gd name="T7" fmla="*/ 338695 h 6129"/>
                    <a:gd name="T8" fmla="*/ 113414 w 2595"/>
                    <a:gd name="T9" fmla="*/ 338695 h 6129"/>
                    <a:gd name="T10" fmla="*/ 143371 w 2595"/>
                    <a:gd name="T11" fmla="*/ 310894 h 6129"/>
                    <a:gd name="T12" fmla="*/ 143371 w 2595"/>
                    <a:gd name="T13" fmla="*/ 30730 h 6129"/>
                    <a:gd name="T14" fmla="*/ 113414 w 2595"/>
                    <a:gd name="T15" fmla="*/ 0 h 6129"/>
                    <a:gd name="T16" fmla="*/ 27801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94991464-7971-4F9D-AC58-631A47828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55 w 5030"/>
                <a:gd name="T1" fmla="*/ 55 h 34360"/>
                <a:gd name="T2" fmla="*/ 55 w 5030"/>
                <a:gd name="T3" fmla="*/ 1899022 h 34360"/>
                <a:gd name="T4" fmla="*/ 278008 w 5030"/>
                <a:gd name="T5" fmla="*/ 1899022 h 34360"/>
                <a:gd name="T6" fmla="*/ 278008 w 5030"/>
                <a:gd name="T7" fmla="*/ 55 h 34360"/>
                <a:gd name="T8" fmla="*/ 55 w 5030"/>
                <a:gd name="T9" fmla="*/ 55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D0DD6346-974B-4965-A89C-3C16BE0E8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55 h 34360"/>
                <a:gd name="T2" fmla="*/ 0 w 728"/>
                <a:gd name="T3" fmla="*/ 1899022 h 34360"/>
                <a:gd name="T4" fmla="*/ 40237 w 728"/>
                <a:gd name="T5" fmla="*/ 1899022 h 34360"/>
                <a:gd name="T6" fmla="*/ 40237 w 728"/>
                <a:gd name="T7" fmla="*/ 55 h 34360"/>
                <a:gd name="T8" fmla="*/ 0 w 728"/>
                <a:gd name="T9" fmla="*/ 55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2DBD83F2-87AB-47A7-A0AA-5054A8108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55 h 160"/>
                <a:gd name="T2" fmla="*/ 0 w 3309"/>
                <a:gd name="T3" fmla="*/ 8788 h 160"/>
                <a:gd name="T4" fmla="*/ 182888 w 3309"/>
                <a:gd name="T5" fmla="*/ 8788 h 160"/>
                <a:gd name="T6" fmla="*/ 182888 w 3309"/>
                <a:gd name="T7" fmla="*/ 55 h 160"/>
                <a:gd name="T8" fmla="*/ 0 w 3309"/>
                <a:gd name="T9" fmla="*/ 5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9F26A751-57EB-485D-87B7-2D4F40708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16FAD347-A2F4-49E1-9946-0E5B58D26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55 w 2211"/>
                <a:gd name="T1" fmla="*/ 0 h 226"/>
                <a:gd name="T2" fmla="*/ 55 w 2211"/>
                <a:gd name="T3" fmla="*/ 12436 h 226"/>
                <a:gd name="T4" fmla="*/ 122202 w 2211"/>
                <a:gd name="T5" fmla="*/ 12436 h 226"/>
                <a:gd name="T6" fmla="*/ 122202 w 2211"/>
                <a:gd name="T7" fmla="*/ 0 h 226"/>
                <a:gd name="T8" fmla="*/ 55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7CCF50AA-1212-41B9-8365-0295FCB70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B0A6F1E2-61FE-45C9-8875-ACA62EBF5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55 w 2211"/>
                <a:gd name="T1" fmla="*/ 0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0 h 173"/>
                <a:gd name="T8" fmla="*/ 55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166F40D4-5BFD-4C36-B684-AD2F5157E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A5486E40-667F-4D08-809E-2AA824FB8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60D773CE-C75B-4BCC-A2D8-238A2A763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6156BD9F-C50F-44A0-979F-6E98CBC62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55 w 2211"/>
                <a:gd name="T1" fmla="*/ 0 h 226"/>
                <a:gd name="T2" fmla="*/ 55 w 2211"/>
                <a:gd name="T3" fmla="*/ 12436 h 226"/>
                <a:gd name="T4" fmla="*/ 122202 w 2211"/>
                <a:gd name="T5" fmla="*/ 12436 h 226"/>
                <a:gd name="T6" fmla="*/ 122202 w 2211"/>
                <a:gd name="T7" fmla="*/ 0 h 226"/>
                <a:gd name="T8" fmla="*/ 55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E6D34461-61F8-4665-A660-60CE39C97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00565CA8-61C3-4FDD-9697-02881061B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55 w 2211"/>
                <a:gd name="T1" fmla="*/ 55 h 226"/>
                <a:gd name="T2" fmla="*/ 55 w 2211"/>
                <a:gd name="T3" fmla="*/ 12491 h 226"/>
                <a:gd name="T4" fmla="*/ 122202 w 2211"/>
                <a:gd name="T5" fmla="*/ 12491 h 226"/>
                <a:gd name="T6" fmla="*/ 122202 w 2211"/>
                <a:gd name="T7" fmla="*/ 55 h 226"/>
                <a:gd name="T8" fmla="*/ 55 w 2211"/>
                <a:gd name="T9" fmla="*/ 55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5E2583EB-3E41-48E9-AE55-850616E34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55 w 2211"/>
                <a:gd name="T1" fmla="*/ 55 h 160"/>
                <a:gd name="T2" fmla="*/ 55 w 2211"/>
                <a:gd name="T3" fmla="*/ 8843 h 160"/>
                <a:gd name="T4" fmla="*/ 122202 w 2211"/>
                <a:gd name="T5" fmla="*/ 8843 h 160"/>
                <a:gd name="T6" fmla="*/ 122202 w 2211"/>
                <a:gd name="T7" fmla="*/ 55 h 160"/>
                <a:gd name="T8" fmla="*/ 55 w 2211"/>
                <a:gd name="T9" fmla="*/ 5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A41AAA2F-B623-4D01-948C-A33EB8F9F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55 w 2211"/>
                <a:gd name="T1" fmla="*/ 0 h 160"/>
                <a:gd name="T2" fmla="*/ 55 w 2211"/>
                <a:gd name="T3" fmla="*/ 8788 h 160"/>
                <a:gd name="T4" fmla="*/ 122202 w 2211"/>
                <a:gd name="T5" fmla="*/ 8788 h 160"/>
                <a:gd name="T6" fmla="*/ 122202 w 2211"/>
                <a:gd name="T7" fmla="*/ 0 h 160"/>
                <a:gd name="T8" fmla="*/ 55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7CAEEECD-D394-4681-9056-39F12417B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55 w 2211"/>
                <a:gd name="T1" fmla="*/ 0 h 160"/>
                <a:gd name="T2" fmla="*/ 55 w 2211"/>
                <a:gd name="T3" fmla="*/ 8788 h 160"/>
                <a:gd name="T4" fmla="*/ 122202 w 2211"/>
                <a:gd name="T5" fmla="*/ 8788 h 160"/>
                <a:gd name="T6" fmla="*/ 122202 w 2211"/>
                <a:gd name="T7" fmla="*/ 0 h 160"/>
                <a:gd name="T8" fmla="*/ 55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E96D66C7-9461-4449-B3CB-540195052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55 w 2211"/>
                <a:gd name="T1" fmla="*/ 0 h 173"/>
                <a:gd name="T2" fmla="*/ 55 w 2211"/>
                <a:gd name="T3" fmla="*/ 9507 h 173"/>
                <a:gd name="T4" fmla="*/ 122202 w 2211"/>
                <a:gd name="T5" fmla="*/ 9507 h 173"/>
                <a:gd name="T6" fmla="*/ 122202 w 2211"/>
                <a:gd name="T7" fmla="*/ 0 h 173"/>
                <a:gd name="T8" fmla="*/ 55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4E01E979-F88F-4A2B-80BF-439655423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55 w 2211"/>
                <a:gd name="T1" fmla="*/ 55 h 226"/>
                <a:gd name="T2" fmla="*/ 55 w 2211"/>
                <a:gd name="T3" fmla="*/ 12491 h 226"/>
                <a:gd name="T4" fmla="*/ 122202 w 2211"/>
                <a:gd name="T5" fmla="*/ 12491 h 226"/>
                <a:gd name="T6" fmla="*/ 122202 w 2211"/>
                <a:gd name="T7" fmla="*/ 55 h 226"/>
                <a:gd name="T8" fmla="*/ 55 w 2211"/>
                <a:gd name="T9" fmla="*/ 55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847A5D3D-697D-4EBA-920A-5D8945423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12436 h 226"/>
                <a:gd name="T4" fmla="*/ 182888 w 3309"/>
                <a:gd name="T5" fmla="*/ 12436 h 226"/>
                <a:gd name="T6" fmla="*/ 182888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081A7D28-C758-4E3C-A3B1-A241FE780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9562 h 173"/>
                <a:gd name="T4" fmla="*/ 182888 w 3309"/>
                <a:gd name="T5" fmla="*/ 9562 h 173"/>
                <a:gd name="T6" fmla="*/ 182888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52AD205B-C43A-4EE7-9F0F-71562E58D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8788 h 160"/>
                <a:gd name="T4" fmla="*/ 182888 w 3309"/>
                <a:gd name="T5" fmla="*/ 8788 h 160"/>
                <a:gd name="T6" fmla="*/ 182888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7A423588-C18E-46E8-86AC-A9710BAD0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55 h 173"/>
                <a:gd name="T2" fmla="*/ 0 w 3309"/>
                <a:gd name="T3" fmla="*/ 9562 h 173"/>
                <a:gd name="T4" fmla="*/ 182888 w 3309"/>
                <a:gd name="T5" fmla="*/ 9562 h 173"/>
                <a:gd name="T6" fmla="*/ 182888 w 3309"/>
                <a:gd name="T7" fmla="*/ 55 h 173"/>
                <a:gd name="T8" fmla="*/ 0 w 3309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636B0D15-167C-4D7E-B386-02443E67EB63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AE8BAD56-373A-488E-8CE9-084C36ECC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12436 w 5189"/>
                <a:gd name="T3" fmla="*/ 182888 h 13466"/>
                <a:gd name="T4" fmla="*/ 203172 w 5189"/>
                <a:gd name="T5" fmla="*/ 744211 h 13466"/>
                <a:gd name="T6" fmla="*/ 207041 w 5189"/>
                <a:gd name="T7" fmla="*/ 743934 h 13466"/>
                <a:gd name="T8" fmla="*/ 286796 w 5189"/>
                <a:gd name="T9" fmla="*/ 414801 h 13466"/>
                <a:gd name="T10" fmla="*/ 286796 w 5189"/>
                <a:gd name="T11" fmla="*/ 414801 h 13466"/>
                <a:gd name="T12" fmla="*/ 210744 w 5189"/>
                <a:gd name="T13" fmla="*/ 453214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7FC2B4F9-D59B-4808-B870-6418EA1E166E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C0148564-6314-4BCB-B454-1EFFBA0F68CB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6B4EC9DA-D926-4E15-9D98-129D7648B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182335 w 4461"/>
                <a:gd name="T1" fmla="*/ 0 h 4053"/>
                <a:gd name="T2" fmla="*/ 170508 w 4461"/>
                <a:gd name="T3" fmla="*/ 32333 h 4053"/>
                <a:gd name="T4" fmla="*/ 154314 w 4461"/>
                <a:gd name="T5" fmla="*/ 74835 h 4053"/>
                <a:gd name="T6" fmla="*/ 96114 w 4461"/>
                <a:gd name="T7" fmla="*/ 38855 h 4053"/>
                <a:gd name="T8" fmla="*/ 84895 w 4461"/>
                <a:gd name="T9" fmla="*/ 50627 h 4053"/>
                <a:gd name="T10" fmla="*/ 78428 w 4461"/>
                <a:gd name="T11" fmla="*/ 167855 h 4053"/>
                <a:gd name="T12" fmla="*/ 70248 w 4461"/>
                <a:gd name="T13" fmla="*/ 166197 h 4053"/>
                <a:gd name="T14" fmla="*/ 11662 w 4461"/>
                <a:gd name="T15" fmla="*/ 133256 h 4053"/>
                <a:gd name="T16" fmla="*/ 5914 w 4461"/>
                <a:gd name="T17" fmla="*/ 160338 h 4053"/>
                <a:gd name="T18" fmla="*/ 55 w 4461"/>
                <a:gd name="T19" fmla="*/ 187420 h 4053"/>
                <a:gd name="T20" fmla="*/ 36589 w 4461"/>
                <a:gd name="T21" fmla="*/ 223954 h 4053"/>
                <a:gd name="T22" fmla="*/ 209970 w 4461"/>
                <a:gd name="T23" fmla="*/ 205659 h 4053"/>
                <a:gd name="T24" fmla="*/ 243630 w 4461"/>
                <a:gd name="T25" fmla="*/ 74725 h 4053"/>
                <a:gd name="T26" fmla="*/ 182335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52CD0E98-C2BD-4F31-BED5-38975C76C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199193 w 3919"/>
                <a:gd name="T1" fmla="*/ 55 h 2359"/>
                <a:gd name="T2" fmla="*/ 194606 w 3919"/>
                <a:gd name="T3" fmla="*/ 1216 h 2359"/>
                <a:gd name="T4" fmla="*/ 5859 w 3919"/>
                <a:gd name="T5" fmla="*/ 22384 h 2359"/>
                <a:gd name="T6" fmla="*/ 55 w 3919"/>
                <a:gd name="T7" fmla="*/ 28243 h 2359"/>
                <a:gd name="T8" fmla="*/ 8788 w 3919"/>
                <a:gd name="T9" fmla="*/ 123363 h 2359"/>
                <a:gd name="T10" fmla="*/ 15365 w 3919"/>
                <a:gd name="T11" fmla="*/ 130382 h 2359"/>
                <a:gd name="T12" fmla="*/ 18294 w 3919"/>
                <a:gd name="T13" fmla="*/ 129221 h 2359"/>
                <a:gd name="T14" fmla="*/ 209971 w 3919"/>
                <a:gd name="T15" fmla="*/ 107998 h 2359"/>
                <a:gd name="T16" fmla="*/ 216548 w 3919"/>
                <a:gd name="T17" fmla="*/ 98491 h 2359"/>
                <a:gd name="T18" fmla="*/ 207041 w 3919"/>
                <a:gd name="T19" fmla="*/ 7019 h 2359"/>
                <a:gd name="T20" fmla="*/ 199193 w 3919"/>
                <a:gd name="T21" fmla="*/ 55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EF5434A8-1F64-4DF4-9A7E-FE747E95249D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08836 w 3866"/>
                <a:gd name="T1" fmla="*/ 0 h 1398"/>
                <a:gd name="T2" fmla="*/ 56 w 3866"/>
                <a:gd name="T3" fmla="*/ 24155 h 1398"/>
                <a:gd name="T4" fmla="*/ 5909 w 3866"/>
                <a:gd name="T5" fmla="*/ 70253 h 1398"/>
                <a:gd name="T6" fmla="*/ 12544 w 3866"/>
                <a:gd name="T7" fmla="*/ 77273 h 1398"/>
                <a:gd name="T8" fmla="*/ 15498 w 3866"/>
                <a:gd name="T9" fmla="*/ 76112 h 1398"/>
                <a:gd name="T10" fmla="*/ 208836 w 3866"/>
                <a:gd name="T11" fmla="*/ 54887 h 1398"/>
                <a:gd name="T12" fmla="*/ 215470 w 3866"/>
                <a:gd name="T13" fmla="*/ 45380 h 1398"/>
                <a:gd name="T14" fmla="*/ 20883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45E98CB2-75B5-4CB8-BAC5-6665174EF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145636 w 4342"/>
                <a:gd name="T1" fmla="*/ 55 h 4381"/>
                <a:gd name="T2" fmla="*/ 5914 w 4342"/>
                <a:gd name="T3" fmla="*/ 170508 h 4381"/>
                <a:gd name="T4" fmla="*/ 156469 w 4342"/>
                <a:gd name="T5" fmla="*/ 242083 h 4381"/>
                <a:gd name="T6" fmla="*/ 239982 w 4342"/>
                <a:gd name="T7" fmla="*/ 204112 h 4381"/>
                <a:gd name="T8" fmla="*/ 145636 w 4342"/>
                <a:gd name="T9" fmla="*/ 55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7916E058-5480-499A-9F36-56DF76CF4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121484 w 6447"/>
                <a:gd name="T1" fmla="*/ 55 h 15447"/>
                <a:gd name="T2" fmla="*/ 55 w 6447"/>
                <a:gd name="T3" fmla="*/ 817167 h 15447"/>
                <a:gd name="T4" fmla="*/ 234124 w 6447"/>
                <a:gd name="T5" fmla="*/ 853701 h 15447"/>
                <a:gd name="T6" fmla="*/ 356271 w 6447"/>
                <a:gd name="T7" fmla="*/ 33715 h 15447"/>
                <a:gd name="T8" fmla="*/ 121484 w 6447"/>
                <a:gd name="T9" fmla="*/ 55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F25FB910-EFB8-482C-9D04-B73CB9849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121483 w 4409"/>
                <a:gd name="T1" fmla="*/ 55 h 15169"/>
                <a:gd name="T2" fmla="*/ 55 w 4409"/>
                <a:gd name="T3" fmla="*/ 820097 h 15169"/>
                <a:gd name="T4" fmla="*/ 121483 w 4409"/>
                <a:gd name="T5" fmla="*/ 838336 h 15169"/>
                <a:gd name="T6" fmla="*/ 243630 w 4409"/>
                <a:gd name="T7" fmla="*/ 18350 h 15169"/>
                <a:gd name="T8" fmla="*/ 121483 w 4409"/>
                <a:gd name="T9" fmla="*/ 55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4F6C2AE0-62F1-40B1-88A7-D0CABD56B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142984 w 4348"/>
                <a:gd name="T1" fmla="*/ 0 h 4380"/>
                <a:gd name="T2" fmla="*/ 5472 w 4348"/>
                <a:gd name="T3" fmla="*/ 170453 h 4380"/>
                <a:gd name="T4" fmla="*/ 156414 w 4348"/>
                <a:gd name="T5" fmla="*/ 242083 h 4380"/>
                <a:gd name="T6" fmla="*/ 240259 w 4348"/>
                <a:gd name="T7" fmla="*/ 204112 h 4380"/>
                <a:gd name="T8" fmla="*/ 142984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7145A7F9-E3B2-4CC8-BA60-218F58B06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46095 w 1443"/>
                <a:gd name="T1" fmla="*/ 0 h 1398"/>
                <a:gd name="T2" fmla="*/ 0 w 1443"/>
                <a:gd name="T3" fmla="*/ 57812 h 1398"/>
                <a:gd name="T4" fmla="*/ 36589 w 1443"/>
                <a:gd name="T5" fmla="*/ 76106 h 1398"/>
                <a:gd name="T6" fmla="*/ 48859 w 1443"/>
                <a:gd name="T7" fmla="*/ 77212 h 1398"/>
                <a:gd name="T8" fmla="*/ 79755 w 1443"/>
                <a:gd name="T9" fmla="*/ 70248 h 1398"/>
                <a:gd name="T10" fmla="*/ 46095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0F03648D-012B-40F6-ADDE-BC95BBD44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55 h 17432"/>
                <a:gd name="T2" fmla="*/ 0 w 14070"/>
                <a:gd name="T3" fmla="*/ 758636 h 17432"/>
                <a:gd name="T4" fmla="*/ 171171 w 14070"/>
                <a:gd name="T5" fmla="*/ 963467 h 17432"/>
                <a:gd name="T6" fmla="*/ 606423 w 14070"/>
                <a:gd name="T7" fmla="*/ 963467 h 17432"/>
                <a:gd name="T8" fmla="*/ 777594 w 14070"/>
                <a:gd name="T9" fmla="*/ 758636 h 17432"/>
                <a:gd name="T10" fmla="*/ 777594 w 14070"/>
                <a:gd name="T11" fmla="*/ 55 h 17432"/>
                <a:gd name="T12" fmla="*/ 0 w 14070"/>
                <a:gd name="T13" fmla="*/ 55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36F236A3-98F5-4BA2-AAB7-CE00C3DD6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646714 w 13409"/>
                <a:gd name="T1" fmla="*/ 46 h 17432"/>
                <a:gd name="T2" fmla="*/ 646714 w 13409"/>
                <a:gd name="T3" fmla="*/ 575569 h 17432"/>
                <a:gd name="T4" fmla="*/ 472613 w 13409"/>
                <a:gd name="T5" fmla="*/ 745992 h 17432"/>
                <a:gd name="T6" fmla="*/ 39573 w 13409"/>
                <a:gd name="T7" fmla="*/ 745992 h 17432"/>
                <a:gd name="T8" fmla="*/ 55 w 13409"/>
                <a:gd name="T9" fmla="*/ 740499 h 17432"/>
                <a:gd name="T10" fmla="*/ 55 w 13409"/>
                <a:gd name="T11" fmla="*/ 740499 h 17432"/>
                <a:gd name="T12" fmla="*/ 134638 w 13409"/>
                <a:gd name="T13" fmla="*/ 804661 h 17432"/>
                <a:gd name="T14" fmla="*/ 569889 w 13409"/>
                <a:gd name="T15" fmla="*/ 804661 h 17432"/>
                <a:gd name="T16" fmla="*/ 741060 w 13409"/>
                <a:gd name="T17" fmla="*/ 633592 h 17432"/>
                <a:gd name="T18" fmla="*/ 741060 w 13409"/>
                <a:gd name="T19" fmla="*/ 46 h 17432"/>
                <a:gd name="T20" fmla="*/ 646714 w 13409"/>
                <a:gd name="T21" fmla="*/ 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290F2F07-4BC3-4D73-A85D-3675D9A4697E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BB79210C-9F43-47E8-9ED4-AF8645FA124C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DB3B4308-1F7A-419B-8FCF-CBE3E1BBB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55 w 11913"/>
                <a:gd name="T1" fmla="*/ 0 h 13898"/>
                <a:gd name="T2" fmla="*/ 55 w 11913"/>
                <a:gd name="T3" fmla="*/ 599845 h 13898"/>
                <a:gd name="T4" fmla="*/ 146355 w 11913"/>
                <a:gd name="T5" fmla="*/ 768087 h 13898"/>
                <a:gd name="T6" fmla="*/ 512077 w 11913"/>
                <a:gd name="T7" fmla="*/ 768087 h 13898"/>
                <a:gd name="T8" fmla="*/ 658377 w 11913"/>
                <a:gd name="T9" fmla="*/ 599845 h 13898"/>
                <a:gd name="T10" fmla="*/ 658377 w 11913"/>
                <a:gd name="T11" fmla="*/ 0 h 13898"/>
                <a:gd name="T12" fmla="*/ 55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2F754AA9-0AA0-4632-942C-3F993C440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539878 w 11317"/>
                <a:gd name="T1" fmla="*/ 0 h 13898"/>
                <a:gd name="T2" fmla="*/ 539878 w 11317"/>
                <a:gd name="T3" fmla="*/ 544962 h 13898"/>
                <a:gd name="T4" fmla="*/ 396507 w 11317"/>
                <a:gd name="T5" fmla="*/ 706627 h 13898"/>
                <a:gd name="T6" fmla="*/ 33659 w 11317"/>
                <a:gd name="T7" fmla="*/ 706627 h 13898"/>
                <a:gd name="T8" fmla="*/ 0 w 11317"/>
                <a:gd name="T9" fmla="*/ 703697 h 13898"/>
                <a:gd name="T10" fmla="*/ 0 w 11317"/>
                <a:gd name="T11" fmla="*/ 703697 h 13898"/>
                <a:gd name="T12" fmla="*/ 113414 w 11317"/>
                <a:gd name="T13" fmla="*/ 768087 h 13898"/>
                <a:gd name="T14" fmla="*/ 479136 w 11317"/>
                <a:gd name="T15" fmla="*/ 768087 h 13898"/>
                <a:gd name="T16" fmla="*/ 625436 w 11317"/>
                <a:gd name="T17" fmla="*/ 599845 h 13898"/>
                <a:gd name="T18" fmla="*/ 625436 w 11317"/>
                <a:gd name="T19" fmla="*/ 0 h 13898"/>
                <a:gd name="T20" fmla="*/ 539878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98B1D3BD-90C6-4222-A71E-3196008758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95C2B798-0629-4388-A09F-D34D0FC04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3703 w 2040"/>
                  <a:gd name="T1" fmla="*/ 1492 h 1775"/>
                  <a:gd name="T2" fmla="*/ 2985 w 2040"/>
                  <a:gd name="T3" fmla="*/ 10280 h 1775"/>
                  <a:gd name="T4" fmla="*/ 19068 w 2040"/>
                  <a:gd name="T5" fmla="*/ 13928 h 1775"/>
                  <a:gd name="T6" fmla="*/ 46151 w 2040"/>
                  <a:gd name="T7" fmla="*/ 49024 h 1775"/>
                  <a:gd name="T8" fmla="*/ 40292 w 2040"/>
                  <a:gd name="T9" fmla="*/ 57094 h 1775"/>
                  <a:gd name="T10" fmla="*/ 26364 w 2040"/>
                  <a:gd name="T11" fmla="*/ 75388 h 1775"/>
                  <a:gd name="T12" fmla="*/ 17631 w 2040"/>
                  <a:gd name="T13" fmla="*/ 79754 h 1775"/>
                  <a:gd name="T14" fmla="*/ 5195 w 2040"/>
                  <a:gd name="T15" fmla="*/ 86332 h 1775"/>
                  <a:gd name="T16" fmla="*/ 8125 w 2040"/>
                  <a:gd name="T17" fmla="*/ 90753 h 1775"/>
                  <a:gd name="T18" fmla="*/ 21279 w 2040"/>
                  <a:gd name="T19" fmla="*/ 92190 h 1775"/>
                  <a:gd name="T20" fmla="*/ 34433 w 2040"/>
                  <a:gd name="T21" fmla="*/ 92190 h 1775"/>
                  <a:gd name="T22" fmla="*/ 51235 w 2040"/>
                  <a:gd name="T23" fmla="*/ 91472 h 1775"/>
                  <a:gd name="T24" fmla="*/ 52728 w 2040"/>
                  <a:gd name="T25" fmla="*/ 83402 h 1775"/>
                  <a:gd name="T26" fmla="*/ 41010 w 2040"/>
                  <a:gd name="T27" fmla="*/ 80528 h 1775"/>
                  <a:gd name="T28" fmla="*/ 41729 w 2040"/>
                  <a:gd name="T29" fmla="*/ 76107 h 1775"/>
                  <a:gd name="T30" fmla="*/ 49080 w 2040"/>
                  <a:gd name="T31" fmla="*/ 67319 h 1775"/>
                  <a:gd name="T32" fmla="*/ 60023 w 2040"/>
                  <a:gd name="T33" fmla="*/ 67319 h 1775"/>
                  <a:gd name="T34" fmla="*/ 68811 w 2040"/>
                  <a:gd name="T35" fmla="*/ 80528 h 1775"/>
                  <a:gd name="T36" fmla="*/ 69530 w 2040"/>
                  <a:gd name="T37" fmla="*/ 85613 h 1775"/>
                  <a:gd name="T38" fmla="*/ 63671 w 2040"/>
                  <a:gd name="T39" fmla="*/ 88542 h 1775"/>
                  <a:gd name="T40" fmla="*/ 65163 w 2040"/>
                  <a:gd name="T41" fmla="*/ 95838 h 1775"/>
                  <a:gd name="T42" fmla="*/ 79810 w 2040"/>
                  <a:gd name="T43" fmla="*/ 97330 h 1775"/>
                  <a:gd name="T44" fmla="*/ 103189 w 2040"/>
                  <a:gd name="T45" fmla="*/ 98049 h 1775"/>
                  <a:gd name="T46" fmla="*/ 112696 w 2040"/>
                  <a:gd name="T47" fmla="*/ 92190 h 1775"/>
                  <a:gd name="T48" fmla="*/ 103908 w 2040"/>
                  <a:gd name="T49" fmla="*/ 87105 h 1775"/>
                  <a:gd name="T50" fmla="*/ 92246 w 2040"/>
                  <a:gd name="T51" fmla="*/ 85613 h 1775"/>
                  <a:gd name="T52" fmla="*/ 84176 w 2040"/>
                  <a:gd name="T53" fmla="*/ 78317 h 1775"/>
                  <a:gd name="T54" fmla="*/ 62234 w 2040"/>
                  <a:gd name="T55" fmla="*/ 49024 h 1775"/>
                  <a:gd name="T56" fmla="*/ 79036 w 2040"/>
                  <a:gd name="T57" fmla="*/ 25645 h 1775"/>
                  <a:gd name="T58" fmla="*/ 92964 w 2040"/>
                  <a:gd name="T59" fmla="*/ 19068 h 1775"/>
                  <a:gd name="T60" fmla="*/ 110485 w 2040"/>
                  <a:gd name="T61" fmla="*/ 17576 h 1775"/>
                  <a:gd name="T62" fmla="*/ 106837 w 2040"/>
                  <a:gd name="T63" fmla="*/ 7351 h 1775"/>
                  <a:gd name="T64" fmla="*/ 62234 w 2040"/>
                  <a:gd name="T65" fmla="*/ 8788 h 1775"/>
                  <a:gd name="T66" fmla="*/ 60742 w 2040"/>
                  <a:gd name="T67" fmla="*/ 17576 h 1775"/>
                  <a:gd name="T68" fmla="*/ 65163 w 2040"/>
                  <a:gd name="T69" fmla="*/ 19787 h 1775"/>
                  <a:gd name="T70" fmla="*/ 59305 w 2040"/>
                  <a:gd name="T71" fmla="*/ 30012 h 1775"/>
                  <a:gd name="T72" fmla="*/ 47588 w 2040"/>
                  <a:gd name="T73" fmla="*/ 29293 h 1775"/>
                  <a:gd name="T74" fmla="*/ 39573 w 2040"/>
                  <a:gd name="T75" fmla="*/ 16857 h 1775"/>
                  <a:gd name="T76" fmla="*/ 40292 w 2040"/>
                  <a:gd name="T77" fmla="*/ 12491 h 1775"/>
                  <a:gd name="T78" fmla="*/ 49798 w 2040"/>
                  <a:gd name="T79" fmla="*/ 10280 h 1775"/>
                  <a:gd name="T80" fmla="*/ 51235 w 2040"/>
                  <a:gd name="T81" fmla="*/ 4422 h 1775"/>
                  <a:gd name="T82" fmla="*/ 46869 w 2040"/>
                  <a:gd name="T83" fmla="*/ 774 h 1775"/>
                  <a:gd name="T84" fmla="*/ 16139 w 2040"/>
                  <a:gd name="T85" fmla="*/ 55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04269808-FB6A-463A-A7F6-163C6E5E8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32941 w 1192"/>
                  <a:gd name="T1" fmla="*/ 0 h 1205"/>
                  <a:gd name="T2" fmla="*/ 27856 w 1192"/>
                  <a:gd name="T3" fmla="*/ 2211 h 1205"/>
                  <a:gd name="T4" fmla="*/ 26364 w 1192"/>
                  <a:gd name="T5" fmla="*/ 5859 h 1205"/>
                  <a:gd name="T6" fmla="*/ 26364 w 1192"/>
                  <a:gd name="T7" fmla="*/ 15365 h 1205"/>
                  <a:gd name="T8" fmla="*/ 26364 w 1192"/>
                  <a:gd name="T9" fmla="*/ 27082 h 1205"/>
                  <a:gd name="T10" fmla="*/ 5140 w 1192"/>
                  <a:gd name="T11" fmla="*/ 27082 h 1205"/>
                  <a:gd name="T12" fmla="*/ 1492 w 1192"/>
                  <a:gd name="T13" fmla="*/ 28519 h 1205"/>
                  <a:gd name="T14" fmla="*/ 55 w 1192"/>
                  <a:gd name="T15" fmla="*/ 33659 h 1205"/>
                  <a:gd name="T16" fmla="*/ 1492 w 1192"/>
                  <a:gd name="T17" fmla="*/ 38799 h 1205"/>
                  <a:gd name="T18" fmla="*/ 5140 w 1192"/>
                  <a:gd name="T19" fmla="*/ 40236 h 1205"/>
                  <a:gd name="T20" fmla="*/ 13928 w 1192"/>
                  <a:gd name="T21" fmla="*/ 40236 h 1205"/>
                  <a:gd name="T22" fmla="*/ 26364 w 1192"/>
                  <a:gd name="T23" fmla="*/ 39518 h 1205"/>
                  <a:gd name="T24" fmla="*/ 26364 w 1192"/>
                  <a:gd name="T25" fmla="*/ 39518 h 1205"/>
                  <a:gd name="T26" fmla="*/ 25645 w 1192"/>
                  <a:gd name="T27" fmla="*/ 51954 h 1205"/>
                  <a:gd name="T28" fmla="*/ 25645 w 1192"/>
                  <a:gd name="T29" fmla="*/ 61460 h 1205"/>
                  <a:gd name="T30" fmla="*/ 27082 w 1192"/>
                  <a:gd name="T31" fmla="*/ 64389 h 1205"/>
                  <a:gd name="T32" fmla="*/ 32222 w 1192"/>
                  <a:gd name="T33" fmla="*/ 66600 h 1205"/>
                  <a:gd name="T34" fmla="*/ 38081 w 1192"/>
                  <a:gd name="T35" fmla="*/ 64389 h 1205"/>
                  <a:gd name="T36" fmla="*/ 39518 w 1192"/>
                  <a:gd name="T37" fmla="*/ 61460 h 1205"/>
                  <a:gd name="T38" fmla="*/ 39518 w 1192"/>
                  <a:gd name="T39" fmla="*/ 39518 h 1205"/>
                  <a:gd name="T40" fmla="*/ 60023 w 1192"/>
                  <a:gd name="T41" fmla="*/ 39518 h 1205"/>
                  <a:gd name="T42" fmla="*/ 64390 w 1192"/>
                  <a:gd name="T43" fmla="*/ 38026 h 1205"/>
                  <a:gd name="T44" fmla="*/ 65882 w 1192"/>
                  <a:gd name="T45" fmla="*/ 32941 h 1205"/>
                  <a:gd name="T46" fmla="*/ 64390 w 1192"/>
                  <a:gd name="T47" fmla="*/ 27801 h 1205"/>
                  <a:gd name="T48" fmla="*/ 61460 w 1192"/>
                  <a:gd name="T49" fmla="*/ 26364 h 1205"/>
                  <a:gd name="T50" fmla="*/ 51954 w 1192"/>
                  <a:gd name="T51" fmla="*/ 26364 h 1205"/>
                  <a:gd name="T52" fmla="*/ 39518 w 1192"/>
                  <a:gd name="T53" fmla="*/ 27082 h 1205"/>
                  <a:gd name="T54" fmla="*/ 39518 w 1192"/>
                  <a:gd name="T55" fmla="*/ 15365 h 1205"/>
                  <a:gd name="T56" fmla="*/ 40292 w 1192"/>
                  <a:gd name="T57" fmla="*/ 5859 h 1205"/>
                  <a:gd name="T58" fmla="*/ 38081 w 1192"/>
                  <a:gd name="T59" fmla="*/ 2211 h 1205"/>
                  <a:gd name="T60" fmla="*/ 32941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288FF6F3-89D2-4563-9FD4-213081E4C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12436 w 2303"/>
                  <a:gd name="T1" fmla="*/ 55 h 2304"/>
                  <a:gd name="T2" fmla="*/ 3648 w 2303"/>
                  <a:gd name="T3" fmla="*/ 2211 h 2304"/>
                  <a:gd name="T4" fmla="*/ 0 w 2303"/>
                  <a:gd name="T5" fmla="*/ 7351 h 2304"/>
                  <a:gd name="T6" fmla="*/ 4366 w 2303"/>
                  <a:gd name="T7" fmla="*/ 11717 h 2304"/>
                  <a:gd name="T8" fmla="*/ 16084 w 2303"/>
                  <a:gd name="T9" fmla="*/ 12491 h 2304"/>
                  <a:gd name="T10" fmla="*/ 20505 w 2303"/>
                  <a:gd name="T11" fmla="*/ 12491 h 2304"/>
                  <a:gd name="T12" fmla="*/ 23435 w 2303"/>
                  <a:gd name="T13" fmla="*/ 13210 h 2304"/>
                  <a:gd name="T14" fmla="*/ 24872 w 2303"/>
                  <a:gd name="T15" fmla="*/ 15420 h 2304"/>
                  <a:gd name="T16" fmla="*/ 27082 w 2303"/>
                  <a:gd name="T17" fmla="*/ 18294 h 2304"/>
                  <a:gd name="T18" fmla="*/ 68037 w 2303"/>
                  <a:gd name="T19" fmla="*/ 91472 h 2304"/>
                  <a:gd name="T20" fmla="*/ 62179 w 2303"/>
                  <a:gd name="T21" fmla="*/ 102471 h 2304"/>
                  <a:gd name="T22" fmla="*/ 56320 w 2303"/>
                  <a:gd name="T23" fmla="*/ 109766 h 2304"/>
                  <a:gd name="T24" fmla="*/ 50462 w 2303"/>
                  <a:gd name="T25" fmla="*/ 114132 h 2304"/>
                  <a:gd name="T26" fmla="*/ 43166 w 2303"/>
                  <a:gd name="T27" fmla="*/ 115625 h 2304"/>
                  <a:gd name="T28" fmla="*/ 33659 w 2303"/>
                  <a:gd name="T29" fmla="*/ 112695 h 2304"/>
                  <a:gd name="T30" fmla="*/ 29238 w 2303"/>
                  <a:gd name="T31" fmla="*/ 106837 h 2304"/>
                  <a:gd name="T32" fmla="*/ 30730 w 2303"/>
                  <a:gd name="T33" fmla="*/ 103189 h 2304"/>
                  <a:gd name="T34" fmla="*/ 33659 w 2303"/>
                  <a:gd name="T35" fmla="*/ 101697 h 2304"/>
                  <a:gd name="T36" fmla="*/ 35870 w 2303"/>
                  <a:gd name="T37" fmla="*/ 101697 h 2304"/>
                  <a:gd name="T38" fmla="*/ 38800 w 2303"/>
                  <a:gd name="T39" fmla="*/ 100260 h 2304"/>
                  <a:gd name="T40" fmla="*/ 40237 w 2303"/>
                  <a:gd name="T41" fmla="*/ 98767 h 2304"/>
                  <a:gd name="T42" fmla="*/ 41674 w 2303"/>
                  <a:gd name="T43" fmla="*/ 95120 h 2304"/>
                  <a:gd name="T44" fmla="*/ 38800 w 2303"/>
                  <a:gd name="T45" fmla="*/ 90035 h 2304"/>
                  <a:gd name="T46" fmla="*/ 33659 w 2303"/>
                  <a:gd name="T47" fmla="*/ 88542 h 2304"/>
                  <a:gd name="T48" fmla="*/ 28519 w 2303"/>
                  <a:gd name="T49" fmla="*/ 90035 h 2304"/>
                  <a:gd name="T50" fmla="*/ 23435 w 2303"/>
                  <a:gd name="T51" fmla="*/ 92909 h 2304"/>
                  <a:gd name="T52" fmla="*/ 19731 w 2303"/>
                  <a:gd name="T53" fmla="*/ 98767 h 2304"/>
                  <a:gd name="T54" fmla="*/ 18294 w 2303"/>
                  <a:gd name="T55" fmla="*/ 106837 h 2304"/>
                  <a:gd name="T56" fmla="*/ 20505 w 2303"/>
                  <a:gd name="T57" fmla="*/ 115625 h 2304"/>
                  <a:gd name="T58" fmla="*/ 25590 w 2303"/>
                  <a:gd name="T59" fmla="*/ 121483 h 2304"/>
                  <a:gd name="T60" fmla="*/ 32167 w 2303"/>
                  <a:gd name="T61" fmla="*/ 125850 h 2304"/>
                  <a:gd name="T62" fmla="*/ 40955 w 2303"/>
                  <a:gd name="T63" fmla="*/ 127342 h 2304"/>
                  <a:gd name="T64" fmla="*/ 55602 w 2303"/>
                  <a:gd name="T65" fmla="*/ 123639 h 2304"/>
                  <a:gd name="T66" fmla="*/ 68756 w 2303"/>
                  <a:gd name="T67" fmla="*/ 113414 h 2304"/>
                  <a:gd name="T68" fmla="*/ 77544 w 2303"/>
                  <a:gd name="T69" fmla="*/ 99541 h 2304"/>
                  <a:gd name="T70" fmla="*/ 84840 w 2303"/>
                  <a:gd name="T71" fmla="*/ 79755 h 2304"/>
                  <a:gd name="T72" fmla="*/ 106063 w 2303"/>
                  <a:gd name="T73" fmla="*/ 20505 h 2304"/>
                  <a:gd name="T74" fmla="*/ 108993 w 2303"/>
                  <a:gd name="T75" fmla="*/ 16857 h 2304"/>
                  <a:gd name="T76" fmla="*/ 115570 w 2303"/>
                  <a:gd name="T77" fmla="*/ 15420 h 2304"/>
                  <a:gd name="T78" fmla="*/ 123639 w 2303"/>
                  <a:gd name="T79" fmla="*/ 13928 h 2304"/>
                  <a:gd name="T80" fmla="*/ 127287 w 2303"/>
                  <a:gd name="T81" fmla="*/ 9562 h 2304"/>
                  <a:gd name="T82" fmla="*/ 123639 w 2303"/>
                  <a:gd name="T83" fmla="*/ 5140 h 2304"/>
                  <a:gd name="T84" fmla="*/ 115570 w 2303"/>
                  <a:gd name="T85" fmla="*/ 3703 h 2304"/>
                  <a:gd name="T86" fmla="*/ 81192 w 2303"/>
                  <a:gd name="T87" fmla="*/ 3703 h 2304"/>
                  <a:gd name="T88" fmla="*/ 74615 w 2303"/>
                  <a:gd name="T89" fmla="*/ 5140 h 2304"/>
                  <a:gd name="T90" fmla="*/ 73896 w 2303"/>
                  <a:gd name="T91" fmla="*/ 9562 h 2304"/>
                  <a:gd name="T92" fmla="*/ 75333 w 2303"/>
                  <a:gd name="T93" fmla="*/ 13928 h 2304"/>
                  <a:gd name="T94" fmla="*/ 82684 w 2303"/>
                  <a:gd name="T95" fmla="*/ 15420 h 2304"/>
                  <a:gd name="T96" fmla="*/ 89261 w 2303"/>
                  <a:gd name="T97" fmla="*/ 16857 h 2304"/>
                  <a:gd name="T98" fmla="*/ 90698 w 2303"/>
                  <a:gd name="T99" fmla="*/ 19068 h 2304"/>
                  <a:gd name="T100" fmla="*/ 89261 w 2303"/>
                  <a:gd name="T101" fmla="*/ 27082 h 2304"/>
                  <a:gd name="T102" fmla="*/ 73178 w 2303"/>
                  <a:gd name="T103" fmla="*/ 75388 h 2304"/>
                  <a:gd name="T104" fmla="*/ 44603 w 2303"/>
                  <a:gd name="T105" fmla="*/ 21224 h 2304"/>
                  <a:gd name="T106" fmla="*/ 43166 w 2303"/>
                  <a:gd name="T107" fmla="*/ 17576 h 2304"/>
                  <a:gd name="T108" fmla="*/ 43166 w 2303"/>
                  <a:gd name="T109" fmla="*/ 14647 h 2304"/>
                  <a:gd name="T110" fmla="*/ 43166 w 2303"/>
                  <a:gd name="T111" fmla="*/ 12491 h 2304"/>
                  <a:gd name="T112" fmla="*/ 45377 w 2303"/>
                  <a:gd name="T113" fmla="*/ 11717 h 2304"/>
                  <a:gd name="T114" fmla="*/ 51235 w 2303"/>
                  <a:gd name="T115" fmla="*/ 10280 h 2304"/>
                  <a:gd name="T116" fmla="*/ 52672 w 2303"/>
                  <a:gd name="T117" fmla="*/ 5859 h 2304"/>
                  <a:gd name="T118" fmla="*/ 50462 w 2303"/>
                  <a:gd name="T119" fmla="*/ 2211 h 2304"/>
                  <a:gd name="T120" fmla="*/ 43884 w 2303"/>
                  <a:gd name="T121" fmla="*/ 55 h 2304"/>
                  <a:gd name="T122" fmla="*/ 12436 w 2303"/>
                  <a:gd name="T123" fmla="*/ 55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12884E27-2382-4F24-9A9B-2F09AC94E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55 w 7056"/>
                <a:gd name="T1" fmla="*/ 0 h 887"/>
                <a:gd name="T2" fmla="*/ 55 w 7056"/>
                <a:gd name="T3" fmla="*/ 49024 h 887"/>
                <a:gd name="T4" fmla="*/ 389930 w 7056"/>
                <a:gd name="T5" fmla="*/ 49024 h 887"/>
                <a:gd name="T6" fmla="*/ 389930 w 7056"/>
                <a:gd name="T7" fmla="*/ 0 h 887"/>
                <a:gd name="T8" fmla="*/ 55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8938EC98-CC0C-421B-AE42-833EF63A8BA5}"/>
              </a:ext>
            </a:extLst>
          </p:cNvPr>
          <p:cNvSpPr>
            <a:spLocks/>
          </p:cNvSpPr>
          <p:nvPr/>
        </p:nvSpPr>
        <p:spPr bwMode="auto">
          <a:xfrm>
            <a:off x="3308351" y="6418263"/>
            <a:ext cx="264583" cy="165100"/>
          </a:xfrm>
          <a:custGeom>
            <a:avLst/>
            <a:gdLst>
              <a:gd name="T0" fmla="*/ 41 w 4806"/>
              <a:gd name="T1" fmla="*/ 55 h 2979"/>
              <a:gd name="T2" fmla="*/ 41 w 4806"/>
              <a:gd name="T3" fmla="*/ 165045 h 2979"/>
              <a:gd name="T4" fmla="*/ 198396 w 4806"/>
              <a:gd name="T5" fmla="*/ 165045 h 2979"/>
              <a:gd name="T6" fmla="*/ 198396 w 4806"/>
              <a:gd name="T7" fmla="*/ 55 h 2979"/>
              <a:gd name="T8" fmla="*/ 41 w 4806"/>
              <a:gd name="T9" fmla="*/ 55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55559492-650A-4E67-A647-00BA6346C8E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02D9A45C-BDEC-4B62-82AD-716D6599F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55 w 4806"/>
                <a:gd name="T1" fmla="*/ 55 h 8167"/>
                <a:gd name="T2" fmla="*/ 55 w 4806"/>
                <a:gd name="T3" fmla="*/ 451390 h 8167"/>
                <a:gd name="T4" fmla="*/ 265573 w 4806"/>
                <a:gd name="T5" fmla="*/ 451390 h 8167"/>
                <a:gd name="T6" fmla="*/ 265573 w 4806"/>
                <a:gd name="T7" fmla="*/ 55 h 8167"/>
                <a:gd name="T8" fmla="*/ 55 w 4806"/>
                <a:gd name="T9" fmla="*/ 55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37D08159-92EF-4405-B0C4-2501593FBF8E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FD736980-4EB9-4C9E-917A-EFFF91088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55 w 132354"/>
                  <a:gd name="T1" fmla="*/ 55 h 7612"/>
                  <a:gd name="T2" fmla="*/ 55 w 132354"/>
                  <a:gd name="T3" fmla="*/ 420660 h 7612"/>
                  <a:gd name="T4" fmla="*/ 7315151 w 132354"/>
                  <a:gd name="T5" fmla="*/ 420660 h 7612"/>
                  <a:gd name="T6" fmla="*/ 7315151 w 132354"/>
                  <a:gd name="T7" fmla="*/ 55 h 7612"/>
                  <a:gd name="T8" fmla="*/ 55 w 132354"/>
                  <a:gd name="T9" fmla="*/ 55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58B4D1D9-B451-4D3A-BA9B-DC52915E2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55 w 132354"/>
                  <a:gd name="T1" fmla="*/ 55 h 2423"/>
                  <a:gd name="T2" fmla="*/ 55 w 132354"/>
                  <a:gd name="T3" fmla="*/ 133919 h 2423"/>
                  <a:gd name="T4" fmla="*/ 7315151 w 132354"/>
                  <a:gd name="T5" fmla="*/ 133919 h 2423"/>
                  <a:gd name="T6" fmla="*/ 7315151 w 132354"/>
                  <a:gd name="T7" fmla="*/ 55 h 2423"/>
                  <a:gd name="T8" fmla="*/ 55 w 132354"/>
                  <a:gd name="T9" fmla="*/ 55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7CA80519-5EB0-48E5-B9BE-F12E7FB86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55 w 4792"/>
                  <a:gd name="T1" fmla="*/ 55 h 8167"/>
                  <a:gd name="T2" fmla="*/ 55 w 4792"/>
                  <a:gd name="T3" fmla="*/ 451390 h 8167"/>
                  <a:gd name="T4" fmla="*/ 264854 w 4792"/>
                  <a:gd name="T5" fmla="*/ 451390 h 8167"/>
                  <a:gd name="T6" fmla="*/ 264854 w 4792"/>
                  <a:gd name="T7" fmla="*/ 55 h 8167"/>
                  <a:gd name="T8" fmla="*/ 55 w 4792"/>
                  <a:gd name="T9" fmla="*/ 55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95565648-7815-498C-885A-0E7FA0CF5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55 w 4792"/>
                  <a:gd name="T1" fmla="*/ 55 h 2979"/>
                  <a:gd name="T2" fmla="*/ 55 w 4792"/>
                  <a:gd name="T3" fmla="*/ 164594 h 2979"/>
                  <a:gd name="T4" fmla="*/ 264854 w 4792"/>
                  <a:gd name="T5" fmla="*/ 164594 h 2979"/>
                  <a:gd name="T6" fmla="*/ 264854 w 4792"/>
                  <a:gd name="T7" fmla="*/ 55 h 2979"/>
                  <a:gd name="T8" fmla="*/ 55 w 4792"/>
                  <a:gd name="T9" fmla="*/ 55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1B4B9FD9-CE7E-432E-86B5-0BA3E9A8D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55 w 106109"/>
                  <a:gd name="T1" fmla="*/ 0 h 6499"/>
                  <a:gd name="T2" fmla="*/ 55 w 106109"/>
                  <a:gd name="T3" fmla="*/ 359200 h 6499"/>
                  <a:gd name="T4" fmla="*/ 5864589 w 106109"/>
                  <a:gd name="T5" fmla="*/ 359200 h 6499"/>
                  <a:gd name="T6" fmla="*/ 5864589 w 106109"/>
                  <a:gd name="T7" fmla="*/ 0 h 6499"/>
                  <a:gd name="T8" fmla="*/ 55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AF5EE51F-0933-4370-B827-FB7DAB995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55 w 106109"/>
                  <a:gd name="T1" fmla="*/ 0 h 3190"/>
                  <a:gd name="T2" fmla="*/ 55 w 106109"/>
                  <a:gd name="T3" fmla="*/ 176311 h 3190"/>
                  <a:gd name="T4" fmla="*/ 5864589 w 106109"/>
                  <a:gd name="T5" fmla="*/ 176311 h 3190"/>
                  <a:gd name="T6" fmla="*/ 5864589 w 106109"/>
                  <a:gd name="T7" fmla="*/ 0 h 3190"/>
                  <a:gd name="T8" fmla="*/ 55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433454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09DE2DBE-7AF9-4C82-A37C-C422BD6BD8D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3C3BD4FA-DBC3-47DA-9032-94E90C33D436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0226F028-9D2D-4CF4-B415-8EFCDBB548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78C9A45B-4856-4A3C-910F-EC69149FB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E7D3DED0-E4C4-4CD3-97DE-25F3B5D03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07A63865-D802-407B-93D7-5C42041CD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DCF0B500-9126-4415-99C3-D445507BA6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6C107C0A-7D58-4287-AD97-4F917A1B2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90479E6A-F23B-4424-B687-EC25F36B9CE6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141797A0-3D62-43DF-B572-E01E02A42F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39B34409-D73A-4CD6-A76C-B26C7C71E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84C3760B-E5CF-4612-8F6C-F4E626164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267A661-8D7E-4942-B320-120A2B7563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D66636B-07EE-4796-A8C8-B4A203E09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522BA191-CDE4-4EA0-874D-EC61C14B79A8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D234516A-8710-4735-8A2C-4BA777822C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8A354097-9DC7-4205-88D6-53CCF931C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28847BD8-658B-404A-81B1-E7FACE265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298B66AE-9555-48D8-BB63-66F24D408C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0D473E99-37A9-4C27-887E-70864448A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AA51187D-860A-456D-B833-D7408E9FFAE2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3317D595-286E-459D-8A16-07C56C9EF5B3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A46F401B-FD35-415A-9AC5-7B2B74155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53E3BD4A-6F73-4BC6-BAB8-3410087FED33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C1AFD772-E21E-4731-8CC1-7AE6E8AD83F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FD4502BF-127A-4D63-B74B-E565E39CF1DA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106939E5-BCBE-46CF-B961-236D2EF9F40F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8B2A354C-05F3-453A-83D8-EC2CC36A4A7C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4C00F677-6A7D-4AF6-9112-EBAA83D1326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60E1D651-BDD2-43C1-A2C1-A7D83AB5402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FD226D4C-5A40-4D2D-95B8-41BEB508143E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805FFE79-42F8-418F-B08F-AB927A9EC9FB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1F40CD82-91B2-4382-A843-30887EB860D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D2747024-2303-4FAE-B8F0-C6A65BA002C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5C596558-AB28-4604-993E-398237B4CB0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38CCF9D0-5B2A-41C2-8ABA-D9A3B3AC9C63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F2E1D1E8-712D-4844-B207-AEE3D3BFB509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6C7C1FC8-19DA-44ED-8ABC-628D0E2597D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8BB8C6C3-E986-4E12-8FD1-EE38779C2F79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333D95BC-8324-46A2-8A27-814AEFFDD6E0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E72AE89B-BA5B-49A5-A01F-984FB5019DE3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26E1BEA0-6B7A-48EA-9E00-B30E9FC6E9C6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F6277D5F-5A6B-4657-87C4-620D690AB7B7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07C5C9B7-1A42-473A-B11C-F0577F12D4D3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7676B011-8E7D-4F09-ADAA-4DA6B273AA34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8DDE4076-8FAD-4045-B11B-B9E6D54390D1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A42D919B-6B1F-4972-853B-DC41AF441E66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BECEE178-6194-4C56-B288-2A6279BB12D0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7A0EA121-6233-46BF-8E7D-2BF400C8D6E6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35478B5A-C8F8-4729-AB2F-222BFF3F39C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34FE4939-39CC-47D6-93FD-741DB59A8367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0140B7D7-A086-4EDF-AA40-5775C064E20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A389CE31-0229-447F-A9B0-647705790BF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5458B3EA-4C61-4A1D-BAC0-7E9BB38E8A37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D4CD91A5-C361-4477-8C92-4953E889D7D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832F40EE-59BE-42CF-874E-4EA747DEAD1A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C72BD1B1-89C5-4679-B833-BFC8D9552C99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2EB8E4C3-7DC2-4A04-A073-913A53E4B2C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B69AA2A1-899F-44CB-9507-F6F443CC459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A61A2BA1-E2FF-49CB-8CAF-82330F57942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91860C2E-E35F-41D7-B05E-ED27394866A7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E2072631-07B0-4D6C-B5A1-E51E19B85328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D074A1BF-6071-4E58-B157-6EE60072577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AFD883EC-CB58-4872-AA4B-CD843A2768B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7875B76B-4240-4216-A5B7-96F5738D35B3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1E923731-C402-4C1C-A589-4CEE29F0B64B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2F065DC9-C64B-4F0A-815B-AF43344C5355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7D92BAB3-1B37-455E-B191-225835EF46E0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C6DA5723-4611-47C0-B41D-136524525A18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F28A75BB-B054-43D4-B217-3A74EA982BA5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C4D961B2-1B75-4CA1-A970-51C4E7DB5581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961681B9-6436-4321-AD7E-A0CB09865BC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C5631CE9-2C06-4EFD-B6B0-DFD47A19D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E7E1B06D-2F07-4A26-B754-DAE5E8250374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CDC98988-17C6-4829-A0DA-5F803816522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FEF00E9E-D163-44B2-9FAA-8848513A36B0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6CCD01ED-40E6-4E1E-9FF8-1B98C82AA4BC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5ECFFFDF-55D6-4828-917B-91E30287A27E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48857961-47B0-4592-ACAF-C4911FDBB135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DF34EF01-E556-4820-A6C7-086DDD04AF7B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A4E00C53-7C10-46B0-A062-6BBFA5FA832E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C1A542CC-D133-44DC-AE68-ABF03B955867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32B68981-A92B-4576-9F5E-8F95209E6226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BA47FC4F-192F-4CD9-A3A9-AD3D94A11166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E3AC8399-7472-442B-9031-549C85D1D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172AD9E5-9371-42E5-BFBA-A47B689F820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6AB2EA3B-7EC3-4D8B-9DBE-2EC31058E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2071AEF2-3AEC-4102-8DE0-4EC155555899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D06DAC0E-F8C7-428E-BAFA-DFAAF7EC5D5C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3900FF0F-078C-4230-B61D-3582C95A9F82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34E4B0D6-F37E-4526-A53F-944EB3ACB79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22F5BEA4-306E-44EF-AAED-46B4408F7A3E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99DABDEE-D272-4C08-81B1-838C3B855D75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BEA2D051-EDF8-4C55-814B-9B2E35962A8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1E42B824-155D-46A8-8E40-93B483C98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1178380 w 38516"/>
                <a:gd name="T1" fmla="*/ 61 h 5883"/>
                <a:gd name="T2" fmla="*/ 0 w 38516"/>
                <a:gd name="T3" fmla="*/ 179603 h 5883"/>
                <a:gd name="T4" fmla="*/ 1178380 w 38516"/>
                <a:gd name="T5" fmla="*/ 361171 h 5883"/>
                <a:gd name="T6" fmla="*/ 2364987 w 38516"/>
                <a:gd name="T7" fmla="*/ 179603 h 5883"/>
                <a:gd name="T8" fmla="*/ 1178380 w 38516"/>
                <a:gd name="T9" fmla="*/ 61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56C39575-CD6F-456F-AA6E-58274777F07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5CD814FC-FBCD-477E-AE12-5F5FE6339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55 w 2437"/>
                  <a:gd name="T1" fmla="*/ 55 h 2211"/>
                  <a:gd name="T2" fmla="*/ 55 w 2437"/>
                  <a:gd name="T3" fmla="*/ 39518 h 2211"/>
                  <a:gd name="T4" fmla="*/ 55 w 2437"/>
                  <a:gd name="T5" fmla="*/ 70248 h 2211"/>
                  <a:gd name="T6" fmla="*/ 55 w 2437"/>
                  <a:gd name="T7" fmla="*/ 122202 h 2211"/>
                  <a:gd name="T8" fmla="*/ 134638 w 2437"/>
                  <a:gd name="T9" fmla="*/ 61460 h 2211"/>
                  <a:gd name="T10" fmla="*/ 55 w 2437"/>
                  <a:gd name="T11" fmla="*/ 55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5B6CB087-C9BB-4105-853A-F51FA97E7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55 w 1656"/>
                  <a:gd name="T1" fmla="*/ 55 h 1431"/>
                  <a:gd name="T2" fmla="*/ 55 w 1656"/>
                  <a:gd name="T3" fmla="*/ 79036 h 1431"/>
                  <a:gd name="T4" fmla="*/ 91472 w 1656"/>
                  <a:gd name="T5" fmla="*/ 79036 h 1431"/>
                  <a:gd name="T6" fmla="*/ 91472 w 1656"/>
                  <a:gd name="T7" fmla="*/ 55 h 1431"/>
                  <a:gd name="T8" fmla="*/ 55 w 1656"/>
                  <a:gd name="T9" fmla="*/ 55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B079541F-5A0B-4863-A4DA-095873EED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929 w 1669"/>
                  <a:gd name="T1" fmla="*/ 1492 h 1457"/>
                  <a:gd name="T2" fmla="*/ 2211 w 1669"/>
                  <a:gd name="T3" fmla="*/ 8843 h 1457"/>
                  <a:gd name="T4" fmla="*/ 16139 w 1669"/>
                  <a:gd name="T5" fmla="*/ 10999 h 1457"/>
                  <a:gd name="T6" fmla="*/ 38081 w 1669"/>
                  <a:gd name="T7" fmla="*/ 40292 h 1457"/>
                  <a:gd name="T8" fmla="*/ 32941 w 1669"/>
                  <a:gd name="T9" fmla="*/ 47587 h 1457"/>
                  <a:gd name="T10" fmla="*/ 21998 w 1669"/>
                  <a:gd name="T11" fmla="*/ 62234 h 1457"/>
                  <a:gd name="T12" fmla="*/ 14647 w 1669"/>
                  <a:gd name="T13" fmla="*/ 65882 h 1457"/>
                  <a:gd name="T14" fmla="*/ 4422 w 1669"/>
                  <a:gd name="T15" fmla="*/ 71022 h 1457"/>
                  <a:gd name="T16" fmla="*/ 6632 w 1669"/>
                  <a:gd name="T17" fmla="*/ 74669 h 1457"/>
                  <a:gd name="T18" fmla="*/ 30730 w 1669"/>
                  <a:gd name="T19" fmla="*/ 75388 h 1457"/>
                  <a:gd name="T20" fmla="*/ 37307 w 1669"/>
                  <a:gd name="T21" fmla="*/ 76106 h 1457"/>
                  <a:gd name="T22" fmla="*/ 44658 w 1669"/>
                  <a:gd name="T23" fmla="*/ 71740 h 1457"/>
                  <a:gd name="T24" fmla="*/ 36589 w 1669"/>
                  <a:gd name="T25" fmla="*/ 67319 h 1457"/>
                  <a:gd name="T26" fmla="*/ 32941 w 1669"/>
                  <a:gd name="T27" fmla="*/ 65163 h 1457"/>
                  <a:gd name="T28" fmla="*/ 36589 w 1669"/>
                  <a:gd name="T29" fmla="*/ 60023 h 1457"/>
                  <a:gd name="T30" fmla="*/ 44658 w 1669"/>
                  <a:gd name="T31" fmla="*/ 49024 h 1457"/>
                  <a:gd name="T32" fmla="*/ 53446 w 1669"/>
                  <a:gd name="T33" fmla="*/ 61460 h 1457"/>
                  <a:gd name="T34" fmla="*/ 57813 w 1669"/>
                  <a:gd name="T35" fmla="*/ 68811 h 1457"/>
                  <a:gd name="T36" fmla="*/ 54883 w 1669"/>
                  <a:gd name="T37" fmla="*/ 71022 h 1457"/>
                  <a:gd name="T38" fmla="*/ 51954 w 1669"/>
                  <a:gd name="T39" fmla="*/ 75388 h 1457"/>
                  <a:gd name="T40" fmla="*/ 60023 w 1669"/>
                  <a:gd name="T41" fmla="*/ 80528 h 1457"/>
                  <a:gd name="T42" fmla="*/ 89980 w 1669"/>
                  <a:gd name="T43" fmla="*/ 79754 h 1457"/>
                  <a:gd name="T44" fmla="*/ 89980 w 1669"/>
                  <a:gd name="T45" fmla="*/ 73177 h 1457"/>
                  <a:gd name="T46" fmla="*/ 80473 w 1669"/>
                  <a:gd name="T47" fmla="*/ 71740 h 1457"/>
                  <a:gd name="T48" fmla="*/ 73178 w 1669"/>
                  <a:gd name="T49" fmla="*/ 68811 h 1457"/>
                  <a:gd name="T50" fmla="*/ 62179 w 1669"/>
                  <a:gd name="T51" fmla="*/ 55657 h 1457"/>
                  <a:gd name="T52" fmla="*/ 57813 w 1669"/>
                  <a:gd name="T53" fmla="*/ 30785 h 1457"/>
                  <a:gd name="T54" fmla="*/ 70248 w 1669"/>
                  <a:gd name="T55" fmla="*/ 16857 h 1457"/>
                  <a:gd name="T56" fmla="*/ 87824 w 1669"/>
                  <a:gd name="T57" fmla="*/ 15420 h 1457"/>
                  <a:gd name="T58" fmla="*/ 91472 w 1669"/>
                  <a:gd name="T59" fmla="*/ 11717 h 1457"/>
                  <a:gd name="T60" fmla="*/ 56376 w 1669"/>
                  <a:gd name="T61" fmla="*/ 6632 h 1457"/>
                  <a:gd name="T62" fmla="*/ 49025 w 1669"/>
                  <a:gd name="T63" fmla="*/ 11717 h 1457"/>
                  <a:gd name="T64" fmla="*/ 52673 w 1669"/>
                  <a:gd name="T65" fmla="*/ 15420 h 1457"/>
                  <a:gd name="T66" fmla="*/ 51954 w 1669"/>
                  <a:gd name="T67" fmla="*/ 19787 h 1457"/>
                  <a:gd name="T68" fmla="*/ 44658 w 1669"/>
                  <a:gd name="T69" fmla="*/ 31504 h 1457"/>
                  <a:gd name="T70" fmla="*/ 35152 w 1669"/>
                  <a:gd name="T71" fmla="*/ 18350 h 1457"/>
                  <a:gd name="T72" fmla="*/ 31504 w 1669"/>
                  <a:gd name="T73" fmla="*/ 11717 h 1457"/>
                  <a:gd name="T74" fmla="*/ 36589 w 1669"/>
                  <a:gd name="T75" fmla="*/ 10280 h 1457"/>
                  <a:gd name="T76" fmla="*/ 42448 w 1669"/>
                  <a:gd name="T77" fmla="*/ 5914 h 1457"/>
                  <a:gd name="T78" fmla="*/ 41011 w 1669"/>
                  <a:gd name="T79" fmla="*/ 2211 h 1457"/>
                  <a:gd name="T80" fmla="*/ 32941 w 1669"/>
                  <a:gd name="T81" fmla="*/ 55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2A49ED3F-245C-4D90-9652-F1C70BDEC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36589 w 1814"/>
                  <a:gd name="T1" fmla="*/ 8843 h 1536"/>
                  <a:gd name="T2" fmla="*/ 36589 w 1814"/>
                  <a:gd name="T3" fmla="*/ 21279 h 1536"/>
                  <a:gd name="T4" fmla="*/ 49025 w 1814"/>
                  <a:gd name="T5" fmla="*/ 39518 h 1536"/>
                  <a:gd name="T6" fmla="*/ 60742 w 1814"/>
                  <a:gd name="T7" fmla="*/ 18350 h 1536"/>
                  <a:gd name="T8" fmla="*/ 54883 w 1814"/>
                  <a:gd name="T9" fmla="*/ 11717 h 1536"/>
                  <a:gd name="T10" fmla="*/ 73178 w 1814"/>
                  <a:gd name="T11" fmla="*/ 14647 h 1536"/>
                  <a:gd name="T12" fmla="*/ 51954 w 1814"/>
                  <a:gd name="T13" fmla="*/ 39518 h 1536"/>
                  <a:gd name="T14" fmla="*/ 63616 w 1814"/>
                  <a:gd name="T15" fmla="*/ 60742 h 1536"/>
                  <a:gd name="T16" fmla="*/ 78981 w 1814"/>
                  <a:gd name="T17" fmla="*/ 76107 h 1536"/>
                  <a:gd name="T18" fmla="*/ 60742 w 1814"/>
                  <a:gd name="T19" fmla="*/ 79036 h 1536"/>
                  <a:gd name="T20" fmla="*/ 63616 w 1814"/>
                  <a:gd name="T21" fmla="*/ 69530 h 1536"/>
                  <a:gd name="T22" fmla="*/ 54883 w 1814"/>
                  <a:gd name="T23" fmla="*/ 54883 h 1536"/>
                  <a:gd name="T24" fmla="*/ 45377 w 1814"/>
                  <a:gd name="T25" fmla="*/ 48306 h 1536"/>
                  <a:gd name="T26" fmla="*/ 36589 w 1814"/>
                  <a:gd name="T27" fmla="*/ 63671 h 1536"/>
                  <a:gd name="T28" fmla="*/ 39518 w 1814"/>
                  <a:gd name="T29" fmla="*/ 73178 h 1536"/>
                  <a:gd name="T30" fmla="*/ 36589 w 1814"/>
                  <a:gd name="T31" fmla="*/ 76107 h 1536"/>
                  <a:gd name="T32" fmla="*/ 18294 w 1814"/>
                  <a:gd name="T33" fmla="*/ 69530 h 1536"/>
                  <a:gd name="T34" fmla="*/ 33660 w 1814"/>
                  <a:gd name="T35" fmla="*/ 57813 h 1536"/>
                  <a:gd name="T36" fmla="*/ 42447 w 1814"/>
                  <a:gd name="T37" fmla="*/ 45377 h 1536"/>
                  <a:gd name="T38" fmla="*/ 21224 w 1814"/>
                  <a:gd name="T39" fmla="*/ 8843 h 1536"/>
                  <a:gd name="T40" fmla="*/ 42447 w 1814"/>
                  <a:gd name="T41" fmla="*/ 5914 h 1536"/>
                  <a:gd name="T42" fmla="*/ 2929 w 1814"/>
                  <a:gd name="T43" fmla="*/ 14647 h 1536"/>
                  <a:gd name="T44" fmla="*/ 36589 w 1814"/>
                  <a:gd name="T45" fmla="*/ 42448 h 1536"/>
                  <a:gd name="T46" fmla="*/ 30730 w 1814"/>
                  <a:gd name="T47" fmla="*/ 51235 h 1536"/>
                  <a:gd name="T48" fmla="*/ 18294 w 1814"/>
                  <a:gd name="T49" fmla="*/ 63671 h 1536"/>
                  <a:gd name="T50" fmla="*/ 5859 w 1814"/>
                  <a:gd name="T51" fmla="*/ 79036 h 1536"/>
                  <a:gd name="T52" fmla="*/ 39518 w 1814"/>
                  <a:gd name="T53" fmla="*/ 81966 h 1536"/>
                  <a:gd name="T54" fmla="*/ 49025 w 1814"/>
                  <a:gd name="T55" fmla="*/ 69530 h 1536"/>
                  <a:gd name="T56" fmla="*/ 45377 w 1814"/>
                  <a:gd name="T57" fmla="*/ 60742 h 1536"/>
                  <a:gd name="T58" fmla="*/ 54883 w 1814"/>
                  <a:gd name="T59" fmla="*/ 63671 h 1536"/>
                  <a:gd name="T60" fmla="*/ 51954 w 1814"/>
                  <a:gd name="T61" fmla="*/ 79036 h 1536"/>
                  <a:gd name="T62" fmla="*/ 94346 w 1814"/>
                  <a:gd name="T63" fmla="*/ 84895 h 1536"/>
                  <a:gd name="T64" fmla="*/ 88487 w 1814"/>
                  <a:gd name="T65" fmla="*/ 69530 h 1536"/>
                  <a:gd name="T66" fmla="*/ 67319 w 1814"/>
                  <a:gd name="T67" fmla="*/ 54883 h 1536"/>
                  <a:gd name="T68" fmla="*/ 70248 w 1814"/>
                  <a:gd name="T69" fmla="*/ 27082 h 1536"/>
                  <a:gd name="T70" fmla="*/ 94346 w 1814"/>
                  <a:gd name="T71" fmla="*/ 18350 h 1536"/>
                  <a:gd name="T72" fmla="*/ 97275 w 1814"/>
                  <a:gd name="T73" fmla="*/ 8843 h 1536"/>
                  <a:gd name="T74" fmla="*/ 49025 w 1814"/>
                  <a:gd name="T75" fmla="*/ 14647 h 1536"/>
                  <a:gd name="T76" fmla="*/ 49025 w 1814"/>
                  <a:gd name="T77" fmla="*/ 24153 h 1536"/>
                  <a:gd name="T78" fmla="*/ 42447 w 1814"/>
                  <a:gd name="T79" fmla="*/ 18350 h 1536"/>
                  <a:gd name="T80" fmla="*/ 49025 w 1814"/>
                  <a:gd name="T81" fmla="*/ 8843 h 1536"/>
                  <a:gd name="T82" fmla="*/ 45377 w 1814"/>
                  <a:gd name="T83" fmla="*/ 2985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DD121160-86D1-49F0-89E7-59DAE86FC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950700 w 22395"/>
                  <a:gd name="T1" fmla="*/ 477422 h 21477"/>
                  <a:gd name="T2" fmla="*/ 994142 w 22395"/>
                  <a:gd name="T3" fmla="*/ 516222 h 21477"/>
                  <a:gd name="T4" fmla="*/ 1012436 w 22395"/>
                  <a:gd name="T5" fmla="*/ 921462 h 21477"/>
                  <a:gd name="T6" fmla="*/ 954679 w 22395"/>
                  <a:gd name="T7" fmla="*/ 979274 h 21477"/>
                  <a:gd name="T8" fmla="*/ 542807 w 22395"/>
                  <a:gd name="T9" fmla="*/ 973415 h 21477"/>
                  <a:gd name="T10" fmla="*/ 515725 w 22395"/>
                  <a:gd name="T11" fmla="*/ 909026 h 21477"/>
                  <a:gd name="T12" fmla="*/ 923949 w 22395"/>
                  <a:gd name="T13" fmla="*/ 488421 h 21477"/>
                  <a:gd name="T14" fmla="*/ 950700 w 22395"/>
                  <a:gd name="T15" fmla="*/ 477422 h 21477"/>
                  <a:gd name="T16" fmla="*/ 1112309 w 22395"/>
                  <a:gd name="T17" fmla="*/ 55 h 21477"/>
                  <a:gd name="T18" fmla="*/ 1046096 w 22395"/>
                  <a:gd name="T19" fmla="*/ 28298 h 21477"/>
                  <a:gd name="T20" fmla="*/ 54883 w 22395"/>
                  <a:gd name="T21" fmla="*/ 1034157 h 21477"/>
                  <a:gd name="T22" fmla="*/ 125131 w 22395"/>
                  <a:gd name="T23" fmla="*/ 1187034 h 21477"/>
                  <a:gd name="T24" fmla="*/ 1122147 w 22395"/>
                  <a:gd name="T25" fmla="*/ 1187034 h 21477"/>
                  <a:gd name="T26" fmla="*/ 1237772 w 22395"/>
                  <a:gd name="T27" fmla="*/ 1073620 h 21477"/>
                  <a:gd name="T28" fmla="*/ 1204113 w 22395"/>
                  <a:gd name="T29" fmla="*/ 86111 h 21477"/>
                  <a:gd name="T30" fmla="*/ 1112309 w 22395"/>
                  <a:gd name="T31" fmla="*/ 55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2CE7A340-1FA9-4FAA-A699-52A64B8FD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1021223 w 18583"/>
                  <a:gd name="T1" fmla="*/ 0 h 18937"/>
                  <a:gd name="T2" fmla="*/ 1000000 w 18583"/>
                  <a:gd name="T3" fmla="*/ 18294 h 18937"/>
                  <a:gd name="T4" fmla="*/ 8788 w 18583"/>
                  <a:gd name="T5" fmla="*/ 1024153 h 18937"/>
                  <a:gd name="T6" fmla="*/ 0 w 18583"/>
                  <a:gd name="T7" fmla="*/ 1036589 h 18937"/>
                  <a:gd name="T8" fmla="*/ 0 w 18583"/>
                  <a:gd name="T9" fmla="*/ 1039518 h 18937"/>
                  <a:gd name="T10" fmla="*/ 16194 w 18583"/>
                  <a:gd name="T11" fmla="*/ 1046648 h 18937"/>
                  <a:gd name="T12" fmla="*/ 30730 w 18583"/>
                  <a:gd name="T13" fmla="*/ 1039518 h 18937"/>
                  <a:gd name="T14" fmla="*/ 1021223 w 18583"/>
                  <a:gd name="T15" fmla="*/ 30730 h 18937"/>
                  <a:gd name="T16" fmla="*/ 1021223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FB0C9B39-7662-4578-8214-8EC7AF3EB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55 h 1219"/>
                  <a:gd name="T2" fmla="*/ 0 w 1377"/>
                  <a:gd name="T3" fmla="*/ 8843 h 1219"/>
                  <a:gd name="T4" fmla="*/ 67319 w 1377"/>
                  <a:gd name="T5" fmla="*/ 67374 h 1219"/>
                  <a:gd name="T6" fmla="*/ 73178 w 1377"/>
                  <a:gd name="T7" fmla="*/ 67374 h 1219"/>
                  <a:gd name="T8" fmla="*/ 73178 w 1377"/>
                  <a:gd name="T9" fmla="*/ 57868 h 1219"/>
                  <a:gd name="T10" fmla="*/ 9506 w 1377"/>
                  <a:gd name="T11" fmla="*/ 55 h 1219"/>
                  <a:gd name="T12" fmla="*/ 0 w 1377"/>
                  <a:gd name="T13" fmla="*/ 55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FBD0721C-0564-4B16-9B8C-8D4988B16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4753 w 1377"/>
                  <a:gd name="T1" fmla="*/ 55 h 1259"/>
                  <a:gd name="T2" fmla="*/ 2929 w 1377"/>
                  <a:gd name="T3" fmla="*/ 2266 h 1259"/>
                  <a:gd name="T4" fmla="*/ 2929 w 1377"/>
                  <a:gd name="T5" fmla="*/ 8843 h 1259"/>
                  <a:gd name="T6" fmla="*/ 66601 w 1377"/>
                  <a:gd name="T7" fmla="*/ 69530 h 1259"/>
                  <a:gd name="T8" fmla="*/ 76107 w 1377"/>
                  <a:gd name="T9" fmla="*/ 69530 h 1259"/>
                  <a:gd name="T10" fmla="*/ 73178 w 1377"/>
                  <a:gd name="T11" fmla="*/ 60797 h 1259"/>
                  <a:gd name="T12" fmla="*/ 8788 w 1377"/>
                  <a:gd name="T13" fmla="*/ 2266 h 1259"/>
                  <a:gd name="T14" fmla="*/ 4753 w 1377"/>
                  <a:gd name="T15" fmla="*/ 55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99CD42EF-58A4-442C-B9DC-F38C64755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929 w 993"/>
                  <a:gd name="T1" fmla="*/ 55 h 888"/>
                  <a:gd name="T2" fmla="*/ 2929 w 993"/>
                  <a:gd name="T3" fmla="*/ 6632 h 888"/>
                  <a:gd name="T4" fmla="*/ 48306 w 993"/>
                  <a:gd name="T5" fmla="*/ 49025 h 888"/>
                  <a:gd name="T6" fmla="*/ 54883 w 993"/>
                  <a:gd name="T7" fmla="*/ 49025 h 888"/>
                  <a:gd name="T8" fmla="*/ 54883 w 993"/>
                  <a:gd name="T9" fmla="*/ 43166 h 888"/>
                  <a:gd name="T10" fmla="*/ 5859 w 993"/>
                  <a:gd name="T11" fmla="*/ 55 h 888"/>
                  <a:gd name="T12" fmla="*/ 2929 w 993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48251811-5B34-4575-92F1-EC4C081CC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4035 w 994"/>
                  <a:gd name="T1" fmla="*/ 55 h 911"/>
                  <a:gd name="T2" fmla="*/ 55 w 994"/>
                  <a:gd name="T3" fmla="*/ 2764 h 911"/>
                  <a:gd name="T4" fmla="*/ 55 w 994"/>
                  <a:gd name="T5" fmla="*/ 5693 h 911"/>
                  <a:gd name="T6" fmla="*/ 48306 w 994"/>
                  <a:gd name="T7" fmla="*/ 48140 h 911"/>
                  <a:gd name="T8" fmla="*/ 51345 w 994"/>
                  <a:gd name="T9" fmla="*/ 50351 h 911"/>
                  <a:gd name="T10" fmla="*/ 54883 w 994"/>
                  <a:gd name="T11" fmla="*/ 48140 h 911"/>
                  <a:gd name="T12" fmla="*/ 54883 w 994"/>
                  <a:gd name="T13" fmla="*/ 45211 h 911"/>
                  <a:gd name="T14" fmla="*/ 5914 w 994"/>
                  <a:gd name="T15" fmla="*/ 2764 h 911"/>
                  <a:gd name="T16" fmla="*/ 4035 w 994"/>
                  <a:gd name="T17" fmla="*/ 55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B769D329-6CF4-4546-9E28-72F505B65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1953 w 994"/>
                  <a:gd name="T7" fmla="*/ 48306 h 874"/>
                  <a:gd name="T8" fmla="*/ 51953 w 994"/>
                  <a:gd name="T9" fmla="*/ 42447 h 874"/>
                  <a:gd name="T10" fmla="*/ 6632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04BCA3F5-973D-45BF-85DE-422AC78E5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3648 w 993"/>
                  <a:gd name="T1" fmla="*/ 55 h 875"/>
                  <a:gd name="T2" fmla="*/ 3648 w 993"/>
                  <a:gd name="T3" fmla="*/ 5859 h 875"/>
                  <a:gd name="T4" fmla="*/ 49024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447 h 875"/>
                  <a:gd name="T10" fmla="*/ 6577 w 993"/>
                  <a:gd name="T11" fmla="*/ 55 h 875"/>
                  <a:gd name="T12" fmla="*/ 3648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B610DC6B-D4B3-4EBF-B634-86771DCEA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4808 w 994"/>
                  <a:gd name="T1" fmla="*/ 55 h 914"/>
                  <a:gd name="T2" fmla="*/ 2985 w 994"/>
                  <a:gd name="T3" fmla="*/ 2211 h 914"/>
                  <a:gd name="T4" fmla="*/ 2985 w 994"/>
                  <a:gd name="T5" fmla="*/ 5140 h 914"/>
                  <a:gd name="T6" fmla="*/ 49024 w 994"/>
                  <a:gd name="T7" fmla="*/ 48306 h 914"/>
                  <a:gd name="T8" fmla="*/ 51953 w 994"/>
                  <a:gd name="T9" fmla="*/ 50517 h 914"/>
                  <a:gd name="T10" fmla="*/ 54883 w 994"/>
                  <a:gd name="T11" fmla="*/ 48306 h 914"/>
                  <a:gd name="T12" fmla="*/ 54883 w 994"/>
                  <a:gd name="T13" fmla="*/ 44658 h 914"/>
                  <a:gd name="T14" fmla="*/ 6632 w 994"/>
                  <a:gd name="T15" fmla="*/ 2211 h 914"/>
                  <a:gd name="T16" fmla="*/ 4808 w 994"/>
                  <a:gd name="T17" fmla="*/ 55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F5609D3D-A093-4536-AFCE-77561AE17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55 w 994"/>
                  <a:gd name="T1" fmla="*/ 55 h 888"/>
                  <a:gd name="T2" fmla="*/ 55 w 994"/>
                  <a:gd name="T3" fmla="*/ 6632 h 888"/>
                  <a:gd name="T4" fmla="*/ 49079 w 994"/>
                  <a:gd name="T5" fmla="*/ 49080 h 888"/>
                  <a:gd name="T6" fmla="*/ 54938 w 994"/>
                  <a:gd name="T7" fmla="*/ 49080 h 888"/>
                  <a:gd name="T8" fmla="*/ 52009 w 994"/>
                  <a:gd name="T9" fmla="*/ 43221 h 888"/>
                  <a:gd name="T10" fmla="*/ 5914 w 994"/>
                  <a:gd name="T11" fmla="*/ 55 h 888"/>
                  <a:gd name="T12" fmla="*/ 55 w 994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E51BF37B-D9A5-48FC-984C-640D8F56C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929 w 1047"/>
                  <a:gd name="T1" fmla="*/ 0 h 888"/>
                  <a:gd name="T2" fmla="*/ 2929 w 1047"/>
                  <a:gd name="T3" fmla="*/ 6577 h 888"/>
                  <a:gd name="T4" fmla="*/ 51954 w 1047"/>
                  <a:gd name="T5" fmla="*/ 49025 h 888"/>
                  <a:gd name="T6" fmla="*/ 54883 w 1047"/>
                  <a:gd name="T7" fmla="*/ 49025 h 888"/>
                  <a:gd name="T8" fmla="*/ 54883 w 1047"/>
                  <a:gd name="T9" fmla="*/ 43166 h 888"/>
                  <a:gd name="T10" fmla="*/ 9562 w 1047"/>
                  <a:gd name="T11" fmla="*/ 0 h 888"/>
                  <a:gd name="T12" fmla="*/ 2929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A21F95A8-890E-4921-B516-992C9E866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4422 w 994"/>
                  <a:gd name="T1" fmla="*/ 55 h 911"/>
                  <a:gd name="T2" fmla="*/ 2985 w 994"/>
                  <a:gd name="T3" fmla="*/ 2764 h 911"/>
                  <a:gd name="T4" fmla="*/ 2985 w 994"/>
                  <a:gd name="T5" fmla="*/ 5693 h 911"/>
                  <a:gd name="T6" fmla="*/ 49079 w 994"/>
                  <a:gd name="T7" fmla="*/ 48140 h 911"/>
                  <a:gd name="T8" fmla="*/ 53059 w 994"/>
                  <a:gd name="T9" fmla="*/ 50296 h 911"/>
                  <a:gd name="T10" fmla="*/ 54883 w 994"/>
                  <a:gd name="T11" fmla="*/ 48140 h 911"/>
                  <a:gd name="T12" fmla="*/ 54883 w 994"/>
                  <a:gd name="T13" fmla="*/ 45211 h 911"/>
                  <a:gd name="T14" fmla="*/ 5914 w 994"/>
                  <a:gd name="T15" fmla="*/ 2764 h 911"/>
                  <a:gd name="T16" fmla="*/ 4422 w 994"/>
                  <a:gd name="T17" fmla="*/ 55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1537ACFC-E504-4762-BF7C-287126B95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55 h 875"/>
                  <a:gd name="T2" fmla="*/ 2929 w 993"/>
                  <a:gd name="T3" fmla="*/ 5914 h 875"/>
                  <a:gd name="T4" fmla="*/ 48306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502 h 875"/>
                  <a:gd name="T10" fmla="*/ 5859 w 993"/>
                  <a:gd name="T11" fmla="*/ 55 h 875"/>
                  <a:gd name="T12" fmla="*/ 0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A7CEDF29-0FCD-4F99-9503-CFF024A31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1953 w 994"/>
                  <a:gd name="T7" fmla="*/ 48306 h 874"/>
                  <a:gd name="T8" fmla="*/ 51953 w 994"/>
                  <a:gd name="T9" fmla="*/ 42447 h 874"/>
                  <a:gd name="T10" fmla="*/ 5859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C13A40E0-E216-43E0-8C6E-05B50D241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4809 w 1047"/>
                  <a:gd name="T1" fmla="*/ 0 h 914"/>
                  <a:gd name="T2" fmla="*/ 2985 w 1047"/>
                  <a:gd name="T3" fmla="*/ 2211 h 914"/>
                  <a:gd name="T4" fmla="*/ 2985 w 1047"/>
                  <a:gd name="T5" fmla="*/ 5140 h 914"/>
                  <a:gd name="T6" fmla="*/ 48306 w 1047"/>
                  <a:gd name="T7" fmla="*/ 48306 h 914"/>
                  <a:gd name="T8" fmla="*/ 52728 w 1047"/>
                  <a:gd name="T9" fmla="*/ 50462 h 914"/>
                  <a:gd name="T10" fmla="*/ 54939 w 1047"/>
                  <a:gd name="T11" fmla="*/ 48306 h 914"/>
                  <a:gd name="T12" fmla="*/ 54939 w 1047"/>
                  <a:gd name="T13" fmla="*/ 44658 h 914"/>
                  <a:gd name="T14" fmla="*/ 8843 w 1047"/>
                  <a:gd name="T15" fmla="*/ 2211 h 914"/>
                  <a:gd name="T16" fmla="*/ 4809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FBD22A64-81AF-49B1-B5D7-78A3A0BD8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3648 w 993"/>
                  <a:gd name="T1" fmla="*/ 55 h 888"/>
                  <a:gd name="T2" fmla="*/ 3648 w 993"/>
                  <a:gd name="T3" fmla="*/ 6632 h 888"/>
                  <a:gd name="T4" fmla="*/ 49024 w 993"/>
                  <a:gd name="T5" fmla="*/ 49025 h 888"/>
                  <a:gd name="T6" fmla="*/ 54883 w 993"/>
                  <a:gd name="T7" fmla="*/ 49025 h 888"/>
                  <a:gd name="T8" fmla="*/ 54883 w 993"/>
                  <a:gd name="T9" fmla="*/ 43221 h 888"/>
                  <a:gd name="T10" fmla="*/ 6577 w 993"/>
                  <a:gd name="T11" fmla="*/ 55 h 888"/>
                  <a:gd name="T12" fmla="*/ 3648 w 993"/>
                  <a:gd name="T13" fmla="*/ 55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164317FA-4277-4CAC-B71B-BA5342AC7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55 w 994"/>
                  <a:gd name="T1" fmla="*/ 0 h 887"/>
                  <a:gd name="T2" fmla="*/ 55 w 994"/>
                  <a:gd name="T3" fmla="*/ 6577 h 887"/>
                  <a:gd name="T4" fmla="*/ 48306 w 994"/>
                  <a:gd name="T5" fmla="*/ 49024 h 887"/>
                  <a:gd name="T6" fmla="*/ 54883 w 994"/>
                  <a:gd name="T7" fmla="*/ 49024 h 887"/>
                  <a:gd name="T8" fmla="*/ 51235 w 994"/>
                  <a:gd name="T9" fmla="*/ 43165 h 887"/>
                  <a:gd name="T10" fmla="*/ 5914 w 994"/>
                  <a:gd name="T11" fmla="*/ 0 h 887"/>
                  <a:gd name="T12" fmla="*/ 55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0AD00834-E48A-4E23-82CA-E30BD2CD9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266 w 994"/>
                  <a:gd name="T1" fmla="*/ 0 h 911"/>
                  <a:gd name="T2" fmla="*/ 55 w 994"/>
                  <a:gd name="T3" fmla="*/ 2764 h 911"/>
                  <a:gd name="T4" fmla="*/ 55 w 994"/>
                  <a:gd name="T5" fmla="*/ 5693 h 911"/>
                  <a:gd name="T6" fmla="*/ 49079 w 994"/>
                  <a:gd name="T7" fmla="*/ 48140 h 911"/>
                  <a:gd name="T8" fmla="*/ 50516 w 994"/>
                  <a:gd name="T9" fmla="*/ 50296 h 911"/>
                  <a:gd name="T10" fmla="*/ 52009 w 994"/>
                  <a:gd name="T11" fmla="*/ 48140 h 911"/>
                  <a:gd name="T12" fmla="*/ 52009 w 994"/>
                  <a:gd name="T13" fmla="*/ 45211 h 911"/>
                  <a:gd name="T14" fmla="*/ 6632 w 994"/>
                  <a:gd name="T15" fmla="*/ 2764 h 911"/>
                  <a:gd name="T16" fmla="*/ 226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199E90B8-9462-401D-AE24-37368F938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929 w 993"/>
                  <a:gd name="T1" fmla="*/ 55 h 875"/>
                  <a:gd name="T2" fmla="*/ 2929 w 993"/>
                  <a:gd name="T3" fmla="*/ 5914 h 875"/>
                  <a:gd name="T4" fmla="*/ 49024 w 993"/>
                  <a:gd name="T5" fmla="*/ 48306 h 875"/>
                  <a:gd name="T6" fmla="*/ 54883 w 993"/>
                  <a:gd name="T7" fmla="*/ 48306 h 875"/>
                  <a:gd name="T8" fmla="*/ 54883 w 993"/>
                  <a:gd name="T9" fmla="*/ 42447 h 875"/>
                  <a:gd name="T10" fmla="*/ 5859 w 993"/>
                  <a:gd name="T11" fmla="*/ 55 h 875"/>
                  <a:gd name="T12" fmla="*/ 2929 w 993"/>
                  <a:gd name="T13" fmla="*/ 55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CEE8342F-B8A5-451D-BFD0-9C9E0CE5C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55 w 994"/>
                  <a:gd name="T1" fmla="*/ 0 h 874"/>
                  <a:gd name="T2" fmla="*/ 55 w 994"/>
                  <a:gd name="T3" fmla="*/ 5859 h 874"/>
                  <a:gd name="T4" fmla="*/ 49024 w 994"/>
                  <a:gd name="T5" fmla="*/ 48306 h 874"/>
                  <a:gd name="T6" fmla="*/ 54883 w 994"/>
                  <a:gd name="T7" fmla="*/ 48306 h 874"/>
                  <a:gd name="T8" fmla="*/ 54883 w 994"/>
                  <a:gd name="T9" fmla="*/ 42447 h 874"/>
                  <a:gd name="T10" fmla="*/ 6632 w 994"/>
                  <a:gd name="T11" fmla="*/ 0 h 874"/>
                  <a:gd name="T12" fmla="*/ 55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F6DC4BF4-940E-4C7D-908C-C3E32EFB2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929 w 993"/>
                  <a:gd name="T1" fmla="*/ 55 h 928"/>
                  <a:gd name="T2" fmla="*/ 0 w 993"/>
                  <a:gd name="T3" fmla="*/ 2266 h 928"/>
                  <a:gd name="T4" fmla="*/ 0 w 993"/>
                  <a:gd name="T5" fmla="*/ 5195 h 928"/>
                  <a:gd name="T6" fmla="*/ 49024 w 993"/>
                  <a:gd name="T7" fmla="*/ 48306 h 928"/>
                  <a:gd name="T8" fmla="*/ 51954 w 993"/>
                  <a:gd name="T9" fmla="*/ 51236 h 928"/>
                  <a:gd name="T10" fmla="*/ 51954 w 993"/>
                  <a:gd name="T11" fmla="*/ 44659 h 928"/>
                  <a:gd name="T12" fmla="*/ 5859 w 993"/>
                  <a:gd name="T13" fmla="*/ 2266 h 928"/>
                  <a:gd name="T14" fmla="*/ 2929 w 993"/>
                  <a:gd name="T15" fmla="*/ 55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AE826838-CA6A-4935-B392-CA4056D1B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4422 w 1377"/>
                  <a:gd name="T1" fmla="*/ 55 h 1242"/>
                  <a:gd name="T2" fmla="*/ 0 w 1377"/>
                  <a:gd name="T3" fmla="*/ 2266 h 1242"/>
                  <a:gd name="T4" fmla="*/ 0 w 1377"/>
                  <a:gd name="T5" fmla="*/ 8125 h 1242"/>
                  <a:gd name="T6" fmla="*/ 66601 w 1377"/>
                  <a:gd name="T7" fmla="*/ 65882 h 1242"/>
                  <a:gd name="T8" fmla="*/ 68480 w 1377"/>
                  <a:gd name="T9" fmla="*/ 68645 h 1242"/>
                  <a:gd name="T10" fmla="*/ 73178 w 1377"/>
                  <a:gd name="T11" fmla="*/ 65882 h 1242"/>
                  <a:gd name="T12" fmla="*/ 73178 w 1377"/>
                  <a:gd name="T13" fmla="*/ 60023 h 1242"/>
                  <a:gd name="T14" fmla="*/ 8788 w 1377"/>
                  <a:gd name="T15" fmla="*/ 2266 h 1242"/>
                  <a:gd name="T16" fmla="*/ 4422 w 1377"/>
                  <a:gd name="T17" fmla="*/ 55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71AD7E90-3184-4876-BEAE-5E9C5C185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929 w 1377"/>
                  <a:gd name="T1" fmla="*/ 0 h 1258"/>
                  <a:gd name="T2" fmla="*/ 2929 w 1377"/>
                  <a:gd name="T3" fmla="*/ 9562 h 1258"/>
                  <a:gd name="T4" fmla="*/ 67319 w 1377"/>
                  <a:gd name="T5" fmla="*/ 67319 h 1258"/>
                  <a:gd name="T6" fmla="*/ 71354 w 1377"/>
                  <a:gd name="T7" fmla="*/ 69530 h 1258"/>
                  <a:gd name="T8" fmla="*/ 73178 w 1377"/>
                  <a:gd name="T9" fmla="*/ 67319 h 1258"/>
                  <a:gd name="T10" fmla="*/ 73178 w 1377"/>
                  <a:gd name="T11" fmla="*/ 61461 h 1258"/>
                  <a:gd name="T12" fmla="*/ 9506 w 1377"/>
                  <a:gd name="T13" fmla="*/ 0 h 1258"/>
                  <a:gd name="T14" fmla="*/ 2929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5D784921-36EC-4F21-808A-138708D41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7406 w 1430"/>
                  <a:gd name="T1" fmla="*/ 55 h 1245"/>
                  <a:gd name="T2" fmla="*/ 2929 w 1430"/>
                  <a:gd name="T3" fmla="*/ 2211 h 1245"/>
                  <a:gd name="T4" fmla="*/ 2929 w 1430"/>
                  <a:gd name="T5" fmla="*/ 8069 h 1245"/>
                  <a:gd name="T6" fmla="*/ 70248 w 1430"/>
                  <a:gd name="T7" fmla="*/ 68811 h 1245"/>
                  <a:gd name="T8" fmla="*/ 76107 w 1430"/>
                  <a:gd name="T9" fmla="*/ 68811 h 1245"/>
                  <a:gd name="T10" fmla="*/ 76107 w 1430"/>
                  <a:gd name="T11" fmla="*/ 60023 h 1245"/>
                  <a:gd name="T12" fmla="*/ 12436 w 1430"/>
                  <a:gd name="T13" fmla="*/ 2211 h 1245"/>
                  <a:gd name="T14" fmla="*/ 7406 w 1430"/>
                  <a:gd name="T15" fmla="*/ 55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DABFC79A-6809-4AE7-AE73-975B4DD2A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4809 w 1377"/>
                  <a:gd name="T1" fmla="*/ 55 h 1245"/>
                  <a:gd name="T2" fmla="*/ 2929 w 1377"/>
                  <a:gd name="T3" fmla="*/ 2211 h 1245"/>
                  <a:gd name="T4" fmla="*/ 2929 w 1377"/>
                  <a:gd name="T5" fmla="*/ 8788 h 1245"/>
                  <a:gd name="T6" fmla="*/ 66601 w 1377"/>
                  <a:gd name="T7" fmla="*/ 66600 h 1245"/>
                  <a:gd name="T8" fmla="*/ 71243 w 1377"/>
                  <a:gd name="T9" fmla="*/ 68811 h 1245"/>
                  <a:gd name="T10" fmla="*/ 73178 w 1377"/>
                  <a:gd name="T11" fmla="*/ 66600 h 1245"/>
                  <a:gd name="T12" fmla="*/ 73178 w 1377"/>
                  <a:gd name="T13" fmla="*/ 60023 h 1245"/>
                  <a:gd name="T14" fmla="*/ 8788 w 1377"/>
                  <a:gd name="T15" fmla="*/ 2211 h 1245"/>
                  <a:gd name="T16" fmla="*/ 4809 w 1377"/>
                  <a:gd name="T17" fmla="*/ 55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9E98CEE2-27F0-4390-A1B2-46B582B84B28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18CC3A01-F176-4C4F-A8C0-53C029171FD2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BD0944E2-DE54-46F4-825C-D204F6859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45377 w 18305"/>
                  <a:gd name="T1" fmla="*/ 0 h 3310"/>
                  <a:gd name="T2" fmla="*/ 55 w 18305"/>
                  <a:gd name="T3" fmla="*/ 51954 h 3310"/>
                  <a:gd name="T4" fmla="*/ 55 w 18305"/>
                  <a:gd name="T5" fmla="*/ 130935 h 3310"/>
                  <a:gd name="T6" fmla="*/ 45377 w 18305"/>
                  <a:gd name="T7" fmla="*/ 182889 h 3310"/>
                  <a:gd name="T8" fmla="*/ 1011717 w 18305"/>
                  <a:gd name="T9" fmla="*/ 182889 h 3310"/>
                  <a:gd name="T10" fmla="*/ 1011717 w 18305"/>
                  <a:gd name="T11" fmla="*/ 0 h 3310"/>
                  <a:gd name="T12" fmla="*/ 45377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3FCDB8DD-2D9B-47B8-BFDA-997D65487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55 w 18305"/>
                  <a:gd name="T1" fmla="*/ 55 h 1656"/>
                  <a:gd name="T2" fmla="*/ 55 w 18305"/>
                  <a:gd name="T3" fmla="*/ 39518 h 1656"/>
                  <a:gd name="T4" fmla="*/ 45377 w 18305"/>
                  <a:gd name="T5" fmla="*/ 91472 h 1656"/>
                  <a:gd name="T6" fmla="*/ 1011717 w 18305"/>
                  <a:gd name="T7" fmla="*/ 91472 h 1656"/>
                  <a:gd name="T8" fmla="*/ 1011717 w 18305"/>
                  <a:gd name="T9" fmla="*/ 55 h 1656"/>
                  <a:gd name="T10" fmla="*/ 55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8725B704-75BD-496C-B6A6-70DE17BD1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128005 w 20290"/>
                  <a:gd name="T1" fmla="*/ 55 h 5507"/>
                  <a:gd name="T2" fmla="*/ 0 w 20290"/>
                  <a:gd name="T3" fmla="*/ 115625 h 5507"/>
                  <a:gd name="T4" fmla="*/ 0 w 20290"/>
                  <a:gd name="T5" fmla="*/ 194606 h 5507"/>
                  <a:gd name="T6" fmla="*/ 128005 w 20290"/>
                  <a:gd name="T7" fmla="*/ 304372 h 5507"/>
                  <a:gd name="T8" fmla="*/ 1121428 w 20290"/>
                  <a:gd name="T9" fmla="*/ 304372 h 5507"/>
                  <a:gd name="T10" fmla="*/ 1121428 w 20290"/>
                  <a:gd name="T11" fmla="*/ 243630 h 5507"/>
                  <a:gd name="T12" fmla="*/ 1121428 w 20290"/>
                  <a:gd name="T13" fmla="*/ 60742 h 5507"/>
                  <a:gd name="T14" fmla="*/ 1121428 w 20290"/>
                  <a:gd name="T15" fmla="*/ 55 h 5507"/>
                  <a:gd name="T16" fmla="*/ 128005 w 20290"/>
                  <a:gd name="T17" fmla="*/ 55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9E054C73-29D7-4EF3-891A-A39CB8B36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125076 w 20290"/>
                  <a:gd name="T1" fmla="*/ 55 h 5507"/>
                  <a:gd name="T2" fmla="*/ 0 w 20290"/>
                  <a:gd name="T3" fmla="*/ 115625 h 5507"/>
                  <a:gd name="T4" fmla="*/ 0 w 20290"/>
                  <a:gd name="T5" fmla="*/ 194606 h 5507"/>
                  <a:gd name="T6" fmla="*/ 125076 w 20290"/>
                  <a:gd name="T7" fmla="*/ 304372 h 5507"/>
                  <a:gd name="T8" fmla="*/ 1121428 w 20290"/>
                  <a:gd name="T9" fmla="*/ 304372 h 5507"/>
                  <a:gd name="T10" fmla="*/ 1121428 w 20290"/>
                  <a:gd name="T11" fmla="*/ 243630 h 5507"/>
                  <a:gd name="T12" fmla="*/ 118499 w 20290"/>
                  <a:gd name="T13" fmla="*/ 243630 h 5507"/>
                  <a:gd name="T14" fmla="*/ 73177 w 20290"/>
                  <a:gd name="T15" fmla="*/ 191676 h 5507"/>
                  <a:gd name="T16" fmla="*/ 73177 w 20290"/>
                  <a:gd name="T17" fmla="*/ 112696 h 5507"/>
                  <a:gd name="T18" fmla="*/ 118499 w 20290"/>
                  <a:gd name="T19" fmla="*/ 60742 h 5507"/>
                  <a:gd name="T20" fmla="*/ 1121428 w 20290"/>
                  <a:gd name="T21" fmla="*/ 60742 h 5507"/>
                  <a:gd name="T22" fmla="*/ 1121428 w 20290"/>
                  <a:gd name="T23" fmla="*/ 55 h 5507"/>
                  <a:gd name="T24" fmla="*/ 125076 w 20290"/>
                  <a:gd name="T25" fmla="*/ 55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7DB49F60-BBA2-4B94-8471-4487A6273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45377 w 18305"/>
                  <a:gd name="T1" fmla="*/ 0 h 3310"/>
                  <a:gd name="T2" fmla="*/ 55 w 18305"/>
                  <a:gd name="T3" fmla="*/ 51954 h 3310"/>
                  <a:gd name="T4" fmla="*/ 55 w 18305"/>
                  <a:gd name="T5" fmla="*/ 130935 h 3310"/>
                  <a:gd name="T6" fmla="*/ 45377 w 18305"/>
                  <a:gd name="T7" fmla="*/ 182889 h 3310"/>
                  <a:gd name="T8" fmla="*/ 1011717 w 18305"/>
                  <a:gd name="T9" fmla="*/ 182889 h 3310"/>
                  <a:gd name="T10" fmla="*/ 1011717 w 18305"/>
                  <a:gd name="T11" fmla="*/ 0 h 3310"/>
                  <a:gd name="T12" fmla="*/ 45377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BB92FDC3-9C81-4614-B204-2576A4436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55 w 18305"/>
                  <a:gd name="T1" fmla="*/ 55 h 1656"/>
                  <a:gd name="T2" fmla="*/ 55 w 18305"/>
                  <a:gd name="T3" fmla="*/ 39518 h 1656"/>
                  <a:gd name="T4" fmla="*/ 45377 w 18305"/>
                  <a:gd name="T5" fmla="*/ 91472 h 1656"/>
                  <a:gd name="T6" fmla="*/ 1011717 w 18305"/>
                  <a:gd name="T7" fmla="*/ 91472 h 1656"/>
                  <a:gd name="T8" fmla="*/ 1011717 w 18305"/>
                  <a:gd name="T9" fmla="*/ 55 h 1656"/>
                  <a:gd name="T10" fmla="*/ 55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36C5B26D-D118-42D9-AD24-3F46221B12C1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E0CA3993-F91B-4787-94BD-BF3AA8811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55 w 20291"/>
                  <a:gd name="T1" fmla="*/ 55 h 5520"/>
                  <a:gd name="T2" fmla="*/ 55 w 20291"/>
                  <a:gd name="T3" fmla="*/ 61460 h 5520"/>
                  <a:gd name="T4" fmla="*/ 1005859 w 20291"/>
                  <a:gd name="T5" fmla="*/ 61460 h 5520"/>
                  <a:gd name="T6" fmla="*/ 1048306 w 20291"/>
                  <a:gd name="T7" fmla="*/ 112695 h 5520"/>
                  <a:gd name="T8" fmla="*/ 1048306 w 20291"/>
                  <a:gd name="T9" fmla="*/ 192395 h 5520"/>
                  <a:gd name="T10" fmla="*/ 1005859 w 20291"/>
                  <a:gd name="T11" fmla="*/ 244348 h 5520"/>
                  <a:gd name="T12" fmla="*/ 55 w 20291"/>
                  <a:gd name="T13" fmla="*/ 244348 h 5520"/>
                  <a:gd name="T14" fmla="*/ 55 w 20291"/>
                  <a:gd name="T15" fmla="*/ 305090 h 5520"/>
                  <a:gd name="T16" fmla="*/ 1000000 w 20291"/>
                  <a:gd name="T17" fmla="*/ 305090 h 5520"/>
                  <a:gd name="T18" fmla="*/ 1121429 w 20291"/>
                  <a:gd name="T19" fmla="*/ 195324 h 5520"/>
                  <a:gd name="T20" fmla="*/ 1121429 w 20291"/>
                  <a:gd name="T21" fmla="*/ 116343 h 5520"/>
                  <a:gd name="T22" fmla="*/ 1000000 w 20291"/>
                  <a:gd name="T23" fmla="*/ 55 h 5520"/>
                  <a:gd name="T24" fmla="*/ 55 w 20291"/>
                  <a:gd name="T25" fmla="*/ 55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09F701EB-EC24-48DB-8317-99FCA6556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182889 h 3310"/>
                  <a:gd name="T4" fmla="*/ 969270 w 18305"/>
                  <a:gd name="T5" fmla="*/ 182889 h 3310"/>
                  <a:gd name="T6" fmla="*/ 1011717 w 18305"/>
                  <a:gd name="T7" fmla="*/ 130935 h 3310"/>
                  <a:gd name="T8" fmla="*/ 1011717 w 18305"/>
                  <a:gd name="T9" fmla="*/ 51235 h 3310"/>
                  <a:gd name="T10" fmla="*/ 969270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A766C651-A5B5-4D28-901A-4621F2772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55 h 1656"/>
                  <a:gd name="T2" fmla="*/ 0 w 18305"/>
                  <a:gd name="T3" fmla="*/ 91472 h 1656"/>
                  <a:gd name="T4" fmla="*/ 969270 w 18305"/>
                  <a:gd name="T5" fmla="*/ 91472 h 1656"/>
                  <a:gd name="T6" fmla="*/ 1011717 w 18305"/>
                  <a:gd name="T7" fmla="*/ 39518 h 1656"/>
                  <a:gd name="T8" fmla="*/ 1011717 w 18305"/>
                  <a:gd name="T9" fmla="*/ 55 h 1656"/>
                  <a:gd name="T10" fmla="*/ 0 w 18305"/>
                  <a:gd name="T11" fmla="*/ 55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43BC7339-20DB-496F-B0A7-8CAD8938D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56375 w 3620"/>
                  <a:gd name="T1" fmla="*/ 0 h 3688"/>
                  <a:gd name="T2" fmla="*/ 0 w 3620"/>
                  <a:gd name="T3" fmla="*/ 26806 h 3688"/>
                  <a:gd name="T4" fmla="*/ 63671 w 3620"/>
                  <a:gd name="T5" fmla="*/ 203836 h 3688"/>
                  <a:gd name="T6" fmla="*/ 191676 w 3620"/>
                  <a:gd name="T7" fmla="*/ 72127 h 3688"/>
                  <a:gd name="T8" fmla="*/ 56375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CA268FFE-DC15-4DC1-A37E-83F3CA42C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19289 w 1166"/>
                  <a:gd name="T1" fmla="*/ 0 h 1147"/>
                  <a:gd name="T2" fmla="*/ 55 w 1166"/>
                  <a:gd name="T3" fmla="*/ 4864 h 1147"/>
                  <a:gd name="T4" fmla="*/ 21279 w 1166"/>
                  <a:gd name="T5" fmla="*/ 63395 h 1147"/>
                  <a:gd name="T6" fmla="*/ 64445 w 1166"/>
                  <a:gd name="T7" fmla="*/ 17300 h 1147"/>
                  <a:gd name="T8" fmla="*/ 36644 w 1166"/>
                  <a:gd name="T9" fmla="*/ 1934 h 1147"/>
                  <a:gd name="T10" fmla="*/ 19289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9A9C66E2-5B8D-4049-A7B6-BBF86692C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42447 w 4130"/>
                  <a:gd name="T1" fmla="*/ 0 h 2753"/>
                  <a:gd name="T2" fmla="*/ 18294 w 4130"/>
                  <a:gd name="T3" fmla="*/ 15365 h 2753"/>
                  <a:gd name="T4" fmla="*/ 2929 w 4130"/>
                  <a:gd name="T5" fmla="*/ 88542 h 2753"/>
                  <a:gd name="T6" fmla="*/ 2929 w 4130"/>
                  <a:gd name="T7" fmla="*/ 103134 h 2753"/>
                  <a:gd name="T8" fmla="*/ 14647 w 4130"/>
                  <a:gd name="T9" fmla="*/ 112640 h 2753"/>
                  <a:gd name="T10" fmla="*/ 18294 w 4130"/>
                  <a:gd name="T11" fmla="*/ 112640 h 2753"/>
                  <a:gd name="T12" fmla="*/ 185818 w 4130"/>
                  <a:gd name="T13" fmla="*/ 152158 h 2753"/>
                  <a:gd name="T14" fmla="*/ 201183 w 4130"/>
                  <a:gd name="T15" fmla="*/ 149229 h 2753"/>
                  <a:gd name="T16" fmla="*/ 209971 w 4130"/>
                  <a:gd name="T17" fmla="*/ 136793 h 2753"/>
                  <a:gd name="T18" fmla="*/ 225336 w 4130"/>
                  <a:gd name="T19" fmla="*/ 66545 h 2753"/>
                  <a:gd name="T20" fmla="*/ 209971 w 4130"/>
                  <a:gd name="T21" fmla="*/ 42447 h 2753"/>
                  <a:gd name="T22" fmla="*/ 42447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082E93CF-4C97-4E76-ACCA-D07C99D7F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8788 w 3905"/>
                  <a:gd name="T1" fmla="*/ 55 h 1814"/>
                  <a:gd name="T2" fmla="*/ 2929 w 3905"/>
                  <a:gd name="T3" fmla="*/ 36644 h 1814"/>
                  <a:gd name="T4" fmla="*/ 2929 w 3905"/>
                  <a:gd name="T5" fmla="*/ 51235 h 1814"/>
                  <a:gd name="T6" fmla="*/ 14647 w 3905"/>
                  <a:gd name="T7" fmla="*/ 60742 h 1814"/>
                  <a:gd name="T8" fmla="*/ 18294 w 3905"/>
                  <a:gd name="T9" fmla="*/ 60742 h 1814"/>
                  <a:gd name="T10" fmla="*/ 185817 w 3905"/>
                  <a:gd name="T11" fmla="*/ 100260 h 1814"/>
                  <a:gd name="T12" fmla="*/ 201182 w 3905"/>
                  <a:gd name="T13" fmla="*/ 97331 h 1814"/>
                  <a:gd name="T14" fmla="*/ 209970 w 3905"/>
                  <a:gd name="T15" fmla="*/ 84895 h 1814"/>
                  <a:gd name="T16" fmla="*/ 215829 w 3905"/>
                  <a:gd name="T17" fmla="*/ 51235 h 1814"/>
                  <a:gd name="T18" fmla="*/ 8788 w 3905"/>
                  <a:gd name="T19" fmla="*/ 55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5DC1E963-E409-4B7A-B5DE-C969425C7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152159 w 3799"/>
                  <a:gd name="T1" fmla="*/ 0 h 12455"/>
                  <a:gd name="T2" fmla="*/ 0 w 3799"/>
                  <a:gd name="T3" fmla="*/ 637153 h 12455"/>
                  <a:gd name="T4" fmla="*/ 48306 w 3799"/>
                  <a:gd name="T5" fmla="*/ 688333 h 12455"/>
                  <a:gd name="T6" fmla="*/ 209971 w 3799"/>
                  <a:gd name="T7" fmla="*/ 15365 h 12455"/>
                  <a:gd name="T8" fmla="*/ 152159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12B46C7F-09D2-4FCB-BFB2-885B6B5FD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152214 w 4025"/>
                  <a:gd name="T1" fmla="*/ 0 h 12402"/>
                  <a:gd name="T2" fmla="*/ 55 w 4025"/>
                  <a:gd name="T3" fmla="*/ 634224 h 12402"/>
                  <a:gd name="T4" fmla="*/ 24153 w 4025"/>
                  <a:gd name="T5" fmla="*/ 685459 h 12402"/>
                  <a:gd name="T6" fmla="*/ 70248 w 4025"/>
                  <a:gd name="T7" fmla="*/ 652518 h 12402"/>
                  <a:gd name="T8" fmla="*/ 222407 w 4025"/>
                  <a:gd name="T9" fmla="*/ 15365 h 12402"/>
                  <a:gd name="T10" fmla="*/ 152214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FC48DE31-474E-434F-84AD-D6217869A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161665 w 4077"/>
                  <a:gd name="T1" fmla="*/ 0 h 12190"/>
                  <a:gd name="T2" fmla="*/ 0 w 4077"/>
                  <a:gd name="T3" fmla="*/ 673741 h 12190"/>
                  <a:gd name="T4" fmla="*/ 0 w 4077"/>
                  <a:gd name="T5" fmla="*/ 673741 h 12190"/>
                  <a:gd name="T6" fmla="*/ 73178 w 4077"/>
                  <a:gd name="T7" fmla="*/ 649588 h 12190"/>
                  <a:gd name="T8" fmla="*/ 225336 w 4077"/>
                  <a:gd name="T9" fmla="*/ 15365 h 12190"/>
                  <a:gd name="T10" fmla="*/ 161665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40288467-AA16-4E5B-BD5F-86A71CE70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46095 w 4355"/>
                  <a:gd name="T1" fmla="*/ 0 h 2926"/>
                  <a:gd name="T2" fmla="*/ 30730 w 4355"/>
                  <a:gd name="T3" fmla="*/ 2929 h 2926"/>
                  <a:gd name="T4" fmla="*/ 18294 w 4355"/>
                  <a:gd name="T5" fmla="*/ 15365 h 2926"/>
                  <a:gd name="T6" fmla="*/ 2929 w 4355"/>
                  <a:gd name="T7" fmla="*/ 91472 h 2926"/>
                  <a:gd name="T8" fmla="*/ 18294 w 4355"/>
                  <a:gd name="T9" fmla="*/ 116343 h 2926"/>
                  <a:gd name="T10" fmla="*/ 195324 w 4355"/>
                  <a:gd name="T11" fmla="*/ 161665 h 2926"/>
                  <a:gd name="T12" fmla="*/ 222407 w 4355"/>
                  <a:gd name="T13" fmla="*/ 143370 h 2926"/>
                  <a:gd name="T14" fmla="*/ 237772 w 4355"/>
                  <a:gd name="T15" fmla="*/ 70248 h 2926"/>
                  <a:gd name="T16" fmla="*/ 234842 w 4355"/>
                  <a:gd name="T17" fmla="*/ 51954 h 2926"/>
                  <a:gd name="T18" fmla="*/ 225336 w 4355"/>
                  <a:gd name="T19" fmla="*/ 46095 h 2926"/>
                  <a:gd name="T20" fmla="*/ 222407 w 4355"/>
                  <a:gd name="T21" fmla="*/ 43166 h 2926"/>
                  <a:gd name="T22" fmla="*/ 46095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00E2E801-6E90-464C-BACD-89109D5FA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33659 w 4130"/>
                  <a:gd name="T1" fmla="*/ 0 h 1933"/>
                  <a:gd name="T2" fmla="*/ 18294 w 4130"/>
                  <a:gd name="T3" fmla="*/ 2929 h 1933"/>
                  <a:gd name="T4" fmla="*/ 5859 w 4130"/>
                  <a:gd name="T5" fmla="*/ 15365 h 1933"/>
                  <a:gd name="T6" fmla="*/ 0 w 4130"/>
                  <a:gd name="T7" fmla="*/ 51954 h 1933"/>
                  <a:gd name="T8" fmla="*/ 216548 w 4130"/>
                  <a:gd name="T9" fmla="*/ 106837 h 1933"/>
                  <a:gd name="T10" fmla="*/ 225336 w 4130"/>
                  <a:gd name="T11" fmla="*/ 70248 h 1933"/>
                  <a:gd name="T12" fmla="*/ 222406 w 4130"/>
                  <a:gd name="T13" fmla="*/ 51954 h 1933"/>
                  <a:gd name="T14" fmla="*/ 212900 w 4130"/>
                  <a:gd name="T15" fmla="*/ 46095 h 1933"/>
                  <a:gd name="T16" fmla="*/ 209971 w 4130"/>
                  <a:gd name="T17" fmla="*/ 43166 h 1933"/>
                  <a:gd name="T18" fmla="*/ 33659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9AE3AC6E-4422-4974-BA8D-B30DD5861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14536 w 4408"/>
                  <a:gd name="T1" fmla="*/ 0 h 1458"/>
                  <a:gd name="T2" fmla="*/ 2929 w 4408"/>
                  <a:gd name="T3" fmla="*/ 9562 h 1458"/>
                  <a:gd name="T4" fmla="*/ 11717 w 4408"/>
                  <a:gd name="T5" fmla="*/ 27856 h 1458"/>
                  <a:gd name="T6" fmla="*/ 225336 w 4408"/>
                  <a:gd name="T7" fmla="*/ 79810 h 1458"/>
                  <a:gd name="T8" fmla="*/ 229923 w 4408"/>
                  <a:gd name="T9" fmla="*/ 80584 h 1458"/>
                  <a:gd name="T10" fmla="*/ 243630 w 4408"/>
                  <a:gd name="T11" fmla="*/ 71022 h 1458"/>
                  <a:gd name="T12" fmla="*/ 231194 w 4408"/>
                  <a:gd name="T13" fmla="*/ 52728 h 1458"/>
                  <a:gd name="T14" fmla="*/ 18294 w 4408"/>
                  <a:gd name="T15" fmla="*/ 829 h 1458"/>
                  <a:gd name="T16" fmla="*/ 1453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1B9BB486-739E-4482-A344-69C2F6DBE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18294 w 4421"/>
                  <a:gd name="T1" fmla="*/ 55 h 1445"/>
                  <a:gd name="T2" fmla="*/ 3648 w 4421"/>
                  <a:gd name="T3" fmla="*/ 12491 h 1445"/>
                  <a:gd name="T4" fmla="*/ 12436 w 4421"/>
                  <a:gd name="T5" fmla="*/ 27138 h 1445"/>
                  <a:gd name="T6" fmla="*/ 226055 w 4421"/>
                  <a:gd name="T7" fmla="*/ 79036 h 1445"/>
                  <a:gd name="T8" fmla="*/ 230642 w 4421"/>
                  <a:gd name="T9" fmla="*/ 79810 h 1445"/>
                  <a:gd name="T10" fmla="*/ 244349 w 4421"/>
                  <a:gd name="T11" fmla="*/ 70248 h 1445"/>
                  <a:gd name="T12" fmla="*/ 231913 w 4421"/>
                  <a:gd name="T13" fmla="*/ 52009 h 1445"/>
                  <a:gd name="T14" fmla="*/ 18294 w 4421"/>
                  <a:gd name="T15" fmla="*/ 55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FCEA8493-D2F3-44FF-8F92-02065ECA2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131598 w 2860"/>
                  <a:gd name="T1" fmla="*/ 0 h 4232"/>
                  <a:gd name="T2" fmla="*/ 118554 w 2860"/>
                  <a:gd name="T3" fmla="*/ 5638 h 4232"/>
                  <a:gd name="T4" fmla="*/ 21224 w 2860"/>
                  <a:gd name="T5" fmla="*/ 215609 h 4232"/>
                  <a:gd name="T6" fmla="*/ 45377 w 2860"/>
                  <a:gd name="T7" fmla="*/ 233848 h 4232"/>
                  <a:gd name="T8" fmla="*/ 48306 w 2860"/>
                  <a:gd name="T9" fmla="*/ 233848 h 4232"/>
                  <a:gd name="T10" fmla="*/ 66600 w 2860"/>
                  <a:gd name="T11" fmla="*/ 206821 h 4232"/>
                  <a:gd name="T12" fmla="*/ 142652 w 2860"/>
                  <a:gd name="T13" fmla="*/ 45156 h 4232"/>
                  <a:gd name="T14" fmla="*/ 149284 w 2860"/>
                  <a:gd name="T15" fmla="*/ 11496 h 4232"/>
                  <a:gd name="T16" fmla="*/ 131598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8A2C843B-1A78-43F2-AF6F-9B564CC22F6F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BB01979D-F574-4708-BFE5-861927B2837C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49D0E7B7-297D-42AC-B572-91E59F8C4E0E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793DA502-712B-4FB4-BD6A-207433CB6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126321 w 6588"/>
                <a:gd name="T1" fmla="*/ 31 h 4903"/>
                <a:gd name="T2" fmla="*/ 86658 w 6588"/>
                <a:gd name="T3" fmla="*/ 86658 h 4903"/>
                <a:gd name="T4" fmla="*/ 12548 w 6588"/>
                <a:gd name="T5" fmla="*/ 95013 h 4903"/>
                <a:gd name="T6" fmla="*/ 8355 w 6588"/>
                <a:gd name="T7" fmla="*/ 112748 h 4903"/>
                <a:gd name="T8" fmla="*/ 90820 w 6588"/>
                <a:gd name="T9" fmla="*/ 147194 h 4903"/>
                <a:gd name="T10" fmla="*/ 110108 w 6588"/>
                <a:gd name="T11" fmla="*/ 152288 h 4903"/>
                <a:gd name="T12" fmla="*/ 138839 w 6588"/>
                <a:gd name="T13" fmla="*/ 138870 h 4903"/>
                <a:gd name="T14" fmla="*/ 204624 w 6588"/>
                <a:gd name="T15" fmla="*/ 48050 h 4903"/>
                <a:gd name="T16" fmla="*/ 126321 w 6588"/>
                <a:gd name="T17" fmla="*/ 31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AE31B583-EA94-4265-A109-0BEB4F792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517896 w 20032"/>
                <a:gd name="T1" fmla="*/ 31 h 16500"/>
                <a:gd name="T2" fmla="*/ 456211 w 20032"/>
                <a:gd name="T3" fmla="*/ 16648 h 16500"/>
                <a:gd name="T4" fmla="*/ 116941 w 20032"/>
                <a:gd name="T5" fmla="*/ 229596 h 16500"/>
                <a:gd name="T6" fmla="*/ 90851 w 20032"/>
                <a:gd name="T7" fmla="*/ 259849 h 16500"/>
                <a:gd name="T8" fmla="*/ 31 w 20032"/>
                <a:gd name="T9" fmla="*/ 464473 h 16500"/>
                <a:gd name="T10" fmla="*/ 78334 w 20032"/>
                <a:gd name="T11" fmla="*/ 512492 h 16500"/>
                <a:gd name="T12" fmla="*/ 204624 w 20032"/>
                <a:gd name="T13" fmla="*/ 342314 h 16500"/>
                <a:gd name="T14" fmla="*/ 309017 w 20032"/>
                <a:gd name="T15" fmla="*/ 320416 h 16500"/>
                <a:gd name="T16" fmla="*/ 482301 w 20032"/>
                <a:gd name="T17" fmla="*/ 277615 h 16500"/>
                <a:gd name="T18" fmla="*/ 578339 w 20032"/>
                <a:gd name="T19" fmla="*/ 220185 h 16500"/>
                <a:gd name="T20" fmla="*/ 608623 w 20032"/>
                <a:gd name="T21" fmla="*/ 173222 h 16500"/>
                <a:gd name="T22" fmla="*/ 622196 w 20032"/>
                <a:gd name="T23" fmla="*/ 121010 h 16500"/>
                <a:gd name="T24" fmla="*/ 622196 w 20032"/>
                <a:gd name="T25" fmla="*/ 107468 h 16500"/>
                <a:gd name="T26" fmla="*/ 556411 w 20032"/>
                <a:gd name="T27" fmla="*/ 7237 h 16500"/>
                <a:gd name="T28" fmla="*/ 517896 w 20032"/>
                <a:gd name="T29" fmla="*/ 31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16418653-E464-479C-A8E4-1A1E38D0B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517896 w 20032"/>
                <a:gd name="T1" fmla="*/ 31 h 16500"/>
                <a:gd name="T2" fmla="*/ 456211 w 20032"/>
                <a:gd name="T3" fmla="*/ 16648 h 16500"/>
                <a:gd name="T4" fmla="*/ 116941 w 20032"/>
                <a:gd name="T5" fmla="*/ 229596 h 16500"/>
                <a:gd name="T6" fmla="*/ 90851 w 20032"/>
                <a:gd name="T7" fmla="*/ 259849 h 16500"/>
                <a:gd name="T8" fmla="*/ 31 w 20032"/>
                <a:gd name="T9" fmla="*/ 464473 h 16500"/>
                <a:gd name="T10" fmla="*/ 34477 w 20032"/>
                <a:gd name="T11" fmla="*/ 486370 h 16500"/>
                <a:gd name="T12" fmla="*/ 78334 w 20032"/>
                <a:gd name="T13" fmla="*/ 512492 h 16500"/>
                <a:gd name="T14" fmla="*/ 204624 w 20032"/>
                <a:gd name="T15" fmla="*/ 342314 h 16500"/>
                <a:gd name="T16" fmla="*/ 309017 w 20032"/>
                <a:gd name="T17" fmla="*/ 320416 h 16500"/>
                <a:gd name="T18" fmla="*/ 482301 w 20032"/>
                <a:gd name="T19" fmla="*/ 277615 h 16500"/>
                <a:gd name="T20" fmla="*/ 560604 w 20032"/>
                <a:gd name="T21" fmla="*/ 237952 h 16500"/>
                <a:gd name="T22" fmla="*/ 578339 w 20032"/>
                <a:gd name="T23" fmla="*/ 220185 h 16500"/>
                <a:gd name="T24" fmla="*/ 608623 w 20032"/>
                <a:gd name="T25" fmla="*/ 173222 h 16500"/>
                <a:gd name="T26" fmla="*/ 622196 w 20032"/>
                <a:gd name="T27" fmla="*/ 121010 h 16500"/>
                <a:gd name="T28" fmla="*/ 622196 w 20032"/>
                <a:gd name="T29" fmla="*/ 107468 h 16500"/>
                <a:gd name="T30" fmla="*/ 556411 w 20032"/>
                <a:gd name="T31" fmla="*/ 7237 h 16500"/>
                <a:gd name="T32" fmla="*/ 517896 w 20032"/>
                <a:gd name="T33" fmla="*/ 31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3CA36E06-F047-4BAA-9A7B-9E0ABFD34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361229 w 14016"/>
                <a:gd name="T1" fmla="*/ 0 h 10789"/>
                <a:gd name="T2" fmla="*/ 170178 w 14016"/>
                <a:gd name="T3" fmla="*/ 78302 h 10789"/>
                <a:gd name="T4" fmla="*/ 91876 w 14016"/>
                <a:gd name="T5" fmla="*/ 147194 h 10789"/>
                <a:gd name="T6" fmla="*/ 31 w 14016"/>
                <a:gd name="T7" fmla="*/ 308985 h 10789"/>
                <a:gd name="T8" fmla="*/ 43888 w 14016"/>
                <a:gd name="T9" fmla="*/ 335107 h 10789"/>
                <a:gd name="T10" fmla="*/ 170178 w 14016"/>
                <a:gd name="T11" fmla="*/ 164929 h 10789"/>
                <a:gd name="T12" fmla="*/ 274571 w 14016"/>
                <a:gd name="T13" fmla="*/ 143032 h 10789"/>
                <a:gd name="T14" fmla="*/ 278733 w 14016"/>
                <a:gd name="T15" fmla="*/ 138838 h 10789"/>
                <a:gd name="T16" fmla="*/ 304855 w 14016"/>
                <a:gd name="T17" fmla="*/ 112748 h 10789"/>
                <a:gd name="T18" fmla="*/ 435338 w 14016"/>
                <a:gd name="T19" fmla="*/ 56374 h 10789"/>
                <a:gd name="T20" fmla="*/ 361229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C0156142-A183-4694-AD0B-A46010FCC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346506 w 14016"/>
                <a:gd name="T1" fmla="*/ 0 h 10487"/>
                <a:gd name="T2" fmla="*/ 278733 w 14016"/>
                <a:gd name="T3" fmla="*/ 35036 h 10487"/>
                <a:gd name="T4" fmla="*/ 187913 w 14016"/>
                <a:gd name="T5" fmla="*/ 173874 h 10487"/>
                <a:gd name="T6" fmla="*/ 57430 w 14016"/>
                <a:gd name="T7" fmla="*/ 91410 h 10487"/>
                <a:gd name="T8" fmla="*/ 0 w 14016"/>
                <a:gd name="T9" fmla="*/ 173874 h 10487"/>
                <a:gd name="T10" fmla="*/ 165985 w 14016"/>
                <a:gd name="T11" fmla="*/ 313769 h 10487"/>
                <a:gd name="T12" fmla="*/ 203940 w 14016"/>
                <a:gd name="T13" fmla="*/ 325696 h 10487"/>
                <a:gd name="T14" fmla="*/ 244287 w 14016"/>
                <a:gd name="T15" fmla="*/ 308551 h 10487"/>
                <a:gd name="T16" fmla="*/ 405023 w 14016"/>
                <a:gd name="T17" fmla="*/ 139429 h 10487"/>
                <a:gd name="T18" fmla="*/ 417572 w 14016"/>
                <a:gd name="T19" fmla="*/ 43391 h 10487"/>
                <a:gd name="T20" fmla="*/ 34650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3F85488A-7C19-4229-9A14-3B31B33E4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178533 w 5748"/>
                <a:gd name="T1" fmla="*/ 0 h 9814"/>
                <a:gd name="T2" fmla="*/ 178533 w 5748"/>
                <a:gd name="T3" fmla="*/ 0 h 9814"/>
                <a:gd name="T4" fmla="*/ 164960 w 5748"/>
                <a:gd name="T5" fmla="*/ 13573 h 9814"/>
                <a:gd name="T6" fmla="*/ 74140 w 5748"/>
                <a:gd name="T7" fmla="*/ 152412 h 9814"/>
                <a:gd name="T8" fmla="*/ 31 w 5748"/>
                <a:gd name="T9" fmla="*/ 109611 h 9814"/>
                <a:gd name="T10" fmla="*/ 31 w 5748"/>
                <a:gd name="T11" fmla="*/ 248450 h 9814"/>
                <a:gd name="T12" fmla="*/ 52212 w 5748"/>
                <a:gd name="T13" fmla="*/ 292307 h 9814"/>
                <a:gd name="T14" fmla="*/ 74140 w 5748"/>
                <a:gd name="T15" fmla="*/ 304824 h 9814"/>
                <a:gd name="T16" fmla="*/ 126321 w 5748"/>
                <a:gd name="T17" fmla="*/ 122128 h 9814"/>
                <a:gd name="T18" fmla="*/ 178533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BC795A88-BDA0-45E5-8A0D-08D777E03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82927 w 14151"/>
                <a:gd name="T1" fmla="*/ 0 h 16292"/>
                <a:gd name="T2" fmla="*/ 156605 w 14151"/>
                <a:gd name="T3" fmla="*/ 17766 h 16292"/>
                <a:gd name="T4" fmla="*/ 57430 w 14151"/>
                <a:gd name="T5" fmla="*/ 212948 h 16292"/>
                <a:gd name="T6" fmla="*/ 31 w 14151"/>
                <a:gd name="T7" fmla="*/ 417572 h 16292"/>
                <a:gd name="T8" fmla="*/ 260160 w 14151"/>
                <a:gd name="T9" fmla="*/ 506031 h 16292"/>
                <a:gd name="T10" fmla="*/ 296500 w 14151"/>
                <a:gd name="T11" fmla="*/ 504198 h 16292"/>
                <a:gd name="T12" fmla="*/ 435339 w 14151"/>
                <a:gd name="T13" fmla="*/ 465591 h 16292"/>
                <a:gd name="T14" fmla="*/ 439501 w 14151"/>
                <a:gd name="T15" fmla="*/ 243232 h 16292"/>
                <a:gd name="T16" fmla="*/ 352874 w 14151"/>
                <a:gd name="T17" fmla="*/ 43857 h 16292"/>
                <a:gd name="T18" fmla="*/ 282927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E2B8BBDF-B000-48D8-B1A4-1EEBCF368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82495 w 5446"/>
                <a:gd name="T1" fmla="*/ 31 h 14823"/>
                <a:gd name="T2" fmla="*/ 12548 w 5446"/>
                <a:gd name="T3" fmla="*/ 108586 h 14823"/>
                <a:gd name="T4" fmla="*/ 21928 w 5446"/>
                <a:gd name="T5" fmla="*/ 351818 h 14823"/>
                <a:gd name="T6" fmla="*/ 26121 w 5446"/>
                <a:gd name="T7" fmla="*/ 460373 h 14823"/>
                <a:gd name="T8" fmla="*/ 164960 w 5446"/>
                <a:gd name="T9" fmla="*/ 421765 h 14823"/>
                <a:gd name="T10" fmla="*/ 169122 w 5446"/>
                <a:gd name="T11" fmla="*/ 199406 h 14823"/>
                <a:gd name="T12" fmla="*/ 169122 w 5446"/>
                <a:gd name="T13" fmla="*/ 195244 h 14823"/>
                <a:gd name="T14" fmla="*/ 82495 w 5446"/>
                <a:gd name="T15" fmla="*/ 31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8AE845D8-A67F-4CE6-83A4-7A27885D0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52212 w 16133"/>
                <a:gd name="T1" fmla="*/ 31 h 11630"/>
                <a:gd name="T2" fmla="*/ 9411 w 16133"/>
                <a:gd name="T3" fmla="*/ 160798 h 11630"/>
                <a:gd name="T4" fmla="*/ 21928 w 16133"/>
                <a:gd name="T5" fmla="*/ 217141 h 11630"/>
                <a:gd name="T6" fmla="*/ 113804 w 16133"/>
                <a:gd name="T7" fmla="*/ 287089 h 11630"/>
                <a:gd name="T8" fmla="*/ 330915 w 16133"/>
                <a:gd name="T9" fmla="*/ 361198 h 11630"/>
                <a:gd name="T10" fmla="*/ 465591 w 16133"/>
                <a:gd name="T11" fmla="*/ 335107 h 11630"/>
                <a:gd name="T12" fmla="*/ 501093 w 16133"/>
                <a:gd name="T13" fmla="*/ 282926 h 11630"/>
                <a:gd name="T14" fmla="*/ 501093 w 16133"/>
                <a:gd name="T15" fmla="*/ 265160 h 11630"/>
                <a:gd name="T16" fmla="*/ 487520 w 16133"/>
                <a:gd name="T17" fmla="*/ 48050 h 11630"/>
                <a:gd name="T18" fmla="*/ 348681 w 16133"/>
                <a:gd name="T19" fmla="*/ 86658 h 11630"/>
                <a:gd name="T20" fmla="*/ 312341 w 16133"/>
                <a:gd name="T21" fmla="*/ 88490 h 11630"/>
                <a:gd name="T22" fmla="*/ 52212 w 16133"/>
                <a:gd name="T23" fmla="*/ 31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F65E1544-6B94-47B0-BF39-BA7CC5C7B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126322 w 4606"/>
                <a:gd name="T1" fmla="*/ 0 h 8148"/>
                <a:gd name="T2" fmla="*/ 31 w 4606"/>
                <a:gd name="T3" fmla="*/ 8355 h 8148"/>
                <a:gd name="T4" fmla="*/ 12548 w 4606"/>
                <a:gd name="T5" fmla="*/ 182696 h 8148"/>
                <a:gd name="T6" fmla="*/ 12548 w 4606"/>
                <a:gd name="T7" fmla="*/ 195213 h 8148"/>
                <a:gd name="T8" fmla="*/ 75259 w 4606"/>
                <a:gd name="T9" fmla="*/ 253047 h 8148"/>
                <a:gd name="T10" fmla="*/ 82496 w 4606"/>
                <a:gd name="T11" fmla="*/ 252612 h 8148"/>
                <a:gd name="T12" fmla="*/ 138870 w 4606"/>
                <a:gd name="T13" fmla="*/ 182696 h 8148"/>
                <a:gd name="T14" fmla="*/ 138870 w 4606"/>
                <a:gd name="T15" fmla="*/ 174341 h 8148"/>
                <a:gd name="T16" fmla="*/ 126322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EAB39EEB-1A94-492F-B055-F85F65709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153723 w 6420"/>
                <a:gd name="T1" fmla="*/ 32 h 4389"/>
                <a:gd name="T2" fmla="*/ 102091 w 6420"/>
                <a:gd name="T3" fmla="*/ 65940 h 4389"/>
                <a:gd name="T4" fmla="*/ 14783 w 6420"/>
                <a:gd name="T5" fmla="*/ 65940 h 4389"/>
                <a:gd name="T6" fmla="*/ 9843 w 6420"/>
                <a:gd name="T7" fmla="*/ 79767 h 4389"/>
                <a:gd name="T8" fmla="*/ 97151 w 6420"/>
                <a:gd name="T9" fmla="*/ 132955 h 4389"/>
                <a:gd name="T10" fmla="*/ 124376 w 6420"/>
                <a:gd name="T11" fmla="*/ 138872 h 4389"/>
                <a:gd name="T12" fmla="*/ 153723 w 6420"/>
                <a:gd name="T13" fmla="*/ 128684 h 4389"/>
                <a:gd name="T14" fmla="*/ 234920 w 6420"/>
                <a:gd name="T15" fmla="*/ 57428 h 4389"/>
                <a:gd name="T16" fmla="*/ 153723 w 6420"/>
                <a:gd name="T17" fmla="*/ 32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93D855AE-21C6-40D8-B9EF-BA7D6A4E4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569860 w 21712"/>
                <a:gd name="T1" fmla="*/ 31 h 14732"/>
                <a:gd name="T2" fmla="*/ 521965 w 21712"/>
                <a:gd name="T3" fmla="*/ 9722 h 14732"/>
                <a:gd name="T4" fmla="*/ 425927 w 21712"/>
                <a:gd name="T5" fmla="*/ 53579 h 14732"/>
                <a:gd name="T6" fmla="*/ 156605 w 21712"/>
                <a:gd name="T7" fmla="*/ 170489 h 14732"/>
                <a:gd name="T8" fmla="*/ 130484 w 21712"/>
                <a:gd name="T9" fmla="*/ 196580 h 14732"/>
                <a:gd name="T10" fmla="*/ 126321 w 21712"/>
                <a:gd name="T11" fmla="*/ 200773 h 14732"/>
                <a:gd name="T12" fmla="*/ 0 w 21712"/>
                <a:gd name="T13" fmla="*/ 401204 h 14732"/>
                <a:gd name="T14" fmla="*/ 68922 w 21712"/>
                <a:gd name="T15" fmla="*/ 457547 h 14732"/>
                <a:gd name="T16" fmla="*/ 225496 w 21712"/>
                <a:gd name="T17" fmla="*/ 296811 h 14732"/>
                <a:gd name="T18" fmla="*/ 508392 w 21712"/>
                <a:gd name="T19" fmla="*/ 270689 h 14732"/>
                <a:gd name="T20" fmla="*/ 612785 w 21712"/>
                <a:gd name="T21" fmla="*/ 231025 h 14732"/>
                <a:gd name="T22" fmla="*/ 674377 w 21712"/>
                <a:gd name="T23" fmla="*/ 136043 h 14732"/>
                <a:gd name="T24" fmla="*/ 674377 w 21712"/>
                <a:gd name="T25" fmla="*/ 109953 h 14732"/>
                <a:gd name="T26" fmla="*/ 622165 w 21712"/>
                <a:gd name="T27" fmla="*/ 13915 h 14732"/>
                <a:gd name="T28" fmla="*/ 569860 w 21712"/>
                <a:gd name="T29" fmla="*/ 31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9E115BD3-CC7B-450C-8A56-CD425DF22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86658 w 6319"/>
                <a:gd name="T1" fmla="*/ 0 h 8806"/>
                <a:gd name="T2" fmla="*/ 48019 w 6319"/>
                <a:gd name="T3" fmla="*/ 8355 h 8806"/>
                <a:gd name="T4" fmla="*/ 26091 w 6319"/>
                <a:gd name="T5" fmla="*/ 186857 h 8806"/>
                <a:gd name="T6" fmla="*/ 4193 w 6319"/>
                <a:gd name="T7" fmla="*/ 265160 h 8806"/>
                <a:gd name="T8" fmla="*/ 0 w 6319"/>
                <a:gd name="T9" fmla="*/ 273515 h 8806"/>
                <a:gd name="T10" fmla="*/ 0 w 6319"/>
                <a:gd name="T11" fmla="*/ 273515 h 8806"/>
                <a:gd name="T12" fmla="*/ 30284 w 6319"/>
                <a:gd name="T13" fmla="*/ 269322 h 8806"/>
                <a:gd name="T14" fmla="*/ 134677 w 6319"/>
                <a:gd name="T15" fmla="*/ 229658 h 8806"/>
                <a:gd name="T16" fmla="*/ 196269 w 6319"/>
                <a:gd name="T17" fmla="*/ 134676 h 8806"/>
                <a:gd name="T18" fmla="*/ 196269 w 6319"/>
                <a:gd name="T19" fmla="*/ 108586 h 8806"/>
                <a:gd name="T20" fmla="*/ 196269 w 6319"/>
                <a:gd name="T21" fmla="*/ 90820 h 8806"/>
                <a:gd name="T22" fmla="*/ 144057 w 6319"/>
                <a:gd name="T23" fmla="*/ 12548 h 8806"/>
                <a:gd name="T24" fmla="*/ 91876 w 6319"/>
                <a:gd name="T25" fmla="*/ 0 h 8806"/>
                <a:gd name="T26" fmla="*/ 86658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500BCA2A-317A-4EC9-894F-9B142BED4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84483 w 7294"/>
                <a:gd name="T1" fmla="*/ 0 h 17402"/>
                <a:gd name="T2" fmla="*/ 26090 w 7294"/>
                <a:gd name="T3" fmla="*/ 27954 h 17402"/>
                <a:gd name="T4" fmla="*/ 12517 w 7294"/>
                <a:gd name="T5" fmla="*/ 122936 h 17402"/>
                <a:gd name="T6" fmla="*/ 169122 w 7294"/>
                <a:gd name="T7" fmla="*/ 536315 h 17402"/>
                <a:gd name="T8" fmla="*/ 169122 w 7294"/>
                <a:gd name="T9" fmla="*/ 540477 h 17402"/>
                <a:gd name="T10" fmla="*/ 226521 w 7294"/>
                <a:gd name="T11" fmla="*/ 527960 h 17402"/>
                <a:gd name="T12" fmla="*/ 152412 w 7294"/>
                <a:gd name="T13" fmla="*/ 48826 h 17402"/>
                <a:gd name="T14" fmla="*/ 84483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62809627-5CF7-4583-AB59-99F3121BC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57430 w 4774"/>
                <a:gd name="T1" fmla="*/ 0 h 3059"/>
                <a:gd name="T2" fmla="*/ 31 w 4774"/>
                <a:gd name="T3" fmla="*/ 12517 h 3059"/>
                <a:gd name="T4" fmla="*/ 9411 w 4774"/>
                <a:gd name="T5" fmla="*/ 48019 h 3059"/>
                <a:gd name="T6" fmla="*/ 69947 w 4774"/>
                <a:gd name="T7" fmla="*/ 94982 h 3059"/>
                <a:gd name="T8" fmla="*/ 130515 w 4774"/>
                <a:gd name="T9" fmla="*/ 74110 h 3059"/>
                <a:gd name="T10" fmla="*/ 130515 w 4774"/>
                <a:gd name="T11" fmla="*/ 38639 h 3059"/>
                <a:gd name="T12" fmla="*/ 61623 w 4774"/>
                <a:gd name="T13" fmla="*/ 16710 h 3059"/>
                <a:gd name="T14" fmla="*/ 57430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3F6AFE6B-07FB-486C-87E9-25523A956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4193 w 135"/>
                <a:gd name="T5" fmla="*/ 26091 h 841"/>
                <a:gd name="T6" fmla="*/ 4193 w 135"/>
                <a:gd name="T7" fmla="*/ 26091 h 841"/>
                <a:gd name="T8" fmla="*/ 4193 w 135"/>
                <a:gd name="T9" fmla="*/ 26091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4C522762-CC27-491D-82A5-0468AFED5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31 w 1"/>
                <a:gd name="T1" fmla="*/ 0 h 1"/>
                <a:gd name="T2" fmla="*/ 31 w 1"/>
                <a:gd name="T3" fmla="*/ 0 h 1"/>
                <a:gd name="T4" fmla="*/ 3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CA136D31-992A-4BB9-AF28-48984D6D2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31 w 136"/>
                <a:gd name="T1" fmla="*/ 31 h 707"/>
                <a:gd name="T2" fmla="*/ 4193 w 136"/>
                <a:gd name="T3" fmla="*/ 21959 h 707"/>
                <a:gd name="T4" fmla="*/ 4193 w 136"/>
                <a:gd name="T5" fmla="*/ 21959 h 707"/>
                <a:gd name="T6" fmla="*/ 31 w 136"/>
                <a:gd name="T7" fmla="*/ 31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AD5425FD-D596-4311-97A3-D7AD4629F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126322 w 4202"/>
                <a:gd name="T1" fmla="*/ 0 h 1815"/>
                <a:gd name="T2" fmla="*/ 9411 w 4202"/>
                <a:gd name="T3" fmla="*/ 8355 h 1815"/>
                <a:gd name="T4" fmla="*/ 31 w 4202"/>
                <a:gd name="T5" fmla="*/ 8355 h 1815"/>
                <a:gd name="T6" fmla="*/ 4193 w 4202"/>
                <a:gd name="T7" fmla="*/ 30284 h 1815"/>
                <a:gd name="T8" fmla="*/ 61623 w 4202"/>
                <a:gd name="T9" fmla="*/ 56374 h 1815"/>
                <a:gd name="T10" fmla="*/ 130515 w 4202"/>
                <a:gd name="T11" fmla="*/ 26090 h 1815"/>
                <a:gd name="T12" fmla="*/ 126322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8547B589-4956-4DD6-9CBF-228D36C4D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608592 w 39491"/>
                <a:gd name="T1" fmla="*/ 0 h 40034"/>
                <a:gd name="T2" fmla="*/ 17766 w 39491"/>
                <a:gd name="T3" fmla="*/ 512554 h 40034"/>
                <a:gd name="T4" fmla="*/ 60567 w 39491"/>
                <a:gd name="T5" fmla="*/ 835113 h 40034"/>
                <a:gd name="T6" fmla="*/ 82496 w 39491"/>
                <a:gd name="T7" fmla="*/ 947861 h 40034"/>
                <a:gd name="T8" fmla="*/ 82496 w 39491"/>
                <a:gd name="T9" fmla="*/ 1021970 h 40034"/>
                <a:gd name="T10" fmla="*/ 82496 w 39491"/>
                <a:gd name="T11" fmla="*/ 1030326 h 40034"/>
                <a:gd name="T12" fmla="*/ 82496 w 39491"/>
                <a:gd name="T13" fmla="*/ 1052254 h 40034"/>
                <a:gd name="T14" fmla="*/ 521965 w 39491"/>
                <a:gd name="T15" fmla="*/ 1243274 h 40034"/>
                <a:gd name="T16" fmla="*/ 538738 w 39491"/>
                <a:gd name="T17" fmla="*/ 1243460 h 40034"/>
                <a:gd name="T18" fmla="*/ 969790 w 39491"/>
                <a:gd name="T19" fmla="*/ 1082507 h 40034"/>
                <a:gd name="T20" fmla="*/ 1009454 w 39491"/>
                <a:gd name="T21" fmla="*/ 1086700 h 40034"/>
                <a:gd name="T22" fmla="*/ 1178576 w 39491"/>
                <a:gd name="T23" fmla="*/ 917577 h 40034"/>
                <a:gd name="T24" fmla="*/ 1152455 w 39491"/>
                <a:gd name="T25" fmla="*/ 825702 h 40034"/>
                <a:gd name="T26" fmla="*/ 1200473 w 39491"/>
                <a:gd name="T27" fmla="*/ 638875 h 40034"/>
                <a:gd name="T28" fmla="*/ 608592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04E32F89-B0FE-41AF-8D63-9F3D68C53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1026164 w 33038"/>
                <a:gd name="T1" fmla="*/ 240125 h 10655"/>
                <a:gd name="T2" fmla="*/ 953080 w 33038"/>
                <a:gd name="T3" fmla="*/ 256836 h 10655"/>
                <a:gd name="T4" fmla="*/ 913416 w 33038"/>
                <a:gd name="T5" fmla="*/ 252643 h 10655"/>
                <a:gd name="T6" fmla="*/ 809023 w 33038"/>
                <a:gd name="T7" fmla="*/ 330945 h 10655"/>
                <a:gd name="T8" fmla="*/ 809023 w 33038"/>
                <a:gd name="T9" fmla="*/ 330945 h 10655"/>
                <a:gd name="T10" fmla="*/ 913416 w 33038"/>
                <a:gd name="T11" fmla="*/ 252643 h 10655"/>
                <a:gd name="T12" fmla="*/ 953080 w 33038"/>
                <a:gd name="T13" fmla="*/ 256836 h 10655"/>
                <a:gd name="T14" fmla="*/ 1026164 w 33038"/>
                <a:gd name="T15" fmla="*/ 240125 h 10655"/>
                <a:gd name="T16" fmla="*/ 0 w 33038"/>
                <a:gd name="T17" fmla="*/ 31 h 10655"/>
                <a:gd name="T18" fmla="*/ 0 w 33038"/>
                <a:gd name="T19" fmla="*/ 31 h 10655"/>
                <a:gd name="T20" fmla="*/ 4193 w 33038"/>
                <a:gd name="T21" fmla="*/ 5249 h 10655"/>
                <a:gd name="T22" fmla="*/ 4193 w 33038"/>
                <a:gd name="T23" fmla="*/ 9411 h 10655"/>
                <a:gd name="T24" fmla="*/ 4193 w 33038"/>
                <a:gd name="T25" fmla="*/ 5249 h 10655"/>
                <a:gd name="T26" fmla="*/ 0 w 33038"/>
                <a:gd name="T27" fmla="*/ 31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E85AC1D9-8953-4DA1-B0EA-B7813F5B6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191051 w 36130"/>
                <a:gd name="T1" fmla="*/ 48050 h 17780"/>
                <a:gd name="T2" fmla="*/ 74140 w 36130"/>
                <a:gd name="T3" fmla="*/ 156605 h 17780"/>
                <a:gd name="T4" fmla="*/ 43857 w 36130"/>
                <a:gd name="T5" fmla="*/ 148250 h 17780"/>
                <a:gd name="T6" fmla="*/ 0 w 36130"/>
                <a:gd name="T7" fmla="*/ 221334 h 17780"/>
                <a:gd name="T8" fmla="*/ 4193 w 36130"/>
                <a:gd name="T9" fmla="*/ 226553 h 17780"/>
                <a:gd name="T10" fmla="*/ 4193 w 36130"/>
                <a:gd name="T11" fmla="*/ 230715 h 17780"/>
                <a:gd name="T12" fmla="*/ 222359 w 36130"/>
                <a:gd name="T13" fmla="*/ 108586 h 17780"/>
                <a:gd name="T14" fmla="*/ 191051 w 36130"/>
                <a:gd name="T15" fmla="*/ 48050 h 17780"/>
                <a:gd name="T16" fmla="*/ 626358 w 36130"/>
                <a:gd name="T17" fmla="*/ 31 h 17780"/>
                <a:gd name="T18" fmla="*/ 565791 w 36130"/>
                <a:gd name="T19" fmla="*/ 69978 h 17780"/>
                <a:gd name="T20" fmla="*/ 613810 w 36130"/>
                <a:gd name="T21" fmla="*/ 82496 h 17780"/>
                <a:gd name="T22" fmla="*/ 822596 w 36130"/>
                <a:gd name="T23" fmla="*/ 335108 h 17780"/>
                <a:gd name="T24" fmla="*/ 809023 w 36130"/>
                <a:gd name="T25" fmla="*/ 552249 h 17780"/>
                <a:gd name="T26" fmla="*/ 913416 w 36130"/>
                <a:gd name="T27" fmla="*/ 473946 h 17780"/>
                <a:gd name="T28" fmla="*/ 953080 w 36130"/>
                <a:gd name="T29" fmla="*/ 478140 h 17780"/>
                <a:gd name="T30" fmla="*/ 1026164 w 36130"/>
                <a:gd name="T31" fmla="*/ 461429 h 17780"/>
                <a:gd name="T32" fmla="*/ 1122202 w 36130"/>
                <a:gd name="T33" fmla="*/ 309017 h 17780"/>
                <a:gd name="T34" fmla="*/ 1113847 w 36130"/>
                <a:gd name="T35" fmla="*/ 256836 h 17780"/>
                <a:gd name="T36" fmla="*/ 1026164 w 36130"/>
                <a:gd name="T37" fmla="*/ 186889 h 17780"/>
                <a:gd name="T38" fmla="*/ 1000043 w 36130"/>
                <a:gd name="T39" fmla="*/ 182696 h 17780"/>
                <a:gd name="T40" fmla="*/ 913416 w 36130"/>
                <a:gd name="T41" fmla="*/ 212979 h 17780"/>
                <a:gd name="T42" fmla="*/ 865397 w 36130"/>
                <a:gd name="T43" fmla="*/ 226553 h 17780"/>
                <a:gd name="T44" fmla="*/ 796506 w 36130"/>
                <a:gd name="T45" fmla="*/ 186889 h 17780"/>
                <a:gd name="T46" fmla="*/ 778739 w 36130"/>
                <a:gd name="T47" fmla="*/ 90851 h 17780"/>
                <a:gd name="T48" fmla="*/ 787094 w 36130"/>
                <a:gd name="T49" fmla="*/ 43857 h 17780"/>
                <a:gd name="T50" fmla="*/ 787094 w 36130"/>
                <a:gd name="T51" fmla="*/ 43857 h 17780"/>
                <a:gd name="T52" fmla="*/ 726558 w 36130"/>
                <a:gd name="T53" fmla="*/ 78334 h 17780"/>
                <a:gd name="T54" fmla="*/ 626358 w 36130"/>
                <a:gd name="T55" fmla="*/ 8386 h 17780"/>
                <a:gd name="T56" fmla="*/ 626358 w 36130"/>
                <a:gd name="T57" fmla="*/ 31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123E93CE-9068-4317-BF2F-B1EF91BFCBE8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FB94E88A-1F07-412B-9527-E6D0D3B9D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8355 w 270"/>
                <a:gd name="T1" fmla="*/ 31 h 169"/>
                <a:gd name="T2" fmla="*/ 0 w 270"/>
                <a:gd name="T3" fmla="*/ 5249 h 169"/>
                <a:gd name="T4" fmla="*/ 8355 w 270"/>
                <a:gd name="T5" fmla="*/ 31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EAA0DA6E-6AC2-4C4C-A266-6A6D49465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96038 w 3093"/>
                <a:gd name="T1" fmla="*/ 31 h 1682"/>
                <a:gd name="T2" fmla="*/ 96038 w 3093"/>
                <a:gd name="T3" fmla="*/ 31 h 1682"/>
                <a:gd name="T4" fmla="*/ 0 w 3093"/>
                <a:gd name="T5" fmla="*/ 52212 h 1682"/>
                <a:gd name="T6" fmla="*/ 96038 w 3093"/>
                <a:gd name="T7" fmla="*/ 31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4DA20216-B733-4388-ACD3-FCA2FDF56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60567 w 7126"/>
                <a:gd name="T1" fmla="*/ 8386 h 2522"/>
                <a:gd name="T2" fmla="*/ 160767 w 7126"/>
                <a:gd name="T3" fmla="*/ 78334 h 2522"/>
                <a:gd name="T4" fmla="*/ 221303 w 7126"/>
                <a:gd name="T5" fmla="*/ 43857 h 2522"/>
                <a:gd name="T6" fmla="*/ 221303 w 7126"/>
                <a:gd name="T7" fmla="*/ 43857 h 2522"/>
                <a:gd name="T8" fmla="*/ 160767 w 7126"/>
                <a:gd name="T9" fmla="*/ 78334 h 2522"/>
                <a:gd name="T10" fmla="*/ 60567 w 7126"/>
                <a:gd name="T11" fmla="*/ 8386 h 2522"/>
                <a:gd name="T12" fmla="*/ 60567 w 7126"/>
                <a:gd name="T13" fmla="*/ 31 h 2522"/>
                <a:gd name="T14" fmla="*/ 0 w 7126"/>
                <a:gd name="T15" fmla="*/ 69979 h 2522"/>
                <a:gd name="T16" fmla="*/ 0 w 7126"/>
                <a:gd name="T17" fmla="*/ 69979 h 2522"/>
                <a:gd name="T18" fmla="*/ 60567 w 7126"/>
                <a:gd name="T19" fmla="*/ 31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2EDD1FAF-8620-418E-B5BB-958480892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122160 w 4068"/>
                <a:gd name="T1" fmla="*/ 0 h 1984"/>
                <a:gd name="T2" fmla="*/ 31 w 4068"/>
                <a:gd name="T3" fmla="*/ 61592 h 1984"/>
                <a:gd name="T4" fmla="*/ 126353 w 4068"/>
                <a:gd name="T5" fmla="*/ 0 h 1984"/>
                <a:gd name="T6" fmla="*/ 122160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520972BB-6BD8-4682-9FF5-FD5C013D6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4193 h 135"/>
                <a:gd name="T6" fmla="*/ 0 w 1"/>
                <a:gd name="T7" fmla="*/ 4193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AA517D3A-9C11-4F52-914F-93F7A83BB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43639 w 1405"/>
                <a:gd name="T1" fmla="*/ 31 h 2334"/>
                <a:gd name="T2" fmla="*/ 43639 w 1405"/>
                <a:gd name="T3" fmla="*/ 31 h 2334"/>
                <a:gd name="T4" fmla="*/ 0 w 1405"/>
                <a:gd name="T5" fmla="*/ 68301 h 2334"/>
                <a:gd name="T6" fmla="*/ 0 w 1405"/>
                <a:gd name="T7" fmla="*/ 72494 h 2334"/>
                <a:gd name="T8" fmla="*/ 43639 w 1405"/>
                <a:gd name="T9" fmla="*/ 31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29A4547F-9F87-4BF9-AFAF-3196D2F36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1409259 w 47188"/>
                <a:gd name="T1" fmla="*/ 138839 h 6723"/>
                <a:gd name="T2" fmla="*/ 1335149 w 47188"/>
                <a:gd name="T3" fmla="*/ 208786 h 6723"/>
                <a:gd name="T4" fmla="*/ 1325738 w 47188"/>
                <a:gd name="T5" fmla="*/ 208786 h 6723"/>
                <a:gd name="T6" fmla="*/ 1309059 w 47188"/>
                <a:gd name="T7" fmla="*/ 204624 h 6723"/>
                <a:gd name="T8" fmla="*/ 1309059 w 47188"/>
                <a:gd name="T9" fmla="*/ 204624 h 6723"/>
                <a:gd name="T10" fmla="*/ 1325738 w 47188"/>
                <a:gd name="T11" fmla="*/ 208786 h 6723"/>
                <a:gd name="T12" fmla="*/ 1335149 w 47188"/>
                <a:gd name="T13" fmla="*/ 208786 h 6723"/>
                <a:gd name="T14" fmla="*/ 1409259 w 47188"/>
                <a:gd name="T15" fmla="*/ 138839 h 6723"/>
                <a:gd name="T16" fmla="*/ 31 w 47188"/>
                <a:gd name="T17" fmla="*/ 4193 h 6723"/>
                <a:gd name="T18" fmla="*/ 4193 w 47188"/>
                <a:gd name="T19" fmla="*/ 48019 h 6723"/>
                <a:gd name="T20" fmla="*/ 78303 w 47188"/>
                <a:gd name="T21" fmla="*/ 96038 h 6723"/>
                <a:gd name="T22" fmla="*/ 82496 w 47188"/>
                <a:gd name="T23" fmla="*/ 96038 h 6723"/>
                <a:gd name="T24" fmla="*/ 125296 w 47188"/>
                <a:gd name="T25" fmla="*/ 86658 h 6723"/>
                <a:gd name="T26" fmla="*/ 125296 w 47188"/>
                <a:gd name="T27" fmla="*/ 86658 h 6723"/>
                <a:gd name="T28" fmla="*/ 82496 w 47188"/>
                <a:gd name="T29" fmla="*/ 96038 h 6723"/>
                <a:gd name="T30" fmla="*/ 78303 w 47188"/>
                <a:gd name="T31" fmla="*/ 96038 h 6723"/>
                <a:gd name="T32" fmla="*/ 4193 w 47188"/>
                <a:gd name="T33" fmla="*/ 48019 h 6723"/>
                <a:gd name="T34" fmla="*/ 31 w 47188"/>
                <a:gd name="T35" fmla="*/ 4193 h 6723"/>
                <a:gd name="T36" fmla="*/ 1465633 w 47188"/>
                <a:gd name="T37" fmla="*/ 0 h 6723"/>
                <a:gd name="T38" fmla="*/ 1395686 w 47188"/>
                <a:gd name="T39" fmla="*/ 100231 h 6723"/>
                <a:gd name="T40" fmla="*/ 1395686 w 47188"/>
                <a:gd name="T41" fmla="*/ 100231 h 6723"/>
                <a:gd name="T42" fmla="*/ 1465633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5DFD3BC2-04CC-437F-822D-A8C06FC71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31 w 1"/>
                <a:gd name="T1" fmla="*/ 31 h 1"/>
                <a:gd name="T2" fmla="*/ 31 w 1"/>
                <a:gd name="T3" fmla="*/ 31 h 1"/>
                <a:gd name="T4" fmla="*/ 31 w 1"/>
                <a:gd name="T5" fmla="*/ 31 h 1"/>
                <a:gd name="T6" fmla="*/ 31 w 1"/>
                <a:gd name="T7" fmla="*/ 3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4122AC97-9BF2-4B4A-9CB0-752F030E0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31 h 2253"/>
                <a:gd name="T2" fmla="*/ 87683 w 2823"/>
                <a:gd name="T3" fmla="*/ 69978 h 2253"/>
                <a:gd name="T4" fmla="*/ 0 w 2823"/>
                <a:gd name="T5" fmla="*/ 31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EA102B2C-A7EB-41AF-8077-E6130D244AAD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3EC5C86B-2114-4892-BBB2-DFD3D599B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164960 w 5748"/>
                <a:gd name="T1" fmla="*/ 31 h 3934"/>
                <a:gd name="T2" fmla="*/ 147224 w 5748"/>
                <a:gd name="T3" fmla="*/ 17766 h 3934"/>
                <a:gd name="T4" fmla="*/ 78333 w 5748"/>
                <a:gd name="T5" fmla="*/ 90850 h 3934"/>
                <a:gd name="T6" fmla="*/ 67680 w 5748"/>
                <a:gd name="T7" fmla="*/ 92341 h 3934"/>
                <a:gd name="T8" fmla="*/ 26121 w 5748"/>
                <a:gd name="T9" fmla="*/ 78333 h 3934"/>
                <a:gd name="T10" fmla="*/ 20500 w 5748"/>
                <a:gd name="T11" fmla="*/ 76594 h 3934"/>
                <a:gd name="T12" fmla="*/ 4193 w 5748"/>
                <a:gd name="T13" fmla="*/ 82495 h 3934"/>
                <a:gd name="T14" fmla="*/ 8386 w 5748"/>
                <a:gd name="T15" fmla="*/ 104424 h 3934"/>
                <a:gd name="T16" fmla="*/ 68922 w 5748"/>
                <a:gd name="T17" fmla="*/ 122159 h 3934"/>
                <a:gd name="T18" fmla="*/ 82495 w 5748"/>
                <a:gd name="T19" fmla="*/ 122159 h 3934"/>
                <a:gd name="T20" fmla="*/ 178533 w 5748"/>
                <a:gd name="T21" fmla="*/ 17766 h 3934"/>
                <a:gd name="T22" fmla="*/ 164960 w 5748"/>
                <a:gd name="T23" fmla="*/ 31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BF99F2F8-9E71-41BD-AA19-48C881F11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117314 w 7563"/>
                <a:gd name="T1" fmla="*/ 0 h 6741"/>
                <a:gd name="T2" fmla="*/ 34446 w 7563"/>
                <a:gd name="T3" fmla="*/ 39850 h 6741"/>
                <a:gd name="T4" fmla="*/ 52212 w 7563"/>
                <a:gd name="T5" fmla="*/ 188069 h 6741"/>
                <a:gd name="T6" fmla="*/ 117190 w 7563"/>
                <a:gd name="T7" fmla="*/ 209376 h 6741"/>
                <a:gd name="T8" fmla="*/ 199375 w 7563"/>
                <a:gd name="T9" fmla="*/ 170333 h 6741"/>
                <a:gd name="T10" fmla="*/ 182696 w 7563"/>
                <a:gd name="T11" fmla="*/ 23140 h 6741"/>
                <a:gd name="T12" fmla="*/ 117314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22BC1138-EC0F-4D45-AFD2-054B596E51A4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FF1D52A3-EA25-4CF5-ACAD-EF9EC40F1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106008 w 6992"/>
                <a:gd name="T1" fmla="*/ 31 h 6211"/>
                <a:gd name="T2" fmla="*/ 46994 w 6992"/>
                <a:gd name="T3" fmla="*/ 21711 h 6211"/>
                <a:gd name="T4" fmla="*/ 30284 w 6992"/>
                <a:gd name="T5" fmla="*/ 156387 h 6211"/>
                <a:gd name="T6" fmla="*/ 104703 w 6992"/>
                <a:gd name="T7" fmla="*/ 192914 h 6211"/>
                <a:gd name="T8" fmla="*/ 169122 w 6992"/>
                <a:gd name="T9" fmla="*/ 169961 h 6211"/>
                <a:gd name="T10" fmla="*/ 182695 w 6992"/>
                <a:gd name="T11" fmla="*/ 34259 h 6211"/>
                <a:gd name="T12" fmla="*/ 106008 w 6992"/>
                <a:gd name="T13" fmla="*/ 31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6C0024C9-8723-428E-9695-9D30D93FFBE6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F9057453-E554-4F88-8753-E8DCF9768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31 w 8000"/>
                <a:gd name="T1" fmla="*/ 31 h 11551"/>
                <a:gd name="T2" fmla="*/ 31 w 8000"/>
                <a:gd name="T3" fmla="*/ 304855 h 11551"/>
                <a:gd name="T4" fmla="*/ 13604 w 8000"/>
                <a:gd name="T5" fmla="*/ 330945 h 11551"/>
                <a:gd name="T6" fmla="*/ 116382 w 8000"/>
                <a:gd name="T7" fmla="*/ 358775 h 11551"/>
                <a:gd name="T8" fmla="*/ 230715 w 8000"/>
                <a:gd name="T9" fmla="*/ 330945 h 11551"/>
                <a:gd name="T10" fmla="*/ 248481 w 8000"/>
                <a:gd name="T11" fmla="*/ 304855 h 11551"/>
                <a:gd name="T12" fmla="*/ 248481 w 8000"/>
                <a:gd name="T13" fmla="*/ 31 h 11551"/>
                <a:gd name="T14" fmla="*/ 126322 w 8000"/>
                <a:gd name="T15" fmla="*/ 35533 h 11551"/>
                <a:gd name="T16" fmla="*/ 31 w 8000"/>
                <a:gd name="T17" fmla="*/ 31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133053CF-D4A9-4DA4-A3BD-CA8CDE660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48481 w 8000"/>
                <a:gd name="T1" fmla="*/ 31 h 11495"/>
                <a:gd name="T2" fmla="*/ 248481 w 8000"/>
                <a:gd name="T3" fmla="*/ 31 h 11495"/>
                <a:gd name="T4" fmla="*/ 248481 w 8000"/>
                <a:gd name="T5" fmla="*/ 161823 h 11495"/>
                <a:gd name="T6" fmla="*/ 248481 w 8000"/>
                <a:gd name="T7" fmla="*/ 161823 h 11495"/>
                <a:gd name="T8" fmla="*/ 248481 w 8000"/>
                <a:gd name="T9" fmla="*/ 31 h 11495"/>
                <a:gd name="T10" fmla="*/ 31 w 8000"/>
                <a:gd name="T11" fmla="*/ 31 h 11495"/>
                <a:gd name="T12" fmla="*/ 31 w 8000"/>
                <a:gd name="T13" fmla="*/ 304855 h 11495"/>
                <a:gd name="T14" fmla="*/ 13604 w 8000"/>
                <a:gd name="T15" fmla="*/ 330946 h 11495"/>
                <a:gd name="T16" fmla="*/ 117997 w 8000"/>
                <a:gd name="T17" fmla="*/ 357036 h 11495"/>
                <a:gd name="T18" fmla="*/ 230715 w 8000"/>
                <a:gd name="T19" fmla="*/ 330946 h 11495"/>
                <a:gd name="T20" fmla="*/ 248481 w 8000"/>
                <a:gd name="T21" fmla="*/ 304855 h 11495"/>
                <a:gd name="T22" fmla="*/ 248481 w 8000"/>
                <a:gd name="T23" fmla="*/ 300662 h 11495"/>
                <a:gd name="T24" fmla="*/ 248481 w 8000"/>
                <a:gd name="T25" fmla="*/ 300662 h 11495"/>
                <a:gd name="T26" fmla="*/ 248481 w 8000"/>
                <a:gd name="T27" fmla="*/ 304855 h 11495"/>
                <a:gd name="T28" fmla="*/ 230715 w 8000"/>
                <a:gd name="T29" fmla="*/ 330946 h 11495"/>
                <a:gd name="T30" fmla="*/ 117997 w 8000"/>
                <a:gd name="T31" fmla="*/ 357036 h 11495"/>
                <a:gd name="T32" fmla="*/ 13604 w 8000"/>
                <a:gd name="T33" fmla="*/ 330946 h 11495"/>
                <a:gd name="T34" fmla="*/ 31 w 8000"/>
                <a:gd name="T35" fmla="*/ 304855 h 11495"/>
                <a:gd name="T36" fmla="*/ 31 w 8000"/>
                <a:gd name="T37" fmla="*/ 31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B9B302AE-E2E1-4BFC-BA10-40024F8C1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31 w 1"/>
                <a:gd name="T1" fmla="*/ 0 h 4471"/>
                <a:gd name="T2" fmla="*/ 31 w 1"/>
                <a:gd name="T3" fmla="*/ 138839 h 4471"/>
                <a:gd name="T4" fmla="*/ 31 w 1"/>
                <a:gd name="T5" fmla="*/ 138839 h 4471"/>
                <a:gd name="T6" fmla="*/ 31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538F0E0F-2B6E-4690-A42C-051D325A1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6122 w 841"/>
                <a:gd name="T1" fmla="*/ 0 h 404"/>
                <a:gd name="T2" fmla="*/ 22022 w 841"/>
                <a:gd name="T3" fmla="*/ 3137 h 404"/>
                <a:gd name="T4" fmla="*/ 22022 w 841"/>
                <a:gd name="T5" fmla="*/ 3137 h 404"/>
                <a:gd name="T6" fmla="*/ 26122 w 841"/>
                <a:gd name="T7" fmla="*/ 0 h 404"/>
                <a:gd name="T8" fmla="*/ 22022 w 841"/>
                <a:gd name="T9" fmla="*/ 3137 h 404"/>
                <a:gd name="T10" fmla="*/ 22022 w 841"/>
                <a:gd name="T11" fmla="*/ 3137 h 404"/>
                <a:gd name="T12" fmla="*/ 9846 w 841"/>
                <a:gd name="T13" fmla="*/ 8976 h 404"/>
                <a:gd name="T14" fmla="*/ 9846 w 841"/>
                <a:gd name="T15" fmla="*/ 8976 h 404"/>
                <a:gd name="T16" fmla="*/ 21929 w 841"/>
                <a:gd name="T17" fmla="*/ 4193 h 404"/>
                <a:gd name="T18" fmla="*/ 22022 w 841"/>
                <a:gd name="T19" fmla="*/ 3137 h 404"/>
                <a:gd name="T20" fmla="*/ 9846 w 841"/>
                <a:gd name="T21" fmla="*/ 8976 h 404"/>
                <a:gd name="T22" fmla="*/ 0 w 841"/>
                <a:gd name="T23" fmla="*/ 12548 h 404"/>
                <a:gd name="T24" fmla="*/ 9846 w 841"/>
                <a:gd name="T25" fmla="*/ 897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BC0D867D-346D-4E90-ACF5-0B4C6485C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31 w 8000"/>
                <a:gd name="T1" fmla="*/ 0 h 11192"/>
                <a:gd name="T2" fmla="*/ 31 w 8000"/>
                <a:gd name="T3" fmla="*/ 295444 h 11192"/>
                <a:gd name="T4" fmla="*/ 13604 w 8000"/>
                <a:gd name="T5" fmla="*/ 321534 h 11192"/>
                <a:gd name="T6" fmla="*/ 117997 w 8000"/>
                <a:gd name="T7" fmla="*/ 347625 h 11192"/>
                <a:gd name="T8" fmla="*/ 230715 w 8000"/>
                <a:gd name="T9" fmla="*/ 321534 h 11192"/>
                <a:gd name="T10" fmla="*/ 248481 w 8000"/>
                <a:gd name="T11" fmla="*/ 295444 h 11192"/>
                <a:gd name="T12" fmla="*/ 248481 w 8000"/>
                <a:gd name="T13" fmla="*/ 291251 h 11192"/>
                <a:gd name="T14" fmla="*/ 248481 w 8000"/>
                <a:gd name="T15" fmla="*/ 152412 h 11192"/>
                <a:gd name="T16" fmla="*/ 248481 w 8000"/>
                <a:gd name="T17" fmla="*/ 0 h 11192"/>
                <a:gd name="T18" fmla="*/ 222359 w 8000"/>
                <a:gd name="T19" fmla="*/ 12548 h 11192"/>
                <a:gd name="T20" fmla="*/ 218197 w 8000"/>
                <a:gd name="T21" fmla="*/ 12548 h 11192"/>
                <a:gd name="T22" fmla="*/ 218197 w 8000"/>
                <a:gd name="T23" fmla="*/ 16710 h 11192"/>
                <a:gd name="T24" fmla="*/ 218197 w 8000"/>
                <a:gd name="T25" fmla="*/ 243232 h 11192"/>
                <a:gd name="T26" fmla="*/ 204624 w 8000"/>
                <a:gd name="T27" fmla="*/ 269322 h 11192"/>
                <a:gd name="T28" fmla="*/ 117997 w 8000"/>
                <a:gd name="T29" fmla="*/ 299606 h 11192"/>
                <a:gd name="T30" fmla="*/ 43857 w 8000"/>
                <a:gd name="T31" fmla="*/ 273516 h 11192"/>
                <a:gd name="T32" fmla="*/ 30284 w 8000"/>
                <a:gd name="T33" fmla="*/ 243232 h 11192"/>
                <a:gd name="T34" fmla="*/ 30284 w 8000"/>
                <a:gd name="T35" fmla="*/ 16710 h 11192"/>
                <a:gd name="T36" fmla="*/ 30284 w 8000"/>
                <a:gd name="T37" fmla="*/ 12548 h 11192"/>
                <a:gd name="T38" fmla="*/ 21960 w 8000"/>
                <a:gd name="T39" fmla="*/ 12548 h 11192"/>
                <a:gd name="T40" fmla="*/ 31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3371A45F-93D6-4677-A7EA-3B3422520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126322 w 8000"/>
                <a:gd name="T1" fmla="*/ 31 h 2253"/>
                <a:gd name="T2" fmla="*/ 31 w 8000"/>
                <a:gd name="T3" fmla="*/ 34477 h 2253"/>
                <a:gd name="T4" fmla="*/ 13604 w 8000"/>
                <a:gd name="T5" fmla="*/ 52212 h 2253"/>
                <a:gd name="T6" fmla="*/ 30284 w 8000"/>
                <a:gd name="T7" fmla="*/ 56405 h 2253"/>
                <a:gd name="T8" fmla="*/ 30284 w 8000"/>
                <a:gd name="T9" fmla="*/ 60567 h 2253"/>
                <a:gd name="T10" fmla="*/ 126322 w 8000"/>
                <a:gd name="T11" fmla="*/ 69978 h 2253"/>
                <a:gd name="T12" fmla="*/ 218197 w 8000"/>
                <a:gd name="T13" fmla="*/ 60567 h 2253"/>
                <a:gd name="T14" fmla="*/ 218197 w 8000"/>
                <a:gd name="T15" fmla="*/ 56405 h 2253"/>
                <a:gd name="T16" fmla="*/ 234908 w 8000"/>
                <a:gd name="T17" fmla="*/ 52212 h 2253"/>
                <a:gd name="T18" fmla="*/ 248481 w 8000"/>
                <a:gd name="T19" fmla="*/ 34477 h 2253"/>
                <a:gd name="T20" fmla="*/ 126322 w 8000"/>
                <a:gd name="T21" fmla="*/ 31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5B674D78-7B95-41FA-803E-48774E1C4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112748 w 7126"/>
                <a:gd name="T1" fmla="*/ 31 h 1379"/>
                <a:gd name="T2" fmla="*/ 31 w 7126"/>
                <a:gd name="T3" fmla="*/ 38639 h 1379"/>
                <a:gd name="T4" fmla="*/ 16710 w 7126"/>
                <a:gd name="T5" fmla="*/ 42832 h 1379"/>
                <a:gd name="T6" fmla="*/ 112748 w 7126"/>
                <a:gd name="T7" fmla="*/ 16710 h 1379"/>
                <a:gd name="T8" fmla="*/ 130514 w 7126"/>
                <a:gd name="T9" fmla="*/ 31 h 1379"/>
                <a:gd name="T10" fmla="*/ 112748 w 7126"/>
                <a:gd name="T11" fmla="*/ 31 h 1379"/>
                <a:gd name="T12" fmla="*/ 143032 w 7126"/>
                <a:gd name="T13" fmla="*/ 31 h 1379"/>
                <a:gd name="T14" fmla="*/ 112748 w 7126"/>
                <a:gd name="T15" fmla="*/ 16710 h 1379"/>
                <a:gd name="T16" fmla="*/ 204624 w 7126"/>
                <a:gd name="T17" fmla="*/ 42832 h 1379"/>
                <a:gd name="T18" fmla="*/ 221334 w 7126"/>
                <a:gd name="T19" fmla="*/ 38639 h 1379"/>
                <a:gd name="T20" fmla="*/ 143032 w 7126"/>
                <a:gd name="T21" fmla="*/ 31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1D6717DE-2918-4FA7-BC74-31D6B4C2C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96038 w 6050"/>
                <a:gd name="T1" fmla="*/ 0 h 1278"/>
                <a:gd name="T2" fmla="*/ 0 w 6050"/>
                <a:gd name="T3" fmla="*/ 26122 h 1278"/>
                <a:gd name="T4" fmla="*/ 0 w 6050"/>
                <a:gd name="T5" fmla="*/ 30284 h 1278"/>
                <a:gd name="T6" fmla="*/ 96038 w 6050"/>
                <a:gd name="T7" fmla="*/ 39695 h 1278"/>
                <a:gd name="T8" fmla="*/ 187914 w 6050"/>
                <a:gd name="T9" fmla="*/ 30284 h 1278"/>
                <a:gd name="T10" fmla="*/ 187914 w 6050"/>
                <a:gd name="T11" fmla="*/ 26122 h 1278"/>
                <a:gd name="T12" fmla="*/ 96038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C719122A-62D1-463F-BA44-C9DDDA56F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85105 w 6991"/>
                <a:gd name="T1" fmla="*/ 31 h 10038"/>
                <a:gd name="T2" fmla="*/ 56374 w 6991"/>
                <a:gd name="T3" fmla="*/ 2764 h 10038"/>
                <a:gd name="T4" fmla="*/ 12548 w 6991"/>
                <a:gd name="T5" fmla="*/ 6957 h 10038"/>
                <a:gd name="T6" fmla="*/ 86658 w 6991"/>
                <a:gd name="T7" fmla="*/ 50783 h 10038"/>
                <a:gd name="T8" fmla="*/ 64729 w 6991"/>
                <a:gd name="T9" fmla="*/ 115512 h 10038"/>
                <a:gd name="T10" fmla="*/ 34446 w 6991"/>
                <a:gd name="T11" fmla="*/ 137441 h 10038"/>
                <a:gd name="T12" fmla="*/ 34446 w 6991"/>
                <a:gd name="T13" fmla="*/ 237641 h 10038"/>
                <a:gd name="T14" fmla="*/ 90820 w 6991"/>
                <a:gd name="T15" fmla="*/ 257581 h 10038"/>
                <a:gd name="T16" fmla="*/ 134676 w 6991"/>
                <a:gd name="T17" fmla="*/ 251214 h 10038"/>
                <a:gd name="T18" fmla="*/ 145206 w 6991"/>
                <a:gd name="T19" fmla="*/ 250096 h 10038"/>
                <a:gd name="T20" fmla="*/ 177477 w 6991"/>
                <a:gd name="T21" fmla="*/ 285659 h 10038"/>
                <a:gd name="T22" fmla="*/ 177477 w 6991"/>
                <a:gd name="T23" fmla="*/ 311750 h 10038"/>
                <a:gd name="T24" fmla="*/ 199375 w 6991"/>
                <a:gd name="T25" fmla="*/ 285659 h 10038"/>
                <a:gd name="T26" fmla="*/ 208786 w 6991"/>
                <a:gd name="T27" fmla="*/ 233479 h 10038"/>
                <a:gd name="T28" fmla="*/ 147194 w 6991"/>
                <a:gd name="T29" fmla="*/ 189622 h 10038"/>
                <a:gd name="T30" fmla="*/ 173284 w 6991"/>
                <a:gd name="T31" fmla="*/ 124893 h 10038"/>
                <a:gd name="T32" fmla="*/ 173284 w 6991"/>
                <a:gd name="T33" fmla="*/ 63300 h 10038"/>
                <a:gd name="T34" fmla="*/ 125265 w 6991"/>
                <a:gd name="T35" fmla="*/ 6957 h 10038"/>
                <a:gd name="T36" fmla="*/ 85105 w 6991"/>
                <a:gd name="T37" fmla="*/ 31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AC400B0A-A10C-402C-913E-CD1B9E126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56374 w 4605"/>
                <a:gd name="T1" fmla="*/ 13573 h 1413"/>
                <a:gd name="T2" fmla="*/ 56374 w 4605"/>
                <a:gd name="T3" fmla="*/ 13573 h 1413"/>
                <a:gd name="T4" fmla="*/ 56374 w 4605"/>
                <a:gd name="T5" fmla="*/ 13573 h 1413"/>
                <a:gd name="T6" fmla="*/ 56374 w 4605"/>
                <a:gd name="T7" fmla="*/ 13573 h 1413"/>
                <a:gd name="T8" fmla="*/ 100231 w 4605"/>
                <a:gd name="T9" fmla="*/ 9411 h 1413"/>
                <a:gd name="T10" fmla="*/ 100231 w 4605"/>
                <a:gd name="T11" fmla="*/ 9411 h 1413"/>
                <a:gd name="T12" fmla="*/ 100231 w 4605"/>
                <a:gd name="T13" fmla="*/ 9411 h 1413"/>
                <a:gd name="T14" fmla="*/ 100231 w 4605"/>
                <a:gd name="T15" fmla="*/ 9411 h 1413"/>
                <a:gd name="T16" fmla="*/ 100231 w 4605"/>
                <a:gd name="T17" fmla="*/ 9411 h 1413"/>
                <a:gd name="T18" fmla="*/ 100231 w 4605"/>
                <a:gd name="T19" fmla="*/ 9411 h 1413"/>
                <a:gd name="T20" fmla="*/ 112748 w 4605"/>
                <a:gd name="T21" fmla="*/ 9411 h 1413"/>
                <a:gd name="T22" fmla="*/ 143032 w 4605"/>
                <a:gd name="T23" fmla="*/ 43857 h 1413"/>
                <a:gd name="T24" fmla="*/ 112748 w 4605"/>
                <a:gd name="T25" fmla="*/ 9411 h 1413"/>
                <a:gd name="T26" fmla="*/ 112748 w 4605"/>
                <a:gd name="T27" fmla="*/ 9411 h 1413"/>
                <a:gd name="T28" fmla="*/ 112748 w 4605"/>
                <a:gd name="T29" fmla="*/ 9411 h 1413"/>
                <a:gd name="T30" fmla="*/ 112748 w 4605"/>
                <a:gd name="T31" fmla="*/ 9411 h 1413"/>
                <a:gd name="T32" fmla="*/ 112748 w 4605"/>
                <a:gd name="T33" fmla="*/ 9411 h 1413"/>
                <a:gd name="T34" fmla="*/ 0 w 4605"/>
                <a:gd name="T35" fmla="*/ 31 h 1413"/>
                <a:gd name="T36" fmla="*/ 56374 w 4605"/>
                <a:gd name="T37" fmla="*/ 13573 h 1413"/>
                <a:gd name="T38" fmla="*/ 0 w 4605"/>
                <a:gd name="T39" fmla="*/ 31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4FB4E862-64D0-414A-BB20-06184D1B5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52212 w 6151"/>
                <a:gd name="T1" fmla="*/ 31 h 6320"/>
                <a:gd name="T2" fmla="*/ 52212 w 6151"/>
                <a:gd name="T3" fmla="*/ 31 h 6320"/>
                <a:gd name="T4" fmla="*/ 21928 w 6151"/>
                <a:gd name="T5" fmla="*/ 21960 h 6320"/>
                <a:gd name="T6" fmla="*/ 31 w 6151"/>
                <a:gd name="T7" fmla="*/ 74141 h 6320"/>
                <a:gd name="T8" fmla="*/ 21928 w 6151"/>
                <a:gd name="T9" fmla="*/ 122159 h 6320"/>
                <a:gd name="T10" fmla="*/ 21928 w 6151"/>
                <a:gd name="T11" fmla="*/ 126353 h 6320"/>
                <a:gd name="T12" fmla="*/ 78303 w 6151"/>
                <a:gd name="T13" fmla="*/ 139895 h 6320"/>
                <a:gd name="T14" fmla="*/ 122160 w 6151"/>
                <a:gd name="T15" fmla="*/ 135733 h 6320"/>
                <a:gd name="T16" fmla="*/ 134677 w 6151"/>
                <a:gd name="T17" fmla="*/ 135733 h 6320"/>
                <a:gd name="T18" fmla="*/ 164960 w 6151"/>
                <a:gd name="T19" fmla="*/ 170178 h 6320"/>
                <a:gd name="T20" fmla="*/ 164960 w 6151"/>
                <a:gd name="T21" fmla="*/ 174372 h 6320"/>
                <a:gd name="T22" fmla="*/ 164960 w 6151"/>
                <a:gd name="T23" fmla="*/ 196269 h 6320"/>
                <a:gd name="T24" fmla="*/ 186858 w 6151"/>
                <a:gd name="T25" fmla="*/ 170178 h 6320"/>
                <a:gd name="T26" fmla="*/ 144057 w 6151"/>
                <a:gd name="T27" fmla="*/ 113804 h 6320"/>
                <a:gd name="T28" fmla="*/ 52212 w 6151"/>
                <a:gd name="T29" fmla="*/ 31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596813F9-6D08-424F-8F7F-B8AFB0A70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60567 w 2958"/>
                <a:gd name="T1" fmla="*/ 0 h 6420"/>
                <a:gd name="T2" fmla="*/ 56374 w 2958"/>
                <a:gd name="T3" fmla="*/ 4193 h 6420"/>
                <a:gd name="T4" fmla="*/ 17766 w 2958"/>
                <a:gd name="T5" fmla="*/ 30284 h 6420"/>
                <a:gd name="T6" fmla="*/ 13573 w 2958"/>
                <a:gd name="T7" fmla="*/ 42801 h 6420"/>
                <a:gd name="T8" fmla="*/ 4193 w 2958"/>
                <a:gd name="T9" fmla="*/ 86658 h 6420"/>
                <a:gd name="T10" fmla="*/ 30284 w 2958"/>
                <a:gd name="T11" fmla="*/ 143032 h 6420"/>
                <a:gd name="T12" fmla="*/ 0 w 2958"/>
                <a:gd name="T13" fmla="*/ 199375 h 6420"/>
                <a:gd name="T14" fmla="*/ 48019 w 2958"/>
                <a:gd name="T15" fmla="*/ 177478 h 6420"/>
                <a:gd name="T16" fmla="*/ 65785 w 2958"/>
                <a:gd name="T17" fmla="*/ 164929 h 6420"/>
                <a:gd name="T18" fmla="*/ 86658 w 2958"/>
                <a:gd name="T19" fmla="*/ 130484 h 6420"/>
                <a:gd name="T20" fmla="*/ 56374 w 2958"/>
                <a:gd name="T21" fmla="*/ 82465 h 6420"/>
                <a:gd name="T22" fmla="*/ 60567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19002D92-E95A-4516-9EA9-C3451CB10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17766 w 2387"/>
                <a:gd name="T1" fmla="*/ 31 h 5446"/>
                <a:gd name="T2" fmla="*/ 17766 w 2387"/>
                <a:gd name="T3" fmla="*/ 31 h 5446"/>
                <a:gd name="T4" fmla="*/ 17425 w 2387"/>
                <a:gd name="T5" fmla="*/ 2174 h 5446"/>
                <a:gd name="T6" fmla="*/ 17425 w 2387"/>
                <a:gd name="T7" fmla="*/ 2174 h 5446"/>
                <a:gd name="T8" fmla="*/ 17766 w 2387"/>
                <a:gd name="T9" fmla="*/ 31 h 5446"/>
                <a:gd name="T10" fmla="*/ 17425 w 2387"/>
                <a:gd name="T11" fmla="*/ 2174 h 5446"/>
                <a:gd name="T12" fmla="*/ 17425 w 2387"/>
                <a:gd name="T13" fmla="*/ 2174 h 5446"/>
                <a:gd name="T14" fmla="*/ 13573 w 2387"/>
                <a:gd name="T15" fmla="*/ 12548 h 5446"/>
                <a:gd name="T16" fmla="*/ 4193 w 2387"/>
                <a:gd name="T17" fmla="*/ 42832 h 5446"/>
                <a:gd name="T18" fmla="*/ 4193 w 2387"/>
                <a:gd name="T19" fmla="*/ 56405 h 5446"/>
                <a:gd name="T20" fmla="*/ 30283 w 2387"/>
                <a:gd name="T21" fmla="*/ 112779 h 5446"/>
                <a:gd name="T22" fmla="*/ 30283 w 2387"/>
                <a:gd name="T23" fmla="*/ 121103 h 5446"/>
                <a:gd name="T24" fmla="*/ 17766 w 2387"/>
                <a:gd name="T25" fmla="*/ 152443 h 5446"/>
                <a:gd name="T26" fmla="*/ 0 w 2387"/>
                <a:gd name="T27" fmla="*/ 169122 h 5446"/>
                <a:gd name="T28" fmla="*/ 48019 w 2387"/>
                <a:gd name="T29" fmla="*/ 147225 h 5446"/>
                <a:gd name="T30" fmla="*/ 65785 w 2387"/>
                <a:gd name="T31" fmla="*/ 134676 h 5446"/>
                <a:gd name="T32" fmla="*/ 43857 w 2387"/>
                <a:gd name="T33" fmla="*/ 74140 h 5446"/>
                <a:gd name="T34" fmla="*/ 17425 w 2387"/>
                <a:gd name="T35" fmla="*/ 2174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169A9A39-286A-42EC-828F-6E8E8027A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38639 w 2353"/>
                <a:gd name="T1" fmla="*/ 31 h 2522"/>
                <a:gd name="T2" fmla="*/ 0 w 2353"/>
                <a:gd name="T3" fmla="*/ 39695 h 2522"/>
                <a:gd name="T4" fmla="*/ 38639 w 2353"/>
                <a:gd name="T5" fmla="*/ 78303 h 2522"/>
                <a:gd name="T6" fmla="*/ 73084 w 2353"/>
                <a:gd name="T7" fmla="*/ 39695 h 2522"/>
                <a:gd name="T8" fmla="*/ 38639 w 2353"/>
                <a:gd name="T9" fmla="*/ 31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B31A1ED2-3FC0-41F3-85DB-BA248059F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34476 w 2387"/>
                <a:gd name="T1" fmla="*/ 31 h 2354"/>
                <a:gd name="T2" fmla="*/ 0 w 2387"/>
                <a:gd name="T3" fmla="*/ 34476 h 2354"/>
                <a:gd name="T4" fmla="*/ 34476 w 2387"/>
                <a:gd name="T5" fmla="*/ 73115 h 2354"/>
                <a:gd name="T6" fmla="*/ 74140 w 2387"/>
                <a:gd name="T7" fmla="*/ 34476 h 2354"/>
                <a:gd name="T8" fmla="*/ 34476 w 2387"/>
                <a:gd name="T9" fmla="*/ 31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3CB95146-C7A0-45B9-8E82-DA463F16EB18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C119C093-FF2B-455A-AF94-8B574A530E13}"/>
              </a:ext>
            </a:extLst>
          </p:cNvPr>
          <p:cNvSpPr txBox="1"/>
          <p:nvPr userDrawn="1"/>
        </p:nvSpPr>
        <p:spPr>
          <a:xfrm>
            <a:off x="4334934" y="1571626"/>
            <a:ext cx="3725333" cy="2747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518326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BAA6903B-71A2-4218-87CD-419DB542907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2D8F1AF0-25B8-4525-9CC6-C50D16554A12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EC572E2D-8E8D-4C1A-B884-D3BF061557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26706C6B-7373-4F53-A5BF-A5BD67B7C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219811E1-0EBA-4306-92DD-55A3C37C8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361C5287-356F-4E67-AFF0-316019C1D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48FD28C5-DBD5-483D-8D9D-B91B1876AB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3AE559D2-13A7-4D0A-9244-DC6CC7B58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FD7E7199-E116-420E-9532-22CC88172A9D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36F81066-DE36-4F99-9AB5-63BBAF45E6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73C7B031-6B4D-4969-AA99-AE85A0139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681B867C-AA3B-4A9A-8718-F8F0D71C9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0D56E66D-C1EA-4BD1-968B-928CD9CD2F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5B2FC0B6-0F6A-433C-B716-3D498CB9A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686EB7AB-C823-4FBC-BC7A-453D98BE6AEA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28667C83-4F77-40EC-809C-5488F5418A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49A991EC-67D7-48C8-9BD0-9B3494444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F9F4FD5C-45F2-465C-BACB-8872C5216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D3687163-2DFC-4B39-B5D9-ACF7CC6F11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0A06FD71-E064-4C99-8373-71F69C2EA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0C2C25C5-6E29-418A-BD0F-33A18B8549E4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5984B348-9B10-44C5-AE50-97979F8B5026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F036FA72-9EAF-46B3-934C-87B5FFA6D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6199735D-3C3F-4815-BEA9-AB55DD2DDDDD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B9ABFAB2-8AC5-48D1-BE7E-767B0BBD0B1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9D7A1311-CCFC-45DF-BC4C-DC0B54B716F2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28C15551-85A5-4FD7-92AB-CF9F97B36A86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96652A77-A94E-4866-8283-160DE153EB8F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E1AA88F2-F962-426E-8875-5EDC39A5EBA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C947D360-A567-462D-A704-C8E1B9EE407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C1CEADDC-7191-4E13-99A2-041F12DB304F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E80E78F9-98C3-4DB5-9BAB-48D7439E5EAE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0EECC049-05B9-4DD2-A545-378899EE76DD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BEB74022-FA83-43DB-8F12-864155D1F13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A59D5371-25C7-4C0E-98F9-15A0195587F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2DA3CAD1-9073-4BE3-8641-5AE6069C5D26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2BE60F3E-AC67-45F4-86A6-6EC1C10CC7BC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2A740538-8FD4-45CC-9B70-804FDD4002B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26FD614B-1605-49E6-BBC1-AA43E0C3A3DA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B3653384-FF39-40BD-B27F-CA710E3AC260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443D4F44-C6FB-4309-863B-B4DAD1C25657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51CCABD1-F69B-4883-85C6-D6B3CE61E4E0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0FA09D9F-5C2E-4116-A003-457705CDFAED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529DBB1F-7F8B-4E2D-9B24-3BDFC3EAE917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20B6AB5A-2A12-4E49-908B-B5EB257D4541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DE8B98F6-C4B0-46F2-9DEE-4AE9A3C1BDF9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9693B448-3684-4042-8580-47C779180B78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D8090550-7F4A-4926-B79C-89E9449CAB9C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FAC24E4C-EEE1-40D6-8509-5F38236B0C50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7CBC3ED1-3982-4626-88C8-6A428F9D4A4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E5920236-E606-472E-BD56-931CA7E8D70D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CA21CB31-EA89-4082-BDA8-A5EC05BA2B45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5687A5B8-BF7B-4748-8AB1-4A136E6939D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5D1E50C3-761E-4DA0-8CE5-3E6EC40F9446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2EF20035-A8BA-4554-B16F-AF9E23624B7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87ACC9CA-FB26-4BD1-B4EA-2AACB9D86D19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2032BA7B-AC93-4A85-8023-8A3D4A6AFFF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71637F88-FD9D-40BF-B611-E6628CD0F1A4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4F7C9567-70AC-4E23-90DD-B06C698D91E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11C78D8E-A77C-4824-88AF-2D64C024056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27C4395C-26E3-4EA6-988F-55C358286CB9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28FC05C6-A70D-4609-8030-01CABDD32F18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1305F6D1-017F-49C5-9591-1339963F337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E175D8F1-5F0D-4F2B-AE75-AE04C07170B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B98E4D8B-DA26-4094-9B06-421E1FE07900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A0FDDA44-F73E-4B66-9D35-33C98504DD31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51A3FCF4-02A7-4961-9E0E-6A714A6624F3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74E36F4C-51AA-48F7-A95F-F1A2E528CC0B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E5FFE5A1-B9EB-4AC4-A126-CB6150B72FEC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1E3F3544-2B35-4834-B3EA-3074AF149B32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B62B4166-4DD5-49CA-A011-6486C858D661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30A36086-FD49-44B1-BA2D-1A365D48C46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3A788DAF-425E-4A77-A0D9-064A705BB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58825 w 7563"/>
                <a:gd name="T1" fmla="*/ 0 h 9646"/>
                <a:gd name="T2" fmla="*/ 3375 w 7563"/>
                <a:gd name="T3" fmla="*/ 42025 h 9646"/>
                <a:gd name="T4" fmla="*/ 6725 w 7563"/>
                <a:gd name="T5" fmla="*/ 84025 h 9646"/>
                <a:gd name="T6" fmla="*/ 87400 w 7563"/>
                <a:gd name="T7" fmla="*/ 241150 h 9646"/>
                <a:gd name="T8" fmla="*/ 189050 w 7563"/>
                <a:gd name="T9" fmla="*/ 189050 h 9646"/>
                <a:gd name="T10" fmla="*/ 171425 w 7563"/>
                <a:gd name="T11" fmla="*/ 122675 h 9646"/>
                <a:gd name="T12" fmla="*/ 139500 w 7563"/>
                <a:gd name="T13" fmla="*/ 56300 h 9646"/>
                <a:gd name="T14" fmla="*/ 87400 w 7563"/>
                <a:gd name="T15" fmla="*/ 6725 h 9646"/>
                <a:gd name="T16" fmla="*/ 58825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D939E208-E743-4294-AB30-3D5AAC6A3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84025 w 8269"/>
                <a:gd name="T1" fmla="*/ 25 h 10096"/>
                <a:gd name="T2" fmla="*/ 0 w 8269"/>
                <a:gd name="T3" fmla="*/ 45400 h 10096"/>
                <a:gd name="T4" fmla="*/ 91600 w 8269"/>
                <a:gd name="T5" fmla="*/ 221000 h 10096"/>
                <a:gd name="T6" fmla="*/ 126050 w 8269"/>
                <a:gd name="T7" fmla="*/ 248725 h 10096"/>
                <a:gd name="T8" fmla="*/ 151200 w 8269"/>
                <a:gd name="T9" fmla="*/ 252375 h 10096"/>
                <a:gd name="T10" fmla="*/ 192425 w 8269"/>
                <a:gd name="T11" fmla="*/ 245350 h 10096"/>
                <a:gd name="T12" fmla="*/ 196625 w 8269"/>
                <a:gd name="T13" fmla="*/ 224350 h 10096"/>
                <a:gd name="T14" fmla="*/ 129400 w 8269"/>
                <a:gd name="T15" fmla="*/ 192425 h 10096"/>
                <a:gd name="T16" fmla="*/ 84025 w 8269"/>
                <a:gd name="T17" fmla="*/ 25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D54287BB-1B9E-4E8D-9198-1F9243E293E6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969135C3-BB60-43EE-A483-CA5BE7818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7875 w 15696"/>
                <a:gd name="T1" fmla="*/ 0 h 16828"/>
                <a:gd name="T2" fmla="*/ 174775 w 15696"/>
                <a:gd name="T3" fmla="*/ 5800 h 16828"/>
                <a:gd name="T4" fmla="*/ 21000 w 15696"/>
                <a:gd name="T5" fmla="*/ 236875 h 16828"/>
                <a:gd name="T6" fmla="*/ 0 w 15696"/>
                <a:gd name="T7" fmla="*/ 362900 h 16828"/>
                <a:gd name="T8" fmla="*/ 0 w 15696"/>
                <a:gd name="T9" fmla="*/ 377175 h 16828"/>
                <a:gd name="T10" fmla="*/ 172175 w 15696"/>
                <a:gd name="T11" fmla="*/ 420700 h 16828"/>
                <a:gd name="T12" fmla="*/ 384825 w 15696"/>
                <a:gd name="T13" fmla="*/ 380550 h 16828"/>
                <a:gd name="T14" fmla="*/ 381475 w 15696"/>
                <a:gd name="T15" fmla="*/ 310800 h 16828"/>
                <a:gd name="T16" fmla="*/ 311725 w 15696"/>
                <a:gd name="T17" fmla="*/ 34375 h 16828"/>
                <a:gd name="T18" fmla="*/ 217875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AEFA5F7F-BA6B-4E79-A7DA-8E947461C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4225 w 169"/>
                <a:gd name="T1" fmla="*/ 25 h 1"/>
                <a:gd name="T2" fmla="*/ 25 w 169"/>
                <a:gd name="T3" fmla="*/ 25 h 1"/>
                <a:gd name="T4" fmla="*/ 25 w 169"/>
                <a:gd name="T5" fmla="*/ 25 h 1"/>
                <a:gd name="T6" fmla="*/ 4225 w 169"/>
                <a:gd name="T7" fmla="*/ 25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0DAFFF9F-CFF5-4693-8773-90A77767E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7575 w 304"/>
                <a:gd name="T1" fmla="*/ 25 h 13142"/>
                <a:gd name="T2" fmla="*/ 7525 w 304"/>
                <a:gd name="T3" fmla="*/ 6025 h 13142"/>
                <a:gd name="T4" fmla="*/ 7575 w 304"/>
                <a:gd name="T5" fmla="*/ 3375 h 13142"/>
                <a:gd name="T6" fmla="*/ 7575 w 304"/>
                <a:gd name="T7" fmla="*/ 25 h 13142"/>
                <a:gd name="T8" fmla="*/ 7525 w 304"/>
                <a:gd name="T9" fmla="*/ 6025 h 13142"/>
                <a:gd name="T10" fmla="*/ 25 w 304"/>
                <a:gd name="T11" fmla="*/ 328550 h 13142"/>
                <a:gd name="T12" fmla="*/ 4225 w 304"/>
                <a:gd name="T13" fmla="*/ 328550 h 13142"/>
                <a:gd name="T14" fmla="*/ 7525 w 304"/>
                <a:gd name="T15" fmla="*/ 6025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F0B6389D-1CCD-4A35-83D0-5FE1F71EA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5 w 1984"/>
                <a:gd name="T1" fmla="*/ 3375 h 136"/>
                <a:gd name="T2" fmla="*/ 25 w 1984"/>
                <a:gd name="T3" fmla="*/ 3375 h 136"/>
                <a:gd name="T4" fmla="*/ 25 w 1984"/>
                <a:gd name="T5" fmla="*/ 3375 h 136"/>
                <a:gd name="T6" fmla="*/ 25 w 1984"/>
                <a:gd name="T7" fmla="*/ 3375 h 136"/>
                <a:gd name="T8" fmla="*/ 49600 w 1984"/>
                <a:gd name="T9" fmla="*/ 25 h 136"/>
                <a:gd name="T10" fmla="*/ 25 w 1984"/>
                <a:gd name="T11" fmla="*/ 3375 h 136"/>
                <a:gd name="T12" fmla="*/ 49600 w 1984"/>
                <a:gd name="T13" fmla="*/ 25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0E69EF9A-1611-4A11-B9E9-9D5EC318A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42025 w 2959"/>
                <a:gd name="T1" fmla="*/ 25 h 15394"/>
                <a:gd name="T2" fmla="*/ 35300 w 2959"/>
                <a:gd name="T3" fmla="*/ 31100 h 15394"/>
                <a:gd name="T4" fmla="*/ 25 w 2959"/>
                <a:gd name="T5" fmla="*/ 384825 h 15394"/>
                <a:gd name="T6" fmla="*/ 49600 w 2959"/>
                <a:gd name="T7" fmla="*/ 381475 h 15394"/>
                <a:gd name="T8" fmla="*/ 73950 w 2959"/>
                <a:gd name="T9" fmla="*/ 45375 h 15394"/>
                <a:gd name="T10" fmla="*/ 42025 w 2959"/>
                <a:gd name="T11" fmla="*/ 25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637F29B5-2BA8-4208-BFDC-4EE655D8F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3375 w 135"/>
                <a:gd name="T1" fmla="*/ 0 h 572"/>
                <a:gd name="T2" fmla="*/ 0 w 135"/>
                <a:gd name="T3" fmla="*/ 14300 h 572"/>
                <a:gd name="T4" fmla="*/ 3375 w 135"/>
                <a:gd name="T5" fmla="*/ 14300 h 572"/>
                <a:gd name="T6" fmla="*/ 3375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75D78119-0FC9-474C-8E64-1CCC3F1EB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31100 w 1379"/>
                <a:gd name="T1" fmla="*/ 25 h 14822"/>
                <a:gd name="T2" fmla="*/ 3375 w 1379"/>
                <a:gd name="T3" fmla="*/ 42025 h 14822"/>
                <a:gd name="T4" fmla="*/ 25 w 1379"/>
                <a:gd name="T5" fmla="*/ 370550 h 14822"/>
                <a:gd name="T6" fmla="*/ 34475 w 1379"/>
                <a:gd name="T7" fmla="*/ 363825 h 14822"/>
                <a:gd name="T8" fmla="*/ 34475 w 1379"/>
                <a:gd name="T9" fmla="*/ 25 h 14822"/>
                <a:gd name="T10" fmla="*/ 31100 w 1379"/>
                <a:gd name="T11" fmla="*/ 25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F465BADA-6DE6-448B-B08E-3419C538C0AC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AC3DFC4F-2B67-4FD3-B886-708D1D55C6C1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DFF10FA0-D4B5-4826-B673-65B3AADE819C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FE749331-AFE2-4E0B-881A-DD931EC0AB72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DBF71545-86A8-4087-A9CE-02CA6101D9B0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2CCEA67B-15F9-462E-90A7-02E25F6F7AFD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98A731EB-2149-4F34-B070-07AC87B73DDA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A1E904D3-79A4-4F85-8E46-00B4772AB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14300 w 4505"/>
                <a:gd name="T1" fmla="*/ 25 h 8134"/>
                <a:gd name="T2" fmla="*/ 7575 w 4505"/>
                <a:gd name="T3" fmla="*/ 98325 h 8134"/>
                <a:gd name="T4" fmla="*/ 3375 w 4505"/>
                <a:gd name="T5" fmla="*/ 147050 h 8134"/>
                <a:gd name="T6" fmla="*/ 49600 w 4505"/>
                <a:gd name="T7" fmla="*/ 203350 h 8134"/>
                <a:gd name="T8" fmla="*/ 101675 w 4505"/>
                <a:gd name="T9" fmla="*/ 154625 h 8134"/>
                <a:gd name="T10" fmla="*/ 105050 w 4505"/>
                <a:gd name="T11" fmla="*/ 126050 h 8134"/>
                <a:gd name="T12" fmla="*/ 112600 w 4505"/>
                <a:gd name="T13" fmla="*/ 7575 h 8134"/>
                <a:gd name="T14" fmla="*/ 14300 w 4505"/>
                <a:gd name="T15" fmla="*/ 25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35A1C75E-5146-4737-8306-92ADF30CE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509625 w 40634"/>
                <a:gd name="T1" fmla="*/ 25 h 42724"/>
                <a:gd name="T2" fmla="*/ 497425 w 40634"/>
                <a:gd name="T3" fmla="*/ 175 h 42724"/>
                <a:gd name="T4" fmla="*/ 10925 w 40634"/>
                <a:gd name="T5" fmla="*/ 479925 h 42724"/>
                <a:gd name="T6" fmla="*/ 31925 w 40634"/>
                <a:gd name="T7" fmla="*/ 714350 h 42724"/>
                <a:gd name="T8" fmla="*/ 21025 w 40634"/>
                <a:gd name="T9" fmla="*/ 788300 h 42724"/>
                <a:gd name="T10" fmla="*/ 136950 w 40634"/>
                <a:gd name="T11" fmla="*/ 893325 h 42724"/>
                <a:gd name="T12" fmla="*/ 602450 w 40634"/>
                <a:gd name="T13" fmla="*/ 1068075 h 42724"/>
                <a:gd name="T14" fmla="*/ 920875 w 40634"/>
                <a:gd name="T15" fmla="*/ 900050 h 42724"/>
                <a:gd name="T16" fmla="*/ 931800 w 40634"/>
                <a:gd name="T17" fmla="*/ 854675 h 42724"/>
                <a:gd name="T18" fmla="*/ 931800 w 40634"/>
                <a:gd name="T19" fmla="*/ 816025 h 42724"/>
                <a:gd name="T20" fmla="*/ 959525 w 40634"/>
                <a:gd name="T21" fmla="*/ 732000 h 42724"/>
                <a:gd name="T22" fmla="*/ 1015825 w 40634"/>
                <a:gd name="T23" fmla="*/ 500925 h 42724"/>
                <a:gd name="T24" fmla="*/ 509625 w 40634"/>
                <a:gd name="T25" fmla="*/ 25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E6DEFA96-0593-407F-8499-D3FC05925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651175 w 26047"/>
                <a:gd name="T1" fmla="*/ 294100 h 11899"/>
                <a:gd name="T2" fmla="*/ 584800 w 26047"/>
                <a:gd name="T3" fmla="*/ 297450 h 11899"/>
                <a:gd name="T4" fmla="*/ 531850 w 26047"/>
                <a:gd name="T5" fmla="*/ 294100 h 11899"/>
                <a:gd name="T6" fmla="*/ 531850 w 26047"/>
                <a:gd name="T7" fmla="*/ 294100 h 11899"/>
                <a:gd name="T8" fmla="*/ 584800 w 26047"/>
                <a:gd name="T9" fmla="*/ 297450 h 11899"/>
                <a:gd name="T10" fmla="*/ 651175 w 26047"/>
                <a:gd name="T11" fmla="*/ 294100 h 11899"/>
                <a:gd name="T12" fmla="*/ 651175 w 26047"/>
                <a:gd name="T13" fmla="*/ 294100 h 11899"/>
                <a:gd name="T14" fmla="*/ 0 w 26047"/>
                <a:gd name="T15" fmla="*/ 25 h 11899"/>
                <a:gd name="T16" fmla="*/ 3375 w 26047"/>
                <a:gd name="T17" fmla="*/ 17675 h 11899"/>
                <a:gd name="T18" fmla="*/ 59650 w 26047"/>
                <a:gd name="T19" fmla="*/ 101700 h 11899"/>
                <a:gd name="T20" fmla="*/ 3375 w 26047"/>
                <a:gd name="T21" fmla="*/ 17675 h 11899"/>
                <a:gd name="T22" fmla="*/ 0 w 26047"/>
                <a:gd name="T23" fmla="*/ 25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EAB4BE6A-23F3-46E6-8978-B1698CE18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48725 w 1950"/>
                <a:gd name="T3" fmla="*/ 3375 h 135"/>
                <a:gd name="T4" fmla="*/ 48725 w 1950"/>
                <a:gd name="T5" fmla="*/ 3375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C0BB7E60-2435-432F-8D77-281D0D1B8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94950 w 26047"/>
                <a:gd name="T1" fmla="*/ 25 h 15831"/>
                <a:gd name="T2" fmla="*/ 27725 w 26047"/>
                <a:gd name="T3" fmla="*/ 31950 h 15831"/>
                <a:gd name="T4" fmla="*/ 0 w 26047"/>
                <a:gd name="T5" fmla="*/ 94950 h 15831"/>
                <a:gd name="T6" fmla="*/ 0 w 26047"/>
                <a:gd name="T7" fmla="*/ 98325 h 15831"/>
                <a:gd name="T8" fmla="*/ 3375 w 26047"/>
                <a:gd name="T9" fmla="*/ 115975 h 15831"/>
                <a:gd name="T10" fmla="*/ 59650 w 26047"/>
                <a:gd name="T11" fmla="*/ 200000 h 15831"/>
                <a:gd name="T12" fmla="*/ 119300 w 26047"/>
                <a:gd name="T13" fmla="*/ 221000 h 15831"/>
                <a:gd name="T14" fmla="*/ 483125 w 26047"/>
                <a:gd name="T15" fmla="*/ 389025 h 15831"/>
                <a:gd name="T16" fmla="*/ 531850 w 26047"/>
                <a:gd name="T17" fmla="*/ 392400 h 15831"/>
                <a:gd name="T18" fmla="*/ 584800 w 26047"/>
                <a:gd name="T19" fmla="*/ 395750 h 15831"/>
                <a:gd name="T20" fmla="*/ 651175 w 26047"/>
                <a:gd name="T21" fmla="*/ 392400 h 15831"/>
                <a:gd name="T22" fmla="*/ 647800 w 26047"/>
                <a:gd name="T23" fmla="*/ 389025 h 15831"/>
                <a:gd name="T24" fmla="*/ 234425 w 26047"/>
                <a:gd name="T25" fmla="*/ 115975 h 15831"/>
                <a:gd name="T26" fmla="*/ 210050 w 26047"/>
                <a:gd name="T27" fmla="*/ 73950 h 15831"/>
                <a:gd name="T28" fmla="*/ 210050 w 26047"/>
                <a:gd name="T29" fmla="*/ 105050 h 15831"/>
                <a:gd name="T30" fmla="*/ 108400 w 26047"/>
                <a:gd name="T31" fmla="*/ 25 h 15831"/>
                <a:gd name="T32" fmla="*/ 94950 w 26047"/>
                <a:gd name="T33" fmla="*/ 25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7B3C4AC6-F0C2-4537-B97C-AC0A37C56C96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F05C1DA7-6CB3-4486-AA0C-65538A13E790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EECA8DC6-23C2-4740-A592-B5FB05AA2A94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EBB304E9-C222-4209-9DB9-B2E50AB18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5 h 2253"/>
                <a:gd name="T2" fmla="*/ 0 w 1"/>
                <a:gd name="T3" fmla="*/ 56325 h 2253"/>
                <a:gd name="T4" fmla="*/ 0 w 1"/>
                <a:gd name="T5" fmla="*/ 56325 h 2253"/>
                <a:gd name="T6" fmla="*/ 0 w 1"/>
                <a:gd name="T7" fmla="*/ 25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28B59906-1DAC-4C05-B8B4-87BC7E5EF6AC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CEBB394B-2DF7-4B1D-99F1-E97A07DAF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2750 w 5345"/>
                <a:gd name="T1" fmla="*/ 0 h 4826"/>
                <a:gd name="T2" fmla="*/ 10950 w 5345"/>
                <a:gd name="T3" fmla="*/ 8050 h 4826"/>
                <a:gd name="T4" fmla="*/ 63050 w 5345"/>
                <a:gd name="T5" fmla="*/ 113075 h 4826"/>
                <a:gd name="T6" fmla="*/ 94975 w 5345"/>
                <a:gd name="T7" fmla="*/ 120625 h 4826"/>
                <a:gd name="T8" fmla="*/ 122700 w 5345"/>
                <a:gd name="T9" fmla="*/ 117275 h 4826"/>
                <a:gd name="T10" fmla="*/ 130250 w 5345"/>
                <a:gd name="T11" fmla="*/ 99625 h 4826"/>
                <a:gd name="T12" fmla="*/ 118025 w 5345"/>
                <a:gd name="T13" fmla="*/ 91225 h 4826"/>
                <a:gd name="T14" fmla="*/ 115975 w 5345"/>
                <a:gd name="T15" fmla="*/ 92075 h 4826"/>
                <a:gd name="T16" fmla="*/ 92975 w 5345"/>
                <a:gd name="T17" fmla="*/ 95225 h 4826"/>
                <a:gd name="T18" fmla="*/ 70600 w 5345"/>
                <a:gd name="T19" fmla="*/ 92075 h 4826"/>
                <a:gd name="T20" fmla="*/ 35325 w 5345"/>
                <a:gd name="T21" fmla="*/ 15600 h 4826"/>
                <a:gd name="T22" fmla="*/ 28600 w 5345"/>
                <a:gd name="T23" fmla="*/ 1325 h 4826"/>
                <a:gd name="T24" fmla="*/ 22750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BC217728-334E-4F7C-AA7A-05CE67CBD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94125 w 7563"/>
                <a:gd name="T1" fmla="*/ 0 h 6785"/>
                <a:gd name="T2" fmla="*/ 63025 w 7563"/>
                <a:gd name="T3" fmla="*/ 6275 h 6785"/>
                <a:gd name="T4" fmla="*/ 17650 w 7563"/>
                <a:gd name="T5" fmla="*/ 114650 h 6785"/>
                <a:gd name="T6" fmla="*/ 95200 w 7563"/>
                <a:gd name="T7" fmla="*/ 169625 h 6785"/>
                <a:gd name="T8" fmla="*/ 126050 w 7563"/>
                <a:gd name="T9" fmla="*/ 163400 h 6785"/>
                <a:gd name="T10" fmla="*/ 171425 w 7563"/>
                <a:gd name="T11" fmla="*/ 51650 h 6785"/>
                <a:gd name="T12" fmla="*/ 94125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0CEC53A5-7126-494C-B133-32140FC80A7D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366CF4B0-29C9-4C82-B360-DEB10AA72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81575 w 6454"/>
                <a:gd name="T1" fmla="*/ 0 h 5755"/>
                <a:gd name="T2" fmla="*/ 35300 w 6454"/>
                <a:gd name="T3" fmla="*/ 16050 h 5755"/>
                <a:gd name="T4" fmla="*/ 24375 w 6454"/>
                <a:gd name="T5" fmla="*/ 117725 h 5755"/>
                <a:gd name="T6" fmla="*/ 81925 w 6454"/>
                <a:gd name="T7" fmla="*/ 143875 h 5755"/>
                <a:gd name="T8" fmla="*/ 126050 w 6454"/>
                <a:gd name="T9" fmla="*/ 127800 h 5755"/>
                <a:gd name="T10" fmla="*/ 136125 w 6454"/>
                <a:gd name="T11" fmla="*/ 26150 h 5755"/>
                <a:gd name="T12" fmla="*/ 81575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EBDF2845-5AB7-4EC8-AB70-D4E33DDBD333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C2FB20DD-2D8F-46FD-AC05-AD8337421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35725 w 2824"/>
                <a:gd name="T1" fmla="*/ 0 h 2440"/>
                <a:gd name="T2" fmla="*/ 21025 w 2824"/>
                <a:gd name="T3" fmla="*/ 4825 h 2440"/>
                <a:gd name="T4" fmla="*/ 7575 w 2824"/>
                <a:gd name="T5" fmla="*/ 43475 h 2440"/>
                <a:gd name="T6" fmla="*/ 35525 w 2824"/>
                <a:gd name="T7" fmla="*/ 60975 h 2440"/>
                <a:gd name="T8" fmla="*/ 49575 w 2824"/>
                <a:gd name="T9" fmla="*/ 57750 h 2440"/>
                <a:gd name="T10" fmla="*/ 59675 w 2824"/>
                <a:gd name="T11" fmla="*/ 15750 h 2440"/>
                <a:gd name="T12" fmla="*/ 35725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5475A51F-6A17-47C6-B156-BC3B880D3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35800 w 2824"/>
                <a:gd name="T1" fmla="*/ 25 h 2445"/>
                <a:gd name="T2" fmla="*/ 21000 w 2824"/>
                <a:gd name="T3" fmla="*/ 3350 h 2445"/>
                <a:gd name="T4" fmla="*/ 10925 w 2824"/>
                <a:gd name="T5" fmla="*/ 45350 h 2445"/>
                <a:gd name="T6" fmla="*/ 37350 w 2824"/>
                <a:gd name="T7" fmla="*/ 61100 h 2445"/>
                <a:gd name="T8" fmla="*/ 52925 w 2824"/>
                <a:gd name="T9" fmla="*/ 56275 h 2445"/>
                <a:gd name="T10" fmla="*/ 63025 w 2824"/>
                <a:gd name="T11" fmla="*/ 14275 h 2445"/>
                <a:gd name="T12" fmla="*/ 35800 w 2824"/>
                <a:gd name="T13" fmla="*/ 25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A1BE4AA0-603A-4A5D-8497-54D27FA7E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561225 w 48901"/>
                <a:gd name="T1" fmla="*/ 0 h 37862"/>
                <a:gd name="T2" fmla="*/ 389025 w 48901"/>
                <a:gd name="T3" fmla="*/ 33225 h 37862"/>
                <a:gd name="T4" fmla="*/ 241975 w 48901"/>
                <a:gd name="T5" fmla="*/ 130700 h 37862"/>
                <a:gd name="T6" fmla="*/ 185700 w 48901"/>
                <a:gd name="T7" fmla="*/ 187000 h 37862"/>
                <a:gd name="T8" fmla="*/ 185700 w 48901"/>
                <a:gd name="T9" fmla="*/ 190350 h 37862"/>
                <a:gd name="T10" fmla="*/ 105875 w 48901"/>
                <a:gd name="T11" fmla="*/ 295375 h 37862"/>
                <a:gd name="T12" fmla="*/ 77300 w 48901"/>
                <a:gd name="T13" fmla="*/ 355025 h 37862"/>
                <a:gd name="T14" fmla="*/ 126875 w 48901"/>
                <a:gd name="T15" fmla="*/ 323100 h 37862"/>
                <a:gd name="T16" fmla="*/ 126875 w 48901"/>
                <a:gd name="T17" fmla="*/ 323100 h 37862"/>
                <a:gd name="T18" fmla="*/ 31925 w 48901"/>
                <a:gd name="T19" fmla="*/ 596175 h 37862"/>
                <a:gd name="T20" fmla="*/ 115950 w 48901"/>
                <a:gd name="T21" fmla="*/ 939825 h 37862"/>
                <a:gd name="T22" fmla="*/ 115950 w 48901"/>
                <a:gd name="T23" fmla="*/ 936450 h 37862"/>
                <a:gd name="T24" fmla="*/ 143675 w 48901"/>
                <a:gd name="T25" fmla="*/ 873450 h 37862"/>
                <a:gd name="T26" fmla="*/ 208175 w 48901"/>
                <a:gd name="T27" fmla="*/ 840075 h 37862"/>
                <a:gd name="T28" fmla="*/ 224350 w 48901"/>
                <a:gd name="T29" fmla="*/ 841525 h 37862"/>
                <a:gd name="T30" fmla="*/ 326000 w 48901"/>
                <a:gd name="T31" fmla="*/ 946550 h 37862"/>
                <a:gd name="T32" fmla="*/ 357925 w 48901"/>
                <a:gd name="T33" fmla="*/ 729775 h 37862"/>
                <a:gd name="T34" fmla="*/ 413400 w 48901"/>
                <a:gd name="T35" fmla="*/ 628100 h 37862"/>
                <a:gd name="T36" fmla="*/ 500775 w 48901"/>
                <a:gd name="T37" fmla="*/ 550800 h 37862"/>
                <a:gd name="T38" fmla="*/ 500775 w 48901"/>
                <a:gd name="T39" fmla="*/ 550800 h 37862"/>
                <a:gd name="T40" fmla="*/ 490700 w 48901"/>
                <a:gd name="T41" fmla="*/ 596175 h 37862"/>
                <a:gd name="T42" fmla="*/ 487325 w 48901"/>
                <a:gd name="T43" fmla="*/ 649100 h 37862"/>
                <a:gd name="T44" fmla="*/ 497400 w 48901"/>
                <a:gd name="T45" fmla="*/ 747400 h 37862"/>
                <a:gd name="T46" fmla="*/ 686450 w 48901"/>
                <a:gd name="T47" fmla="*/ 659200 h 37862"/>
                <a:gd name="T48" fmla="*/ 809125 w 48901"/>
                <a:gd name="T49" fmla="*/ 498700 h 37862"/>
                <a:gd name="T50" fmla="*/ 809125 w 48901"/>
                <a:gd name="T51" fmla="*/ 498700 h 37862"/>
                <a:gd name="T52" fmla="*/ 799050 w 48901"/>
                <a:gd name="T53" fmla="*/ 659200 h 37862"/>
                <a:gd name="T54" fmla="*/ 742750 w 48901"/>
                <a:gd name="T55" fmla="*/ 778500 h 37862"/>
                <a:gd name="T56" fmla="*/ 774525 w 48901"/>
                <a:gd name="T57" fmla="*/ 783100 h 37862"/>
                <a:gd name="T58" fmla="*/ 893150 w 48901"/>
                <a:gd name="T59" fmla="*/ 743200 h 37862"/>
                <a:gd name="T60" fmla="*/ 983900 w 48901"/>
                <a:gd name="T61" fmla="*/ 613825 h 37862"/>
                <a:gd name="T62" fmla="*/ 983900 w 48901"/>
                <a:gd name="T63" fmla="*/ 613825 h 37862"/>
                <a:gd name="T64" fmla="*/ 941875 w 48901"/>
                <a:gd name="T65" fmla="*/ 764225 h 37862"/>
                <a:gd name="T66" fmla="*/ 820050 w 48901"/>
                <a:gd name="T67" fmla="*/ 873450 h 37862"/>
                <a:gd name="T68" fmla="*/ 840075 w 48901"/>
                <a:gd name="T69" fmla="*/ 874075 h 37862"/>
                <a:gd name="T70" fmla="*/ 983900 w 48901"/>
                <a:gd name="T71" fmla="*/ 855800 h 37862"/>
                <a:gd name="T72" fmla="*/ 1141850 w 48901"/>
                <a:gd name="T73" fmla="*/ 785225 h 37862"/>
                <a:gd name="T74" fmla="*/ 1211600 w 48901"/>
                <a:gd name="T75" fmla="*/ 652475 h 37862"/>
                <a:gd name="T76" fmla="*/ 1201500 w 48901"/>
                <a:gd name="T77" fmla="*/ 519725 h 37862"/>
                <a:gd name="T78" fmla="*/ 1141850 w 48901"/>
                <a:gd name="T79" fmla="*/ 379400 h 37862"/>
                <a:gd name="T80" fmla="*/ 1141850 w 48901"/>
                <a:gd name="T81" fmla="*/ 379400 h 37862"/>
                <a:gd name="T82" fmla="*/ 1145225 w 48901"/>
                <a:gd name="T83" fmla="*/ 382750 h 37862"/>
                <a:gd name="T84" fmla="*/ 1183875 w 48901"/>
                <a:gd name="T85" fmla="*/ 403775 h 37862"/>
                <a:gd name="T86" fmla="*/ 1222525 w 48901"/>
                <a:gd name="T87" fmla="*/ 442425 h 37862"/>
                <a:gd name="T88" fmla="*/ 1222525 w 48901"/>
                <a:gd name="T89" fmla="*/ 439050 h 37862"/>
                <a:gd name="T90" fmla="*/ 1190575 w 48901"/>
                <a:gd name="T91" fmla="*/ 340750 h 37862"/>
                <a:gd name="T92" fmla="*/ 1117500 w 48901"/>
                <a:gd name="T93" fmla="*/ 246650 h 37862"/>
                <a:gd name="T94" fmla="*/ 899525 w 48901"/>
                <a:gd name="T95" fmla="*/ 117050 h 37862"/>
                <a:gd name="T96" fmla="*/ 889800 w 48901"/>
                <a:gd name="T97" fmla="*/ 117250 h 37862"/>
                <a:gd name="T98" fmla="*/ 841050 w 48901"/>
                <a:gd name="T99" fmla="*/ 109700 h 37862"/>
                <a:gd name="T100" fmla="*/ 788125 w 48901"/>
                <a:gd name="T101" fmla="*/ 67675 h 37862"/>
                <a:gd name="T102" fmla="*/ 679725 w 48901"/>
                <a:gd name="T103" fmla="*/ 18950 h 37862"/>
                <a:gd name="T104" fmla="*/ 561225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3CFC1315-F77E-4B86-94F9-354658E45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535225 w 47759"/>
                <a:gd name="T1" fmla="*/ 25 h 28249"/>
                <a:gd name="T2" fmla="*/ 401975 w 47759"/>
                <a:gd name="T3" fmla="*/ 22200 h 28249"/>
                <a:gd name="T4" fmla="*/ 401975 w 47759"/>
                <a:gd name="T5" fmla="*/ 22200 h 28249"/>
                <a:gd name="T6" fmla="*/ 535225 w 47759"/>
                <a:gd name="T7" fmla="*/ 3375 h 28249"/>
                <a:gd name="T8" fmla="*/ 651175 w 47759"/>
                <a:gd name="T9" fmla="*/ 21025 h 28249"/>
                <a:gd name="T10" fmla="*/ 535225 w 47759"/>
                <a:gd name="T11" fmla="*/ 25 h 28249"/>
                <a:gd name="T12" fmla="*/ 651200 w 47759"/>
                <a:gd name="T13" fmla="*/ 21025 h 28249"/>
                <a:gd name="T14" fmla="*/ 759575 w 47759"/>
                <a:gd name="T15" fmla="*/ 69750 h 28249"/>
                <a:gd name="T16" fmla="*/ 651200 w 47759"/>
                <a:gd name="T17" fmla="*/ 21025 h 28249"/>
                <a:gd name="T18" fmla="*/ 401975 w 47759"/>
                <a:gd name="T19" fmla="*/ 22200 h 28249"/>
                <a:gd name="T20" fmla="*/ 360475 w 47759"/>
                <a:gd name="T21" fmla="*/ 35300 h 28249"/>
                <a:gd name="T22" fmla="*/ 281600 w 47759"/>
                <a:gd name="T23" fmla="*/ 76150 h 28249"/>
                <a:gd name="T24" fmla="*/ 281600 w 47759"/>
                <a:gd name="T25" fmla="*/ 76150 h 28249"/>
                <a:gd name="T26" fmla="*/ 363825 w 47759"/>
                <a:gd name="T27" fmla="*/ 35300 h 28249"/>
                <a:gd name="T28" fmla="*/ 401975 w 47759"/>
                <a:gd name="T29" fmla="*/ 22200 h 28249"/>
                <a:gd name="T30" fmla="*/ 759575 w 47759"/>
                <a:gd name="T31" fmla="*/ 69750 h 28249"/>
                <a:gd name="T32" fmla="*/ 759575 w 47759"/>
                <a:gd name="T33" fmla="*/ 69750 h 28249"/>
                <a:gd name="T34" fmla="*/ 812500 w 47759"/>
                <a:gd name="T35" fmla="*/ 111775 h 28249"/>
                <a:gd name="T36" fmla="*/ 759575 w 47759"/>
                <a:gd name="T37" fmla="*/ 69750 h 28249"/>
                <a:gd name="T38" fmla="*/ 281600 w 47759"/>
                <a:gd name="T39" fmla="*/ 76150 h 28249"/>
                <a:gd name="T40" fmla="*/ 281600 w 47759"/>
                <a:gd name="T41" fmla="*/ 76150 h 28249"/>
                <a:gd name="T42" fmla="*/ 210075 w 47759"/>
                <a:gd name="T43" fmla="*/ 132775 h 28249"/>
                <a:gd name="T44" fmla="*/ 191000 w 47759"/>
                <a:gd name="T45" fmla="*/ 152850 h 28249"/>
                <a:gd name="T46" fmla="*/ 191000 w 47759"/>
                <a:gd name="T47" fmla="*/ 152850 h 28249"/>
                <a:gd name="T48" fmla="*/ 213425 w 47759"/>
                <a:gd name="T49" fmla="*/ 132775 h 28249"/>
                <a:gd name="T50" fmla="*/ 281600 w 47759"/>
                <a:gd name="T51" fmla="*/ 76150 h 28249"/>
                <a:gd name="T52" fmla="*/ 191000 w 47759"/>
                <a:gd name="T53" fmla="*/ 152850 h 28249"/>
                <a:gd name="T54" fmla="*/ 157150 w 47759"/>
                <a:gd name="T55" fmla="*/ 189075 h 28249"/>
                <a:gd name="T56" fmla="*/ 191000 w 47759"/>
                <a:gd name="T57" fmla="*/ 152850 h 28249"/>
                <a:gd name="T58" fmla="*/ 812500 w 47759"/>
                <a:gd name="T59" fmla="*/ 111775 h 28249"/>
                <a:gd name="T60" fmla="*/ 812500 w 47759"/>
                <a:gd name="T61" fmla="*/ 111775 h 28249"/>
                <a:gd name="T62" fmla="*/ 843600 w 47759"/>
                <a:gd name="T63" fmla="*/ 119325 h 28249"/>
                <a:gd name="T64" fmla="*/ 864600 w 47759"/>
                <a:gd name="T65" fmla="*/ 119325 h 28249"/>
                <a:gd name="T66" fmla="*/ 1088950 w 47759"/>
                <a:gd name="T67" fmla="*/ 248725 h 28249"/>
                <a:gd name="T68" fmla="*/ 864600 w 47759"/>
                <a:gd name="T69" fmla="*/ 115125 h 28249"/>
                <a:gd name="T70" fmla="*/ 843600 w 47759"/>
                <a:gd name="T71" fmla="*/ 115125 h 28249"/>
                <a:gd name="T72" fmla="*/ 812500 w 47759"/>
                <a:gd name="T73" fmla="*/ 111775 h 28249"/>
                <a:gd name="T74" fmla="*/ 157150 w 47759"/>
                <a:gd name="T75" fmla="*/ 189075 h 28249"/>
                <a:gd name="T76" fmla="*/ 77325 w 47759"/>
                <a:gd name="T77" fmla="*/ 297450 h 28249"/>
                <a:gd name="T78" fmla="*/ 157150 w 47759"/>
                <a:gd name="T79" fmla="*/ 192425 h 28249"/>
                <a:gd name="T80" fmla="*/ 157150 w 47759"/>
                <a:gd name="T81" fmla="*/ 189075 h 28249"/>
                <a:gd name="T82" fmla="*/ 1162050 w 47759"/>
                <a:gd name="T83" fmla="*/ 342850 h 28249"/>
                <a:gd name="T84" fmla="*/ 1162050 w 47759"/>
                <a:gd name="T85" fmla="*/ 342850 h 28249"/>
                <a:gd name="T86" fmla="*/ 1193975 w 47759"/>
                <a:gd name="T87" fmla="*/ 444500 h 28249"/>
                <a:gd name="T88" fmla="*/ 1193975 w 47759"/>
                <a:gd name="T89" fmla="*/ 441125 h 28249"/>
                <a:gd name="T90" fmla="*/ 1162050 w 47759"/>
                <a:gd name="T91" fmla="*/ 342850 h 28249"/>
                <a:gd name="T92" fmla="*/ 97725 w 47759"/>
                <a:gd name="T93" fmla="*/ 326000 h 28249"/>
                <a:gd name="T94" fmla="*/ 97725 w 47759"/>
                <a:gd name="T95" fmla="*/ 326000 h 28249"/>
                <a:gd name="T96" fmla="*/ 3375 w 47759"/>
                <a:gd name="T97" fmla="*/ 594875 h 28249"/>
                <a:gd name="T98" fmla="*/ 25 w 47759"/>
                <a:gd name="T99" fmla="*/ 706200 h 28249"/>
                <a:gd name="T100" fmla="*/ 25 w 47759"/>
                <a:gd name="T101" fmla="*/ 706200 h 28249"/>
                <a:gd name="T102" fmla="*/ 3375 w 47759"/>
                <a:gd name="T103" fmla="*/ 598250 h 28249"/>
                <a:gd name="T104" fmla="*/ 97725 w 47759"/>
                <a:gd name="T105" fmla="*/ 326000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653EC16B-70CC-4208-9DD7-6F7D80872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535225 w 47759"/>
                <a:gd name="T1" fmla="*/ 0 h 37407"/>
                <a:gd name="T2" fmla="*/ 360475 w 47759"/>
                <a:gd name="T3" fmla="*/ 31925 h 37407"/>
                <a:gd name="T4" fmla="*/ 213425 w 47759"/>
                <a:gd name="T5" fmla="*/ 129400 h 37407"/>
                <a:gd name="T6" fmla="*/ 157150 w 47759"/>
                <a:gd name="T7" fmla="*/ 185700 h 37407"/>
                <a:gd name="T8" fmla="*/ 157150 w 47759"/>
                <a:gd name="T9" fmla="*/ 189050 h 37407"/>
                <a:gd name="T10" fmla="*/ 77325 w 47759"/>
                <a:gd name="T11" fmla="*/ 294075 h 37407"/>
                <a:gd name="T12" fmla="*/ 48750 w 47759"/>
                <a:gd name="T13" fmla="*/ 353725 h 37407"/>
                <a:gd name="T14" fmla="*/ 98325 w 47759"/>
                <a:gd name="T15" fmla="*/ 321800 h 37407"/>
                <a:gd name="T16" fmla="*/ 98325 w 47759"/>
                <a:gd name="T17" fmla="*/ 321800 h 37407"/>
                <a:gd name="T18" fmla="*/ 3375 w 47759"/>
                <a:gd name="T19" fmla="*/ 594875 h 37407"/>
                <a:gd name="T20" fmla="*/ 25 w 47759"/>
                <a:gd name="T21" fmla="*/ 704100 h 37407"/>
                <a:gd name="T22" fmla="*/ 87400 w 47759"/>
                <a:gd name="T23" fmla="*/ 935150 h 37407"/>
                <a:gd name="T24" fmla="*/ 111775 w 47759"/>
                <a:gd name="T25" fmla="*/ 875500 h 37407"/>
                <a:gd name="T26" fmla="*/ 111775 w 47759"/>
                <a:gd name="T27" fmla="*/ 720900 h 37407"/>
                <a:gd name="T28" fmla="*/ 203350 w 47759"/>
                <a:gd name="T29" fmla="*/ 465475 h 37407"/>
                <a:gd name="T30" fmla="*/ 203350 w 47759"/>
                <a:gd name="T31" fmla="*/ 465475 h 37407"/>
                <a:gd name="T32" fmla="*/ 153775 w 47759"/>
                <a:gd name="T33" fmla="*/ 497400 h 37407"/>
                <a:gd name="T34" fmla="*/ 178150 w 47759"/>
                <a:gd name="T35" fmla="*/ 437750 h 37407"/>
                <a:gd name="T36" fmla="*/ 255450 w 47759"/>
                <a:gd name="T37" fmla="*/ 336075 h 37407"/>
                <a:gd name="T38" fmla="*/ 451225 w 47759"/>
                <a:gd name="T39" fmla="*/ 189050 h 37407"/>
                <a:gd name="T40" fmla="*/ 615900 w 47759"/>
                <a:gd name="T41" fmla="*/ 157950 h 37407"/>
                <a:gd name="T42" fmla="*/ 724275 w 47759"/>
                <a:gd name="T43" fmla="*/ 174775 h 37407"/>
                <a:gd name="T44" fmla="*/ 829300 w 47759"/>
                <a:gd name="T45" fmla="*/ 220975 h 37407"/>
                <a:gd name="T46" fmla="*/ 878875 w 47759"/>
                <a:gd name="T47" fmla="*/ 263000 h 37407"/>
                <a:gd name="T48" fmla="*/ 906600 w 47759"/>
                <a:gd name="T49" fmla="*/ 266350 h 37407"/>
                <a:gd name="T50" fmla="*/ 927625 w 47759"/>
                <a:gd name="T51" fmla="*/ 266350 h 37407"/>
                <a:gd name="T52" fmla="*/ 1067925 w 47759"/>
                <a:gd name="T53" fmla="*/ 329375 h 37407"/>
                <a:gd name="T54" fmla="*/ 1141025 w 47759"/>
                <a:gd name="T55" fmla="*/ 392375 h 37407"/>
                <a:gd name="T56" fmla="*/ 1190600 w 47759"/>
                <a:gd name="T57" fmla="*/ 437750 h 37407"/>
                <a:gd name="T58" fmla="*/ 1193975 w 47759"/>
                <a:gd name="T59" fmla="*/ 441125 h 37407"/>
                <a:gd name="T60" fmla="*/ 1193975 w 47759"/>
                <a:gd name="T61" fmla="*/ 437750 h 37407"/>
                <a:gd name="T62" fmla="*/ 1162025 w 47759"/>
                <a:gd name="T63" fmla="*/ 339450 h 37407"/>
                <a:gd name="T64" fmla="*/ 1088950 w 47759"/>
                <a:gd name="T65" fmla="*/ 245350 h 37407"/>
                <a:gd name="T66" fmla="*/ 864600 w 47759"/>
                <a:gd name="T67" fmla="*/ 115950 h 37407"/>
                <a:gd name="T68" fmla="*/ 843600 w 47759"/>
                <a:gd name="T69" fmla="*/ 115950 h 37407"/>
                <a:gd name="T70" fmla="*/ 812500 w 47759"/>
                <a:gd name="T71" fmla="*/ 108400 h 37407"/>
                <a:gd name="T72" fmla="*/ 759575 w 47759"/>
                <a:gd name="T73" fmla="*/ 66375 h 37407"/>
                <a:gd name="T74" fmla="*/ 651175 w 47759"/>
                <a:gd name="T75" fmla="*/ 17650 h 37407"/>
                <a:gd name="T76" fmla="*/ 535225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D7640891-E54C-40D2-B00D-E79C916BD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171400 w 9781"/>
                <a:gd name="T1" fmla="*/ 0 h 10083"/>
                <a:gd name="T2" fmla="*/ 80675 w 9781"/>
                <a:gd name="T3" fmla="*/ 196625 h 10083"/>
                <a:gd name="T4" fmla="*/ 10100 w 9781"/>
                <a:gd name="T5" fmla="*/ 214250 h 10083"/>
                <a:gd name="T6" fmla="*/ 6725 w 9781"/>
                <a:gd name="T7" fmla="*/ 235275 h 10083"/>
                <a:gd name="T8" fmla="*/ 76475 w 9781"/>
                <a:gd name="T9" fmla="*/ 252075 h 10083"/>
                <a:gd name="T10" fmla="*/ 115125 w 9781"/>
                <a:gd name="T11" fmla="*/ 235275 h 10083"/>
                <a:gd name="T12" fmla="*/ 244500 w 9781"/>
                <a:gd name="T13" fmla="*/ 70575 h 10083"/>
                <a:gd name="T14" fmla="*/ 171400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E0D7C8A1-F648-4D93-B550-667F87AB3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143700 w 8135"/>
                <a:gd name="T1" fmla="*/ 0 h 8974"/>
                <a:gd name="T2" fmla="*/ 126050 w 8135"/>
                <a:gd name="T3" fmla="*/ 4200 h 8974"/>
                <a:gd name="T4" fmla="*/ 63050 w 8135"/>
                <a:gd name="T5" fmla="*/ 42025 h 8974"/>
                <a:gd name="T6" fmla="*/ 21025 w 8135"/>
                <a:gd name="T7" fmla="*/ 101675 h 8974"/>
                <a:gd name="T8" fmla="*/ 25 w 8135"/>
                <a:gd name="T9" fmla="*/ 143675 h 8974"/>
                <a:gd name="T10" fmla="*/ 84050 w 8135"/>
                <a:gd name="T11" fmla="*/ 224350 h 8974"/>
                <a:gd name="T12" fmla="*/ 189075 w 8135"/>
                <a:gd name="T13" fmla="*/ 94950 h 8974"/>
                <a:gd name="T14" fmla="*/ 200000 w 8135"/>
                <a:gd name="T15" fmla="*/ 52925 h 8974"/>
                <a:gd name="T16" fmla="*/ 143700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A5C00BF1-790F-49C2-A565-B028D85A65E1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FDA7096B-0E87-4AEE-A688-FE69A3AF409B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DE24DB1B-7005-4B35-ACAB-819330431C2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C337E5EF-69CB-4ADA-B72F-7647BBAE8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23D5EC33-7A2D-4C90-AB25-512B6777DA01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5D5EB29C-2C5F-48AF-8777-D466CEB21A7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E1019D8F-9268-4926-8F24-C9E54EAE9F75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92734DA9-C930-4A57-8B90-A63E48F18DB2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53860499-3434-44B8-88C3-CA1377BD37F1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1ECC1AD9-9503-4F12-B5A7-CF882457B49B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9770A3D2-8526-4541-9EF5-4CFC1B98D710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851A2DF7-C4FB-4660-8705-E0C38105F3FE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05EC7E4A-D099-4286-9592-E5E777EEC54F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9A8BCC68-FEA3-4FFD-820C-BA148F0237A8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3A22354C-8FCC-4395-B106-8377669BFFD2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1A3FE254-9DF0-45DA-A8BB-FCC2EE6B1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DFEEA722-B661-4A64-AD31-B1CE7A1D7DB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3C47A2B3-0A75-490A-943D-C0C9B4EF1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08976236-C708-46EA-AA1B-6BAB26739D32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1811F1FF-3D48-4BC8-A882-C3C179D33A76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FE6625E4-649E-4BB6-A4FC-C248E6F30806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ABA56FAB-7E3C-48D8-9DCC-EE5B6D90FAD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EACEE55E-3606-4E53-B0E6-1D451EAEC2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C76E8121-1BDA-4000-B927-473A91FECC4F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F52C8CC0-C0CB-4D3A-9ED5-1C2C979D49E3}"/>
              </a:ext>
            </a:extLst>
          </p:cNvPr>
          <p:cNvSpPr txBox="1"/>
          <p:nvPr userDrawn="1"/>
        </p:nvSpPr>
        <p:spPr>
          <a:xfrm>
            <a:off x="3558117" y="1522414"/>
            <a:ext cx="451908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8619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6E847C58-D69E-46C5-9A77-0570C2E6003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9451E673-1757-46B2-AD21-E0AC8FDBB73A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D1D4C3E8-21B6-424E-85C3-873AD4BA60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AEFCCF86-1AAC-4834-B11A-56C5EC459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0F0D058F-6FE9-4F8E-9E5A-77FF8D797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1BE206B1-B36D-4B8D-8797-43E5FA45B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5649BE90-316A-4430-8265-3AAC9705BE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4ADEF235-6B6E-44DE-9141-D478FA49F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FFCE96EB-C80F-434F-BB5B-C1CC0A0770C6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FED88131-8BB0-42A9-8709-3DDC2D48EB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14736D77-DD4E-45C1-93D1-351BE901D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309B6A23-2DD2-4B40-AA53-8111223C3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B518D1EE-2F12-4A0A-BF50-41F6165EDA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1056E2FC-F244-405D-911A-F31EBF323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D7224971-1C47-4AF2-A027-EAFCE0E2EA96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C9FBA5B4-1EFA-4C84-9D29-8832C880CB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4831BBE-586B-4BF7-924E-93BAB5E96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90613565-7D13-4B11-B370-E4632FECC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847B1923-FE52-49E5-9A5B-A56F9EA186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FBB2DDCA-179D-4EAE-8113-E8222C318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74CCBDAE-E8B1-419D-B544-09D973F199CA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0C4072F5-2571-4900-A056-3214BEB888BB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35EB97CF-DCAC-4066-8D5E-E9FB19CC3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CF129646-6C11-44A5-ABC4-46CA47260377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D0E29F54-A4E5-4FD1-979C-38A294D213D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BE8715F4-7CA9-4485-9390-CAAA4B0DEDA4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60C783E7-98E9-4C1A-937B-9572554C5061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AFC31ABC-9D0A-4AA7-BA6D-51393F78F35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47EE816B-D4F1-4CDA-9C62-5A4F5374956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88B4C7E8-FB46-47FC-A1E9-B0C77C43E0F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B9D057AB-0BB9-4FEF-9D92-E898C1A2F546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10C99F59-0D2A-4FE4-807D-89C36C7A6582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780BF5B9-0F54-4045-9D45-2F69131D1F3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1A35E8C2-EED8-4035-92A1-74B641DD9FDD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299A9539-78EE-4873-BA4C-C3703D691CB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73B360C7-7682-4C4B-B0E9-B77FA8EE745B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29AD85BA-6390-4426-B324-ACAF7DEB8F82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F4696183-3D9A-4018-ABF7-E707C4B46984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A9CF67C4-B027-48FE-82A5-E747B536524E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DFE1CCF6-4FD8-4AA7-8A91-B3A43DBD22E5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41FBB2AE-5C3C-476C-9F61-47BBB752ED14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04F96D32-9C91-4071-A9F4-804CB0D4E9B8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A3B37433-EF15-454E-8BC3-DB4029B7E9DE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80521006-D8E2-455E-9944-E3ED08D4E2F3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3D244EAA-88E5-49B6-8E44-D49A6EE91992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B36A7DE9-56A5-4BA4-8988-3C5D2CC955C2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FCF7C34F-34F3-4F98-A489-4F3FA4CDEAC2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7C063F29-7453-433D-AE50-4C1A24EDE369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90656244-D812-4554-89B4-C1BA13AA2A21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0E21D5EE-89B6-45CA-8CBD-2E7EB741B5A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4E78DA65-02F0-424A-BE62-819D82CA8D3E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D9570E27-1E64-400C-B788-74B018165D69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673C9783-0665-4611-8BBA-F3EB493CD8E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CF28CB2B-0966-4DA6-9A03-03D56F12A8CC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CDBA7197-0AEC-4124-9152-4D5EBE7F9A5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683E51B8-BABA-440A-8898-DFD51599AE48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2EEF1E3E-95A5-4321-9A70-FC4EB5988FC9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9E02FD2D-DA9C-4690-87A0-026A4BCBF2A7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39D31B75-0935-4227-AD1E-C4196521284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88D55E94-C8A9-49D5-AB34-0E2CFF3D206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AC0150C3-87C5-4FC7-B274-2BCA58ADF0A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AA878F78-0EFF-4740-BB1B-BA5D62506EE3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A517FCE8-E7BB-4B4B-8DB0-46FBD8E0863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ACB7DBC3-88C7-4EE0-AC43-2B198A6DE43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D2A447E9-CE1F-488F-8D23-0ED58804B9E7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E59ABBF6-B0A8-4532-B133-16B94DC62D51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CA833A57-B584-4EC1-B20D-6191D2570695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836C3130-AD48-476D-8377-F0E5E72D14EC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26AB9FE5-308E-46CF-AB0D-CD832BC9A3E7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DCBD20DA-C28B-4C62-B4DE-3BBBCFE175D3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590DB8DE-054D-4AA9-9632-8F83B095EAE7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81976BF6-91D7-42E1-9608-4C31FDFDB2D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3C5751D9-83CA-45CD-BCED-606598121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483150 w 38517"/>
                <a:gd name="T1" fmla="*/ 25 h 5748"/>
                <a:gd name="T2" fmla="*/ 25 w 38517"/>
                <a:gd name="T3" fmla="*/ 73125 h 5748"/>
                <a:gd name="T4" fmla="*/ 483150 w 38517"/>
                <a:gd name="T5" fmla="*/ 143700 h 5748"/>
                <a:gd name="T6" fmla="*/ 962900 w 38517"/>
                <a:gd name="T7" fmla="*/ 73125 h 5748"/>
                <a:gd name="T8" fmla="*/ 483150 w 38517"/>
                <a:gd name="T9" fmla="*/ 25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6639722B-2E61-4063-89B9-2C4E4893C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124075 w 15260"/>
                <a:gd name="T1" fmla="*/ 25 h 14672"/>
                <a:gd name="T2" fmla="*/ 115975 w 15260"/>
                <a:gd name="T3" fmla="*/ 650 h 14672"/>
                <a:gd name="T4" fmla="*/ 42025 w 15260"/>
                <a:gd name="T5" fmla="*/ 35950 h 14672"/>
                <a:gd name="T6" fmla="*/ 7575 w 15260"/>
                <a:gd name="T7" fmla="*/ 95600 h 14672"/>
                <a:gd name="T8" fmla="*/ 28600 w 15260"/>
                <a:gd name="T9" fmla="*/ 158625 h 14672"/>
                <a:gd name="T10" fmla="*/ 269725 w 15260"/>
                <a:gd name="T11" fmla="*/ 343450 h 14672"/>
                <a:gd name="T12" fmla="*/ 290725 w 15260"/>
                <a:gd name="T13" fmla="*/ 361100 h 14672"/>
                <a:gd name="T14" fmla="*/ 302925 w 15260"/>
                <a:gd name="T15" fmla="*/ 366775 h 14672"/>
                <a:gd name="T16" fmla="*/ 315100 w 15260"/>
                <a:gd name="T17" fmla="*/ 361100 h 14672"/>
                <a:gd name="T18" fmla="*/ 318475 w 15260"/>
                <a:gd name="T19" fmla="*/ 357750 h 14672"/>
                <a:gd name="T20" fmla="*/ 378125 w 15260"/>
                <a:gd name="T21" fmla="*/ 312375 h 14672"/>
                <a:gd name="T22" fmla="*/ 374750 w 15260"/>
                <a:gd name="T23" fmla="*/ 298100 h 14672"/>
                <a:gd name="T24" fmla="*/ 329375 w 15260"/>
                <a:gd name="T25" fmla="*/ 291375 h 14672"/>
                <a:gd name="T26" fmla="*/ 326025 w 15260"/>
                <a:gd name="T27" fmla="*/ 291375 h 14672"/>
                <a:gd name="T28" fmla="*/ 171425 w 15260"/>
                <a:gd name="T29" fmla="*/ 28375 h 14672"/>
                <a:gd name="T30" fmla="*/ 124075 w 15260"/>
                <a:gd name="T31" fmla="*/ 25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C508B7D6-A05A-4A5A-BA23-DAEF95617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45400 w 7832"/>
                <a:gd name="T1" fmla="*/ 0 h 7260"/>
                <a:gd name="T2" fmla="*/ 27750 w 7832"/>
                <a:gd name="T3" fmla="*/ 13450 h 7260"/>
                <a:gd name="T4" fmla="*/ 6750 w 7832"/>
                <a:gd name="T5" fmla="*/ 42025 h 7260"/>
                <a:gd name="T6" fmla="*/ 25 w 7832"/>
                <a:gd name="T7" fmla="*/ 48750 h 7260"/>
                <a:gd name="T8" fmla="*/ 147050 w 7832"/>
                <a:gd name="T9" fmla="*/ 160475 h 7260"/>
                <a:gd name="T10" fmla="*/ 168050 w 7832"/>
                <a:gd name="T11" fmla="*/ 178125 h 7260"/>
                <a:gd name="T12" fmla="*/ 178975 w 7832"/>
                <a:gd name="T13" fmla="*/ 181500 h 7260"/>
                <a:gd name="T14" fmla="*/ 192425 w 7832"/>
                <a:gd name="T15" fmla="*/ 178125 h 7260"/>
                <a:gd name="T16" fmla="*/ 195800 w 7832"/>
                <a:gd name="T17" fmla="*/ 174775 h 7260"/>
                <a:gd name="T18" fmla="*/ 45400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4F1F0C85-BBF7-40F7-975C-928F9A482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58250 w 15259"/>
                <a:gd name="T1" fmla="*/ 25 h 14672"/>
                <a:gd name="T2" fmla="*/ 210075 w 15259"/>
                <a:gd name="T3" fmla="*/ 28375 h 14672"/>
                <a:gd name="T4" fmla="*/ 56300 w 15259"/>
                <a:gd name="T5" fmla="*/ 291375 h 14672"/>
                <a:gd name="T6" fmla="*/ 52950 w 15259"/>
                <a:gd name="T7" fmla="*/ 291375 h 14672"/>
                <a:gd name="T8" fmla="*/ 6725 w 15259"/>
                <a:gd name="T9" fmla="*/ 298100 h 14672"/>
                <a:gd name="T10" fmla="*/ 3375 w 15259"/>
                <a:gd name="T11" fmla="*/ 312375 h 14672"/>
                <a:gd name="T12" fmla="*/ 59675 w 15259"/>
                <a:gd name="T13" fmla="*/ 354375 h 14672"/>
                <a:gd name="T14" fmla="*/ 66400 w 15259"/>
                <a:gd name="T15" fmla="*/ 361100 h 14672"/>
                <a:gd name="T16" fmla="*/ 78875 w 15259"/>
                <a:gd name="T17" fmla="*/ 366775 h 14672"/>
                <a:gd name="T18" fmla="*/ 90750 w 15259"/>
                <a:gd name="T19" fmla="*/ 361100 h 14672"/>
                <a:gd name="T20" fmla="*/ 111750 w 15259"/>
                <a:gd name="T21" fmla="*/ 343450 h 14672"/>
                <a:gd name="T22" fmla="*/ 357100 w 15259"/>
                <a:gd name="T23" fmla="*/ 158625 h 14672"/>
                <a:gd name="T24" fmla="*/ 374750 w 15259"/>
                <a:gd name="T25" fmla="*/ 95600 h 14672"/>
                <a:gd name="T26" fmla="*/ 347025 w 15259"/>
                <a:gd name="T27" fmla="*/ 42675 h 14672"/>
                <a:gd name="T28" fmla="*/ 266350 w 15259"/>
                <a:gd name="T29" fmla="*/ 650 h 14672"/>
                <a:gd name="T30" fmla="*/ 258250 w 15259"/>
                <a:gd name="T31" fmla="*/ 25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8736479A-DF63-4609-961D-9564E2ABA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153775 w 7966"/>
                <a:gd name="T1" fmla="*/ 25 h 7126"/>
                <a:gd name="T2" fmla="*/ 25 w 7966"/>
                <a:gd name="T3" fmla="*/ 168050 h 7126"/>
                <a:gd name="T4" fmla="*/ 6750 w 7966"/>
                <a:gd name="T5" fmla="*/ 174775 h 7126"/>
                <a:gd name="T6" fmla="*/ 21025 w 7966"/>
                <a:gd name="T7" fmla="*/ 178150 h 7126"/>
                <a:gd name="T8" fmla="*/ 31100 w 7966"/>
                <a:gd name="T9" fmla="*/ 174775 h 7126"/>
                <a:gd name="T10" fmla="*/ 52100 w 7966"/>
                <a:gd name="T11" fmla="*/ 157125 h 7126"/>
                <a:gd name="T12" fmla="*/ 199150 w 7966"/>
                <a:gd name="T13" fmla="*/ 45400 h 7126"/>
                <a:gd name="T14" fmla="*/ 185700 w 7966"/>
                <a:gd name="T15" fmla="*/ 27750 h 7126"/>
                <a:gd name="T16" fmla="*/ 174775 w 7966"/>
                <a:gd name="T17" fmla="*/ 17650 h 7126"/>
                <a:gd name="T18" fmla="*/ 153775 w 7966"/>
                <a:gd name="T19" fmla="*/ 25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CBDE0B7D-18A0-40C6-AED7-758EFE38A439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47FC2864-DC19-4420-8D64-786DC354EC1B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97CB49DB-D2FF-4CFF-B175-08B3C85FCBED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259C6A37-4DFD-492D-AF78-61D142B8E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14300 w 573"/>
                <a:gd name="T1" fmla="*/ 25 h 4471"/>
                <a:gd name="T2" fmla="*/ 25 w 573"/>
                <a:gd name="T3" fmla="*/ 111775 h 4471"/>
                <a:gd name="T4" fmla="*/ 25 w 573"/>
                <a:gd name="T5" fmla="*/ 111775 h 4471"/>
                <a:gd name="T6" fmla="*/ 14300 w 573"/>
                <a:gd name="T7" fmla="*/ 25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82A5CD6E-5CB1-4BEF-9774-EFEBEA94A0F1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DB641E8F-80AB-441F-A8C9-CC83E42CE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7725 w 1244"/>
                <a:gd name="T3" fmla="*/ 143675 h 5882"/>
                <a:gd name="T4" fmla="*/ 27725 w 1244"/>
                <a:gd name="T5" fmla="*/ 143675 h 5882"/>
                <a:gd name="T6" fmla="*/ 31100 w 1244"/>
                <a:gd name="T7" fmla="*/ 147050 h 5882"/>
                <a:gd name="T8" fmla="*/ 27725 w 1244"/>
                <a:gd name="T9" fmla="*/ 143675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B61EEB7B-EC37-4CF9-8DEE-65128F3A44FA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DADB38EA-D58D-4914-8D4B-1C12E0E5E5F8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3CD11552-EA1F-4879-A332-2292DA737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108400 w 4471"/>
                <a:gd name="T1" fmla="*/ 25 h 8975"/>
                <a:gd name="T2" fmla="*/ 25 w 4471"/>
                <a:gd name="T3" fmla="*/ 224350 h 8975"/>
                <a:gd name="T4" fmla="*/ 25 w 4471"/>
                <a:gd name="T5" fmla="*/ 224350 h 8975"/>
                <a:gd name="T6" fmla="*/ 108400 w 4471"/>
                <a:gd name="T7" fmla="*/ 25 h 8975"/>
                <a:gd name="T8" fmla="*/ 111775 w 4471"/>
                <a:gd name="T9" fmla="*/ 25 h 8975"/>
                <a:gd name="T10" fmla="*/ 111775 w 4471"/>
                <a:gd name="T11" fmla="*/ 25 h 8975"/>
                <a:gd name="T12" fmla="*/ 108400 w 4471"/>
                <a:gd name="T13" fmla="*/ 25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14A42B9C-AF11-4B8C-9CA9-3795ED8B7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5 w 1"/>
                <a:gd name="T1" fmla="*/ 25 h 1"/>
                <a:gd name="T2" fmla="*/ 25 w 1"/>
                <a:gd name="T3" fmla="*/ 25 h 1"/>
                <a:gd name="T4" fmla="*/ 25 w 1"/>
                <a:gd name="T5" fmla="*/ 25 h 1"/>
                <a:gd name="T6" fmla="*/ 25 w 1"/>
                <a:gd name="T7" fmla="*/ 25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309464B0-0C03-49E5-9DBB-81C5C0E3A20E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57659EE0-9469-4536-8FBE-6053D8FD1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5 w 4471"/>
                <a:gd name="T1" fmla="*/ 25 h 8975"/>
                <a:gd name="T2" fmla="*/ 25 w 4471"/>
                <a:gd name="T3" fmla="*/ 25 h 8975"/>
                <a:gd name="T4" fmla="*/ 111775 w 4471"/>
                <a:gd name="T5" fmla="*/ 224350 h 8975"/>
                <a:gd name="T6" fmla="*/ 111775 w 4471"/>
                <a:gd name="T7" fmla="*/ 224350 h 8975"/>
                <a:gd name="T8" fmla="*/ 25 w 4471"/>
                <a:gd name="T9" fmla="*/ 25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F84887DC-1549-4CE4-84ED-1A99DFDEE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3375 h 135"/>
                <a:gd name="T4" fmla="*/ 3375 w 135"/>
                <a:gd name="T5" fmla="*/ 3375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002E4C1D-4D29-4B90-8F6C-C087E0FE9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59650 w 2387"/>
                <a:gd name="T1" fmla="*/ 0 h 976"/>
                <a:gd name="T2" fmla="*/ 59650 w 2387"/>
                <a:gd name="T3" fmla="*/ 0 h 976"/>
                <a:gd name="T4" fmla="*/ 55000 w 2387"/>
                <a:gd name="T5" fmla="*/ 2375 h 976"/>
                <a:gd name="T6" fmla="*/ 55000 w 2387"/>
                <a:gd name="T7" fmla="*/ 2375 h 976"/>
                <a:gd name="T8" fmla="*/ 59650 w 2387"/>
                <a:gd name="T9" fmla="*/ 0 h 976"/>
                <a:gd name="T10" fmla="*/ 55000 w 2387"/>
                <a:gd name="T11" fmla="*/ 2375 h 976"/>
                <a:gd name="T12" fmla="*/ 55000 w 2387"/>
                <a:gd name="T13" fmla="*/ 2375 h 976"/>
                <a:gd name="T14" fmla="*/ 0 w 2387"/>
                <a:gd name="T15" fmla="*/ 24375 h 976"/>
                <a:gd name="T16" fmla="*/ 55000 w 2387"/>
                <a:gd name="T17" fmla="*/ 2375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3607D231-357E-4C07-B10E-23608D3192BD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7AD3CE5C-E2B7-4B4D-984F-5B3488954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108400 w 4336"/>
                <a:gd name="T1" fmla="*/ 25 h 9546"/>
                <a:gd name="T2" fmla="*/ 10075 w 4336"/>
                <a:gd name="T3" fmla="*/ 4225 h 9546"/>
                <a:gd name="T4" fmla="*/ 0 w 4336"/>
                <a:gd name="T5" fmla="*/ 193275 h 9546"/>
                <a:gd name="T6" fmla="*/ 10075 w 4336"/>
                <a:gd name="T7" fmla="*/ 217650 h 9546"/>
                <a:gd name="T8" fmla="*/ 84025 w 4336"/>
                <a:gd name="T9" fmla="*/ 238650 h 9546"/>
                <a:gd name="T10" fmla="*/ 97475 w 4336"/>
                <a:gd name="T11" fmla="*/ 210075 h 9546"/>
                <a:gd name="T12" fmla="*/ 52100 w 4336"/>
                <a:gd name="T13" fmla="*/ 175625 h 9546"/>
                <a:gd name="T14" fmla="*/ 108400 w 4336"/>
                <a:gd name="T15" fmla="*/ 25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D952C6E0-D58E-4BC7-B1EE-544C6B61F17B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1EB14813-B9A1-4BCF-BD8E-1A4C5737B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140350 w 5614"/>
                <a:gd name="T1" fmla="*/ 25 h 2118"/>
                <a:gd name="T2" fmla="*/ 3375 w 5614"/>
                <a:gd name="T3" fmla="*/ 3375 h 2118"/>
                <a:gd name="T4" fmla="*/ 25 w 5614"/>
                <a:gd name="T5" fmla="*/ 52950 h 2118"/>
                <a:gd name="T6" fmla="*/ 108400 w 5614"/>
                <a:gd name="T7" fmla="*/ 48750 h 2118"/>
                <a:gd name="T8" fmla="*/ 140350 w 5614"/>
                <a:gd name="T9" fmla="*/ 25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09ECBBB4-73AA-40BD-BA41-57E1AFAAA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5 h 1950"/>
                <a:gd name="T2" fmla="*/ 35300 w 5748"/>
                <a:gd name="T3" fmla="*/ 48750 h 1950"/>
                <a:gd name="T4" fmla="*/ 143675 w 5748"/>
                <a:gd name="T5" fmla="*/ 48750 h 1950"/>
                <a:gd name="T6" fmla="*/ 136950 w 5748"/>
                <a:gd name="T7" fmla="*/ 25 h 1950"/>
                <a:gd name="T8" fmla="*/ 0 w 5748"/>
                <a:gd name="T9" fmla="*/ 25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07916AEC-7775-4EEB-889C-3051062B0352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91035A99-B1BE-4F0A-9A5A-82F03E9C5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6725 w 4202"/>
                <a:gd name="T1" fmla="*/ 25 h 9546"/>
                <a:gd name="T2" fmla="*/ 52100 w 4202"/>
                <a:gd name="T3" fmla="*/ 175625 h 9546"/>
                <a:gd name="T4" fmla="*/ 6725 w 4202"/>
                <a:gd name="T5" fmla="*/ 210075 h 9546"/>
                <a:gd name="T6" fmla="*/ 21025 w 4202"/>
                <a:gd name="T7" fmla="*/ 238650 h 9546"/>
                <a:gd name="T8" fmla="*/ 94125 w 4202"/>
                <a:gd name="T9" fmla="*/ 221000 h 9546"/>
                <a:gd name="T10" fmla="*/ 105050 w 4202"/>
                <a:gd name="T11" fmla="*/ 193275 h 9546"/>
                <a:gd name="T12" fmla="*/ 101675 w 4202"/>
                <a:gd name="T13" fmla="*/ 25 h 9546"/>
                <a:gd name="T14" fmla="*/ 6725 w 4202"/>
                <a:gd name="T15" fmla="*/ 25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1A6B273B-E38D-4B40-B02A-73C52C5BE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98325 w 4773"/>
                <a:gd name="T1" fmla="*/ 0 h 8134"/>
                <a:gd name="T2" fmla="*/ 0 w 4773"/>
                <a:gd name="T3" fmla="*/ 10925 h 8134"/>
                <a:gd name="T4" fmla="*/ 0 w 4773"/>
                <a:gd name="T5" fmla="*/ 31925 h 8134"/>
                <a:gd name="T6" fmla="*/ 14300 w 4773"/>
                <a:gd name="T7" fmla="*/ 130250 h 8134"/>
                <a:gd name="T8" fmla="*/ 14300 w 4773"/>
                <a:gd name="T9" fmla="*/ 157975 h 8134"/>
                <a:gd name="T10" fmla="*/ 70575 w 4773"/>
                <a:gd name="T11" fmla="*/ 203325 h 8134"/>
                <a:gd name="T12" fmla="*/ 115950 w 4773"/>
                <a:gd name="T13" fmla="*/ 147050 h 8134"/>
                <a:gd name="T14" fmla="*/ 112600 w 4773"/>
                <a:gd name="T15" fmla="*/ 122675 h 8134"/>
                <a:gd name="T16" fmla="*/ 101675 w 4773"/>
                <a:gd name="T17" fmla="*/ 21000 h 8134"/>
                <a:gd name="T18" fmla="*/ 98325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BE47FF3A-BB7B-4406-8AA5-F5B440347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101675 w 4067"/>
                <a:gd name="T1" fmla="*/ 0 h 1681"/>
                <a:gd name="T2" fmla="*/ 17650 w 4067"/>
                <a:gd name="T3" fmla="*/ 3375 h 1681"/>
                <a:gd name="T4" fmla="*/ 0 w 4067"/>
                <a:gd name="T5" fmla="*/ 3375 h 1681"/>
                <a:gd name="T6" fmla="*/ 3375 w 4067"/>
                <a:gd name="T7" fmla="*/ 31950 h 1681"/>
                <a:gd name="T8" fmla="*/ 48750 w 4067"/>
                <a:gd name="T9" fmla="*/ 42025 h 1681"/>
                <a:gd name="T10" fmla="*/ 101675 w 4067"/>
                <a:gd name="T11" fmla="*/ 24375 h 1681"/>
                <a:gd name="T12" fmla="*/ 101675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C64C4BCC-7C0C-49A1-8C05-96BD9030C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457875 w 33610"/>
                <a:gd name="T1" fmla="*/ 25 h 56383"/>
                <a:gd name="T2" fmla="*/ 263000 w 33610"/>
                <a:gd name="T3" fmla="*/ 45875 h 56383"/>
                <a:gd name="T4" fmla="*/ 252075 w 33610"/>
                <a:gd name="T5" fmla="*/ 53425 h 56383"/>
                <a:gd name="T6" fmla="*/ 84050 w 33610"/>
                <a:gd name="T7" fmla="*/ 242475 h 56383"/>
                <a:gd name="T8" fmla="*/ 52950 w 33610"/>
                <a:gd name="T9" fmla="*/ 785275 h 56383"/>
                <a:gd name="T10" fmla="*/ 279825 w 33610"/>
                <a:gd name="T11" fmla="*/ 1218825 h 56383"/>
                <a:gd name="T12" fmla="*/ 381475 w 33610"/>
                <a:gd name="T13" fmla="*/ 1327200 h 56383"/>
                <a:gd name="T14" fmla="*/ 552875 w 33610"/>
                <a:gd name="T15" fmla="*/ 1407875 h 56383"/>
                <a:gd name="T16" fmla="*/ 578625 w 33610"/>
                <a:gd name="T17" fmla="*/ 1409575 h 56383"/>
                <a:gd name="T18" fmla="*/ 710850 w 33610"/>
                <a:gd name="T19" fmla="*/ 1355775 h 56383"/>
                <a:gd name="T20" fmla="*/ 710850 w 33610"/>
                <a:gd name="T21" fmla="*/ 1355775 h 56383"/>
                <a:gd name="T22" fmla="*/ 701500 w 33610"/>
                <a:gd name="T23" fmla="*/ 1356750 h 56383"/>
                <a:gd name="T24" fmla="*/ 641100 w 33610"/>
                <a:gd name="T25" fmla="*/ 1254100 h 56383"/>
                <a:gd name="T26" fmla="*/ 741925 w 33610"/>
                <a:gd name="T27" fmla="*/ 1103700 h 56383"/>
                <a:gd name="T28" fmla="*/ 798225 w 33610"/>
                <a:gd name="T29" fmla="*/ 928100 h 56383"/>
                <a:gd name="T30" fmla="*/ 749500 w 33610"/>
                <a:gd name="T31" fmla="*/ 795350 h 56383"/>
                <a:gd name="T32" fmla="*/ 735200 w 33610"/>
                <a:gd name="T33" fmla="*/ 686950 h 56383"/>
                <a:gd name="T34" fmla="*/ 735200 w 33610"/>
                <a:gd name="T35" fmla="*/ 686950 h 56383"/>
                <a:gd name="T36" fmla="*/ 823275 w 33610"/>
                <a:gd name="T37" fmla="*/ 759100 h 56383"/>
                <a:gd name="T38" fmla="*/ 840225 w 33610"/>
                <a:gd name="T39" fmla="*/ 756700 h 56383"/>
                <a:gd name="T40" fmla="*/ 840225 w 33610"/>
                <a:gd name="T41" fmla="*/ 756700 h 56383"/>
                <a:gd name="T42" fmla="*/ 839400 w 33610"/>
                <a:gd name="T43" fmla="*/ 756800 h 56383"/>
                <a:gd name="T44" fmla="*/ 791500 w 33610"/>
                <a:gd name="T45" fmla="*/ 662600 h 56383"/>
                <a:gd name="T46" fmla="*/ 780575 w 33610"/>
                <a:gd name="T47" fmla="*/ 473550 h 56383"/>
                <a:gd name="T48" fmla="*/ 780575 w 33610"/>
                <a:gd name="T49" fmla="*/ 287850 h 56383"/>
                <a:gd name="T50" fmla="*/ 665475 w 33610"/>
                <a:gd name="T51" fmla="*/ 66875 h 56383"/>
                <a:gd name="T52" fmla="*/ 479775 w 33610"/>
                <a:gd name="T53" fmla="*/ 500 h 56383"/>
                <a:gd name="T54" fmla="*/ 457875 w 33610"/>
                <a:gd name="T55" fmla="*/ 25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A86757D3-B84C-4683-ABB9-8B1E462DB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98300 w 12167"/>
                <a:gd name="T1" fmla="*/ 25 h 46919"/>
                <a:gd name="T2" fmla="*/ 87375 w 12167"/>
                <a:gd name="T3" fmla="*/ 7575 h 46919"/>
                <a:gd name="T4" fmla="*/ 0 w 12167"/>
                <a:gd name="T5" fmla="*/ 77325 h 46919"/>
                <a:gd name="T6" fmla="*/ 136125 w 12167"/>
                <a:gd name="T7" fmla="*/ 168075 h 46919"/>
                <a:gd name="T8" fmla="*/ 56300 w 12167"/>
                <a:gd name="T9" fmla="*/ 140350 h 46919"/>
                <a:gd name="T10" fmla="*/ 48725 w 12167"/>
                <a:gd name="T11" fmla="*/ 140350 h 46919"/>
                <a:gd name="T12" fmla="*/ 206700 w 12167"/>
                <a:gd name="T13" fmla="*/ 238650 h 46919"/>
                <a:gd name="T14" fmla="*/ 248700 w 12167"/>
                <a:gd name="T15" fmla="*/ 280650 h 46919"/>
                <a:gd name="T16" fmla="*/ 245350 w 12167"/>
                <a:gd name="T17" fmla="*/ 242000 h 46919"/>
                <a:gd name="T18" fmla="*/ 126025 w 12167"/>
                <a:gd name="T19" fmla="*/ 21025 h 46919"/>
                <a:gd name="T20" fmla="*/ 98300 w 12167"/>
                <a:gd name="T21" fmla="*/ 25 h 46919"/>
                <a:gd name="T22" fmla="*/ 255425 w 12167"/>
                <a:gd name="T23" fmla="*/ 626825 h 46919"/>
                <a:gd name="T24" fmla="*/ 231050 w 12167"/>
                <a:gd name="T25" fmla="*/ 672200 h 46919"/>
                <a:gd name="T26" fmla="*/ 227700 w 12167"/>
                <a:gd name="T27" fmla="*/ 676400 h 46919"/>
                <a:gd name="T28" fmla="*/ 287350 w 12167"/>
                <a:gd name="T29" fmla="*/ 714200 h 46919"/>
                <a:gd name="T30" fmla="*/ 304150 w 12167"/>
                <a:gd name="T31" fmla="*/ 710850 h 46919"/>
                <a:gd name="T32" fmla="*/ 255425 w 12167"/>
                <a:gd name="T33" fmla="*/ 626825 h 46919"/>
                <a:gd name="T34" fmla="*/ 255425 w 12167"/>
                <a:gd name="T35" fmla="*/ 865450 h 46919"/>
                <a:gd name="T36" fmla="*/ 206700 w 12167"/>
                <a:gd name="T37" fmla="*/ 924250 h 46919"/>
                <a:gd name="T38" fmla="*/ 153750 w 12167"/>
                <a:gd name="T39" fmla="*/ 935175 h 46919"/>
                <a:gd name="T40" fmla="*/ 136125 w 12167"/>
                <a:gd name="T41" fmla="*/ 935175 h 46919"/>
                <a:gd name="T42" fmla="*/ 35300 w 12167"/>
                <a:gd name="T43" fmla="*/ 1061225 h 46919"/>
                <a:gd name="T44" fmla="*/ 115125 w 12167"/>
                <a:gd name="T45" fmla="*/ 1172975 h 46919"/>
                <a:gd name="T46" fmla="*/ 206700 w 12167"/>
                <a:gd name="T47" fmla="*/ 1057850 h 46919"/>
                <a:gd name="T48" fmla="*/ 258800 w 12167"/>
                <a:gd name="T49" fmla="*/ 882250 h 46919"/>
                <a:gd name="T50" fmla="*/ 255425 w 12167"/>
                <a:gd name="T51" fmla="*/ 865450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497E6169-6337-427B-9F74-68F9E26BC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724275 h 55868"/>
                <a:gd name="T2" fmla="*/ 0 w 34450"/>
                <a:gd name="T3" fmla="*/ 724275 h 55868"/>
                <a:gd name="T4" fmla="*/ 1150 w 34450"/>
                <a:gd name="T5" fmla="*/ 724675 h 55868"/>
                <a:gd name="T6" fmla="*/ 1150 w 34450"/>
                <a:gd name="T7" fmla="*/ 724675 h 55868"/>
                <a:gd name="T8" fmla="*/ 0 w 34450"/>
                <a:gd name="T9" fmla="*/ 724275 h 55868"/>
                <a:gd name="T10" fmla="*/ 420125 w 34450"/>
                <a:gd name="T11" fmla="*/ 0 h 55868"/>
                <a:gd name="T12" fmla="*/ 231075 w 34450"/>
                <a:gd name="T13" fmla="*/ 48725 h 55868"/>
                <a:gd name="T14" fmla="*/ 98300 w 34450"/>
                <a:gd name="T15" fmla="*/ 262150 h 55868"/>
                <a:gd name="T16" fmla="*/ 80675 w 34450"/>
                <a:gd name="T17" fmla="*/ 444475 h 55868"/>
                <a:gd name="T18" fmla="*/ 56300 w 34450"/>
                <a:gd name="T19" fmla="*/ 633525 h 55868"/>
                <a:gd name="T20" fmla="*/ 1875 w 34450"/>
                <a:gd name="T21" fmla="*/ 724725 h 55868"/>
                <a:gd name="T22" fmla="*/ 1150 w 34450"/>
                <a:gd name="T23" fmla="*/ 724675 h 55868"/>
                <a:gd name="T24" fmla="*/ 1150 w 34450"/>
                <a:gd name="T25" fmla="*/ 724675 h 55868"/>
                <a:gd name="T26" fmla="*/ 20625 w 34450"/>
                <a:gd name="T27" fmla="*/ 728000 h 55868"/>
                <a:gd name="T28" fmla="*/ 108400 w 34450"/>
                <a:gd name="T29" fmla="*/ 661250 h 55868"/>
                <a:gd name="T30" fmla="*/ 108400 w 34450"/>
                <a:gd name="T31" fmla="*/ 661250 h 55868"/>
                <a:gd name="T32" fmla="*/ 87400 w 34450"/>
                <a:gd name="T33" fmla="*/ 769650 h 55868"/>
                <a:gd name="T34" fmla="*/ 31925 w 34450"/>
                <a:gd name="T35" fmla="*/ 895675 h 55868"/>
                <a:gd name="T36" fmla="*/ 70575 w 34450"/>
                <a:gd name="T37" fmla="*/ 1078000 h 55868"/>
                <a:gd name="T38" fmla="*/ 157975 w 34450"/>
                <a:gd name="T39" fmla="*/ 1235950 h 55868"/>
                <a:gd name="T40" fmla="*/ 92050 w 34450"/>
                <a:gd name="T41" fmla="*/ 1334625 h 55868"/>
                <a:gd name="T42" fmla="*/ 80675 w 34450"/>
                <a:gd name="T43" fmla="*/ 1333425 h 55868"/>
                <a:gd name="T44" fmla="*/ 80675 w 34450"/>
                <a:gd name="T45" fmla="*/ 1333425 h 55868"/>
                <a:gd name="T46" fmla="*/ 234425 w 34450"/>
                <a:gd name="T47" fmla="*/ 1396450 h 55868"/>
                <a:gd name="T48" fmla="*/ 244800 w 34450"/>
                <a:gd name="T49" fmla="*/ 1396700 h 55868"/>
                <a:gd name="T50" fmla="*/ 413400 w 34450"/>
                <a:gd name="T51" fmla="*/ 1326700 h 55868"/>
                <a:gd name="T52" fmla="*/ 574725 w 34450"/>
                <a:gd name="T53" fmla="*/ 1168750 h 55868"/>
                <a:gd name="T54" fmla="*/ 784775 w 34450"/>
                <a:gd name="T55" fmla="*/ 815850 h 55868"/>
                <a:gd name="T56" fmla="*/ 794850 w 34450"/>
                <a:gd name="T57" fmla="*/ 273075 h 55868"/>
                <a:gd name="T58" fmla="*/ 644450 w 34450"/>
                <a:gd name="T59" fmla="*/ 66375 h 55868"/>
                <a:gd name="T60" fmla="*/ 602450 w 34450"/>
                <a:gd name="T61" fmla="*/ 42025 h 55868"/>
                <a:gd name="T62" fmla="*/ 420125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2F052CDD-BEA5-4FF2-8F76-37FBA57A7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4375 w 12604"/>
                <a:gd name="T1" fmla="*/ 0 h 20569"/>
                <a:gd name="T2" fmla="*/ 3375 w 12604"/>
                <a:gd name="T3" fmla="*/ 21000 h 20569"/>
                <a:gd name="T4" fmla="*/ 0 w 12604"/>
                <a:gd name="T5" fmla="*/ 21000 h 20569"/>
                <a:gd name="T6" fmla="*/ 21000 w 12604"/>
                <a:gd name="T7" fmla="*/ 27725 h 20569"/>
                <a:gd name="T8" fmla="*/ 48725 w 12604"/>
                <a:gd name="T9" fmla="*/ 21000 h 20569"/>
                <a:gd name="T10" fmla="*/ 24375 w 12604"/>
                <a:gd name="T11" fmla="*/ 0 h 20569"/>
                <a:gd name="T12" fmla="*/ 98300 w 12604"/>
                <a:gd name="T13" fmla="*/ 48750 h 20569"/>
                <a:gd name="T14" fmla="*/ 90750 w 12604"/>
                <a:gd name="T15" fmla="*/ 66375 h 20569"/>
                <a:gd name="T16" fmla="*/ 84025 w 12604"/>
                <a:gd name="T17" fmla="*/ 77300 h 20569"/>
                <a:gd name="T18" fmla="*/ 105025 w 12604"/>
                <a:gd name="T19" fmla="*/ 52100 h 20569"/>
                <a:gd name="T20" fmla="*/ 98300 w 12604"/>
                <a:gd name="T21" fmla="*/ 48750 h 20569"/>
                <a:gd name="T22" fmla="*/ 73950 w 12604"/>
                <a:gd name="T23" fmla="*/ 98300 h 20569"/>
                <a:gd name="T24" fmla="*/ 73950 w 12604"/>
                <a:gd name="T25" fmla="*/ 98300 h 20569"/>
                <a:gd name="T26" fmla="*/ 31925 w 12604"/>
                <a:gd name="T27" fmla="*/ 195775 h 20569"/>
                <a:gd name="T28" fmla="*/ 73950 w 12604"/>
                <a:gd name="T29" fmla="*/ 374750 h 20569"/>
                <a:gd name="T30" fmla="*/ 157975 w 12604"/>
                <a:gd name="T31" fmla="*/ 514225 h 20569"/>
                <a:gd name="T32" fmla="*/ 315075 w 12604"/>
                <a:gd name="T33" fmla="*/ 283150 h 20569"/>
                <a:gd name="T34" fmla="*/ 241975 w 12604"/>
                <a:gd name="T35" fmla="*/ 231075 h 20569"/>
                <a:gd name="T36" fmla="*/ 231050 w 12604"/>
                <a:gd name="T37" fmla="*/ 237800 h 20569"/>
                <a:gd name="T38" fmla="*/ 178975 w 12604"/>
                <a:gd name="T39" fmla="*/ 248700 h 20569"/>
                <a:gd name="T40" fmla="*/ 66375 w 12604"/>
                <a:gd name="T41" fmla="*/ 136125 h 20569"/>
                <a:gd name="T42" fmla="*/ 73950 w 12604"/>
                <a:gd name="T43" fmla="*/ 98300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574DBB79-CA4D-457F-B49E-93FDE0C90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536075 w 44970"/>
                <a:gd name="T1" fmla="*/ 25 h 42852"/>
                <a:gd name="T2" fmla="*/ 25 w 44970"/>
                <a:gd name="T3" fmla="*/ 536075 h 42852"/>
                <a:gd name="T4" fmla="*/ 45400 w 44970"/>
                <a:gd name="T5" fmla="*/ 759575 h 42852"/>
                <a:gd name="T6" fmla="*/ 3375 w 44970"/>
                <a:gd name="T7" fmla="*/ 843600 h 42852"/>
                <a:gd name="T8" fmla="*/ 115975 w 44970"/>
                <a:gd name="T9" fmla="*/ 956175 h 42852"/>
                <a:gd name="T10" fmla="*/ 178975 w 44970"/>
                <a:gd name="T11" fmla="*/ 938550 h 42852"/>
                <a:gd name="T12" fmla="*/ 536075 w 44970"/>
                <a:gd name="T13" fmla="*/ 1071300 h 42852"/>
                <a:gd name="T14" fmla="*/ 994000 w 44970"/>
                <a:gd name="T15" fmla="*/ 812500 h 42852"/>
                <a:gd name="T16" fmla="*/ 1011625 w 44970"/>
                <a:gd name="T17" fmla="*/ 812500 h 42852"/>
                <a:gd name="T18" fmla="*/ 1124225 w 44970"/>
                <a:gd name="T19" fmla="*/ 700750 h 42852"/>
                <a:gd name="T20" fmla="*/ 1067925 w 44970"/>
                <a:gd name="T21" fmla="*/ 605825 h 42852"/>
                <a:gd name="T22" fmla="*/ 1071300 w 44970"/>
                <a:gd name="T23" fmla="*/ 536075 h 42852"/>
                <a:gd name="T24" fmla="*/ 536075 w 44970"/>
                <a:gd name="T25" fmla="*/ 25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8BF6106D-DE04-4E26-B5BE-C7C111017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542775 w 33206"/>
                <a:gd name="T1" fmla="*/ 0 h 10386"/>
                <a:gd name="T2" fmla="*/ 476400 w 33206"/>
                <a:gd name="T3" fmla="*/ 70575 h 10386"/>
                <a:gd name="T4" fmla="*/ 571350 w 33206"/>
                <a:gd name="T5" fmla="*/ 80675 h 10386"/>
                <a:gd name="T6" fmla="*/ 560425 w 33206"/>
                <a:gd name="T7" fmla="*/ 35300 h 10386"/>
                <a:gd name="T8" fmla="*/ 542775 w 33206"/>
                <a:gd name="T9" fmla="*/ 0 h 10386"/>
                <a:gd name="T10" fmla="*/ 0 w 33206"/>
                <a:gd name="T11" fmla="*/ 154600 h 10386"/>
                <a:gd name="T12" fmla="*/ 25200 w 33206"/>
                <a:gd name="T13" fmla="*/ 220975 h 10386"/>
                <a:gd name="T14" fmla="*/ 56300 w 33206"/>
                <a:gd name="T15" fmla="*/ 193250 h 10386"/>
                <a:gd name="T16" fmla="*/ 0 w 33206"/>
                <a:gd name="T17" fmla="*/ 154600 h 10386"/>
                <a:gd name="T18" fmla="*/ 735200 w 33206"/>
                <a:gd name="T19" fmla="*/ 10925 h 10386"/>
                <a:gd name="T20" fmla="*/ 651175 w 33206"/>
                <a:gd name="T21" fmla="*/ 101675 h 10386"/>
                <a:gd name="T22" fmla="*/ 647800 w 33206"/>
                <a:gd name="T23" fmla="*/ 101675 h 10386"/>
                <a:gd name="T24" fmla="*/ 830125 w 33206"/>
                <a:gd name="T25" fmla="*/ 259625 h 10386"/>
                <a:gd name="T26" fmla="*/ 830125 w 33206"/>
                <a:gd name="T27" fmla="*/ 242000 h 10386"/>
                <a:gd name="T28" fmla="*/ 809125 w 33206"/>
                <a:gd name="T29" fmla="*/ 157975 h 10386"/>
                <a:gd name="T30" fmla="*/ 735200 w 33206"/>
                <a:gd name="T31" fmla="*/ 10925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689DCAA8-71E1-4722-B704-7CBE64141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5 w 2253"/>
                <a:gd name="T1" fmla="*/ 25 h 3799"/>
                <a:gd name="T2" fmla="*/ 56300 w 2253"/>
                <a:gd name="T3" fmla="*/ 94950 h 3799"/>
                <a:gd name="T4" fmla="*/ 25 w 2253"/>
                <a:gd name="T5" fmla="*/ 25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2B84671A-F96E-40ED-80C6-70E3AF039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52925 w 2118"/>
                <a:gd name="T1" fmla="*/ 25 h 438"/>
                <a:gd name="T2" fmla="*/ 52925 w 2118"/>
                <a:gd name="T3" fmla="*/ 25 h 438"/>
                <a:gd name="T4" fmla="*/ 0 w 2118"/>
                <a:gd name="T5" fmla="*/ 10925 h 438"/>
                <a:gd name="T6" fmla="*/ 52925 w 2118"/>
                <a:gd name="T7" fmla="*/ 25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996BAE19-05BE-4294-A53B-890E50961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73950 w 5211"/>
                <a:gd name="T1" fmla="*/ 25 h 9244"/>
                <a:gd name="T2" fmla="*/ 25 w 5211"/>
                <a:gd name="T3" fmla="*/ 108400 h 9244"/>
                <a:gd name="T4" fmla="*/ 25 w 5211"/>
                <a:gd name="T5" fmla="*/ 231075 h 9244"/>
                <a:gd name="T6" fmla="*/ 17650 w 5211"/>
                <a:gd name="T7" fmla="*/ 231075 h 9244"/>
                <a:gd name="T8" fmla="*/ 70600 w 5211"/>
                <a:gd name="T9" fmla="*/ 220150 h 9244"/>
                <a:gd name="T10" fmla="*/ 130250 w 5211"/>
                <a:gd name="T11" fmla="*/ 129425 h 9244"/>
                <a:gd name="T12" fmla="*/ 130250 w 5211"/>
                <a:gd name="T13" fmla="*/ 119325 h 9244"/>
                <a:gd name="T14" fmla="*/ 73950 w 5211"/>
                <a:gd name="T15" fmla="*/ 24400 h 9244"/>
                <a:gd name="T16" fmla="*/ 73950 w 5211"/>
                <a:gd name="T17" fmla="*/ 25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878DF36D-32C9-4D64-8901-D7282D66C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10100 w 404"/>
                <a:gd name="T1" fmla="*/ 0 h 841"/>
                <a:gd name="T2" fmla="*/ 25 w 404"/>
                <a:gd name="T3" fmla="*/ 21000 h 841"/>
                <a:gd name="T4" fmla="*/ 3375 w 404"/>
                <a:gd name="T5" fmla="*/ 21000 h 841"/>
                <a:gd name="T6" fmla="*/ 10100 w 404"/>
                <a:gd name="T7" fmla="*/ 3375 h 841"/>
                <a:gd name="T8" fmla="*/ 10100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0BA10459-7C65-44DC-8918-A03625570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38650 w 1547"/>
                <a:gd name="T1" fmla="*/ 25 h 3359"/>
                <a:gd name="T2" fmla="*/ 17650 w 1547"/>
                <a:gd name="T3" fmla="*/ 25225 h 3359"/>
                <a:gd name="T4" fmla="*/ 17650 w 1547"/>
                <a:gd name="T5" fmla="*/ 28600 h 3359"/>
                <a:gd name="T6" fmla="*/ 38650 w 1547"/>
                <a:gd name="T7" fmla="*/ 4225 h 3359"/>
                <a:gd name="T8" fmla="*/ 38650 w 1547"/>
                <a:gd name="T9" fmla="*/ 25 h 3359"/>
                <a:gd name="T10" fmla="*/ 7575 w 1547"/>
                <a:gd name="T11" fmla="*/ 46225 h 3359"/>
                <a:gd name="T12" fmla="*/ 1075 w 1547"/>
                <a:gd name="T13" fmla="*/ 70975 h 3359"/>
                <a:gd name="T14" fmla="*/ 1075 w 1547"/>
                <a:gd name="T15" fmla="*/ 70975 h 3359"/>
                <a:gd name="T16" fmla="*/ 10925 w 1547"/>
                <a:gd name="T17" fmla="*/ 46225 h 3359"/>
                <a:gd name="T18" fmla="*/ 7575 w 1547"/>
                <a:gd name="T19" fmla="*/ 46225 h 3359"/>
                <a:gd name="T20" fmla="*/ 1075 w 1547"/>
                <a:gd name="T21" fmla="*/ 70975 h 3359"/>
                <a:gd name="T22" fmla="*/ 0 w 1547"/>
                <a:gd name="T23" fmla="*/ 83950 h 3359"/>
                <a:gd name="T24" fmla="*/ 0 w 1547"/>
                <a:gd name="T25" fmla="*/ 83950 h 3359"/>
                <a:gd name="T26" fmla="*/ 1075 w 1547"/>
                <a:gd name="T27" fmla="*/ 70975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247987BF-BB53-4346-B3EC-834D16C95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66375 w 7025"/>
                <a:gd name="T1" fmla="*/ 25 h 11899"/>
                <a:gd name="T2" fmla="*/ 63025 w 7025"/>
                <a:gd name="T3" fmla="*/ 45400 h 11899"/>
                <a:gd name="T4" fmla="*/ 87375 w 7025"/>
                <a:gd name="T5" fmla="*/ 108400 h 11899"/>
                <a:gd name="T6" fmla="*/ 87375 w 7025"/>
                <a:gd name="T7" fmla="*/ 111775 h 11899"/>
                <a:gd name="T8" fmla="*/ 77300 w 7025"/>
                <a:gd name="T9" fmla="*/ 111775 h 11899"/>
                <a:gd name="T10" fmla="*/ 38650 w 7025"/>
                <a:gd name="T11" fmla="*/ 105050 h 11899"/>
                <a:gd name="T12" fmla="*/ 17650 w 7025"/>
                <a:gd name="T13" fmla="*/ 129425 h 11899"/>
                <a:gd name="T14" fmla="*/ 10925 w 7025"/>
                <a:gd name="T15" fmla="*/ 147050 h 11899"/>
                <a:gd name="T16" fmla="*/ 0 w 7025"/>
                <a:gd name="T17" fmla="*/ 184875 h 11899"/>
                <a:gd name="T18" fmla="*/ 112600 w 7025"/>
                <a:gd name="T19" fmla="*/ 297450 h 11899"/>
                <a:gd name="T20" fmla="*/ 164675 w 7025"/>
                <a:gd name="T21" fmla="*/ 286550 h 11899"/>
                <a:gd name="T22" fmla="*/ 175600 w 7025"/>
                <a:gd name="T23" fmla="*/ 279825 h 11899"/>
                <a:gd name="T24" fmla="*/ 143675 w 7025"/>
                <a:gd name="T25" fmla="*/ 3375 h 11899"/>
                <a:gd name="T26" fmla="*/ 147050 w 7025"/>
                <a:gd name="T27" fmla="*/ 25 h 11899"/>
                <a:gd name="T28" fmla="*/ 108400 w 7025"/>
                <a:gd name="T29" fmla="*/ 3375 h 11899"/>
                <a:gd name="T30" fmla="*/ 66375 w 7025"/>
                <a:gd name="T31" fmla="*/ 25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921E48F2-4E0F-49FC-A84A-DC1B5A58F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697550 w 52800"/>
                <a:gd name="T1" fmla="*/ 0 h 35952"/>
                <a:gd name="T2" fmla="*/ 662100 w 52800"/>
                <a:gd name="T3" fmla="*/ 1250 h 35952"/>
                <a:gd name="T4" fmla="*/ 602425 w 52800"/>
                <a:gd name="T5" fmla="*/ 12175 h 35952"/>
                <a:gd name="T6" fmla="*/ 546150 w 52800"/>
                <a:gd name="T7" fmla="*/ 57550 h 35952"/>
                <a:gd name="T8" fmla="*/ 530900 w 52800"/>
                <a:gd name="T9" fmla="*/ 60425 h 35952"/>
                <a:gd name="T10" fmla="*/ 487325 w 52800"/>
                <a:gd name="T11" fmla="*/ 54175 h 35952"/>
                <a:gd name="T12" fmla="*/ 416750 w 52800"/>
                <a:gd name="T13" fmla="*/ 57550 h 35952"/>
                <a:gd name="T14" fmla="*/ 287350 w 52800"/>
                <a:gd name="T15" fmla="*/ 113000 h 35952"/>
                <a:gd name="T16" fmla="*/ 235275 w 52800"/>
                <a:gd name="T17" fmla="*/ 180225 h 35952"/>
                <a:gd name="T18" fmla="*/ 193250 w 52800"/>
                <a:gd name="T19" fmla="*/ 232300 h 35952"/>
                <a:gd name="T20" fmla="*/ 147050 w 52800"/>
                <a:gd name="T21" fmla="*/ 372625 h 35952"/>
                <a:gd name="T22" fmla="*/ 77300 w 52800"/>
                <a:gd name="T23" fmla="*/ 547400 h 35952"/>
                <a:gd name="T24" fmla="*/ 0 w 52800"/>
                <a:gd name="T25" fmla="*/ 680150 h 35952"/>
                <a:gd name="T26" fmla="*/ 56300 w 52800"/>
                <a:gd name="T27" fmla="*/ 659150 h 35952"/>
                <a:gd name="T28" fmla="*/ 56300 w 52800"/>
                <a:gd name="T29" fmla="*/ 659150 h 35952"/>
                <a:gd name="T30" fmla="*/ 70575 w 52800"/>
                <a:gd name="T31" fmla="*/ 802825 h 35952"/>
                <a:gd name="T32" fmla="*/ 219825 w 52800"/>
                <a:gd name="T33" fmla="*/ 898800 h 35952"/>
                <a:gd name="T34" fmla="*/ 231050 w 52800"/>
                <a:gd name="T35" fmla="*/ 897750 h 35952"/>
                <a:gd name="T36" fmla="*/ 210050 w 52800"/>
                <a:gd name="T37" fmla="*/ 789375 h 35952"/>
                <a:gd name="T38" fmla="*/ 210050 w 52800"/>
                <a:gd name="T39" fmla="*/ 789375 h 35952"/>
                <a:gd name="T40" fmla="*/ 244725 w 52800"/>
                <a:gd name="T41" fmla="*/ 790400 h 35952"/>
                <a:gd name="T42" fmla="*/ 332725 w 52800"/>
                <a:gd name="T43" fmla="*/ 775100 h 35952"/>
                <a:gd name="T44" fmla="*/ 294075 w 52800"/>
                <a:gd name="T45" fmla="*/ 687700 h 35952"/>
                <a:gd name="T46" fmla="*/ 294075 w 52800"/>
                <a:gd name="T47" fmla="*/ 687700 h 35952"/>
                <a:gd name="T48" fmla="*/ 413200 w 52800"/>
                <a:gd name="T49" fmla="*/ 735525 h 35952"/>
                <a:gd name="T50" fmla="*/ 515050 w 52800"/>
                <a:gd name="T51" fmla="*/ 722150 h 35952"/>
                <a:gd name="T52" fmla="*/ 615925 w 52800"/>
                <a:gd name="T53" fmla="*/ 708075 h 35952"/>
                <a:gd name="T54" fmla="*/ 700750 w 52800"/>
                <a:gd name="T55" fmla="*/ 733075 h 35952"/>
                <a:gd name="T56" fmla="*/ 836375 w 52800"/>
                <a:gd name="T57" fmla="*/ 534800 h 35952"/>
                <a:gd name="T58" fmla="*/ 836375 w 52800"/>
                <a:gd name="T59" fmla="*/ 534800 h 35952"/>
                <a:gd name="T60" fmla="*/ 854500 w 52800"/>
                <a:gd name="T61" fmla="*/ 568400 h 35952"/>
                <a:gd name="T62" fmla="*/ 868775 w 52800"/>
                <a:gd name="T63" fmla="*/ 617125 h 35952"/>
                <a:gd name="T64" fmla="*/ 847775 w 52800"/>
                <a:gd name="T65" fmla="*/ 694425 h 35952"/>
                <a:gd name="T66" fmla="*/ 945250 w 52800"/>
                <a:gd name="T67" fmla="*/ 631425 h 35952"/>
                <a:gd name="T68" fmla="*/ 1029275 w 52800"/>
                <a:gd name="T69" fmla="*/ 544025 h 35952"/>
                <a:gd name="T70" fmla="*/ 1103200 w 52800"/>
                <a:gd name="T71" fmla="*/ 691075 h 35952"/>
                <a:gd name="T72" fmla="*/ 1117500 w 52800"/>
                <a:gd name="T73" fmla="*/ 841475 h 35952"/>
                <a:gd name="T74" fmla="*/ 1229225 w 52800"/>
                <a:gd name="T75" fmla="*/ 680150 h 35952"/>
                <a:gd name="T76" fmla="*/ 1288900 w 52800"/>
                <a:gd name="T77" fmla="*/ 460000 h 35952"/>
                <a:gd name="T78" fmla="*/ 1281325 w 52800"/>
                <a:gd name="T79" fmla="*/ 382700 h 35952"/>
                <a:gd name="T80" fmla="*/ 1281325 w 52800"/>
                <a:gd name="T81" fmla="*/ 382700 h 35952"/>
                <a:gd name="T82" fmla="*/ 1316625 w 52800"/>
                <a:gd name="T83" fmla="*/ 428075 h 35952"/>
                <a:gd name="T84" fmla="*/ 1288900 w 52800"/>
                <a:gd name="T85" fmla="*/ 344050 h 35952"/>
                <a:gd name="T86" fmla="*/ 1204875 w 52800"/>
                <a:gd name="T87" fmla="*/ 246600 h 35952"/>
                <a:gd name="T88" fmla="*/ 1046900 w 52800"/>
                <a:gd name="T89" fmla="*/ 148300 h 35952"/>
                <a:gd name="T90" fmla="*/ 1057050 w 52800"/>
                <a:gd name="T91" fmla="*/ 147800 h 35952"/>
                <a:gd name="T92" fmla="*/ 1134300 w 52800"/>
                <a:gd name="T93" fmla="*/ 176025 h 35952"/>
                <a:gd name="T94" fmla="*/ 802400 w 52800"/>
                <a:gd name="T95" fmla="*/ 12175 h 35952"/>
                <a:gd name="T96" fmla="*/ 697550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6E1C746A-6548-4B48-8213-2ACD3CAA2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80650 w 3227"/>
                <a:gd name="T1" fmla="*/ 0 h 9867"/>
                <a:gd name="T2" fmla="*/ 45375 w 3227"/>
                <a:gd name="T3" fmla="*/ 166025 h 9867"/>
                <a:gd name="T4" fmla="*/ 45375 w 3227"/>
                <a:gd name="T5" fmla="*/ 169375 h 9867"/>
                <a:gd name="T6" fmla="*/ 80650 w 3227"/>
                <a:gd name="T7" fmla="*/ 0 h 9867"/>
                <a:gd name="T8" fmla="*/ 17525 w 3227"/>
                <a:gd name="T9" fmla="*/ 219125 h 9867"/>
                <a:gd name="T10" fmla="*/ 17525 w 3227"/>
                <a:gd name="T11" fmla="*/ 219125 h 9867"/>
                <a:gd name="T12" fmla="*/ 0 w 3227"/>
                <a:gd name="T13" fmla="*/ 243325 h 9867"/>
                <a:gd name="T14" fmla="*/ 0 w 3227"/>
                <a:gd name="T15" fmla="*/ 246675 h 9867"/>
                <a:gd name="T16" fmla="*/ 17525 w 3227"/>
                <a:gd name="T17" fmla="*/ 219125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D63F0908-C475-41E9-8C5D-D012076DE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4375 w 976"/>
                <a:gd name="T1" fmla="*/ 25 h 1950"/>
                <a:gd name="T2" fmla="*/ 0 w 976"/>
                <a:gd name="T3" fmla="*/ 48750 h 1950"/>
                <a:gd name="T4" fmla="*/ 24375 w 976"/>
                <a:gd name="T5" fmla="*/ 3375 h 1950"/>
                <a:gd name="T6" fmla="*/ 24375 w 976"/>
                <a:gd name="T7" fmla="*/ 25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72858861-5B07-4FE0-AD27-CD7A81FA6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164700 w 9646"/>
                <a:gd name="T1" fmla="*/ 10100 h 4908"/>
                <a:gd name="T2" fmla="*/ 168050 w 9646"/>
                <a:gd name="T3" fmla="*/ 13450 h 4908"/>
                <a:gd name="T4" fmla="*/ 164700 w 9646"/>
                <a:gd name="T5" fmla="*/ 10100 h 4908"/>
                <a:gd name="T6" fmla="*/ 241150 w 9646"/>
                <a:gd name="T7" fmla="*/ 31125 h 4908"/>
                <a:gd name="T8" fmla="*/ 241150 w 9646"/>
                <a:gd name="T9" fmla="*/ 31125 h 4908"/>
                <a:gd name="T10" fmla="*/ 147050 w 9646"/>
                <a:gd name="T11" fmla="*/ 90750 h 4908"/>
                <a:gd name="T12" fmla="*/ 241150 w 9646"/>
                <a:gd name="T13" fmla="*/ 31125 h 4908"/>
                <a:gd name="T14" fmla="*/ 69750 w 9646"/>
                <a:gd name="T15" fmla="*/ 0 h 4908"/>
                <a:gd name="T16" fmla="*/ 69750 w 9646"/>
                <a:gd name="T17" fmla="*/ 0 h 4908"/>
                <a:gd name="T18" fmla="*/ 25 w 9646"/>
                <a:gd name="T19" fmla="*/ 122675 h 4908"/>
                <a:gd name="T20" fmla="*/ 69750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D4CE8084-9405-42E5-BAE5-71B3F03C1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56300 w 2252"/>
                <a:gd name="T1" fmla="*/ 25 h 841"/>
                <a:gd name="T2" fmla="*/ 0 w 2252"/>
                <a:gd name="T3" fmla="*/ 21025 h 841"/>
                <a:gd name="T4" fmla="*/ 56300 w 2252"/>
                <a:gd name="T5" fmla="*/ 4225 h 841"/>
                <a:gd name="T6" fmla="*/ 56300 w 2252"/>
                <a:gd name="T7" fmla="*/ 25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FBCD218B-3DF0-4FC9-B718-A69D660FA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5 h 1110"/>
                <a:gd name="T2" fmla="*/ 0 w 3495"/>
                <a:gd name="T3" fmla="*/ 25 h 1110"/>
                <a:gd name="T4" fmla="*/ 87375 w 3495"/>
                <a:gd name="T5" fmla="*/ 27750 h 1110"/>
                <a:gd name="T6" fmla="*/ 87375 w 3495"/>
                <a:gd name="T7" fmla="*/ 24375 h 1110"/>
                <a:gd name="T8" fmla="*/ 0 w 3495"/>
                <a:gd name="T9" fmla="*/ 25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D7D741A2-04D3-43CA-B165-327F32E6F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87375 w 5479"/>
                <a:gd name="T1" fmla="*/ 129400 h 6286"/>
                <a:gd name="T2" fmla="*/ 87375 w 5479"/>
                <a:gd name="T3" fmla="*/ 129400 h 6286"/>
                <a:gd name="T4" fmla="*/ 136950 w 5479"/>
                <a:gd name="T5" fmla="*/ 157150 h 6286"/>
                <a:gd name="T6" fmla="*/ 136950 w 5479"/>
                <a:gd name="T7" fmla="*/ 157150 h 6286"/>
                <a:gd name="T8" fmla="*/ 87375 w 5479"/>
                <a:gd name="T9" fmla="*/ 129400 h 6286"/>
                <a:gd name="T10" fmla="*/ 0 w 5479"/>
                <a:gd name="T11" fmla="*/ 25 h 6286"/>
                <a:gd name="T12" fmla="*/ 31925 w 5479"/>
                <a:gd name="T13" fmla="*/ 73125 h 6286"/>
                <a:gd name="T14" fmla="*/ 63025 w 5479"/>
                <a:gd name="T15" fmla="*/ 108400 h 6286"/>
                <a:gd name="T16" fmla="*/ 63025 w 5479"/>
                <a:gd name="T17" fmla="*/ 108400 h 6286"/>
                <a:gd name="T18" fmla="*/ 31925 w 5479"/>
                <a:gd name="T19" fmla="*/ 73125 h 6286"/>
                <a:gd name="T20" fmla="*/ 0 w 5479"/>
                <a:gd name="T21" fmla="*/ 25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E8A9CBF4-C1AC-406A-99BC-25F5B4E15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5 h 135"/>
                <a:gd name="T2" fmla="*/ 6725 w 270"/>
                <a:gd name="T3" fmla="*/ 3375 h 135"/>
                <a:gd name="T4" fmla="*/ 0 w 270"/>
                <a:gd name="T5" fmla="*/ 25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3664DD3E-CE24-4A5D-BF4B-93BAADE5D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16750 w 671"/>
                <a:gd name="T1" fmla="*/ 25 h 971"/>
                <a:gd name="T2" fmla="*/ 16750 w 671"/>
                <a:gd name="T3" fmla="*/ 25 h 971"/>
                <a:gd name="T4" fmla="*/ 25 w 671"/>
                <a:gd name="T5" fmla="*/ 20900 h 971"/>
                <a:gd name="T6" fmla="*/ 25 w 671"/>
                <a:gd name="T7" fmla="*/ 24250 h 971"/>
                <a:gd name="T8" fmla="*/ 16750 w 671"/>
                <a:gd name="T9" fmla="*/ 25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D860F49E-BAFA-41E5-828D-279BDAD03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87025 w 6454"/>
                <a:gd name="T1" fmla="*/ 525 h 5882"/>
                <a:gd name="T2" fmla="*/ 3375 w 6454"/>
                <a:gd name="T3" fmla="*/ 87400 h 5882"/>
                <a:gd name="T4" fmla="*/ 0 w 6454"/>
                <a:gd name="T5" fmla="*/ 90750 h 5882"/>
                <a:gd name="T6" fmla="*/ 3375 w 6454"/>
                <a:gd name="T7" fmla="*/ 90750 h 5882"/>
                <a:gd name="T8" fmla="*/ 87025 w 6454"/>
                <a:gd name="T9" fmla="*/ 525 h 5882"/>
                <a:gd name="T10" fmla="*/ 87400 w 6454"/>
                <a:gd name="T11" fmla="*/ 0 h 5882"/>
                <a:gd name="T12" fmla="*/ 161325 w 6454"/>
                <a:gd name="T13" fmla="*/ 147050 h 5882"/>
                <a:gd name="T14" fmla="*/ 87400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7ED9A68A-6079-4B20-95AF-59A8CAE75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5 h 135"/>
                <a:gd name="T2" fmla="*/ 0 w 1"/>
                <a:gd name="T3" fmla="*/ 25 h 135"/>
                <a:gd name="T4" fmla="*/ 0 w 1"/>
                <a:gd name="T5" fmla="*/ 3375 h 135"/>
                <a:gd name="T6" fmla="*/ 0 w 1"/>
                <a:gd name="T7" fmla="*/ 3375 h 135"/>
                <a:gd name="T8" fmla="*/ 0 w 1"/>
                <a:gd name="T9" fmla="*/ 25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95378531-D043-47CD-A5E0-5F37A27B7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3375 w 40063"/>
                <a:gd name="T1" fmla="*/ 80675 h 5042"/>
                <a:gd name="T2" fmla="*/ 45400 w 40063"/>
                <a:gd name="T3" fmla="*/ 84025 h 5042"/>
                <a:gd name="T4" fmla="*/ 84050 w 40063"/>
                <a:gd name="T5" fmla="*/ 80675 h 5042"/>
                <a:gd name="T6" fmla="*/ 3375 w 40063"/>
                <a:gd name="T7" fmla="*/ 80675 h 5042"/>
                <a:gd name="T8" fmla="*/ 1001550 w 40063"/>
                <a:gd name="T9" fmla="*/ 25 h 5042"/>
                <a:gd name="T10" fmla="*/ 927850 w 40063"/>
                <a:gd name="T11" fmla="*/ 111475 h 5042"/>
                <a:gd name="T12" fmla="*/ 927850 w 40063"/>
                <a:gd name="T13" fmla="*/ 111475 h 5042"/>
                <a:gd name="T14" fmla="*/ 1001550 w 40063"/>
                <a:gd name="T15" fmla="*/ 3375 h 5042"/>
                <a:gd name="T16" fmla="*/ 1001550 w 40063"/>
                <a:gd name="T17" fmla="*/ 25 h 5042"/>
                <a:gd name="T18" fmla="*/ 3375 w 40063"/>
                <a:gd name="T19" fmla="*/ 80675 h 5042"/>
                <a:gd name="T20" fmla="*/ 3375 w 40063"/>
                <a:gd name="T21" fmla="*/ 80675 h 5042"/>
                <a:gd name="T22" fmla="*/ 25 w 40063"/>
                <a:gd name="T23" fmla="*/ 126050 h 5042"/>
                <a:gd name="T24" fmla="*/ 3375 w 40063"/>
                <a:gd name="T25" fmla="*/ 80675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84D234CF-09F7-49D1-A355-B318BEC16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5 h 170"/>
                <a:gd name="T2" fmla="*/ 0 w 1"/>
                <a:gd name="T3" fmla="*/ 25 h 170"/>
                <a:gd name="T4" fmla="*/ 0 w 1"/>
                <a:gd name="T5" fmla="*/ 4225 h 170"/>
                <a:gd name="T6" fmla="*/ 0 w 1"/>
                <a:gd name="T7" fmla="*/ 25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D5413E29-CFDF-40DB-8A54-90129CD5A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5 h 438"/>
                <a:gd name="T2" fmla="*/ 0 w 1950"/>
                <a:gd name="T3" fmla="*/ 4225 h 438"/>
                <a:gd name="T4" fmla="*/ 38650 w 1950"/>
                <a:gd name="T5" fmla="*/ 10950 h 438"/>
                <a:gd name="T6" fmla="*/ 0 w 1950"/>
                <a:gd name="T7" fmla="*/ 25 h 438"/>
                <a:gd name="T8" fmla="*/ 48725 w 1950"/>
                <a:gd name="T9" fmla="*/ 7575 h 438"/>
                <a:gd name="T10" fmla="*/ 38650 w 1950"/>
                <a:gd name="T11" fmla="*/ 10950 h 438"/>
                <a:gd name="T12" fmla="*/ 48725 w 1950"/>
                <a:gd name="T13" fmla="*/ 10950 h 438"/>
                <a:gd name="T14" fmla="*/ 48725 w 1950"/>
                <a:gd name="T15" fmla="*/ 7575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C9CA7AEC-B6E5-4849-BBC2-314296785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1243525 w 52665"/>
                <a:gd name="T1" fmla="*/ 0 h 24501"/>
                <a:gd name="T2" fmla="*/ 1064550 w 52665"/>
                <a:gd name="T3" fmla="*/ 174775 h 24501"/>
                <a:gd name="T4" fmla="*/ 907425 w 52665"/>
                <a:gd name="T5" fmla="*/ 115125 h 24501"/>
                <a:gd name="T6" fmla="*/ 830125 w 52665"/>
                <a:gd name="T7" fmla="*/ 97475 h 24501"/>
                <a:gd name="T8" fmla="*/ 798200 w 52665"/>
                <a:gd name="T9" fmla="*/ 13450 h 24501"/>
                <a:gd name="T10" fmla="*/ 578075 w 52665"/>
                <a:gd name="T11" fmla="*/ 189050 h 24501"/>
                <a:gd name="T12" fmla="*/ 374750 w 52665"/>
                <a:gd name="T13" fmla="*/ 216775 h 24501"/>
                <a:gd name="T14" fmla="*/ 256275 w 52665"/>
                <a:gd name="T15" fmla="*/ 168050 h 24501"/>
                <a:gd name="T16" fmla="*/ 214250 w 52665"/>
                <a:gd name="T17" fmla="*/ 273075 h 24501"/>
                <a:gd name="T18" fmla="*/ 172250 w 52665"/>
                <a:gd name="T19" fmla="*/ 269725 h 24501"/>
                <a:gd name="T20" fmla="*/ 182325 w 52665"/>
                <a:gd name="T21" fmla="*/ 381475 h 24501"/>
                <a:gd name="T22" fmla="*/ 0 w 52665"/>
                <a:gd name="T23" fmla="*/ 391550 h 24501"/>
                <a:gd name="T24" fmla="*/ 56300 w 52665"/>
                <a:gd name="T25" fmla="*/ 370550 h 24501"/>
                <a:gd name="T26" fmla="*/ 70575 w 52665"/>
                <a:gd name="T27" fmla="*/ 514225 h 24501"/>
                <a:gd name="T28" fmla="*/ 126025 w 52665"/>
                <a:gd name="T29" fmla="*/ 570500 h 24501"/>
                <a:gd name="T30" fmla="*/ 182325 w 52665"/>
                <a:gd name="T31" fmla="*/ 601600 h 24501"/>
                <a:gd name="T32" fmla="*/ 231050 w 52665"/>
                <a:gd name="T33" fmla="*/ 609150 h 24501"/>
                <a:gd name="T34" fmla="*/ 210050 w 52665"/>
                <a:gd name="T35" fmla="*/ 500775 h 24501"/>
                <a:gd name="T36" fmla="*/ 332725 w 52665"/>
                <a:gd name="T37" fmla="*/ 486500 h 24501"/>
                <a:gd name="T38" fmla="*/ 294325 w 52665"/>
                <a:gd name="T39" fmla="*/ 399350 h 24501"/>
                <a:gd name="T40" fmla="*/ 413400 w 52665"/>
                <a:gd name="T41" fmla="*/ 447850 h 24501"/>
                <a:gd name="T42" fmla="*/ 613350 w 52665"/>
                <a:gd name="T43" fmla="*/ 420125 h 24501"/>
                <a:gd name="T44" fmla="*/ 700750 w 52665"/>
                <a:gd name="T45" fmla="*/ 437750 h 24501"/>
                <a:gd name="T46" fmla="*/ 836850 w 52665"/>
                <a:gd name="T47" fmla="*/ 244500 h 24501"/>
                <a:gd name="T48" fmla="*/ 865425 w 52665"/>
                <a:gd name="T49" fmla="*/ 325175 h 24501"/>
                <a:gd name="T50" fmla="*/ 868775 w 52665"/>
                <a:gd name="T51" fmla="*/ 339450 h 24501"/>
                <a:gd name="T52" fmla="*/ 941875 w 52665"/>
                <a:gd name="T53" fmla="*/ 346175 h 24501"/>
                <a:gd name="T54" fmla="*/ 1029275 w 52665"/>
                <a:gd name="T55" fmla="*/ 255425 h 24501"/>
                <a:gd name="T56" fmla="*/ 1124200 w 52665"/>
                <a:gd name="T57" fmla="*/ 486500 h 24501"/>
                <a:gd name="T58" fmla="*/ 1134300 w 52665"/>
                <a:gd name="T59" fmla="*/ 531850 h 24501"/>
                <a:gd name="T60" fmla="*/ 1225875 w 52665"/>
                <a:gd name="T61" fmla="*/ 395750 h 24501"/>
                <a:gd name="T62" fmla="*/ 1253600 w 52665"/>
                <a:gd name="T63" fmla="*/ 342825 h 24501"/>
                <a:gd name="T64" fmla="*/ 1288900 w 52665"/>
                <a:gd name="T65" fmla="*/ 118475 h 24501"/>
                <a:gd name="T66" fmla="*/ 1281325 w 52665"/>
                <a:gd name="T67" fmla="*/ 94100 h 24501"/>
                <a:gd name="T68" fmla="*/ 1316625 w 52665"/>
                <a:gd name="T69" fmla="*/ 132750 h 24501"/>
                <a:gd name="T70" fmla="*/ 1243525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A9CE8132-7577-48E4-A8DE-5B886CCB4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157975 w 7026"/>
                <a:gd name="T1" fmla="*/ 25 h 4606"/>
                <a:gd name="T2" fmla="*/ 147050 w 7026"/>
                <a:gd name="T3" fmla="*/ 13450 h 4606"/>
                <a:gd name="T4" fmla="*/ 150425 w 7026"/>
                <a:gd name="T5" fmla="*/ 27750 h 4606"/>
                <a:gd name="T6" fmla="*/ 87400 w 7026"/>
                <a:gd name="T7" fmla="*/ 90750 h 4606"/>
                <a:gd name="T8" fmla="*/ 24400 w 7026"/>
                <a:gd name="T9" fmla="*/ 34475 h 4606"/>
                <a:gd name="T10" fmla="*/ 10950 w 7026"/>
                <a:gd name="T11" fmla="*/ 24375 h 4606"/>
                <a:gd name="T12" fmla="*/ 25 w 7026"/>
                <a:gd name="T13" fmla="*/ 38675 h 4606"/>
                <a:gd name="T14" fmla="*/ 87400 w 7026"/>
                <a:gd name="T15" fmla="*/ 115125 h 4606"/>
                <a:gd name="T16" fmla="*/ 175625 w 7026"/>
                <a:gd name="T17" fmla="*/ 27750 h 4606"/>
                <a:gd name="T18" fmla="*/ 171425 w 7026"/>
                <a:gd name="T19" fmla="*/ 10100 h 4606"/>
                <a:gd name="T20" fmla="*/ 157975 w 7026"/>
                <a:gd name="T21" fmla="*/ 25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EA83B3B2-B758-4226-BBA3-AAC3BD89F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143300 w 9244"/>
                <a:gd name="T1" fmla="*/ 0 h 6749"/>
                <a:gd name="T2" fmla="*/ 63025 w 9244"/>
                <a:gd name="T3" fmla="*/ 56600 h 6749"/>
                <a:gd name="T4" fmla="*/ 45300 w 9244"/>
                <a:gd name="T5" fmla="*/ 59350 h 6749"/>
                <a:gd name="T6" fmla="*/ 3375 w 9244"/>
                <a:gd name="T7" fmla="*/ 42325 h 6749"/>
                <a:gd name="T8" fmla="*/ 3375 w 9244"/>
                <a:gd name="T9" fmla="*/ 42325 h 6749"/>
                <a:gd name="T10" fmla="*/ 66400 w 9244"/>
                <a:gd name="T11" fmla="*/ 119625 h 6749"/>
                <a:gd name="T12" fmla="*/ 136125 w 9244"/>
                <a:gd name="T13" fmla="*/ 168350 h 6749"/>
                <a:gd name="T14" fmla="*/ 143500 w 9244"/>
                <a:gd name="T15" fmla="*/ 168700 h 6749"/>
                <a:gd name="T16" fmla="*/ 227725 w 9244"/>
                <a:gd name="T17" fmla="*/ 91900 h 6749"/>
                <a:gd name="T18" fmla="*/ 150425 w 9244"/>
                <a:gd name="T19" fmla="*/ 325 h 6749"/>
                <a:gd name="T20" fmla="*/ 143300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16F95314-8029-4B5C-88BB-257AAA583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7725 w 2387"/>
                <a:gd name="T1" fmla="*/ 25 h 2387"/>
                <a:gd name="T2" fmla="*/ 0 w 2387"/>
                <a:gd name="T3" fmla="*/ 31100 h 2387"/>
                <a:gd name="T4" fmla="*/ 27725 w 2387"/>
                <a:gd name="T5" fmla="*/ 59675 h 2387"/>
                <a:gd name="T6" fmla="*/ 59650 w 2387"/>
                <a:gd name="T7" fmla="*/ 31100 h 2387"/>
                <a:gd name="T8" fmla="*/ 27725 w 2387"/>
                <a:gd name="T9" fmla="*/ 25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289F6D21-BC0D-4A50-8E6B-2C44A95FF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88725 w 9109"/>
                <a:gd name="T1" fmla="*/ 0 h 6746"/>
                <a:gd name="T2" fmla="*/ 80675 w 9109"/>
                <a:gd name="T3" fmla="*/ 350 h 6746"/>
                <a:gd name="T4" fmla="*/ 4225 w 9109"/>
                <a:gd name="T5" fmla="*/ 91100 h 6746"/>
                <a:gd name="T6" fmla="*/ 88425 w 9109"/>
                <a:gd name="T7" fmla="*/ 168625 h 6746"/>
                <a:gd name="T8" fmla="*/ 94950 w 9109"/>
                <a:gd name="T9" fmla="*/ 168400 h 6746"/>
                <a:gd name="T10" fmla="*/ 164700 w 9109"/>
                <a:gd name="T11" fmla="*/ 116300 h 6746"/>
                <a:gd name="T12" fmla="*/ 224350 w 9109"/>
                <a:gd name="T13" fmla="*/ 39000 h 6746"/>
                <a:gd name="T14" fmla="*/ 224350 w 9109"/>
                <a:gd name="T15" fmla="*/ 39000 h 6746"/>
                <a:gd name="T16" fmla="*/ 185275 w 9109"/>
                <a:gd name="T17" fmla="*/ 56975 h 6746"/>
                <a:gd name="T18" fmla="*/ 164700 w 9109"/>
                <a:gd name="T19" fmla="*/ 53300 h 6746"/>
                <a:gd name="T20" fmla="*/ 88725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95E695CA-D088-4426-A98A-1EFA75B57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8575 w 2387"/>
                <a:gd name="T1" fmla="*/ 0 h 2387"/>
                <a:gd name="T2" fmla="*/ 0 w 2387"/>
                <a:gd name="T3" fmla="*/ 31100 h 2387"/>
                <a:gd name="T4" fmla="*/ 28575 w 2387"/>
                <a:gd name="T5" fmla="*/ 59650 h 2387"/>
                <a:gd name="T6" fmla="*/ 59675 w 2387"/>
                <a:gd name="T7" fmla="*/ 31100 h 2387"/>
                <a:gd name="T8" fmla="*/ 28575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1EF77BEA-2226-4AB8-B8C0-4C510E1ECDA6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C566AC42-1F87-4921-A64A-431D454C0DF3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5E03D950-6597-4B40-8034-B5D48601E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5 w 1951"/>
                <a:gd name="T1" fmla="*/ 25 h 842"/>
                <a:gd name="T2" fmla="*/ 47575 w 1951"/>
                <a:gd name="T3" fmla="*/ 20800 h 842"/>
                <a:gd name="T4" fmla="*/ 47575 w 1951"/>
                <a:gd name="T5" fmla="*/ 20800 h 842"/>
                <a:gd name="T6" fmla="*/ 25 w 1951"/>
                <a:gd name="T7" fmla="*/ 25 h 842"/>
                <a:gd name="T8" fmla="*/ 47575 w 1951"/>
                <a:gd name="T9" fmla="*/ 20800 h 842"/>
                <a:gd name="T10" fmla="*/ 48750 w 1951"/>
                <a:gd name="T11" fmla="*/ 21025 h 842"/>
                <a:gd name="T12" fmla="*/ 47575 w 1951"/>
                <a:gd name="T13" fmla="*/ 20800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AF625F72-6701-4BC0-BC8C-BBB5E9646AC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CA0537B6-03B1-4ADD-8BD8-76E37B5C3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F293E1D7-96E0-433D-A486-E88C3956A709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F0F3A680-5F77-449D-B328-E89D1011D8E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378EC6BC-DA67-43DF-8766-09729940C36A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E3447F95-1F92-4733-9163-B5933CE5821E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A7048002-233F-4803-834F-27866080D19E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04EC7235-4E45-4C9E-8D57-CB4354A71859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4C556386-EA8A-4136-B2FF-083353E9983F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B7DDC4EF-F790-4977-B11E-23574883AA3A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36381837-3634-464D-94EC-A77FA3052E0A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1D90B1B9-AB65-4095-A15D-2AD45E6BD12E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626C97E2-362C-4C03-A856-FE8E27AD49EF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18465352-E8EF-4F8B-8780-EADF13D46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4DB9760E-9AA6-4E54-AEE7-D12F2D5EEE4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D2E2D99E-5CAF-4CD1-A353-CA33F6183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1D9331B7-DF54-4A52-A49B-335A89E21C82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1674288B-B63B-475B-84F1-FF83958A803E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42034 w 4765"/>
              <a:gd name="T1" fmla="*/ 25 h 3248"/>
              <a:gd name="T2" fmla="*/ 37444 w 4765"/>
              <a:gd name="T3" fmla="*/ 80290 h 3248"/>
              <a:gd name="T4" fmla="*/ 43657 w 4765"/>
              <a:gd name="T5" fmla="*/ 80963 h 3248"/>
              <a:gd name="T6" fmla="*/ 46325 w 4765"/>
              <a:gd name="T7" fmla="*/ 324 h 3248"/>
              <a:gd name="T8" fmla="*/ 42034 w 4765"/>
              <a:gd name="T9" fmla="*/ 25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726961F7-39F1-4849-9531-9FDB8D4548F5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B91BC328-AACC-49D2-BD81-A2A829D6E10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4A287011-D7F7-4F9F-91E8-5D76E0D28F5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F582F702-AAEF-48B0-839C-325F8ED0EE8B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257B2EBB-125E-4771-8546-1B53BEC54B2B}"/>
              </a:ext>
            </a:extLst>
          </p:cNvPr>
          <p:cNvSpPr txBox="1"/>
          <p:nvPr userDrawn="1"/>
        </p:nvSpPr>
        <p:spPr>
          <a:xfrm>
            <a:off x="3642785" y="1503364"/>
            <a:ext cx="472863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255950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525527DC-08BE-4ACD-BF84-15CD6421945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C52FEC5-352E-4C23-93FE-3046A88D792D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1ED25683-EA44-4E59-A85A-A526F3F269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FC19227F-DD51-46D2-BC12-1180FF35D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B4C1BE02-2DE1-4FC2-A3CF-0F99FF1C8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CFD579DA-9060-46B0-BBC7-7778BC995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BBA0D3C7-B4A1-419E-BC02-EB0FB47ABB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9C51115A-D9E1-4E18-9EE9-34ED3B5B8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D4DAD083-A378-47DD-A043-549973B468C6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C9FA85E3-9DC4-44D0-AA66-B0D7E087F4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9C955F1E-4EDD-4469-AA9E-3DE90B2F4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1DF3AF64-C2F6-4744-BE60-7806291FE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CB333953-AE57-47E3-BB92-E40F1F8ED5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42EE2EC7-0CA1-4397-B62A-DE7295A38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46577F23-9EE9-4059-AE3B-FA094AFF8A65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E7BDA9A5-577C-4EE9-A833-D1C05A37B6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C8CB892D-EAF1-4C55-9880-FC0CEBFD3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E63EC395-0966-4FDC-B7A2-F70FFBFBD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6DCDC641-9C84-42F6-A7F9-3473ED2812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6C5A0E35-975A-4AED-91EC-BF470CEF6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172B0202-7C05-45C1-A840-0F0D91850CB5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8D060ADD-2FB5-46A2-B396-4EBE8F8341AB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6BE4F2F0-4AF1-4320-9EB8-9CBBDAC90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AF4B6DD3-FDEF-48AB-AA49-B6F606BC41DF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082DEB90-B73D-4CD7-92F0-1716908BF77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D096752A-6D39-4F20-B64E-C25202CF87F5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A4EEDD37-1872-4D05-9872-CF03C1AAC554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729A75F3-03CB-436B-8883-2590E18102EF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419F7224-1320-4857-89F1-7DCC5E0F0555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DC9E6F2E-AA3C-43B3-A674-326DED06CE85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E665258B-CFDC-4579-A46A-E614895B4D1F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003927A1-0FC3-48AB-A185-C1CAE483A868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2F802020-A33E-467C-9497-FA54BD13301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E290B428-C909-428B-9451-7541410A66A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9700F801-6371-43B6-A694-B871593E46F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DEBE2246-65CA-4849-AC65-333CE5E6D51E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B8263596-D5C7-41D3-B9FE-A6673456E6C2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D80798FE-2485-4830-9D24-6032C9C066C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31F00450-1EA0-404A-B7B8-70710CFE4FBA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F519461A-2CAA-4D4D-977B-0C445BF258FC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10B540CC-3C8F-49C1-BCF7-C8E2614AD8BC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03B13B1A-E979-4A51-B934-AD546709BF75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42F3FF6E-2BCC-4614-900C-A0B58C6CE45D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90132AB9-99D6-42A9-8177-BE9D53F0C28F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2459DA5C-B547-4775-8376-DFDCE1DF2655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7AEA68BF-D761-49CD-829F-B044735C7B05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2AEA08AD-7956-4DD5-8A00-249BF141FE82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C3E41230-5A14-4968-9BAB-D3A5701A148F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CAC75BED-9BAD-4905-B00E-4F898B642BA5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72511DDD-ED16-40B8-8C82-278103F0C11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017F886B-B8DC-4307-9874-4CA354B68BA1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79CA2004-8325-4798-BEA6-C9C5D3C21A3D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77C5895A-0E94-4FD7-A50B-F05AF961796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3EE21464-9E98-4613-9F85-AF146C12CE37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98B5D624-D0CB-4CED-9E66-10B2C56E0A0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3F2D1213-057E-499C-9A64-033AD74580E7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BE9070C6-50FA-45CA-9D11-2CCBC9EDB61D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DB3E819B-3B14-4573-9266-7BFA6A26BCA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49E41C9F-3E77-4599-9174-B27CA199892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D85154C2-0944-4CDD-BF44-9023C7B59221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7F8DAA70-2679-4644-A505-3CB2968A83E7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D457FCA3-7368-499B-99F1-3F02BD5C1E72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A5A98281-1F1D-4151-ADE8-6397C361E36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BDB68F66-A855-4501-8C5F-14D5782B0CF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286EF876-26BA-47B0-9DEB-C5204AE2C7F6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6E2B4AC2-6A0E-49AE-8FC9-D25768ED6FEB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09C5E119-85F6-4C2B-B5CE-939535EFE620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4FDC4CFA-5421-4BFC-902C-46CC0F97FBE2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304230088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BB5839A8-8ADC-416F-8FF6-FD808DFB8FF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B81FEFB0-648D-4238-A6A2-1FA9103E6E01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27FF3594-415F-4024-972B-5790F58DA1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B4A71B37-607C-4DF2-AE8D-9CB60AC2E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D905B89F-5201-4D9F-BB3D-DE54826F2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6F43E5B5-0D5D-4AF5-B471-7B6DDF27A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308206 h 9453"/>
                <a:gd name="T4" fmla="*/ 569676 w 18186"/>
                <a:gd name="T5" fmla="*/ 308206 h 9453"/>
                <a:gd name="T6" fmla="*/ 527011 w 18186"/>
                <a:gd name="T7" fmla="*/ 150419 h 9453"/>
                <a:gd name="T8" fmla="*/ 56967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6FA20170-3EDC-46DD-BE2B-535A0715E0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580959D3-5211-4B9B-9C6E-B7EF7ABD8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300804 h 9226"/>
                  <a:gd name="T4" fmla="*/ 569676 w 18186"/>
                  <a:gd name="T5" fmla="*/ 300804 h 9226"/>
                  <a:gd name="T6" fmla="*/ 527011 w 18186"/>
                  <a:gd name="T7" fmla="*/ 145495 h 9226"/>
                  <a:gd name="T8" fmla="*/ 56967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AC0ACA2E-A473-4DC6-9DC4-1B0558AE260E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E8777666-0188-4CFA-8535-699A6A134B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1AB908A3-F887-44D7-B2BE-0DD199F6F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FAD184F8-57F9-4BC2-A37C-D589CEFBA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308206 h 9453"/>
                  <a:gd name="T4" fmla="*/ 568486 w 18148"/>
                  <a:gd name="T5" fmla="*/ 308206 h 9453"/>
                  <a:gd name="T6" fmla="*/ 525853 w 18148"/>
                  <a:gd name="T7" fmla="*/ 152864 h 9453"/>
                  <a:gd name="T8" fmla="*/ 56848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FBF9F536-4F94-4497-B1D2-3FF42B4D01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71EE006D-12AC-47EF-859B-044C05F64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308206 h 9453"/>
                  <a:gd name="T4" fmla="*/ 569676 w 18186"/>
                  <a:gd name="T5" fmla="*/ 308206 h 9453"/>
                  <a:gd name="T6" fmla="*/ 527011 w 18186"/>
                  <a:gd name="T7" fmla="*/ 150419 h 9453"/>
                  <a:gd name="T8" fmla="*/ 56967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628713A9-FDFF-4974-9625-244C4E8E1764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FFC72164-399D-4F1A-910D-B68615A1F7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C7666848-880C-4E4D-8529-87B35AD15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C7021B41-3362-41F1-8AEB-17BB1EA16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3714D30-8F7E-409A-801F-F18AB592DC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972D028C-13DF-4478-930E-3E0F9CDB5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33 h 9226"/>
                  <a:gd name="T2" fmla="*/ 0 w 18186"/>
                  <a:gd name="T3" fmla="*/ 300837 h 9226"/>
                  <a:gd name="T4" fmla="*/ 569676 w 18186"/>
                  <a:gd name="T5" fmla="*/ 300837 h 9226"/>
                  <a:gd name="T6" fmla="*/ 522281 w 18186"/>
                  <a:gd name="T7" fmla="*/ 145495 h 9226"/>
                  <a:gd name="T8" fmla="*/ 569676 w 18186"/>
                  <a:gd name="T9" fmla="*/ 33 h 9226"/>
                  <a:gd name="T10" fmla="*/ 0 w 18186"/>
                  <a:gd name="T11" fmla="*/ 33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F15CA9F9-270F-41BE-88F2-1A0680A81B91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44EAA2ED-2704-4BDA-ACF6-EE889A1F59CC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6394D591-78FE-4A1E-9DA9-FD75093F0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23848 w 257093"/>
                <a:gd name="T1" fmla="*/ 33 h 146846"/>
                <a:gd name="T2" fmla="*/ 31 w 257093"/>
                <a:gd name="T3" fmla="*/ 233013 h 146846"/>
                <a:gd name="T4" fmla="*/ 31 w 257093"/>
                <a:gd name="T5" fmla="*/ 4555268 h 146846"/>
                <a:gd name="T6" fmla="*/ 223848 w 257093"/>
                <a:gd name="T7" fmla="*/ 4788248 h 146846"/>
                <a:gd name="T8" fmla="*/ 7829590 w 257093"/>
                <a:gd name="T9" fmla="*/ 4788248 h 146846"/>
                <a:gd name="T10" fmla="*/ 8053438 w 257093"/>
                <a:gd name="T11" fmla="*/ 4555268 h 146846"/>
                <a:gd name="T12" fmla="*/ 8053438 w 257093"/>
                <a:gd name="T13" fmla="*/ 233013 h 146846"/>
                <a:gd name="T14" fmla="*/ 7829590 w 257093"/>
                <a:gd name="T15" fmla="*/ 33 h 146846"/>
                <a:gd name="T16" fmla="*/ 223848 w 257093"/>
                <a:gd name="T17" fmla="*/ 33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5A874993-770D-42FF-98DA-502D7E20F48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082870A9-E492-4DFA-8C30-3DF876BAD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163550 w 17771"/>
                <a:gd name="T1" fmla="*/ 152900 h 15941"/>
                <a:gd name="T2" fmla="*/ 230600 w 17771"/>
                <a:gd name="T3" fmla="*/ 146650 h 15941"/>
                <a:gd name="T4" fmla="*/ 261300 w 17771"/>
                <a:gd name="T5" fmla="*/ 200525 h 15941"/>
                <a:gd name="T6" fmla="*/ 240000 w 17771"/>
                <a:gd name="T7" fmla="*/ 249400 h 15941"/>
                <a:gd name="T8" fmla="*/ 176700 w 17771"/>
                <a:gd name="T9" fmla="*/ 256300 h 15941"/>
                <a:gd name="T10" fmla="*/ 135350 w 17771"/>
                <a:gd name="T11" fmla="*/ 214925 h 15941"/>
                <a:gd name="T12" fmla="*/ 163550 w 17771"/>
                <a:gd name="T13" fmla="*/ 152900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67A6DFF7-360C-4D1D-BEDB-EE95DD76A604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0572AC53-D1F8-4879-93DD-14ACD303E21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BF1C85E6-716F-424E-BD5B-C4C2B01681FF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489719A0-BCB7-4828-AC8B-320BB1BB649A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CDFF8C1E-59D3-402E-91A1-DF3A9C0DF4DC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0704E624-8B38-49B9-B37E-ED8514A40432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292F0723-256A-4FE5-A934-1707536044C6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A67FDD69-56D7-436D-B7C8-CDC1610D73A7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93D7B8DE-F9C9-45A1-8EC7-A89B28FC63C8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117F5C95-B068-49CF-BF1D-CDAC79083B74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C082A432-8748-4F55-8777-747950284234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6100EA02-ECFF-4A01-B67E-D63BE2012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65800 w 2883"/>
                <a:gd name="T1" fmla="*/ 24450 h 2858"/>
                <a:gd name="T2" fmla="*/ 47000 w 2883"/>
                <a:gd name="T3" fmla="*/ 65175 h 2858"/>
                <a:gd name="T4" fmla="*/ 6275 w 2883"/>
                <a:gd name="T5" fmla="*/ 47000 h 2858"/>
                <a:gd name="T6" fmla="*/ 25075 w 2883"/>
                <a:gd name="T7" fmla="*/ 5650 h 2858"/>
                <a:gd name="T8" fmla="*/ 65800 w 2883"/>
                <a:gd name="T9" fmla="*/ 24450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C36CEDAA-A4D8-4651-A5A4-7D5C2B0739E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69D9FEF7-B5F8-4879-A103-499122620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48250 w 6667"/>
                <a:gd name="T1" fmla="*/ 89600 h 6743"/>
                <a:gd name="T2" fmla="*/ 65175 w 6667"/>
                <a:gd name="T3" fmla="*/ 57650 h 6743"/>
                <a:gd name="T4" fmla="*/ 98375 w 6667"/>
                <a:gd name="T5" fmla="*/ 60150 h 6743"/>
                <a:gd name="T6" fmla="*/ 120300 w 6667"/>
                <a:gd name="T7" fmla="*/ 84600 h 6743"/>
                <a:gd name="T8" fmla="*/ 109650 w 6667"/>
                <a:gd name="T9" fmla="*/ 120925 h 6743"/>
                <a:gd name="T10" fmla="*/ 68925 w 6667"/>
                <a:gd name="T11" fmla="*/ 119675 h 6743"/>
                <a:gd name="T12" fmla="*/ 48250 w 6667"/>
                <a:gd name="T13" fmla="*/ 89600 h 6743"/>
                <a:gd name="T14" fmla="*/ 48250 w 6667"/>
                <a:gd name="T15" fmla="*/ 89600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8A23422A-39F7-4AA6-927F-F41A23035DF4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5AA8EA21-993E-418C-B744-B7EBDF31E062}"/>
              </a:ext>
            </a:extLst>
          </p:cNvPr>
          <p:cNvSpPr>
            <a:spLocks/>
          </p:cNvSpPr>
          <p:nvPr userDrawn="1"/>
        </p:nvSpPr>
        <p:spPr bwMode="auto">
          <a:xfrm>
            <a:off x="2055285" y="6264275"/>
            <a:ext cx="165100" cy="109538"/>
          </a:xfrm>
          <a:custGeom>
            <a:avLst/>
            <a:gdLst>
              <a:gd name="T0" fmla="*/ 58547 w 4765"/>
              <a:gd name="T1" fmla="*/ 34 h 3248"/>
              <a:gd name="T2" fmla="*/ 52155 w 4765"/>
              <a:gd name="T3" fmla="*/ 108627 h 3248"/>
              <a:gd name="T4" fmla="*/ 60808 w 4765"/>
              <a:gd name="T5" fmla="*/ 109538 h 3248"/>
              <a:gd name="T6" fmla="*/ 64524 w 4765"/>
              <a:gd name="T7" fmla="*/ 438 h 3248"/>
              <a:gd name="T8" fmla="*/ 58547 w 4765"/>
              <a:gd name="T9" fmla="*/ 34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A7C02BB8-E21D-43E5-9BBE-B53C33E62CA5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 dirty="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62FC364F-9622-450E-88E8-22384BFD197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D809762F-5ACE-4228-9205-6FF188D61275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1672854D-C7E7-4DD8-B619-2CA5E14B0F1F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5765AF85-6BFB-4150-94B7-9626D04F07BF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434D414A-4183-48EF-8F14-914033C0577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95C3512F-5476-47A8-8167-10EA31327D03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33305 w 1022"/>
              <a:gd name="T1" fmla="*/ 46037 h 1"/>
              <a:gd name="T2" fmla="*/ 1240 w 1022"/>
              <a:gd name="T3" fmla="*/ 46037 h 1"/>
              <a:gd name="T4" fmla="*/ 1240 w 1022"/>
              <a:gd name="T5" fmla="*/ 46037 h 1"/>
              <a:gd name="T6" fmla="*/ 1240 w 1022"/>
              <a:gd name="T7" fmla="*/ 46037 h 1"/>
              <a:gd name="T8" fmla="*/ 33305 w 1022"/>
              <a:gd name="T9" fmla="*/ 46037 h 1"/>
              <a:gd name="T10" fmla="*/ 33305 w 1022"/>
              <a:gd name="T11" fmla="*/ 46037 h 1"/>
              <a:gd name="T12" fmla="*/ 33 w 1022"/>
              <a:gd name="T13" fmla="*/ 46037 h 1"/>
              <a:gd name="T14" fmla="*/ 33 w 1022"/>
              <a:gd name="T15" fmla="*/ 46037 h 1"/>
              <a:gd name="T16" fmla="*/ 33 w 1022"/>
              <a:gd name="T17" fmla="*/ 46037 h 1"/>
              <a:gd name="T18" fmla="*/ 33 w 1022"/>
              <a:gd name="T19" fmla="*/ 46037 h 1"/>
              <a:gd name="T20" fmla="*/ 33 w 1022"/>
              <a:gd name="T21" fmla="*/ 46037 h 1"/>
              <a:gd name="T22" fmla="*/ 33 w 1022"/>
              <a:gd name="T23" fmla="*/ 46037 h 1"/>
              <a:gd name="T24" fmla="*/ 33 w 1022"/>
              <a:gd name="T25" fmla="*/ 46037 h 1"/>
              <a:gd name="T26" fmla="*/ 33 w 1022"/>
              <a:gd name="T27" fmla="*/ 46037 h 1"/>
              <a:gd name="T28" fmla="*/ 33 w 1022"/>
              <a:gd name="T29" fmla="*/ 46037 h 1"/>
              <a:gd name="T30" fmla="*/ 33 w 1022"/>
              <a:gd name="T31" fmla="*/ 46037 h 1"/>
              <a:gd name="T32" fmla="*/ 33 w 1022"/>
              <a:gd name="T33" fmla="*/ 46037 h 1"/>
              <a:gd name="T34" fmla="*/ 33 w 1022"/>
              <a:gd name="T35" fmla="*/ 46037 h 1"/>
              <a:gd name="T36" fmla="*/ 33 w 1022"/>
              <a:gd name="T37" fmla="*/ 46037 h 1"/>
              <a:gd name="T38" fmla="*/ 33 w 1022"/>
              <a:gd name="T39" fmla="*/ 46037 h 1"/>
              <a:gd name="T40" fmla="*/ 33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1CC07037-75A2-43A7-953C-265CCC441B83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315EBFDB-EF1D-4B9B-B7C9-AF8999E2B41D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4 h 2193"/>
              <a:gd name="T6" fmla="*/ 303260 w 10322"/>
              <a:gd name="T7" fmla="*/ 70123 h 2193"/>
              <a:gd name="T8" fmla="*/ 17281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443 w 10322"/>
              <a:gd name="T15" fmla="*/ 96838 h 2193"/>
              <a:gd name="T16" fmla="*/ 310662 w 10322"/>
              <a:gd name="T17" fmla="*/ 96838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81BCBC6B-BC78-4D72-9742-B8F2064E31E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4C9AB537-223E-4945-BF03-89A369BF4D9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EA96B58C-4317-4852-82A0-7A9DCA2E9431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02EBED8F-5E8A-4191-826C-406C1DF9AB59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34369415-F979-4D68-A60F-049FB3FBE2B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5F7C9CC6-FD0E-45F9-962F-CFDD441B51A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FCA26A07-3AF4-453A-BCAA-7359919E162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56EF995E-9767-4D72-9060-BB56AD536C3E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33304 w 1022"/>
              <a:gd name="T1" fmla="*/ 44450 h 1"/>
              <a:gd name="T2" fmla="*/ 1240 w 1022"/>
              <a:gd name="T3" fmla="*/ 44450 h 1"/>
              <a:gd name="T4" fmla="*/ 1240 w 1022"/>
              <a:gd name="T5" fmla="*/ 44450 h 1"/>
              <a:gd name="T6" fmla="*/ 1240 w 1022"/>
              <a:gd name="T7" fmla="*/ 44450 h 1"/>
              <a:gd name="T8" fmla="*/ 33304 w 1022"/>
              <a:gd name="T9" fmla="*/ 44450 h 1"/>
              <a:gd name="T10" fmla="*/ 33304 w 1022"/>
              <a:gd name="T11" fmla="*/ 44450 h 1"/>
              <a:gd name="T12" fmla="*/ 33 w 1022"/>
              <a:gd name="T13" fmla="*/ 44450 h 1"/>
              <a:gd name="T14" fmla="*/ 33 w 1022"/>
              <a:gd name="T15" fmla="*/ 44450 h 1"/>
              <a:gd name="T16" fmla="*/ 33 w 1022"/>
              <a:gd name="T17" fmla="*/ 44450 h 1"/>
              <a:gd name="T18" fmla="*/ 33 w 1022"/>
              <a:gd name="T19" fmla="*/ 44450 h 1"/>
              <a:gd name="T20" fmla="*/ 33 w 1022"/>
              <a:gd name="T21" fmla="*/ 44450 h 1"/>
              <a:gd name="T22" fmla="*/ 33 w 1022"/>
              <a:gd name="T23" fmla="*/ 44450 h 1"/>
              <a:gd name="T24" fmla="*/ 33 w 1022"/>
              <a:gd name="T25" fmla="*/ 44450 h 1"/>
              <a:gd name="T26" fmla="*/ 33 w 1022"/>
              <a:gd name="T27" fmla="*/ 44450 h 1"/>
              <a:gd name="T28" fmla="*/ 33 w 1022"/>
              <a:gd name="T29" fmla="*/ 44450 h 1"/>
              <a:gd name="T30" fmla="*/ 33 w 1022"/>
              <a:gd name="T31" fmla="*/ 44450 h 1"/>
              <a:gd name="T32" fmla="*/ 33 w 1022"/>
              <a:gd name="T33" fmla="*/ 44450 h 1"/>
              <a:gd name="T34" fmla="*/ 33 w 1022"/>
              <a:gd name="T35" fmla="*/ 44450 h 1"/>
              <a:gd name="T36" fmla="*/ 33 w 1022"/>
              <a:gd name="T37" fmla="*/ 44450 h 1"/>
              <a:gd name="T38" fmla="*/ 33 w 1022"/>
              <a:gd name="T39" fmla="*/ 44450 h 1"/>
              <a:gd name="T40" fmla="*/ 33 w 1022"/>
              <a:gd name="T41" fmla="*/ 44450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153FDC75-F9DE-4A48-AC47-B3A2A401474C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CBC57063-8344-451F-A794-92AFC062656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AE6A4E3C-3C38-406F-9000-292270F25217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9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0FF2503F-F460-43CF-B410-C30CB122D3A8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11B78A2D-467D-4C71-85B4-9292632FDB9D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99C37A96-5E5F-47C5-932C-4CA3F9EE3455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F12B07C0-05C3-4E84-B358-B4E97A7224A1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88FC89CF-0D2D-4AC6-BA50-2B25B2078314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FD778C0-F11D-444D-BB7A-3ADC9126BB3B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3 w 10360"/>
              <a:gd name="T7" fmla="*/ 111125 h 2534"/>
              <a:gd name="T8" fmla="*/ 338138 w 10360"/>
              <a:gd name="T9" fmla="*/ 56396 h 2534"/>
              <a:gd name="T10" fmla="*/ 312223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3D0799BF-2782-4173-835C-106389B1A4E7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33305 w 1022"/>
              <a:gd name="T1" fmla="*/ 46038 h 1"/>
              <a:gd name="T2" fmla="*/ 1240 w 1022"/>
              <a:gd name="T3" fmla="*/ 46038 h 1"/>
              <a:gd name="T4" fmla="*/ 1240 w 1022"/>
              <a:gd name="T5" fmla="*/ 46038 h 1"/>
              <a:gd name="T6" fmla="*/ 1240 w 1022"/>
              <a:gd name="T7" fmla="*/ 46038 h 1"/>
              <a:gd name="T8" fmla="*/ 33305 w 1022"/>
              <a:gd name="T9" fmla="*/ 46038 h 1"/>
              <a:gd name="T10" fmla="*/ 33305 w 1022"/>
              <a:gd name="T11" fmla="*/ 46038 h 1"/>
              <a:gd name="T12" fmla="*/ 33 w 1022"/>
              <a:gd name="T13" fmla="*/ 46038 h 1"/>
              <a:gd name="T14" fmla="*/ 33 w 1022"/>
              <a:gd name="T15" fmla="*/ 46038 h 1"/>
              <a:gd name="T16" fmla="*/ 33 w 1022"/>
              <a:gd name="T17" fmla="*/ 46038 h 1"/>
              <a:gd name="T18" fmla="*/ 33 w 1022"/>
              <a:gd name="T19" fmla="*/ 46038 h 1"/>
              <a:gd name="T20" fmla="*/ 33 w 1022"/>
              <a:gd name="T21" fmla="*/ 46038 h 1"/>
              <a:gd name="T22" fmla="*/ 33 w 1022"/>
              <a:gd name="T23" fmla="*/ 46038 h 1"/>
              <a:gd name="T24" fmla="*/ 33 w 1022"/>
              <a:gd name="T25" fmla="*/ 46038 h 1"/>
              <a:gd name="T26" fmla="*/ 33 w 1022"/>
              <a:gd name="T27" fmla="*/ 46038 h 1"/>
              <a:gd name="T28" fmla="*/ 33 w 1022"/>
              <a:gd name="T29" fmla="*/ 46038 h 1"/>
              <a:gd name="T30" fmla="*/ 33 w 1022"/>
              <a:gd name="T31" fmla="*/ 46038 h 1"/>
              <a:gd name="T32" fmla="*/ 33 w 1022"/>
              <a:gd name="T33" fmla="*/ 46038 h 1"/>
              <a:gd name="T34" fmla="*/ 33 w 1022"/>
              <a:gd name="T35" fmla="*/ 46038 h 1"/>
              <a:gd name="T36" fmla="*/ 33 w 1022"/>
              <a:gd name="T37" fmla="*/ 46038 h 1"/>
              <a:gd name="T38" fmla="*/ 33 w 1022"/>
              <a:gd name="T39" fmla="*/ 46038 h 1"/>
              <a:gd name="T40" fmla="*/ 33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78E6058E-AB74-423C-A954-9A51DD564CF0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33338 w 1"/>
              <a:gd name="T1" fmla="*/ 0 h 1"/>
              <a:gd name="T2" fmla="*/ 33338 w 1"/>
              <a:gd name="T3" fmla="*/ 0 h 1"/>
              <a:gd name="T4" fmla="*/ 33338 w 1"/>
              <a:gd name="T5" fmla="*/ 0 h 1"/>
              <a:gd name="T6" fmla="*/ 33338 w 1"/>
              <a:gd name="T7" fmla="*/ 0 h 1"/>
              <a:gd name="T8" fmla="*/ 33338 w 1"/>
              <a:gd name="T9" fmla="*/ 0 h 1"/>
              <a:gd name="T10" fmla="*/ 33338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E3BEECA0-4D3A-4F9F-8378-24B72A9BCD26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05850D11-FA35-4CC9-9C33-F4A71E734C69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6CB9FC19-D34E-447A-956E-C7A8BEF4DF72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53323178-EC2C-4F3B-AFBB-2E798455EFB4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9CFF6632-FCB3-4F9D-9787-8CAE9B54AEDA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A6470C01-B00F-442B-A569-144F04CD9E03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4767 h 2193"/>
              <a:gd name="T6" fmla="*/ 303260 w 10322"/>
              <a:gd name="T7" fmla="*/ 68973 h 2193"/>
              <a:gd name="T8" fmla="*/ 17281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443 w 10322"/>
              <a:gd name="T15" fmla="*/ 95250 h 2193"/>
              <a:gd name="T16" fmla="*/ 310662 w 10322"/>
              <a:gd name="T17" fmla="*/ 95250 h 2193"/>
              <a:gd name="T18" fmla="*/ 336550 w 10322"/>
              <a:gd name="T19" fmla="*/ 41045 h 2193"/>
              <a:gd name="T20" fmla="*/ 336550 w 10322"/>
              <a:gd name="T21" fmla="*/ 39394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3D1FE189-0F4D-45BD-AE82-AE38F84A878D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9713 h 4047"/>
              <a:gd name="T4" fmla="*/ 41894 w 2534"/>
              <a:gd name="T5" fmla="*/ 177756 h 4047"/>
              <a:gd name="T6" fmla="*/ 82517 w 2534"/>
              <a:gd name="T7" fmla="*/ 89713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4EB3DD9C-825F-4F4F-8E29-EE830CA7790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5915 w 10360"/>
              <a:gd name="T1" fmla="*/ 44 h 2534"/>
              <a:gd name="T2" fmla="*/ 0 w 10360"/>
              <a:gd name="T3" fmla="*/ 56396 h 2534"/>
              <a:gd name="T4" fmla="*/ 25915 w 10360"/>
              <a:gd name="T5" fmla="*/ 111125 h 2534"/>
              <a:gd name="T6" fmla="*/ 312222 w 10360"/>
              <a:gd name="T7" fmla="*/ 111125 h 2534"/>
              <a:gd name="T8" fmla="*/ 338137 w 10360"/>
              <a:gd name="T9" fmla="*/ 56396 h 2534"/>
              <a:gd name="T10" fmla="*/ 312222 w 10360"/>
              <a:gd name="T11" fmla="*/ 44 h 2534"/>
              <a:gd name="T12" fmla="*/ 25915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5549E738-70A1-4D03-96F7-04DB9303D2C6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D3877A72-2B8D-4732-9333-9D8377AAE39E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33337 w 1"/>
              <a:gd name="T1" fmla="*/ 0 h 1"/>
              <a:gd name="T2" fmla="*/ 33337 w 1"/>
              <a:gd name="T3" fmla="*/ 0 h 1"/>
              <a:gd name="T4" fmla="*/ 33337 w 1"/>
              <a:gd name="T5" fmla="*/ 0 h 1"/>
              <a:gd name="T6" fmla="*/ 33337 w 1"/>
              <a:gd name="T7" fmla="*/ 0 h 1"/>
              <a:gd name="T8" fmla="*/ 33337 w 1"/>
              <a:gd name="T9" fmla="*/ 0 h 1"/>
              <a:gd name="T10" fmla="*/ 33337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3CB379EA-4AB2-4229-B6DE-C3EEB2AE1602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326363 w 10322"/>
              <a:gd name="T1" fmla="*/ 0 h 2193"/>
              <a:gd name="T2" fmla="*/ 326363 w 10322"/>
              <a:gd name="T3" fmla="*/ 0 h 2193"/>
              <a:gd name="T4" fmla="*/ 327597 w 10322"/>
              <a:gd name="T5" fmla="*/ 15014 h 2193"/>
              <a:gd name="T6" fmla="*/ 301830 w 10322"/>
              <a:gd name="T7" fmla="*/ 70123 h 2193"/>
              <a:gd name="T8" fmla="*/ 17199 w 10322"/>
              <a:gd name="T9" fmla="*/ 70123 h 2193"/>
              <a:gd name="T10" fmla="*/ 0 w 10322"/>
              <a:gd name="T11" fmla="*/ 55109 h 2193"/>
              <a:gd name="T12" fmla="*/ 0 w 10322"/>
              <a:gd name="T13" fmla="*/ 55109 h 2193"/>
              <a:gd name="T14" fmla="*/ 23333 w 10322"/>
              <a:gd name="T15" fmla="*/ 96838 h 2193"/>
              <a:gd name="T16" fmla="*/ 309197 w 10322"/>
              <a:gd name="T17" fmla="*/ 96838 h 2193"/>
              <a:gd name="T18" fmla="*/ 334963 w 10322"/>
              <a:gd name="T19" fmla="*/ 41729 h 2193"/>
              <a:gd name="T20" fmla="*/ 334963 w 10322"/>
              <a:gd name="T21" fmla="*/ 40051 h 2193"/>
              <a:gd name="T22" fmla="*/ 326363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B424E092-857A-4941-9A44-EBE9916419C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41894 w 2534"/>
              <a:gd name="T1" fmla="*/ 44 h 4047"/>
              <a:gd name="T2" fmla="*/ 0 w 2534"/>
              <a:gd name="T3" fmla="*/ 88912 h 4047"/>
              <a:gd name="T4" fmla="*/ 41894 w 2534"/>
              <a:gd name="T5" fmla="*/ 176168 h 4047"/>
              <a:gd name="T6" fmla="*/ 82517 w 2534"/>
              <a:gd name="T7" fmla="*/ 88912 h 4047"/>
              <a:gd name="T8" fmla="*/ 41894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0EB05310-E111-4532-982F-3D2D1F213AC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9131557D-44D5-4484-9848-9047D6CCBF7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34891 w 1022"/>
              <a:gd name="T1" fmla="*/ 46038 h 1"/>
              <a:gd name="T2" fmla="*/ 1299 w 1022"/>
              <a:gd name="T3" fmla="*/ 46038 h 1"/>
              <a:gd name="T4" fmla="*/ 1299 w 1022"/>
              <a:gd name="T5" fmla="*/ 46038 h 1"/>
              <a:gd name="T6" fmla="*/ 1299 w 1022"/>
              <a:gd name="T7" fmla="*/ 46038 h 1"/>
              <a:gd name="T8" fmla="*/ 34891 w 1022"/>
              <a:gd name="T9" fmla="*/ 46038 h 1"/>
              <a:gd name="T10" fmla="*/ 34891 w 1022"/>
              <a:gd name="T11" fmla="*/ 46038 h 1"/>
              <a:gd name="T12" fmla="*/ 34 w 1022"/>
              <a:gd name="T13" fmla="*/ 46038 h 1"/>
              <a:gd name="T14" fmla="*/ 34 w 1022"/>
              <a:gd name="T15" fmla="*/ 46038 h 1"/>
              <a:gd name="T16" fmla="*/ 34 w 1022"/>
              <a:gd name="T17" fmla="*/ 46038 h 1"/>
              <a:gd name="T18" fmla="*/ 34 w 1022"/>
              <a:gd name="T19" fmla="*/ 46038 h 1"/>
              <a:gd name="T20" fmla="*/ 34 w 1022"/>
              <a:gd name="T21" fmla="*/ 46038 h 1"/>
              <a:gd name="T22" fmla="*/ 34 w 1022"/>
              <a:gd name="T23" fmla="*/ 46038 h 1"/>
              <a:gd name="T24" fmla="*/ 34 w 1022"/>
              <a:gd name="T25" fmla="*/ 46038 h 1"/>
              <a:gd name="T26" fmla="*/ 34 w 1022"/>
              <a:gd name="T27" fmla="*/ 46038 h 1"/>
              <a:gd name="T28" fmla="*/ 34 w 1022"/>
              <a:gd name="T29" fmla="*/ 46038 h 1"/>
              <a:gd name="T30" fmla="*/ 34 w 1022"/>
              <a:gd name="T31" fmla="*/ 46038 h 1"/>
              <a:gd name="T32" fmla="*/ 34 w 1022"/>
              <a:gd name="T33" fmla="*/ 46038 h 1"/>
              <a:gd name="T34" fmla="*/ 34 w 1022"/>
              <a:gd name="T35" fmla="*/ 46038 h 1"/>
              <a:gd name="T36" fmla="*/ 34 w 1022"/>
              <a:gd name="T37" fmla="*/ 46038 h 1"/>
              <a:gd name="T38" fmla="*/ 34 w 1022"/>
              <a:gd name="T39" fmla="*/ 46038 h 1"/>
              <a:gd name="T40" fmla="*/ 34 w 1022"/>
              <a:gd name="T41" fmla="*/ 46038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9BE4D635-E488-4B0C-AE1C-EB34D4E342D3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E6FE5EA5-3F2C-45AD-9F59-3248C09088C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327910 w 10322"/>
              <a:gd name="T1" fmla="*/ 0 h 2193"/>
              <a:gd name="T2" fmla="*/ 327910 w 10322"/>
              <a:gd name="T3" fmla="*/ 0 h 2193"/>
              <a:gd name="T4" fmla="*/ 329149 w 10322"/>
              <a:gd name="T5" fmla="*/ 15013 h 2193"/>
              <a:gd name="T6" fmla="*/ 303260 w 10322"/>
              <a:gd name="T7" fmla="*/ 70122 h 2193"/>
              <a:gd name="T8" fmla="*/ 17281 w 10322"/>
              <a:gd name="T9" fmla="*/ 70122 h 2193"/>
              <a:gd name="T10" fmla="*/ 0 w 10322"/>
              <a:gd name="T11" fmla="*/ 55108 h 2193"/>
              <a:gd name="T12" fmla="*/ 0 w 10322"/>
              <a:gd name="T13" fmla="*/ 55108 h 2193"/>
              <a:gd name="T14" fmla="*/ 23443 w 10322"/>
              <a:gd name="T15" fmla="*/ 96837 h 2193"/>
              <a:gd name="T16" fmla="*/ 310662 w 10322"/>
              <a:gd name="T17" fmla="*/ 96837 h 2193"/>
              <a:gd name="T18" fmla="*/ 336550 w 10322"/>
              <a:gd name="T19" fmla="*/ 41729 h 2193"/>
              <a:gd name="T20" fmla="*/ 336550 w 10322"/>
              <a:gd name="T21" fmla="*/ 40051 h 2193"/>
              <a:gd name="T22" fmla="*/ 327910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8B768281-CB89-4B1D-85FE-38BE6908BDC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41089 w 2534"/>
              <a:gd name="T1" fmla="*/ 44 h 4047"/>
              <a:gd name="T2" fmla="*/ 0 w 2534"/>
              <a:gd name="T3" fmla="*/ 89713 h 4047"/>
              <a:gd name="T4" fmla="*/ 41089 w 2534"/>
              <a:gd name="T5" fmla="*/ 177756 h 4047"/>
              <a:gd name="T6" fmla="*/ 80931 w 2534"/>
              <a:gd name="T7" fmla="*/ 89713 h 4047"/>
              <a:gd name="T8" fmla="*/ 41089 w 2534"/>
              <a:gd name="T9" fmla="*/ 44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C0EEC5F-D7C3-41DE-B304-809B9D03DCAF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5794 w 10360"/>
              <a:gd name="T1" fmla="*/ 44 h 2534"/>
              <a:gd name="T2" fmla="*/ 0 w 10360"/>
              <a:gd name="T3" fmla="*/ 56396 h 2534"/>
              <a:gd name="T4" fmla="*/ 25794 w 10360"/>
              <a:gd name="T5" fmla="*/ 111125 h 2534"/>
              <a:gd name="T6" fmla="*/ 310756 w 10360"/>
              <a:gd name="T7" fmla="*/ 111125 h 2534"/>
              <a:gd name="T8" fmla="*/ 336550 w 10360"/>
              <a:gd name="T9" fmla="*/ 56396 h 2534"/>
              <a:gd name="T10" fmla="*/ 310756 w 10360"/>
              <a:gd name="T11" fmla="*/ 44 h 2534"/>
              <a:gd name="T12" fmla="*/ 25794 w 10360"/>
              <a:gd name="T13" fmla="*/ 44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1659196D-B0EC-4FC7-93F1-720479864420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34891 w 1022"/>
              <a:gd name="T1" fmla="*/ 46037 h 1"/>
              <a:gd name="T2" fmla="*/ 1299 w 1022"/>
              <a:gd name="T3" fmla="*/ 46037 h 1"/>
              <a:gd name="T4" fmla="*/ 1299 w 1022"/>
              <a:gd name="T5" fmla="*/ 46037 h 1"/>
              <a:gd name="T6" fmla="*/ 1299 w 1022"/>
              <a:gd name="T7" fmla="*/ 46037 h 1"/>
              <a:gd name="T8" fmla="*/ 34891 w 1022"/>
              <a:gd name="T9" fmla="*/ 46037 h 1"/>
              <a:gd name="T10" fmla="*/ 34891 w 1022"/>
              <a:gd name="T11" fmla="*/ 46037 h 1"/>
              <a:gd name="T12" fmla="*/ 34 w 1022"/>
              <a:gd name="T13" fmla="*/ 46037 h 1"/>
              <a:gd name="T14" fmla="*/ 34 w 1022"/>
              <a:gd name="T15" fmla="*/ 46037 h 1"/>
              <a:gd name="T16" fmla="*/ 34 w 1022"/>
              <a:gd name="T17" fmla="*/ 46037 h 1"/>
              <a:gd name="T18" fmla="*/ 34 w 1022"/>
              <a:gd name="T19" fmla="*/ 46037 h 1"/>
              <a:gd name="T20" fmla="*/ 34 w 1022"/>
              <a:gd name="T21" fmla="*/ 46037 h 1"/>
              <a:gd name="T22" fmla="*/ 34 w 1022"/>
              <a:gd name="T23" fmla="*/ 46037 h 1"/>
              <a:gd name="T24" fmla="*/ 34 w 1022"/>
              <a:gd name="T25" fmla="*/ 46037 h 1"/>
              <a:gd name="T26" fmla="*/ 34 w 1022"/>
              <a:gd name="T27" fmla="*/ 46037 h 1"/>
              <a:gd name="T28" fmla="*/ 34 w 1022"/>
              <a:gd name="T29" fmla="*/ 46037 h 1"/>
              <a:gd name="T30" fmla="*/ 34 w 1022"/>
              <a:gd name="T31" fmla="*/ 46037 h 1"/>
              <a:gd name="T32" fmla="*/ 34 w 1022"/>
              <a:gd name="T33" fmla="*/ 46037 h 1"/>
              <a:gd name="T34" fmla="*/ 34 w 1022"/>
              <a:gd name="T35" fmla="*/ 46037 h 1"/>
              <a:gd name="T36" fmla="*/ 34 w 1022"/>
              <a:gd name="T37" fmla="*/ 46037 h 1"/>
              <a:gd name="T38" fmla="*/ 34 w 1022"/>
              <a:gd name="T39" fmla="*/ 46037 h 1"/>
              <a:gd name="T40" fmla="*/ 34 w 1022"/>
              <a:gd name="T41" fmla="*/ 46037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C581E1F3-302A-4090-BB3F-B6C575FB2DE0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34925 w 1"/>
              <a:gd name="T1" fmla="*/ 0 h 1"/>
              <a:gd name="T2" fmla="*/ 34925 w 1"/>
              <a:gd name="T3" fmla="*/ 0 h 1"/>
              <a:gd name="T4" fmla="*/ 34925 w 1"/>
              <a:gd name="T5" fmla="*/ 0 h 1"/>
              <a:gd name="T6" fmla="*/ 34925 w 1"/>
              <a:gd name="T7" fmla="*/ 0 h 1"/>
              <a:gd name="T8" fmla="*/ 34925 w 1"/>
              <a:gd name="T9" fmla="*/ 0 h 1"/>
              <a:gd name="T10" fmla="*/ 34925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09D457C5-0185-48B4-BB1E-A4DCF258A2D6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326362 w 10322"/>
              <a:gd name="T1" fmla="*/ 0 h 2193"/>
              <a:gd name="T2" fmla="*/ 326362 w 10322"/>
              <a:gd name="T3" fmla="*/ 0 h 2193"/>
              <a:gd name="T4" fmla="*/ 327596 w 10322"/>
              <a:gd name="T5" fmla="*/ 14767 h 2193"/>
              <a:gd name="T6" fmla="*/ 301829 w 10322"/>
              <a:gd name="T7" fmla="*/ 68973 h 2193"/>
              <a:gd name="T8" fmla="*/ 17199 w 10322"/>
              <a:gd name="T9" fmla="*/ 68973 h 2193"/>
              <a:gd name="T10" fmla="*/ 0 w 10322"/>
              <a:gd name="T11" fmla="*/ 54205 h 2193"/>
              <a:gd name="T12" fmla="*/ 0 w 10322"/>
              <a:gd name="T13" fmla="*/ 54205 h 2193"/>
              <a:gd name="T14" fmla="*/ 23332 w 10322"/>
              <a:gd name="T15" fmla="*/ 95250 h 2193"/>
              <a:gd name="T16" fmla="*/ 309196 w 10322"/>
              <a:gd name="T17" fmla="*/ 95250 h 2193"/>
              <a:gd name="T18" fmla="*/ 334962 w 10322"/>
              <a:gd name="T19" fmla="*/ 41045 h 2193"/>
              <a:gd name="T20" fmla="*/ 334962 w 10322"/>
              <a:gd name="T21" fmla="*/ 39394 h 2193"/>
              <a:gd name="T22" fmla="*/ 326362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857E3C88-5C21-44A2-B5AF-A7C1CE393FBC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46357BAF-BB36-4D34-A8DC-8E0A07C98A40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438699D4-544C-4CBD-AF5D-53080D795087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A88F96D3-A4E0-4759-B6BF-1F93D9B51BA1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E55C2A19-FAEA-4EB2-9008-E9FBA7C4EC1B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8A69152C-8A18-4BE6-A837-EE5A608F0D06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5D2E0060-F650-4AC8-849D-6BE82A1BD29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F37D6B77-6D8D-4C44-BD34-FDA3ED732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55 w 2437"/>
                <a:gd name="T1" fmla="*/ 55 h 2211"/>
                <a:gd name="T2" fmla="*/ 55 w 2437"/>
                <a:gd name="T3" fmla="*/ 39518 h 2211"/>
                <a:gd name="T4" fmla="*/ 55 w 2437"/>
                <a:gd name="T5" fmla="*/ 70248 h 2211"/>
                <a:gd name="T6" fmla="*/ 55 w 2437"/>
                <a:gd name="T7" fmla="*/ 122202 h 2211"/>
                <a:gd name="T8" fmla="*/ 134638 w 2437"/>
                <a:gd name="T9" fmla="*/ 61460 h 2211"/>
                <a:gd name="T10" fmla="*/ 55 w 2437"/>
                <a:gd name="T11" fmla="*/ 55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417DD27F-9B4C-4F29-A517-4BCE09F15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55 w 1656"/>
                <a:gd name="T1" fmla="*/ 55 h 1431"/>
                <a:gd name="T2" fmla="*/ 55 w 1656"/>
                <a:gd name="T3" fmla="*/ 79036 h 1431"/>
                <a:gd name="T4" fmla="*/ 91472 w 1656"/>
                <a:gd name="T5" fmla="*/ 79036 h 1431"/>
                <a:gd name="T6" fmla="*/ 91472 w 1656"/>
                <a:gd name="T7" fmla="*/ 55 h 1431"/>
                <a:gd name="T8" fmla="*/ 55 w 1656"/>
                <a:gd name="T9" fmla="*/ 55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0C3044F3-1DA7-4745-A71B-1E1033A81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929 w 1669"/>
                <a:gd name="T1" fmla="*/ 1492 h 1457"/>
                <a:gd name="T2" fmla="*/ 2211 w 1669"/>
                <a:gd name="T3" fmla="*/ 8843 h 1457"/>
                <a:gd name="T4" fmla="*/ 16139 w 1669"/>
                <a:gd name="T5" fmla="*/ 10999 h 1457"/>
                <a:gd name="T6" fmla="*/ 38081 w 1669"/>
                <a:gd name="T7" fmla="*/ 40292 h 1457"/>
                <a:gd name="T8" fmla="*/ 32941 w 1669"/>
                <a:gd name="T9" fmla="*/ 47587 h 1457"/>
                <a:gd name="T10" fmla="*/ 21998 w 1669"/>
                <a:gd name="T11" fmla="*/ 62234 h 1457"/>
                <a:gd name="T12" fmla="*/ 14647 w 1669"/>
                <a:gd name="T13" fmla="*/ 65882 h 1457"/>
                <a:gd name="T14" fmla="*/ 4422 w 1669"/>
                <a:gd name="T15" fmla="*/ 71022 h 1457"/>
                <a:gd name="T16" fmla="*/ 6632 w 1669"/>
                <a:gd name="T17" fmla="*/ 74669 h 1457"/>
                <a:gd name="T18" fmla="*/ 30730 w 1669"/>
                <a:gd name="T19" fmla="*/ 75388 h 1457"/>
                <a:gd name="T20" fmla="*/ 37307 w 1669"/>
                <a:gd name="T21" fmla="*/ 76106 h 1457"/>
                <a:gd name="T22" fmla="*/ 44658 w 1669"/>
                <a:gd name="T23" fmla="*/ 71740 h 1457"/>
                <a:gd name="T24" fmla="*/ 36589 w 1669"/>
                <a:gd name="T25" fmla="*/ 67319 h 1457"/>
                <a:gd name="T26" fmla="*/ 32941 w 1669"/>
                <a:gd name="T27" fmla="*/ 65163 h 1457"/>
                <a:gd name="T28" fmla="*/ 36589 w 1669"/>
                <a:gd name="T29" fmla="*/ 60023 h 1457"/>
                <a:gd name="T30" fmla="*/ 44658 w 1669"/>
                <a:gd name="T31" fmla="*/ 49024 h 1457"/>
                <a:gd name="T32" fmla="*/ 53446 w 1669"/>
                <a:gd name="T33" fmla="*/ 61460 h 1457"/>
                <a:gd name="T34" fmla="*/ 57813 w 1669"/>
                <a:gd name="T35" fmla="*/ 68811 h 1457"/>
                <a:gd name="T36" fmla="*/ 54883 w 1669"/>
                <a:gd name="T37" fmla="*/ 71022 h 1457"/>
                <a:gd name="T38" fmla="*/ 51954 w 1669"/>
                <a:gd name="T39" fmla="*/ 75388 h 1457"/>
                <a:gd name="T40" fmla="*/ 60023 w 1669"/>
                <a:gd name="T41" fmla="*/ 80528 h 1457"/>
                <a:gd name="T42" fmla="*/ 89980 w 1669"/>
                <a:gd name="T43" fmla="*/ 79754 h 1457"/>
                <a:gd name="T44" fmla="*/ 89980 w 1669"/>
                <a:gd name="T45" fmla="*/ 73177 h 1457"/>
                <a:gd name="T46" fmla="*/ 80473 w 1669"/>
                <a:gd name="T47" fmla="*/ 71740 h 1457"/>
                <a:gd name="T48" fmla="*/ 73178 w 1669"/>
                <a:gd name="T49" fmla="*/ 68811 h 1457"/>
                <a:gd name="T50" fmla="*/ 62179 w 1669"/>
                <a:gd name="T51" fmla="*/ 55657 h 1457"/>
                <a:gd name="T52" fmla="*/ 57813 w 1669"/>
                <a:gd name="T53" fmla="*/ 30785 h 1457"/>
                <a:gd name="T54" fmla="*/ 70248 w 1669"/>
                <a:gd name="T55" fmla="*/ 16857 h 1457"/>
                <a:gd name="T56" fmla="*/ 87824 w 1669"/>
                <a:gd name="T57" fmla="*/ 15420 h 1457"/>
                <a:gd name="T58" fmla="*/ 91472 w 1669"/>
                <a:gd name="T59" fmla="*/ 11717 h 1457"/>
                <a:gd name="T60" fmla="*/ 56376 w 1669"/>
                <a:gd name="T61" fmla="*/ 6632 h 1457"/>
                <a:gd name="T62" fmla="*/ 49025 w 1669"/>
                <a:gd name="T63" fmla="*/ 11717 h 1457"/>
                <a:gd name="T64" fmla="*/ 52673 w 1669"/>
                <a:gd name="T65" fmla="*/ 15420 h 1457"/>
                <a:gd name="T66" fmla="*/ 51954 w 1669"/>
                <a:gd name="T67" fmla="*/ 19787 h 1457"/>
                <a:gd name="T68" fmla="*/ 44658 w 1669"/>
                <a:gd name="T69" fmla="*/ 31504 h 1457"/>
                <a:gd name="T70" fmla="*/ 35152 w 1669"/>
                <a:gd name="T71" fmla="*/ 18350 h 1457"/>
                <a:gd name="T72" fmla="*/ 31504 w 1669"/>
                <a:gd name="T73" fmla="*/ 11717 h 1457"/>
                <a:gd name="T74" fmla="*/ 36589 w 1669"/>
                <a:gd name="T75" fmla="*/ 10280 h 1457"/>
                <a:gd name="T76" fmla="*/ 42448 w 1669"/>
                <a:gd name="T77" fmla="*/ 5914 h 1457"/>
                <a:gd name="T78" fmla="*/ 41011 w 1669"/>
                <a:gd name="T79" fmla="*/ 2211 h 1457"/>
                <a:gd name="T80" fmla="*/ 32941 w 1669"/>
                <a:gd name="T81" fmla="*/ 55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BA5BAE0C-0484-4BD6-B7F5-5D565D4E7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36589 w 1814"/>
                <a:gd name="T1" fmla="*/ 8843 h 1536"/>
                <a:gd name="T2" fmla="*/ 36589 w 1814"/>
                <a:gd name="T3" fmla="*/ 21279 h 1536"/>
                <a:gd name="T4" fmla="*/ 49025 w 1814"/>
                <a:gd name="T5" fmla="*/ 39518 h 1536"/>
                <a:gd name="T6" fmla="*/ 60742 w 1814"/>
                <a:gd name="T7" fmla="*/ 18350 h 1536"/>
                <a:gd name="T8" fmla="*/ 54883 w 1814"/>
                <a:gd name="T9" fmla="*/ 11717 h 1536"/>
                <a:gd name="T10" fmla="*/ 73178 w 1814"/>
                <a:gd name="T11" fmla="*/ 14647 h 1536"/>
                <a:gd name="T12" fmla="*/ 51954 w 1814"/>
                <a:gd name="T13" fmla="*/ 39518 h 1536"/>
                <a:gd name="T14" fmla="*/ 63616 w 1814"/>
                <a:gd name="T15" fmla="*/ 60742 h 1536"/>
                <a:gd name="T16" fmla="*/ 78981 w 1814"/>
                <a:gd name="T17" fmla="*/ 76107 h 1536"/>
                <a:gd name="T18" fmla="*/ 60742 w 1814"/>
                <a:gd name="T19" fmla="*/ 79036 h 1536"/>
                <a:gd name="T20" fmla="*/ 63616 w 1814"/>
                <a:gd name="T21" fmla="*/ 69530 h 1536"/>
                <a:gd name="T22" fmla="*/ 54883 w 1814"/>
                <a:gd name="T23" fmla="*/ 54883 h 1536"/>
                <a:gd name="T24" fmla="*/ 45377 w 1814"/>
                <a:gd name="T25" fmla="*/ 48306 h 1536"/>
                <a:gd name="T26" fmla="*/ 36589 w 1814"/>
                <a:gd name="T27" fmla="*/ 63671 h 1536"/>
                <a:gd name="T28" fmla="*/ 39518 w 1814"/>
                <a:gd name="T29" fmla="*/ 73178 h 1536"/>
                <a:gd name="T30" fmla="*/ 36589 w 1814"/>
                <a:gd name="T31" fmla="*/ 76107 h 1536"/>
                <a:gd name="T32" fmla="*/ 18294 w 1814"/>
                <a:gd name="T33" fmla="*/ 69530 h 1536"/>
                <a:gd name="T34" fmla="*/ 33660 w 1814"/>
                <a:gd name="T35" fmla="*/ 57813 h 1536"/>
                <a:gd name="T36" fmla="*/ 42447 w 1814"/>
                <a:gd name="T37" fmla="*/ 45377 h 1536"/>
                <a:gd name="T38" fmla="*/ 21224 w 1814"/>
                <a:gd name="T39" fmla="*/ 8843 h 1536"/>
                <a:gd name="T40" fmla="*/ 42447 w 1814"/>
                <a:gd name="T41" fmla="*/ 5914 h 1536"/>
                <a:gd name="T42" fmla="*/ 2929 w 1814"/>
                <a:gd name="T43" fmla="*/ 14647 h 1536"/>
                <a:gd name="T44" fmla="*/ 36589 w 1814"/>
                <a:gd name="T45" fmla="*/ 42448 h 1536"/>
                <a:gd name="T46" fmla="*/ 30730 w 1814"/>
                <a:gd name="T47" fmla="*/ 51235 h 1536"/>
                <a:gd name="T48" fmla="*/ 18294 w 1814"/>
                <a:gd name="T49" fmla="*/ 63671 h 1536"/>
                <a:gd name="T50" fmla="*/ 5859 w 1814"/>
                <a:gd name="T51" fmla="*/ 79036 h 1536"/>
                <a:gd name="T52" fmla="*/ 39518 w 1814"/>
                <a:gd name="T53" fmla="*/ 81966 h 1536"/>
                <a:gd name="T54" fmla="*/ 49025 w 1814"/>
                <a:gd name="T55" fmla="*/ 69530 h 1536"/>
                <a:gd name="T56" fmla="*/ 45377 w 1814"/>
                <a:gd name="T57" fmla="*/ 60742 h 1536"/>
                <a:gd name="T58" fmla="*/ 54883 w 1814"/>
                <a:gd name="T59" fmla="*/ 63671 h 1536"/>
                <a:gd name="T60" fmla="*/ 51954 w 1814"/>
                <a:gd name="T61" fmla="*/ 79036 h 1536"/>
                <a:gd name="T62" fmla="*/ 94346 w 1814"/>
                <a:gd name="T63" fmla="*/ 84895 h 1536"/>
                <a:gd name="T64" fmla="*/ 88487 w 1814"/>
                <a:gd name="T65" fmla="*/ 69530 h 1536"/>
                <a:gd name="T66" fmla="*/ 67319 w 1814"/>
                <a:gd name="T67" fmla="*/ 54883 h 1536"/>
                <a:gd name="T68" fmla="*/ 70248 w 1814"/>
                <a:gd name="T69" fmla="*/ 27082 h 1536"/>
                <a:gd name="T70" fmla="*/ 94346 w 1814"/>
                <a:gd name="T71" fmla="*/ 18350 h 1536"/>
                <a:gd name="T72" fmla="*/ 97275 w 1814"/>
                <a:gd name="T73" fmla="*/ 8843 h 1536"/>
                <a:gd name="T74" fmla="*/ 49025 w 1814"/>
                <a:gd name="T75" fmla="*/ 14647 h 1536"/>
                <a:gd name="T76" fmla="*/ 49025 w 1814"/>
                <a:gd name="T77" fmla="*/ 24153 h 1536"/>
                <a:gd name="T78" fmla="*/ 42447 w 1814"/>
                <a:gd name="T79" fmla="*/ 18350 h 1536"/>
                <a:gd name="T80" fmla="*/ 49025 w 1814"/>
                <a:gd name="T81" fmla="*/ 8843 h 1536"/>
                <a:gd name="T82" fmla="*/ 45377 w 1814"/>
                <a:gd name="T83" fmla="*/ 2985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C17C2C8A-EC39-447F-A951-C2D482EE5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950700 w 22395"/>
                <a:gd name="T1" fmla="*/ 477422 h 21477"/>
                <a:gd name="T2" fmla="*/ 994142 w 22395"/>
                <a:gd name="T3" fmla="*/ 516222 h 21477"/>
                <a:gd name="T4" fmla="*/ 1012436 w 22395"/>
                <a:gd name="T5" fmla="*/ 921462 h 21477"/>
                <a:gd name="T6" fmla="*/ 954679 w 22395"/>
                <a:gd name="T7" fmla="*/ 979274 h 21477"/>
                <a:gd name="T8" fmla="*/ 542807 w 22395"/>
                <a:gd name="T9" fmla="*/ 973415 h 21477"/>
                <a:gd name="T10" fmla="*/ 515725 w 22395"/>
                <a:gd name="T11" fmla="*/ 909026 h 21477"/>
                <a:gd name="T12" fmla="*/ 923949 w 22395"/>
                <a:gd name="T13" fmla="*/ 488421 h 21477"/>
                <a:gd name="T14" fmla="*/ 950700 w 22395"/>
                <a:gd name="T15" fmla="*/ 477422 h 21477"/>
                <a:gd name="T16" fmla="*/ 1112309 w 22395"/>
                <a:gd name="T17" fmla="*/ 55 h 21477"/>
                <a:gd name="T18" fmla="*/ 1046096 w 22395"/>
                <a:gd name="T19" fmla="*/ 28298 h 21477"/>
                <a:gd name="T20" fmla="*/ 54883 w 22395"/>
                <a:gd name="T21" fmla="*/ 1034157 h 21477"/>
                <a:gd name="T22" fmla="*/ 125131 w 22395"/>
                <a:gd name="T23" fmla="*/ 1187034 h 21477"/>
                <a:gd name="T24" fmla="*/ 1122147 w 22395"/>
                <a:gd name="T25" fmla="*/ 1187034 h 21477"/>
                <a:gd name="T26" fmla="*/ 1237772 w 22395"/>
                <a:gd name="T27" fmla="*/ 1073620 h 21477"/>
                <a:gd name="T28" fmla="*/ 1204113 w 22395"/>
                <a:gd name="T29" fmla="*/ 86111 h 21477"/>
                <a:gd name="T30" fmla="*/ 1112309 w 22395"/>
                <a:gd name="T31" fmla="*/ 55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01E3B677-6042-4865-AC94-E1D713638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1021223 w 18583"/>
                <a:gd name="T1" fmla="*/ 0 h 18937"/>
                <a:gd name="T2" fmla="*/ 1000000 w 18583"/>
                <a:gd name="T3" fmla="*/ 18294 h 18937"/>
                <a:gd name="T4" fmla="*/ 8788 w 18583"/>
                <a:gd name="T5" fmla="*/ 1024153 h 18937"/>
                <a:gd name="T6" fmla="*/ 0 w 18583"/>
                <a:gd name="T7" fmla="*/ 1036589 h 18937"/>
                <a:gd name="T8" fmla="*/ 0 w 18583"/>
                <a:gd name="T9" fmla="*/ 1039518 h 18937"/>
                <a:gd name="T10" fmla="*/ 16194 w 18583"/>
                <a:gd name="T11" fmla="*/ 1046648 h 18937"/>
                <a:gd name="T12" fmla="*/ 30730 w 18583"/>
                <a:gd name="T13" fmla="*/ 1039518 h 18937"/>
                <a:gd name="T14" fmla="*/ 1021223 w 18583"/>
                <a:gd name="T15" fmla="*/ 30730 h 18937"/>
                <a:gd name="T16" fmla="*/ 1021223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BDADA783-323E-4591-97CE-87DE0D2BA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55 h 1219"/>
                <a:gd name="T2" fmla="*/ 0 w 1377"/>
                <a:gd name="T3" fmla="*/ 8843 h 1219"/>
                <a:gd name="T4" fmla="*/ 67319 w 1377"/>
                <a:gd name="T5" fmla="*/ 67374 h 1219"/>
                <a:gd name="T6" fmla="*/ 73178 w 1377"/>
                <a:gd name="T7" fmla="*/ 67374 h 1219"/>
                <a:gd name="T8" fmla="*/ 73178 w 1377"/>
                <a:gd name="T9" fmla="*/ 57868 h 1219"/>
                <a:gd name="T10" fmla="*/ 9506 w 1377"/>
                <a:gd name="T11" fmla="*/ 55 h 1219"/>
                <a:gd name="T12" fmla="*/ 0 w 1377"/>
                <a:gd name="T13" fmla="*/ 55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C2587CE6-69F8-40AC-BDC6-9729092A7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4753 w 1377"/>
                <a:gd name="T1" fmla="*/ 55 h 1259"/>
                <a:gd name="T2" fmla="*/ 2929 w 1377"/>
                <a:gd name="T3" fmla="*/ 2266 h 1259"/>
                <a:gd name="T4" fmla="*/ 2929 w 1377"/>
                <a:gd name="T5" fmla="*/ 8843 h 1259"/>
                <a:gd name="T6" fmla="*/ 66601 w 1377"/>
                <a:gd name="T7" fmla="*/ 69530 h 1259"/>
                <a:gd name="T8" fmla="*/ 76107 w 1377"/>
                <a:gd name="T9" fmla="*/ 69530 h 1259"/>
                <a:gd name="T10" fmla="*/ 73178 w 1377"/>
                <a:gd name="T11" fmla="*/ 60797 h 1259"/>
                <a:gd name="T12" fmla="*/ 8788 w 1377"/>
                <a:gd name="T13" fmla="*/ 2266 h 1259"/>
                <a:gd name="T14" fmla="*/ 4753 w 1377"/>
                <a:gd name="T15" fmla="*/ 55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3B752958-2223-4215-8321-4105FDDD4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929 w 993"/>
                <a:gd name="T1" fmla="*/ 55 h 888"/>
                <a:gd name="T2" fmla="*/ 2929 w 993"/>
                <a:gd name="T3" fmla="*/ 6632 h 888"/>
                <a:gd name="T4" fmla="*/ 48306 w 993"/>
                <a:gd name="T5" fmla="*/ 49025 h 888"/>
                <a:gd name="T6" fmla="*/ 54883 w 993"/>
                <a:gd name="T7" fmla="*/ 49025 h 888"/>
                <a:gd name="T8" fmla="*/ 54883 w 993"/>
                <a:gd name="T9" fmla="*/ 43166 h 888"/>
                <a:gd name="T10" fmla="*/ 5859 w 993"/>
                <a:gd name="T11" fmla="*/ 55 h 888"/>
                <a:gd name="T12" fmla="*/ 2929 w 993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7278062B-5475-44F4-B2E0-BD65B64FA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4035 w 994"/>
                <a:gd name="T1" fmla="*/ 55 h 911"/>
                <a:gd name="T2" fmla="*/ 55 w 994"/>
                <a:gd name="T3" fmla="*/ 2764 h 911"/>
                <a:gd name="T4" fmla="*/ 55 w 994"/>
                <a:gd name="T5" fmla="*/ 5693 h 911"/>
                <a:gd name="T6" fmla="*/ 48306 w 994"/>
                <a:gd name="T7" fmla="*/ 48140 h 911"/>
                <a:gd name="T8" fmla="*/ 51345 w 994"/>
                <a:gd name="T9" fmla="*/ 50351 h 911"/>
                <a:gd name="T10" fmla="*/ 54883 w 994"/>
                <a:gd name="T11" fmla="*/ 48140 h 911"/>
                <a:gd name="T12" fmla="*/ 54883 w 994"/>
                <a:gd name="T13" fmla="*/ 45211 h 911"/>
                <a:gd name="T14" fmla="*/ 5914 w 994"/>
                <a:gd name="T15" fmla="*/ 2764 h 911"/>
                <a:gd name="T16" fmla="*/ 4035 w 994"/>
                <a:gd name="T17" fmla="*/ 55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45BE1397-9935-419B-9E59-2EBD34515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1953 w 994"/>
                <a:gd name="T7" fmla="*/ 48306 h 874"/>
                <a:gd name="T8" fmla="*/ 51953 w 994"/>
                <a:gd name="T9" fmla="*/ 42447 h 874"/>
                <a:gd name="T10" fmla="*/ 6632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EE8565EB-B2EB-46B0-8203-809B2A20D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3648 w 993"/>
                <a:gd name="T1" fmla="*/ 55 h 875"/>
                <a:gd name="T2" fmla="*/ 3648 w 993"/>
                <a:gd name="T3" fmla="*/ 5859 h 875"/>
                <a:gd name="T4" fmla="*/ 49024 w 993"/>
                <a:gd name="T5" fmla="*/ 48306 h 875"/>
                <a:gd name="T6" fmla="*/ 54883 w 993"/>
                <a:gd name="T7" fmla="*/ 48306 h 875"/>
                <a:gd name="T8" fmla="*/ 54883 w 993"/>
                <a:gd name="T9" fmla="*/ 42447 h 875"/>
                <a:gd name="T10" fmla="*/ 6577 w 993"/>
                <a:gd name="T11" fmla="*/ 55 h 875"/>
                <a:gd name="T12" fmla="*/ 3648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C3874592-077E-4EEE-B521-5DC1793E9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4808 w 994"/>
                <a:gd name="T1" fmla="*/ 55 h 914"/>
                <a:gd name="T2" fmla="*/ 2985 w 994"/>
                <a:gd name="T3" fmla="*/ 2211 h 914"/>
                <a:gd name="T4" fmla="*/ 2985 w 994"/>
                <a:gd name="T5" fmla="*/ 5140 h 914"/>
                <a:gd name="T6" fmla="*/ 49024 w 994"/>
                <a:gd name="T7" fmla="*/ 48306 h 914"/>
                <a:gd name="T8" fmla="*/ 51953 w 994"/>
                <a:gd name="T9" fmla="*/ 50517 h 914"/>
                <a:gd name="T10" fmla="*/ 54883 w 994"/>
                <a:gd name="T11" fmla="*/ 48306 h 914"/>
                <a:gd name="T12" fmla="*/ 54883 w 994"/>
                <a:gd name="T13" fmla="*/ 44658 h 914"/>
                <a:gd name="T14" fmla="*/ 6632 w 994"/>
                <a:gd name="T15" fmla="*/ 2211 h 914"/>
                <a:gd name="T16" fmla="*/ 4808 w 994"/>
                <a:gd name="T17" fmla="*/ 55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B89E2BB3-2C19-4458-B63B-1D092D348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55 w 994"/>
                <a:gd name="T1" fmla="*/ 55 h 888"/>
                <a:gd name="T2" fmla="*/ 55 w 994"/>
                <a:gd name="T3" fmla="*/ 6632 h 888"/>
                <a:gd name="T4" fmla="*/ 49079 w 994"/>
                <a:gd name="T5" fmla="*/ 49080 h 888"/>
                <a:gd name="T6" fmla="*/ 54938 w 994"/>
                <a:gd name="T7" fmla="*/ 49080 h 888"/>
                <a:gd name="T8" fmla="*/ 52009 w 994"/>
                <a:gd name="T9" fmla="*/ 43221 h 888"/>
                <a:gd name="T10" fmla="*/ 5914 w 994"/>
                <a:gd name="T11" fmla="*/ 55 h 888"/>
                <a:gd name="T12" fmla="*/ 55 w 994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0A162740-EDA7-4298-B240-9B066E363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929 w 1047"/>
                <a:gd name="T1" fmla="*/ 0 h 888"/>
                <a:gd name="T2" fmla="*/ 2929 w 1047"/>
                <a:gd name="T3" fmla="*/ 6577 h 888"/>
                <a:gd name="T4" fmla="*/ 51954 w 1047"/>
                <a:gd name="T5" fmla="*/ 49025 h 888"/>
                <a:gd name="T6" fmla="*/ 54883 w 1047"/>
                <a:gd name="T7" fmla="*/ 49025 h 888"/>
                <a:gd name="T8" fmla="*/ 54883 w 1047"/>
                <a:gd name="T9" fmla="*/ 43166 h 888"/>
                <a:gd name="T10" fmla="*/ 9562 w 1047"/>
                <a:gd name="T11" fmla="*/ 0 h 888"/>
                <a:gd name="T12" fmla="*/ 2929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C0944817-1135-4B34-B7AE-592436CDD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4422 w 994"/>
                <a:gd name="T1" fmla="*/ 55 h 911"/>
                <a:gd name="T2" fmla="*/ 2985 w 994"/>
                <a:gd name="T3" fmla="*/ 2764 h 911"/>
                <a:gd name="T4" fmla="*/ 2985 w 994"/>
                <a:gd name="T5" fmla="*/ 5693 h 911"/>
                <a:gd name="T6" fmla="*/ 49079 w 994"/>
                <a:gd name="T7" fmla="*/ 48140 h 911"/>
                <a:gd name="T8" fmla="*/ 53059 w 994"/>
                <a:gd name="T9" fmla="*/ 50296 h 911"/>
                <a:gd name="T10" fmla="*/ 54883 w 994"/>
                <a:gd name="T11" fmla="*/ 48140 h 911"/>
                <a:gd name="T12" fmla="*/ 54883 w 994"/>
                <a:gd name="T13" fmla="*/ 45211 h 911"/>
                <a:gd name="T14" fmla="*/ 5914 w 994"/>
                <a:gd name="T15" fmla="*/ 2764 h 911"/>
                <a:gd name="T16" fmla="*/ 4422 w 994"/>
                <a:gd name="T17" fmla="*/ 55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9006EF39-64F2-4821-915E-5898F97A4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55 h 875"/>
                <a:gd name="T2" fmla="*/ 2929 w 993"/>
                <a:gd name="T3" fmla="*/ 5914 h 875"/>
                <a:gd name="T4" fmla="*/ 48306 w 993"/>
                <a:gd name="T5" fmla="*/ 48306 h 875"/>
                <a:gd name="T6" fmla="*/ 54883 w 993"/>
                <a:gd name="T7" fmla="*/ 48306 h 875"/>
                <a:gd name="T8" fmla="*/ 54883 w 993"/>
                <a:gd name="T9" fmla="*/ 42502 h 875"/>
                <a:gd name="T10" fmla="*/ 5859 w 993"/>
                <a:gd name="T11" fmla="*/ 55 h 875"/>
                <a:gd name="T12" fmla="*/ 0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AA704856-AFED-4ADD-8C93-5D21393AB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1953 w 994"/>
                <a:gd name="T7" fmla="*/ 48306 h 874"/>
                <a:gd name="T8" fmla="*/ 51953 w 994"/>
                <a:gd name="T9" fmla="*/ 42447 h 874"/>
                <a:gd name="T10" fmla="*/ 5859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AEEB2783-326A-4D35-9FCA-F4A2FD26B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4809 w 1047"/>
                <a:gd name="T1" fmla="*/ 0 h 914"/>
                <a:gd name="T2" fmla="*/ 2985 w 1047"/>
                <a:gd name="T3" fmla="*/ 2211 h 914"/>
                <a:gd name="T4" fmla="*/ 2985 w 1047"/>
                <a:gd name="T5" fmla="*/ 5140 h 914"/>
                <a:gd name="T6" fmla="*/ 48306 w 1047"/>
                <a:gd name="T7" fmla="*/ 48306 h 914"/>
                <a:gd name="T8" fmla="*/ 52728 w 1047"/>
                <a:gd name="T9" fmla="*/ 50462 h 914"/>
                <a:gd name="T10" fmla="*/ 54939 w 1047"/>
                <a:gd name="T11" fmla="*/ 48306 h 914"/>
                <a:gd name="T12" fmla="*/ 54939 w 1047"/>
                <a:gd name="T13" fmla="*/ 44658 h 914"/>
                <a:gd name="T14" fmla="*/ 8843 w 1047"/>
                <a:gd name="T15" fmla="*/ 2211 h 914"/>
                <a:gd name="T16" fmla="*/ 4809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AF2BAAFC-A11F-4765-9911-E096F5EDE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3648 w 993"/>
                <a:gd name="T1" fmla="*/ 55 h 888"/>
                <a:gd name="T2" fmla="*/ 3648 w 993"/>
                <a:gd name="T3" fmla="*/ 6632 h 888"/>
                <a:gd name="T4" fmla="*/ 49024 w 993"/>
                <a:gd name="T5" fmla="*/ 49025 h 888"/>
                <a:gd name="T6" fmla="*/ 54883 w 993"/>
                <a:gd name="T7" fmla="*/ 49025 h 888"/>
                <a:gd name="T8" fmla="*/ 54883 w 993"/>
                <a:gd name="T9" fmla="*/ 43221 h 888"/>
                <a:gd name="T10" fmla="*/ 6577 w 993"/>
                <a:gd name="T11" fmla="*/ 55 h 888"/>
                <a:gd name="T12" fmla="*/ 3648 w 993"/>
                <a:gd name="T13" fmla="*/ 55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EA49A5A7-3C6F-48E9-ADE5-75F9B71F3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55 w 994"/>
                <a:gd name="T1" fmla="*/ 0 h 887"/>
                <a:gd name="T2" fmla="*/ 55 w 994"/>
                <a:gd name="T3" fmla="*/ 6577 h 887"/>
                <a:gd name="T4" fmla="*/ 48306 w 994"/>
                <a:gd name="T5" fmla="*/ 49024 h 887"/>
                <a:gd name="T6" fmla="*/ 54883 w 994"/>
                <a:gd name="T7" fmla="*/ 49024 h 887"/>
                <a:gd name="T8" fmla="*/ 51235 w 994"/>
                <a:gd name="T9" fmla="*/ 43165 h 887"/>
                <a:gd name="T10" fmla="*/ 5914 w 994"/>
                <a:gd name="T11" fmla="*/ 0 h 887"/>
                <a:gd name="T12" fmla="*/ 55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8E3BBA13-D517-4ED0-9105-117E47CBA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266 w 994"/>
                <a:gd name="T1" fmla="*/ 0 h 911"/>
                <a:gd name="T2" fmla="*/ 55 w 994"/>
                <a:gd name="T3" fmla="*/ 2764 h 911"/>
                <a:gd name="T4" fmla="*/ 55 w 994"/>
                <a:gd name="T5" fmla="*/ 5693 h 911"/>
                <a:gd name="T6" fmla="*/ 49079 w 994"/>
                <a:gd name="T7" fmla="*/ 48140 h 911"/>
                <a:gd name="T8" fmla="*/ 50516 w 994"/>
                <a:gd name="T9" fmla="*/ 50296 h 911"/>
                <a:gd name="T10" fmla="*/ 52009 w 994"/>
                <a:gd name="T11" fmla="*/ 48140 h 911"/>
                <a:gd name="T12" fmla="*/ 52009 w 994"/>
                <a:gd name="T13" fmla="*/ 45211 h 911"/>
                <a:gd name="T14" fmla="*/ 6632 w 994"/>
                <a:gd name="T15" fmla="*/ 2764 h 911"/>
                <a:gd name="T16" fmla="*/ 226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659B0C4B-75D8-4E99-A949-06A73B69D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929 w 993"/>
                <a:gd name="T1" fmla="*/ 55 h 875"/>
                <a:gd name="T2" fmla="*/ 2929 w 993"/>
                <a:gd name="T3" fmla="*/ 5914 h 875"/>
                <a:gd name="T4" fmla="*/ 49024 w 993"/>
                <a:gd name="T5" fmla="*/ 48306 h 875"/>
                <a:gd name="T6" fmla="*/ 54883 w 993"/>
                <a:gd name="T7" fmla="*/ 48306 h 875"/>
                <a:gd name="T8" fmla="*/ 54883 w 993"/>
                <a:gd name="T9" fmla="*/ 42447 h 875"/>
                <a:gd name="T10" fmla="*/ 5859 w 993"/>
                <a:gd name="T11" fmla="*/ 55 h 875"/>
                <a:gd name="T12" fmla="*/ 2929 w 993"/>
                <a:gd name="T13" fmla="*/ 55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BFA85B9E-D5B9-4CA5-B24C-C6661BE6D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55 w 994"/>
                <a:gd name="T1" fmla="*/ 0 h 874"/>
                <a:gd name="T2" fmla="*/ 55 w 994"/>
                <a:gd name="T3" fmla="*/ 5859 h 874"/>
                <a:gd name="T4" fmla="*/ 49024 w 994"/>
                <a:gd name="T5" fmla="*/ 48306 h 874"/>
                <a:gd name="T6" fmla="*/ 54883 w 994"/>
                <a:gd name="T7" fmla="*/ 48306 h 874"/>
                <a:gd name="T8" fmla="*/ 54883 w 994"/>
                <a:gd name="T9" fmla="*/ 42447 h 874"/>
                <a:gd name="T10" fmla="*/ 6632 w 994"/>
                <a:gd name="T11" fmla="*/ 0 h 874"/>
                <a:gd name="T12" fmla="*/ 55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E9A8E2B3-9FB1-4D68-AE49-48F6B9A0C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929 w 993"/>
                <a:gd name="T1" fmla="*/ 55 h 928"/>
                <a:gd name="T2" fmla="*/ 0 w 993"/>
                <a:gd name="T3" fmla="*/ 2266 h 928"/>
                <a:gd name="T4" fmla="*/ 0 w 993"/>
                <a:gd name="T5" fmla="*/ 5195 h 928"/>
                <a:gd name="T6" fmla="*/ 49024 w 993"/>
                <a:gd name="T7" fmla="*/ 48306 h 928"/>
                <a:gd name="T8" fmla="*/ 51954 w 993"/>
                <a:gd name="T9" fmla="*/ 51236 h 928"/>
                <a:gd name="T10" fmla="*/ 51954 w 993"/>
                <a:gd name="T11" fmla="*/ 44659 h 928"/>
                <a:gd name="T12" fmla="*/ 5859 w 993"/>
                <a:gd name="T13" fmla="*/ 2266 h 928"/>
                <a:gd name="T14" fmla="*/ 2929 w 993"/>
                <a:gd name="T15" fmla="*/ 55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B2BAE703-B14A-4DBA-9692-AD0AA4EB7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4422 w 1377"/>
                <a:gd name="T1" fmla="*/ 55 h 1242"/>
                <a:gd name="T2" fmla="*/ 0 w 1377"/>
                <a:gd name="T3" fmla="*/ 2266 h 1242"/>
                <a:gd name="T4" fmla="*/ 0 w 1377"/>
                <a:gd name="T5" fmla="*/ 8125 h 1242"/>
                <a:gd name="T6" fmla="*/ 66601 w 1377"/>
                <a:gd name="T7" fmla="*/ 65882 h 1242"/>
                <a:gd name="T8" fmla="*/ 68480 w 1377"/>
                <a:gd name="T9" fmla="*/ 68645 h 1242"/>
                <a:gd name="T10" fmla="*/ 73178 w 1377"/>
                <a:gd name="T11" fmla="*/ 65882 h 1242"/>
                <a:gd name="T12" fmla="*/ 73178 w 1377"/>
                <a:gd name="T13" fmla="*/ 60023 h 1242"/>
                <a:gd name="T14" fmla="*/ 8788 w 1377"/>
                <a:gd name="T15" fmla="*/ 2266 h 1242"/>
                <a:gd name="T16" fmla="*/ 4422 w 1377"/>
                <a:gd name="T17" fmla="*/ 55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7AAF09DD-1C51-42FF-9190-9A38C8E04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929 w 1377"/>
                <a:gd name="T1" fmla="*/ 0 h 1258"/>
                <a:gd name="T2" fmla="*/ 2929 w 1377"/>
                <a:gd name="T3" fmla="*/ 9562 h 1258"/>
                <a:gd name="T4" fmla="*/ 67319 w 1377"/>
                <a:gd name="T5" fmla="*/ 67319 h 1258"/>
                <a:gd name="T6" fmla="*/ 71354 w 1377"/>
                <a:gd name="T7" fmla="*/ 69530 h 1258"/>
                <a:gd name="T8" fmla="*/ 73178 w 1377"/>
                <a:gd name="T9" fmla="*/ 67319 h 1258"/>
                <a:gd name="T10" fmla="*/ 73178 w 1377"/>
                <a:gd name="T11" fmla="*/ 61461 h 1258"/>
                <a:gd name="T12" fmla="*/ 9506 w 1377"/>
                <a:gd name="T13" fmla="*/ 0 h 1258"/>
                <a:gd name="T14" fmla="*/ 2929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1EE51279-28C4-47E6-84A5-F5E6AF72D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7406 w 1430"/>
                <a:gd name="T1" fmla="*/ 55 h 1245"/>
                <a:gd name="T2" fmla="*/ 2929 w 1430"/>
                <a:gd name="T3" fmla="*/ 2211 h 1245"/>
                <a:gd name="T4" fmla="*/ 2929 w 1430"/>
                <a:gd name="T5" fmla="*/ 8069 h 1245"/>
                <a:gd name="T6" fmla="*/ 70248 w 1430"/>
                <a:gd name="T7" fmla="*/ 68811 h 1245"/>
                <a:gd name="T8" fmla="*/ 76107 w 1430"/>
                <a:gd name="T9" fmla="*/ 68811 h 1245"/>
                <a:gd name="T10" fmla="*/ 76107 w 1430"/>
                <a:gd name="T11" fmla="*/ 60023 h 1245"/>
                <a:gd name="T12" fmla="*/ 12436 w 1430"/>
                <a:gd name="T13" fmla="*/ 2211 h 1245"/>
                <a:gd name="T14" fmla="*/ 7406 w 1430"/>
                <a:gd name="T15" fmla="*/ 55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B57463BD-0979-4A09-B776-FAA7BE90F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4809 w 1377"/>
                <a:gd name="T1" fmla="*/ 55 h 1245"/>
                <a:gd name="T2" fmla="*/ 2929 w 1377"/>
                <a:gd name="T3" fmla="*/ 2211 h 1245"/>
                <a:gd name="T4" fmla="*/ 2929 w 1377"/>
                <a:gd name="T5" fmla="*/ 8788 h 1245"/>
                <a:gd name="T6" fmla="*/ 66601 w 1377"/>
                <a:gd name="T7" fmla="*/ 66600 h 1245"/>
                <a:gd name="T8" fmla="*/ 71243 w 1377"/>
                <a:gd name="T9" fmla="*/ 68811 h 1245"/>
                <a:gd name="T10" fmla="*/ 73178 w 1377"/>
                <a:gd name="T11" fmla="*/ 66600 h 1245"/>
                <a:gd name="T12" fmla="*/ 73178 w 1377"/>
                <a:gd name="T13" fmla="*/ 60023 h 1245"/>
                <a:gd name="T14" fmla="*/ 8788 w 1377"/>
                <a:gd name="T15" fmla="*/ 2211 h 1245"/>
                <a:gd name="T16" fmla="*/ 4809 w 1377"/>
                <a:gd name="T17" fmla="*/ 55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EAD18543-1AE6-4A4B-82A9-956FEE98B741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BDA9D50D-6E18-46D6-ACAA-43A99D5FAF97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160B1C6A-77B9-44E1-9260-2971145AC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45377 w 18305"/>
                <a:gd name="T1" fmla="*/ 0 h 3310"/>
                <a:gd name="T2" fmla="*/ 55 w 18305"/>
                <a:gd name="T3" fmla="*/ 51954 h 3310"/>
                <a:gd name="T4" fmla="*/ 55 w 18305"/>
                <a:gd name="T5" fmla="*/ 130935 h 3310"/>
                <a:gd name="T6" fmla="*/ 45377 w 18305"/>
                <a:gd name="T7" fmla="*/ 182889 h 3310"/>
                <a:gd name="T8" fmla="*/ 1011717 w 18305"/>
                <a:gd name="T9" fmla="*/ 182889 h 3310"/>
                <a:gd name="T10" fmla="*/ 1011717 w 18305"/>
                <a:gd name="T11" fmla="*/ 0 h 3310"/>
                <a:gd name="T12" fmla="*/ 45377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82FD6C3E-3AE2-41CF-9B83-D2AF6115E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55 w 18305"/>
                <a:gd name="T1" fmla="*/ 55 h 1656"/>
                <a:gd name="T2" fmla="*/ 55 w 18305"/>
                <a:gd name="T3" fmla="*/ 39518 h 1656"/>
                <a:gd name="T4" fmla="*/ 45377 w 18305"/>
                <a:gd name="T5" fmla="*/ 91472 h 1656"/>
                <a:gd name="T6" fmla="*/ 1011717 w 18305"/>
                <a:gd name="T7" fmla="*/ 91472 h 1656"/>
                <a:gd name="T8" fmla="*/ 1011717 w 18305"/>
                <a:gd name="T9" fmla="*/ 55 h 1656"/>
                <a:gd name="T10" fmla="*/ 55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006E2A43-A980-4953-84CA-EBFF078BD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128005 w 20290"/>
                <a:gd name="T1" fmla="*/ 55 h 5507"/>
                <a:gd name="T2" fmla="*/ 0 w 20290"/>
                <a:gd name="T3" fmla="*/ 115625 h 5507"/>
                <a:gd name="T4" fmla="*/ 0 w 20290"/>
                <a:gd name="T5" fmla="*/ 194606 h 5507"/>
                <a:gd name="T6" fmla="*/ 128005 w 20290"/>
                <a:gd name="T7" fmla="*/ 304372 h 5507"/>
                <a:gd name="T8" fmla="*/ 1121428 w 20290"/>
                <a:gd name="T9" fmla="*/ 304372 h 5507"/>
                <a:gd name="T10" fmla="*/ 1121428 w 20290"/>
                <a:gd name="T11" fmla="*/ 243630 h 5507"/>
                <a:gd name="T12" fmla="*/ 1121428 w 20290"/>
                <a:gd name="T13" fmla="*/ 60742 h 5507"/>
                <a:gd name="T14" fmla="*/ 1121428 w 20290"/>
                <a:gd name="T15" fmla="*/ 55 h 5507"/>
                <a:gd name="T16" fmla="*/ 128005 w 20290"/>
                <a:gd name="T17" fmla="*/ 55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85B50D76-0C76-4380-AD57-D257CE129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125076 w 20290"/>
                <a:gd name="T1" fmla="*/ 55 h 5507"/>
                <a:gd name="T2" fmla="*/ 0 w 20290"/>
                <a:gd name="T3" fmla="*/ 115625 h 5507"/>
                <a:gd name="T4" fmla="*/ 0 w 20290"/>
                <a:gd name="T5" fmla="*/ 194606 h 5507"/>
                <a:gd name="T6" fmla="*/ 125076 w 20290"/>
                <a:gd name="T7" fmla="*/ 304372 h 5507"/>
                <a:gd name="T8" fmla="*/ 1121428 w 20290"/>
                <a:gd name="T9" fmla="*/ 304372 h 5507"/>
                <a:gd name="T10" fmla="*/ 1121428 w 20290"/>
                <a:gd name="T11" fmla="*/ 243630 h 5507"/>
                <a:gd name="T12" fmla="*/ 118499 w 20290"/>
                <a:gd name="T13" fmla="*/ 243630 h 5507"/>
                <a:gd name="T14" fmla="*/ 73177 w 20290"/>
                <a:gd name="T15" fmla="*/ 191676 h 5507"/>
                <a:gd name="T16" fmla="*/ 73177 w 20290"/>
                <a:gd name="T17" fmla="*/ 112696 h 5507"/>
                <a:gd name="T18" fmla="*/ 118499 w 20290"/>
                <a:gd name="T19" fmla="*/ 60742 h 5507"/>
                <a:gd name="T20" fmla="*/ 1121428 w 20290"/>
                <a:gd name="T21" fmla="*/ 60742 h 5507"/>
                <a:gd name="T22" fmla="*/ 1121428 w 20290"/>
                <a:gd name="T23" fmla="*/ 55 h 5507"/>
                <a:gd name="T24" fmla="*/ 125076 w 20290"/>
                <a:gd name="T25" fmla="*/ 55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3474CE6A-EE36-407C-A389-016C5F12F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45377 w 18305"/>
                <a:gd name="T1" fmla="*/ 0 h 3310"/>
                <a:gd name="T2" fmla="*/ 55 w 18305"/>
                <a:gd name="T3" fmla="*/ 51954 h 3310"/>
                <a:gd name="T4" fmla="*/ 55 w 18305"/>
                <a:gd name="T5" fmla="*/ 130935 h 3310"/>
                <a:gd name="T6" fmla="*/ 45377 w 18305"/>
                <a:gd name="T7" fmla="*/ 182889 h 3310"/>
                <a:gd name="T8" fmla="*/ 1011717 w 18305"/>
                <a:gd name="T9" fmla="*/ 182889 h 3310"/>
                <a:gd name="T10" fmla="*/ 1011717 w 18305"/>
                <a:gd name="T11" fmla="*/ 0 h 3310"/>
                <a:gd name="T12" fmla="*/ 45377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2439EECE-BD37-4626-B976-E193B56D1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55 w 18305"/>
                <a:gd name="T1" fmla="*/ 55 h 1656"/>
                <a:gd name="T2" fmla="*/ 55 w 18305"/>
                <a:gd name="T3" fmla="*/ 39518 h 1656"/>
                <a:gd name="T4" fmla="*/ 45377 w 18305"/>
                <a:gd name="T5" fmla="*/ 91472 h 1656"/>
                <a:gd name="T6" fmla="*/ 1011717 w 18305"/>
                <a:gd name="T7" fmla="*/ 91472 h 1656"/>
                <a:gd name="T8" fmla="*/ 1011717 w 18305"/>
                <a:gd name="T9" fmla="*/ 55 h 1656"/>
                <a:gd name="T10" fmla="*/ 55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ADB6FB17-E86C-4E76-A8F2-F26E97D81755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4CF9FC97-4E05-4F75-BCB6-062660E6959E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ED189DDF-9971-45E6-B1B3-05209CAD9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182889 h 3310"/>
                <a:gd name="T4" fmla="*/ 969270 w 18305"/>
                <a:gd name="T5" fmla="*/ 182889 h 3310"/>
                <a:gd name="T6" fmla="*/ 1011717 w 18305"/>
                <a:gd name="T7" fmla="*/ 130935 h 3310"/>
                <a:gd name="T8" fmla="*/ 1011717 w 18305"/>
                <a:gd name="T9" fmla="*/ 51235 h 3310"/>
                <a:gd name="T10" fmla="*/ 969270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C1188855-1FCA-4473-84DF-1742AC995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55 h 1656"/>
                <a:gd name="T2" fmla="*/ 0 w 18305"/>
                <a:gd name="T3" fmla="*/ 91472 h 1656"/>
                <a:gd name="T4" fmla="*/ 969270 w 18305"/>
                <a:gd name="T5" fmla="*/ 91472 h 1656"/>
                <a:gd name="T6" fmla="*/ 1011717 w 18305"/>
                <a:gd name="T7" fmla="*/ 39518 h 1656"/>
                <a:gd name="T8" fmla="*/ 1011717 w 18305"/>
                <a:gd name="T9" fmla="*/ 55 h 1656"/>
                <a:gd name="T10" fmla="*/ 0 w 18305"/>
                <a:gd name="T11" fmla="*/ 55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FE6AF713-6E17-4F23-822E-3BA31BA19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56375 w 3620"/>
                <a:gd name="T1" fmla="*/ 0 h 3688"/>
                <a:gd name="T2" fmla="*/ 0 w 3620"/>
                <a:gd name="T3" fmla="*/ 26806 h 3688"/>
                <a:gd name="T4" fmla="*/ 63671 w 3620"/>
                <a:gd name="T5" fmla="*/ 203836 h 3688"/>
                <a:gd name="T6" fmla="*/ 191676 w 3620"/>
                <a:gd name="T7" fmla="*/ 72127 h 3688"/>
                <a:gd name="T8" fmla="*/ 56375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75874947-4435-41E7-824C-A3316FC26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19289 w 1166"/>
                <a:gd name="T1" fmla="*/ 0 h 1147"/>
                <a:gd name="T2" fmla="*/ 55 w 1166"/>
                <a:gd name="T3" fmla="*/ 4864 h 1147"/>
                <a:gd name="T4" fmla="*/ 21279 w 1166"/>
                <a:gd name="T5" fmla="*/ 63395 h 1147"/>
                <a:gd name="T6" fmla="*/ 64445 w 1166"/>
                <a:gd name="T7" fmla="*/ 17300 h 1147"/>
                <a:gd name="T8" fmla="*/ 36644 w 1166"/>
                <a:gd name="T9" fmla="*/ 1934 h 1147"/>
                <a:gd name="T10" fmla="*/ 19289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7E132CFD-A77B-4126-A568-53F9CF98ABFE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2FFDD319-F168-4F5E-B8E5-FC9C706F4BFD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AEA93A3E-D5B4-465C-9C23-C61683C92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152159 w 3799"/>
                <a:gd name="T1" fmla="*/ 0 h 12455"/>
                <a:gd name="T2" fmla="*/ 0 w 3799"/>
                <a:gd name="T3" fmla="*/ 637153 h 12455"/>
                <a:gd name="T4" fmla="*/ 48306 w 3799"/>
                <a:gd name="T5" fmla="*/ 688333 h 12455"/>
                <a:gd name="T6" fmla="*/ 209971 w 3799"/>
                <a:gd name="T7" fmla="*/ 15365 h 12455"/>
                <a:gd name="T8" fmla="*/ 152159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7DF65D6C-E62F-41CF-9690-2A9153238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152214 w 4025"/>
                <a:gd name="T1" fmla="*/ 0 h 12402"/>
                <a:gd name="T2" fmla="*/ 55 w 4025"/>
                <a:gd name="T3" fmla="*/ 634224 h 12402"/>
                <a:gd name="T4" fmla="*/ 24153 w 4025"/>
                <a:gd name="T5" fmla="*/ 685459 h 12402"/>
                <a:gd name="T6" fmla="*/ 70248 w 4025"/>
                <a:gd name="T7" fmla="*/ 652518 h 12402"/>
                <a:gd name="T8" fmla="*/ 222407 w 4025"/>
                <a:gd name="T9" fmla="*/ 15365 h 12402"/>
                <a:gd name="T10" fmla="*/ 152214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AC47DEF5-9400-4AC9-9B77-0D219DADA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161665 w 4077"/>
                <a:gd name="T1" fmla="*/ 0 h 12190"/>
                <a:gd name="T2" fmla="*/ 0 w 4077"/>
                <a:gd name="T3" fmla="*/ 673741 h 12190"/>
                <a:gd name="T4" fmla="*/ 0 w 4077"/>
                <a:gd name="T5" fmla="*/ 673741 h 12190"/>
                <a:gd name="T6" fmla="*/ 73178 w 4077"/>
                <a:gd name="T7" fmla="*/ 649588 h 12190"/>
                <a:gd name="T8" fmla="*/ 225336 w 4077"/>
                <a:gd name="T9" fmla="*/ 15365 h 12190"/>
                <a:gd name="T10" fmla="*/ 161665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3C92DAC8-6C5F-4FA9-B675-405C00292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46095 w 4355"/>
                <a:gd name="T1" fmla="*/ 0 h 2926"/>
                <a:gd name="T2" fmla="*/ 30730 w 4355"/>
                <a:gd name="T3" fmla="*/ 2929 h 2926"/>
                <a:gd name="T4" fmla="*/ 18294 w 4355"/>
                <a:gd name="T5" fmla="*/ 15365 h 2926"/>
                <a:gd name="T6" fmla="*/ 2929 w 4355"/>
                <a:gd name="T7" fmla="*/ 91472 h 2926"/>
                <a:gd name="T8" fmla="*/ 18294 w 4355"/>
                <a:gd name="T9" fmla="*/ 116343 h 2926"/>
                <a:gd name="T10" fmla="*/ 195324 w 4355"/>
                <a:gd name="T11" fmla="*/ 161665 h 2926"/>
                <a:gd name="T12" fmla="*/ 222407 w 4355"/>
                <a:gd name="T13" fmla="*/ 143370 h 2926"/>
                <a:gd name="T14" fmla="*/ 237772 w 4355"/>
                <a:gd name="T15" fmla="*/ 70248 h 2926"/>
                <a:gd name="T16" fmla="*/ 234842 w 4355"/>
                <a:gd name="T17" fmla="*/ 51954 h 2926"/>
                <a:gd name="T18" fmla="*/ 225336 w 4355"/>
                <a:gd name="T19" fmla="*/ 46095 h 2926"/>
                <a:gd name="T20" fmla="*/ 222407 w 4355"/>
                <a:gd name="T21" fmla="*/ 43166 h 2926"/>
                <a:gd name="T22" fmla="*/ 46095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9DFD4703-D2C5-434F-BA50-30E748B71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33659 w 4130"/>
                <a:gd name="T1" fmla="*/ 0 h 1933"/>
                <a:gd name="T2" fmla="*/ 18294 w 4130"/>
                <a:gd name="T3" fmla="*/ 2929 h 1933"/>
                <a:gd name="T4" fmla="*/ 5859 w 4130"/>
                <a:gd name="T5" fmla="*/ 15365 h 1933"/>
                <a:gd name="T6" fmla="*/ 0 w 4130"/>
                <a:gd name="T7" fmla="*/ 51954 h 1933"/>
                <a:gd name="T8" fmla="*/ 216548 w 4130"/>
                <a:gd name="T9" fmla="*/ 106837 h 1933"/>
                <a:gd name="T10" fmla="*/ 225336 w 4130"/>
                <a:gd name="T11" fmla="*/ 70248 h 1933"/>
                <a:gd name="T12" fmla="*/ 222406 w 4130"/>
                <a:gd name="T13" fmla="*/ 51954 h 1933"/>
                <a:gd name="T14" fmla="*/ 212900 w 4130"/>
                <a:gd name="T15" fmla="*/ 46095 h 1933"/>
                <a:gd name="T16" fmla="*/ 209971 w 4130"/>
                <a:gd name="T17" fmla="*/ 43166 h 1933"/>
                <a:gd name="T18" fmla="*/ 33659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729C8F73-54B5-407A-A162-07CED1D3C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14536 w 4408"/>
                <a:gd name="T1" fmla="*/ 0 h 1458"/>
                <a:gd name="T2" fmla="*/ 2929 w 4408"/>
                <a:gd name="T3" fmla="*/ 9562 h 1458"/>
                <a:gd name="T4" fmla="*/ 11717 w 4408"/>
                <a:gd name="T5" fmla="*/ 27856 h 1458"/>
                <a:gd name="T6" fmla="*/ 225336 w 4408"/>
                <a:gd name="T7" fmla="*/ 79810 h 1458"/>
                <a:gd name="T8" fmla="*/ 229923 w 4408"/>
                <a:gd name="T9" fmla="*/ 80584 h 1458"/>
                <a:gd name="T10" fmla="*/ 243630 w 4408"/>
                <a:gd name="T11" fmla="*/ 71022 h 1458"/>
                <a:gd name="T12" fmla="*/ 231194 w 4408"/>
                <a:gd name="T13" fmla="*/ 52728 h 1458"/>
                <a:gd name="T14" fmla="*/ 18294 w 4408"/>
                <a:gd name="T15" fmla="*/ 829 h 1458"/>
                <a:gd name="T16" fmla="*/ 1453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AE9EDB27-3FF6-4ED5-B542-0F3F35485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18294 w 4421"/>
                <a:gd name="T1" fmla="*/ 55 h 1445"/>
                <a:gd name="T2" fmla="*/ 3648 w 4421"/>
                <a:gd name="T3" fmla="*/ 12491 h 1445"/>
                <a:gd name="T4" fmla="*/ 12436 w 4421"/>
                <a:gd name="T5" fmla="*/ 27138 h 1445"/>
                <a:gd name="T6" fmla="*/ 226055 w 4421"/>
                <a:gd name="T7" fmla="*/ 79036 h 1445"/>
                <a:gd name="T8" fmla="*/ 230642 w 4421"/>
                <a:gd name="T9" fmla="*/ 79810 h 1445"/>
                <a:gd name="T10" fmla="*/ 244349 w 4421"/>
                <a:gd name="T11" fmla="*/ 70248 h 1445"/>
                <a:gd name="T12" fmla="*/ 231913 w 4421"/>
                <a:gd name="T13" fmla="*/ 52009 h 1445"/>
                <a:gd name="T14" fmla="*/ 18294 w 4421"/>
                <a:gd name="T15" fmla="*/ 55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6627DFCA-CEC0-4FD8-94CC-6B239E3F6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131598 w 2860"/>
                <a:gd name="T1" fmla="*/ 0 h 4232"/>
                <a:gd name="T2" fmla="*/ 118554 w 2860"/>
                <a:gd name="T3" fmla="*/ 5638 h 4232"/>
                <a:gd name="T4" fmla="*/ 21224 w 2860"/>
                <a:gd name="T5" fmla="*/ 215609 h 4232"/>
                <a:gd name="T6" fmla="*/ 45377 w 2860"/>
                <a:gd name="T7" fmla="*/ 233848 h 4232"/>
                <a:gd name="T8" fmla="*/ 48306 w 2860"/>
                <a:gd name="T9" fmla="*/ 233848 h 4232"/>
                <a:gd name="T10" fmla="*/ 66600 w 2860"/>
                <a:gd name="T11" fmla="*/ 206821 h 4232"/>
                <a:gd name="T12" fmla="*/ 142652 w 2860"/>
                <a:gd name="T13" fmla="*/ 45156 h 4232"/>
                <a:gd name="T14" fmla="*/ 149284 w 2860"/>
                <a:gd name="T15" fmla="*/ 11496 h 4232"/>
                <a:gd name="T16" fmla="*/ 131598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E0268B28-FA47-43FA-A212-29312C5F3B94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852026FD-EB47-43E5-BB48-7B1CCEA94B0C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2AF3D984-F5DC-4BFE-86E4-5D137C1A6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466755 w 9385"/>
                <a:gd name="T1" fmla="*/ 0 h 7558"/>
                <a:gd name="T2" fmla="*/ 466755 w 9385"/>
                <a:gd name="T3" fmla="*/ 0 h 7558"/>
                <a:gd name="T4" fmla="*/ 475488 w 9385"/>
                <a:gd name="T5" fmla="*/ 70248 h 7558"/>
                <a:gd name="T6" fmla="*/ 213619 w 9385"/>
                <a:gd name="T7" fmla="*/ 332118 h 7558"/>
                <a:gd name="T8" fmla="*/ 55 w 9385"/>
                <a:gd name="T9" fmla="*/ 222407 h 7558"/>
                <a:gd name="T10" fmla="*/ 55 w 9385"/>
                <a:gd name="T11" fmla="*/ 222407 h 7558"/>
                <a:gd name="T12" fmla="*/ 253137 w 9385"/>
                <a:gd name="T13" fmla="*/ 417731 h 7558"/>
                <a:gd name="T14" fmla="*/ 518654 w 9385"/>
                <a:gd name="T15" fmla="*/ 155088 h 7558"/>
                <a:gd name="T16" fmla="*/ 466755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468758BF-657A-4341-A506-A1458BD4D62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84143214-DB79-4375-A529-E1B25C1D86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0D275707-0643-4B02-8A77-87CAC4417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60742 w 15711"/>
                  <a:gd name="T1" fmla="*/ 55 h 22726"/>
                  <a:gd name="T2" fmla="*/ 55 w 15711"/>
                  <a:gd name="T3" fmla="*/ 60742 h 22726"/>
                  <a:gd name="T4" fmla="*/ 55 w 15711"/>
                  <a:gd name="T5" fmla="*/ 1194606 h 22726"/>
                  <a:gd name="T6" fmla="*/ 60742 w 15711"/>
                  <a:gd name="T7" fmla="*/ 1256066 h 22726"/>
                  <a:gd name="T8" fmla="*/ 807605 w 15711"/>
                  <a:gd name="T9" fmla="*/ 1256066 h 22726"/>
                  <a:gd name="T10" fmla="*/ 868347 w 15711"/>
                  <a:gd name="T11" fmla="*/ 1194606 h 22726"/>
                  <a:gd name="T12" fmla="*/ 868347 w 15711"/>
                  <a:gd name="T13" fmla="*/ 60742 h 22726"/>
                  <a:gd name="T14" fmla="*/ 807605 w 15711"/>
                  <a:gd name="T15" fmla="*/ 55 h 22726"/>
                  <a:gd name="T16" fmla="*/ 60742 w 15711"/>
                  <a:gd name="T17" fmla="*/ 55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F35E84E8-E11B-43CF-8AF6-6EF080824B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8A933295-826B-47BC-BDB9-A4C794F81BCE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6175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 dirty="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402DF5EF-AD3B-4906-9B46-DB927C723E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36589 w 13011"/>
                    <a:gd name="T1" fmla="*/ 0 h 3309"/>
                    <a:gd name="T2" fmla="*/ 0 w 13011"/>
                    <a:gd name="T3" fmla="*/ 36589 h 3309"/>
                    <a:gd name="T4" fmla="*/ 0 w 13011"/>
                    <a:gd name="T5" fmla="*/ 146299 h 3309"/>
                    <a:gd name="T6" fmla="*/ 36589 w 13011"/>
                    <a:gd name="T7" fmla="*/ 182888 h 3309"/>
                    <a:gd name="T8" fmla="*/ 682529 w 13011"/>
                    <a:gd name="T9" fmla="*/ 182888 h 3309"/>
                    <a:gd name="T10" fmla="*/ 719118 w 13011"/>
                    <a:gd name="T11" fmla="*/ 146299 h 3309"/>
                    <a:gd name="T12" fmla="*/ 719118 w 13011"/>
                    <a:gd name="T13" fmla="*/ 36589 h 3309"/>
                    <a:gd name="T14" fmla="*/ 682529 w 13011"/>
                    <a:gd name="T15" fmla="*/ 0 h 3309"/>
                    <a:gd name="T16" fmla="*/ 36589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05DBFAD2-5AFA-46DA-BF30-82637B2BD6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30730 w 2648"/>
                    <a:gd name="T1" fmla="*/ 55 h 2595"/>
                    <a:gd name="T2" fmla="*/ 0 w 2648"/>
                    <a:gd name="T3" fmla="*/ 27856 h 2595"/>
                    <a:gd name="T4" fmla="*/ 0 w 2648"/>
                    <a:gd name="T5" fmla="*/ 113414 h 2595"/>
                    <a:gd name="T6" fmla="*/ 30730 w 2648"/>
                    <a:gd name="T7" fmla="*/ 143426 h 2595"/>
                    <a:gd name="T8" fmla="*/ 115570 w 2648"/>
                    <a:gd name="T9" fmla="*/ 143426 h 2595"/>
                    <a:gd name="T10" fmla="*/ 146300 w 2648"/>
                    <a:gd name="T11" fmla="*/ 113414 h 2595"/>
                    <a:gd name="T12" fmla="*/ 146300 w 2648"/>
                    <a:gd name="T13" fmla="*/ 27856 h 2595"/>
                    <a:gd name="T14" fmla="*/ 115570 w 2648"/>
                    <a:gd name="T15" fmla="*/ 55 h 2595"/>
                    <a:gd name="T16" fmla="*/ 30730 w 2648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6F66EA9D-B9CD-45C8-B208-045B231AB4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30785 w 2595"/>
                    <a:gd name="T1" fmla="*/ 55 h 2595"/>
                    <a:gd name="T2" fmla="*/ 55 w 2595"/>
                    <a:gd name="T3" fmla="*/ 27856 h 2595"/>
                    <a:gd name="T4" fmla="*/ 55 w 2595"/>
                    <a:gd name="T5" fmla="*/ 113414 h 2595"/>
                    <a:gd name="T6" fmla="*/ 30785 w 2595"/>
                    <a:gd name="T7" fmla="*/ 143426 h 2595"/>
                    <a:gd name="T8" fmla="*/ 116344 w 2595"/>
                    <a:gd name="T9" fmla="*/ 143426 h 2595"/>
                    <a:gd name="T10" fmla="*/ 143426 w 2595"/>
                    <a:gd name="T11" fmla="*/ 113414 h 2595"/>
                    <a:gd name="T12" fmla="*/ 143426 w 2595"/>
                    <a:gd name="T13" fmla="*/ 27856 h 2595"/>
                    <a:gd name="T14" fmla="*/ 116344 w 2595"/>
                    <a:gd name="T15" fmla="*/ 55 h 2595"/>
                    <a:gd name="T16" fmla="*/ 30785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D387C0F9-BD4E-4E06-B2FD-DBD57CE8DF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7082 w 2595"/>
                    <a:gd name="T1" fmla="*/ 55 h 2595"/>
                    <a:gd name="T2" fmla="*/ 55 w 2595"/>
                    <a:gd name="T3" fmla="*/ 27856 h 2595"/>
                    <a:gd name="T4" fmla="*/ 55 w 2595"/>
                    <a:gd name="T5" fmla="*/ 113414 h 2595"/>
                    <a:gd name="T6" fmla="*/ 27082 w 2595"/>
                    <a:gd name="T7" fmla="*/ 143426 h 2595"/>
                    <a:gd name="T8" fmla="*/ 115625 w 2595"/>
                    <a:gd name="T9" fmla="*/ 143426 h 2595"/>
                    <a:gd name="T10" fmla="*/ 143426 w 2595"/>
                    <a:gd name="T11" fmla="*/ 113414 h 2595"/>
                    <a:gd name="T12" fmla="*/ 143426 w 2595"/>
                    <a:gd name="T13" fmla="*/ 27856 h 2595"/>
                    <a:gd name="T14" fmla="*/ 115625 w 2595"/>
                    <a:gd name="T15" fmla="*/ 55 h 2595"/>
                    <a:gd name="T16" fmla="*/ 27082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8B219357-4C96-4CB6-8847-661A227B78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30730 w 2648"/>
                    <a:gd name="T1" fmla="*/ 55 h 2595"/>
                    <a:gd name="T2" fmla="*/ 0 w 2648"/>
                    <a:gd name="T3" fmla="*/ 30730 h 2595"/>
                    <a:gd name="T4" fmla="*/ 0 w 2648"/>
                    <a:gd name="T5" fmla="*/ 115625 h 2595"/>
                    <a:gd name="T6" fmla="*/ 30730 w 2648"/>
                    <a:gd name="T7" fmla="*/ 143426 h 2595"/>
                    <a:gd name="T8" fmla="*/ 115570 w 2648"/>
                    <a:gd name="T9" fmla="*/ 143426 h 2595"/>
                    <a:gd name="T10" fmla="*/ 146300 w 2648"/>
                    <a:gd name="T11" fmla="*/ 115625 h 2595"/>
                    <a:gd name="T12" fmla="*/ 146300 w 2648"/>
                    <a:gd name="T13" fmla="*/ 30730 h 2595"/>
                    <a:gd name="T14" fmla="*/ 115570 w 2648"/>
                    <a:gd name="T15" fmla="*/ 55 h 2595"/>
                    <a:gd name="T16" fmla="*/ 30730 w 2648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8933467F-E7D7-41E9-8D48-C60AE148B4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30785 w 2595"/>
                    <a:gd name="T1" fmla="*/ 55 h 2595"/>
                    <a:gd name="T2" fmla="*/ 55 w 2595"/>
                    <a:gd name="T3" fmla="*/ 30730 h 2595"/>
                    <a:gd name="T4" fmla="*/ 55 w 2595"/>
                    <a:gd name="T5" fmla="*/ 115625 h 2595"/>
                    <a:gd name="T6" fmla="*/ 30785 w 2595"/>
                    <a:gd name="T7" fmla="*/ 143426 h 2595"/>
                    <a:gd name="T8" fmla="*/ 116344 w 2595"/>
                    <a:gd name="T9" fmla="*/ 143426 h 2595"/>
                    <a:gd name="T10" fmla="*/ 143426 w 2595"/>
                    <a:gd name="T11" fmla="*/ 115625 h 2595"/>
                    <a:gd name="T12" fmla="*/ 143426 w 2595"/>
                    <a:gd name="T13" fmla="*/ 30730 h 2595"/>
                    <a:gd name="T14" fmla="*/ 116344 w 2595"/>
                    <a:gd name="T15" fmla="*/ 55 h 2595"/>
                    <a:gd name="T16" fmla="*/ 30785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1E8245A7-AC2C-4381-8AC6-1FD339BB2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7082 w 2595"/>
                    <a:gd name="T1" fmla="*/ 55 h 2595"/>
                    <a:gd name="T2" fmla="*/ 55 w 2595"/>
                    <a:gd name="T3" fmla="*/ 30730 h 2595"/>
                    <a:gd name="T4" fmla="*/ 55 w 2595"/>
                    <a:gd name="T5" fmla="*/ 115625 h 2595"/>
                    <a:gd name="T6" fmla="*/ 27082 w 2595"/>
                    <a:gd name="T7" fmla="*/ 143426 h 2595"/>
                    <a:gd name="T8" fmla="*/ 115625 w 2595"/>
                    <a:gd name="T9" fmla="*/ 143426 h 2595"/>
                    <a:gd name="T10" fmla="*/ 143426 w 2595"/>
                    <a:gd name="T11" fmla="*/ 115625 h 2595"/>
                    <a:gd name="T12" fmla="*/ 143426 w 2595"/>
                    <a:gd name="T13" fmla="*/ 30730 h 2595"/>
                    <a:gd name="T14" fmla="*/ 115625 w 2595"/>
                    <a:gd name="T15" fmla="*/ 55 h 2595"/>
                    <a:gd name="T16" fmla="*/ 27082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FE217B4C-8017-4667-B7B9-CE56D1F8BE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30730 w 2648"/>
                    <a:gd name="T1" fmla="*/ 0 h 2648"/>
                    <a:gd name="T2" fmla="*/ 0 w 2648"/>
                    <a:gd name="T3" fmla="*/ 30730 h 2648"/>
                    <a:gd name="T4" fmla="*/ 0 w 2648"/>
                    <a:gd name="T5" fmla="*/ 116343 h 2648"/>
                    <a:gd name="T6" fmla="*/ 30730 w 2648"/>
                    <a:gd name="T7" fmla="*/ 146300 h 2648"/>
                    <a:gd name="T8" fmla="*/ 115570 w 2648"/>
                    <a:gd name="T9" fmla="*/ 146300 h 2648"/>
                    <a:gd name="T10" fmla="*/ 146300 w 2648"/>
                    <a:gd name="T11" fmla="*/ 116343 h 2648"/>
                    <a:gd name="T12" fmla="*/ 146300 w 2648"/>
                    <a:gd name="T13" fmla="*/ 30730 h 2648"/>
                    <a:gd name="T14" fmla="*/ 115570 w 2648"/>
                    <a:gd name="T15" fmla="*/ 0 h 2648"/>
                    <a:gd name="T16" fmla="*/ 30730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E56F5130-C657-4532-8E71-5CCE7D7C68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30785 w 2595"/>
                    <a:gd name="T1" fmla="*/ 0 h 2648"/>
                    <a:gd name="T2" fmla="*/ 55 w 2595"/>
                    <a:gd name="T3" fmla="*/ 30730 h 2648"/>
                    <a:gd name="T4" fmla="*/ 55 w 2595"/>
                    <a:gd name="T5" fmla="*/ 116343 h 2648"/>
                    <a:gd name="T6" fmla="*/ 30785 w 2595"/>
                    <a:gd name="T7" fmla="*/ 146300 h 2648"/>
                    <a:gd name="T8" fmla="*/ 116344 w 2595"/>
                    <a:gd name="T9" fmla="*/ 146300 h 2648"/>
                    <a:gd name="T10" fmla="*/ 143426 w 2595"/>
                    <a:gd name="T11" fmla="*/ 116343 h 2648"/>
                    <a:gd name="T12" fmla="*/ 143426 w 2595"/>
                    <a:gd name="T13" fmla="*/ 30730 h 2648"/>
                    <a:gd name="T14" fmla="*/ 116344 w 2595"/>
                    <a:gd name="T15" fmla="*/ 0 h 2648"/>
                    <a:gd name="T16" fmla="*/ 30785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124954A0-0B6E-409A-978F-BCC5FE2311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7082 w 2595"/>
                    <a:gd name="T1" fmla="*/ 0 h 2648"/>
                    <a:gd name="T2" fmla="*/ 55 w 2595"/>
                    <a:gd name="T3" fmla="*/ 30730 h 2648"/>
                    <a:gd name="T4" fmla="*/ 55 w 2595"/>
                    <a:gd name="T5" fmla="*/ 116343 h 2648"/>
                    <a:gd name="T6" fmla="*/ 27082 w 2595"/>
                    <a:gd name="T7" fmla="*/ 146300 h 2648"/>
                    <a:gd name="T8" fmla="*/ 115625 w 2595"/>
                    <a:gd name="T9" fmla="*/ 146300 h 2648"/>
                    <a:gd name="T10" fmla="*/ 143426 w 2595"/>
                    <a:gd name="T11" fmla="*/ 116343 h 2648"/>
                    <a:gd name="T12" fmla="*/ 143426 w 2595"/>
                    <a:gd name="T13" fmla="*/ 30730 h 2648"/>
                    <a:gd name="T14" fmla="*/ 115625 w 2595"/>
                    <a:gd name="T15" fmla="*/ 0 h 2648"/>
                    <a:gd name="T16" fmla="*/ 27082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8F379816-0CAA-437F-85F5-A8FA64A883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30730 w 2648"/>
                    <a:gd name="T1" fmla="*/ 0 h 2595"/>
                    <a:gd name="T2" fmla="*/ 0 w 2648"/>
                    <a:gd name="T3" fmla="*/ 27801 h 2595"/>
                    <a:gd name="T4" fmla="*/ 0 w 2648"/>
                    <a:gd name="T5" fmla="*/ 115570 h 2595"/>
                    <a:gd name="T6" fmla="*/ 30730 w 2648"/>
                    <a:gd name="T7" fmla="*/ 143371 h 2595"/>
                    <a:gd name="T8" fmla="*/ 115570 w 2648"/>
                    <a:gd name="T9" fmla="*/ 143371 h 2595"/>
                    <a:gd name="T10" fmla="*/ 146300 w 2648"/>
                    <a:gd name="T11" fmla="*/ 115570 h 2595"/>
                    <a:gd name="T12" fmla="*/ 146300 w 2648"/>
                    <a:gd name="T13" fmla="*/ 27801 h 2595"/>
                    <a:gd name="T14" fmla="*/ 115570 w 2648"/>
                    <a:gd name="T15" fmla="*/ 0 h 2595"/>
                    <a:gd name="T16" fmla="*/ 30730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31066B00-FBEB-4409-BD1A-C04D30BB6A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30785 w 2595"/>
                    <a:gd name="T1" fmla="*/ 0 h 2595"/>
                    <a:gd name="T2" fmla="*/ 55 w 2595"/>
                    <a:gd name="T3" fmla="*/ 27801 h 2595"/>
                    <a:gd name="T4" fmla="*/ 55 w 2595"/>
                    <a:gd name="T5" fmla="*/ 115570 h 2595"/>
                    <a:gd name="T6" fmla="*/ 30785 w 2595"/>
                    <a:gd name="T7" fmla="*/ 143371 h 2595"/>
                    <a:gd name="T8" fmla="*/ 116344 w 2595"/>
                    <a:gd name="T9" fmla="*/ 143371 h 2595"/>
                    <a:gd name="T10" fmla="*/ 143426 w 2595"/>
                    <a:gd name="T11" fmla="*/ 115570 h 2595"/>
                    <a:gd name="T12" fmla="*/ 143426 w 2595"/>
                    <a:gd name="T13" fmla="*/ 27801 h 2595"/>
                    <a:gd name="T14" fmla="*/ 116344 w 2595"/>
                    <a:gd name="T15" fmla="*/ 0 h 2595"/>
                    <a:gd name="T16" fmla="*/ 30785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29B20B62-22CF-47F3-8C1E-52021988E7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7082 w 2595"/>
                    <a:gd name="T1" fmla="*/ 0 h 2595"/>
                    <a:gd name="T2" fmla="*/ 55 w 2595"/>
                    <a:gd name="T3" fmla="*/ 27801 h 2595"/>
                    <a:gd name="T4" fmla="*/ 55 w 2595"/>
                    <a:gd name="T5" fmla="*/ 115570 h 2595"/>
                    <a:gd name="T6" fmla="*/ 27082 w 2595"/>
                    <a:gd name="T7" fmla="*/ 143371 h 2595"/>
                    <a:gd name="T8" fmla="*/ 115625 w 2595"/>
                    <a:gd name="T9" fmla="*/ 143371 h 2595"/>
                    <a:gd name="T10" fmla="*/ 143426 w 2595"/>
                    <a:gd name="T11" fmla="*/ 115570 h 2595"/>
                    <a:gd name="T12" fmla="*/ 143426 w 2595"/>
                    <a:gd name="T13" fmla="*/ 27801 h 2595"/>
                    <a:gd name="T14" fmla="*/ 115625 w 2595"/>
                    <a:gd name="T15" fmla="*/ 0 h 2595"/>
                    <a:gd name="T16" fmla="*/ 27082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A0D4DD0E-3A0A-4FF2-8A49-CC04F57FBB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143425 w 4409"/>
                    <a:gd name="T1" fmla="*/ 76107 h 15671"/>
                    <a:gd name="T2" fmla="*/ 173382 w 4409"/>
                    <a:gd name="T3" fmla="*/ 103908 h 15671"/>
                    <a:gd name="T4" fmla="*/ 173382 w 4409"/>
                    <a:gd name="T5" fmla="*/ 189466 h 15671"/>
                    <a:gd name="T6" fmla="*/ 143425 w 4409"/>
                    <a:gd name="T7" fmla="*/ 219477 h 15671"/>
                    <a:gd name="T8" fmla="*/ 57812 w 4409"/>
                    <a:gd name="T9" fmla="*/ 219477 h 15671"/>
                    <a:gd name="T10" fmla="*/ 30012 w 4409"/>
                    <a:gd name="T11" fmla="*/ 189466 h 15671"/>
                    <a:gd name="T12" fmla="*/ 30012 w 4409"/>
                    <a:gd name="T13" fmla="*/ 103908 h 15671"/>
                    <a:gd name="T14" fmla="*/ 57812 w 4409"/>
                    <a:gd name="T15" fmla="*/ 76107 h 15671"/>
                    <a:gd name="T16" fmla="*/ 143425 w 4409"/>
                    <a:gd name="T17" fmla="*/ 76107 h 15671"/>
                    <a:gd name="T18" fmla="*/ 143425 w 4409"/>
                    <a:gd name="T19" fmla="*/ 268502 h 15671"/>
                    <a:gd name="T20" fmla="*/ 173382 w 4409"/>
                    <a:gd name="T21" fmla="*/ 299176 h 15671"/>
                    <a:gd name="T22" fmla="*/ 173382 w 4409"/>
                    <a:gd name="T23" fmla="*/ 384071 h 15671"/>
                    <a:gd name="T24" fmla="*/ 143425 w 4409"/>
                    <a:gd name="T25" fmla="*/ 411872 h 15671"/>
                    <a:gd name="T26" fmla="*/ 57812 w 4409"/>
                    <a:gd name="T27" fmla="*/ 411872 h 15671"/>
                    <a:gd name="T28" fmla="*/ 30012 w 4409"/>
                    <a:gd name="T29" fmla="*/ 384071 h 15671"/>
                    <a:gd name="T30" fmla="*/ 30012 w 4409"/>
                    <a:gd name="T31" fmla="*/ 299176 h 15671"/>
                    <a:gd name="T32" fmla="*/ 57812 w 4409"/>
                    <a:gd name="T33" fmla="*/ 268502 h 15671"/>
                    <a:gd name="T34" fmla="*/ 143425 w 4409"/>
                    <a:gd name="T35" fmla="*/ 268502 h 15671"/>
                    <a:gd name="T36" fmla="*/ 143425 w 4409"/>
                    <a:gd name="T37" fmla="*/ 460123 h 15671"/>
                    <a:gd name="T38" fmla="*/ 173382 w 4409"/>
                    <a:gd name="T39" fmla="*/ 490853 h 15671"/>
                    <a:gd name="T40" fmla="*/ 173382 w 4409"/>
                    <a:gd name="T41" fmla="*/ 771016 h 15671"/>
                    <a:gd name="T42" fmla="*/ 143425 w 4409"/>
                    <a:gd name="T43" fmla="*/ 798817 h 15671"/>
                    <a:gd name="T44" fmla="*/ 57812 w 4409"/>
                    <a:gd name="T45" fmla="*/ 798817 h 15671"/>
                    <a:gd name="T46" fmla="*/ 30012 w 4409"/>
                    <a:gd name="T47" fmla="*/ 771016 h 15671"/>
                    <a:gd name="T48" fmla="*/ 30012 w 4409"/>
                    <a:gd name="T49" fmla="*/ 490853 h 15671"/>
                    <a:gd name="T50" fmla="*/ 57812 w 4409"/>
                    <a:gd name="T51" fmla="*/ 460123 h 15671"/>
                    <a:gd name="T52" fmla="*/ 143425 w 4409"/>
                    <a:gd name="T53" fmla="*/ 460123 h 15671"/>
                    <a:gd name="T54" fmla="*/ 55 w 4409"/>
                    <a:gd name="T55" fmla="*/ 0 h 15671"/>
                    <a:gd name="T56" fmla="*/ 55 w 4409"/>
                    <a:gd name="T57" fmla="*/ 866136 h 15671"/>
                    <a:gd name="T58" fmla="*/ 188747 w 4409"/>
                    <a:gd name="T59" fmla="*/ 866136 h 15671"/>
                    <a:gd name="T60" fmla="*/ 209970 w 4409"/>
                    <a:gd name="T61" fmla="*/ 862488 h 15671"/>
                    <a:gd name="T62" fmla="*/ 243630 w 4409"/>
                    <a:gd name="T63" fmla="*/ 804676 h 15671"/>
                    <a:gd name="T64" fmla="*/ 243630 w 4409"/>
                    <a:gd name="T65" fmla="*/ 0 h 15671"/>
                    <a:gd name="T66" fmla="*/ 55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688824CF-00AB-47C4-BA9A-DBED1818F2A8}"/>
                    </a:ext>
                  </a:extLst>
                </p:cNvPr>
                <p:cNvSpPr/>
                <p:nvPr/>
              </p:nvSpPr>
              <p:spPr>
                <a:xfrm>
                  <a:off x="3851980" y="3793899"/>
                  <a:ext cx="243495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 dirty="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1D58CCE0-71BB-4D4A-8E92-4FAB757819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55 w 3085"/>
                    <a:gd name="T1" fmla="*/ 0 h 3309"/>
                    <a:gd name="T2" fmla="*/ 55 w 3085"/>
                    <a:gd name="T3" fmla="*/ 42447 h 3309"/>
                    <a:gd name="T4" fmla="*/ 97330 w 3085"/>
                    <a:gd name="T5" fmla="*/ 42447 h 3309"/>
                    <a:gd name="T6" fmla="*/ 97330 w 3085"/>
                    <a:gd name="T7" fmla="*/ 143370 h 3309"/>
                    <a:gd name="T8" fmla="*/ 55 w 3085"/>
                    <a:gd name="T9" fmla="*/ 143370 h 3309"/>
                    <a:gd name="T10" fmla="*/ 55 w 3085"/>
                    <a:gd name="T11" fmla="*/ 182888 h 3309"/>
                    <a:gd name="T12" fmla="*/ 133919 w 3085"/>
                    <a:gd name="T13" fmla="*/ 182888 h 3309"/>
                    <a:gd name="T14" fmla="*/ 170508 w 3085"/>
                    <a:gd name="T15" fmla="*/ 146299 h 3309"/>
                    <a:gd name="T16" fmla="*/ 170508 w 3085"/>
                    <a:gd name="T17" fmla="*/ 36589 h 3309"/>
                    <a:gd name="T18" fmla="*/ 133919 w 3085"/>
                    <a:gd name="T19" fmla="*/ 0 h 3309"/>
                    <a:gd name="T20" fmla="*/ 55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72428CBF-A75B-4FF9-B0A8-917537D7BA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4422 w 649"/>
                    <a:gd name="T1" fmla="*/ 0 h 1814"/>
                    <a:gd name="T2" fmla="*/ 1492 w 649"/>
                    <a:gd name="T3" fmla="*/ 719 h 1814"/>
                    <a:gd name="T4" fmla="*/ 0 w 649"/>
                    <a:gd name="T5" fmla="*/ 3648 h 1814"/>
                    <a:gd name="T6" fmla="*/ 1492 w 649"/>
                    <a:gd name="T7" fmla="*/ 5859 h 1814"/>
                    <a:gd name="T8" fmla="*/ 4422 w 649"/>
                    <a:gd name="T9" fmla="*/ 6577 h 1814"/>
                    <a:gd name="T10" fmla="*/ 15365 w 649"/>
                    <a:gd name="T11" fmla="*/ 6577 h 1814"/>
                    <a:gd name="T12" fmla="*/ 16139 w 649"/>
                    <a:gd name="T13" fmla="*/ 8069 h 1814"/>
                    <a:gd name="T14" fmla="*/ 16139 w 649"/>
                    <a:gd name="T15" fmla="*/ 9506 h 1814"/>
                    <a:gd name="T16" fmla="*/ 16139 w 649"/>
                    <a:gd name="T17" fmla="*/ 10225 h 1814"/>
                    <a:gd name="T18" fmla="*/ 16139 w 649"/>
                    <a:gd name="T19" fmla="*/ 16857 h 1814"/>
                    <a:gd name="T20" fmla="*/ 16139 w 649"/>
                    <a:gd name="T21" fmla="*/ 23435 h 1814"/>
                    <a:gd name="T22" fmla="*/ 16139 w 649"/>
                    <a:gd name="T23" fmla="*/ 32167 h 1814"/>
                    <a:gd name="T24" fmla="*/ 16139 w 649"/>
                    <a:gd name="T25" fmla="*/ 43884 h 1814"/>
                    <a:gd name="T26" fmla="*/ 15365 w 649"/>
                    <a:gd name="T27" fmla="*/ 59968 h 1814"/>
                    <a:gd name="T28" fmla="*/ 15365 w 649"/>
                    <a:gd name="T29" fmla="*/ 70967 h 1814"/>
                    <a:gd name="T30" fmla="*/ 14646 w 649"/>
                    <a:gd name="T31" fmla="*/ 79755 h 1814"/>
                    <a:gd name="T32" fmla="*/ 14646 w 649"/>
                    <a:gd name="T33" fmla="*/ 88543 h 1814"/>
                    <a:gd name="T34" fmla="*/ 13209 w 649"/>
                    <a:gd name="T35" fmla="*/ 91472 h 1814"/>
                    <a:gd name="T36" fmla="*/ 10280 w 649"/>
                    <a:gd name="T37" fmla="*/ 93628 h 1814"/>
                    <a:gd name="T38" fmla="*/ 7351 w 649"/>
                    <a:gd name="T39" fmla="*/ 93628 h 1814"/>
                    <a:gd name="T40" fmla="*/ 4422 w 649"/>
                    <a:gd name="T41" fmla="*/ 94346 h 1814"/>
                    <a:gd name="T42" fmla="*/ 1492 w 649"/>
                    <a:gd name="T43" fmla="*/ 94346 h 1814"/>
                    <a:gd name="T44" fmla="*/ 0 w 649"/>
                    <a:gd name="T45" fmla="*/ 97275 h 1814"/>
                    <a:gd name="T46" fmla="*/ 1492 w 649"/>
                    <a:gd name="T47" fmla="*/ 99486 h 1814"/>
                    <a:gd name="T48" fmla="*/ 5859 w 649"/>
                    <a:gd name="T49" fmla="*/ 100205 h 1814"/>
                    <a:gd name="T50" fmla="*/ 32941 w 649"/>
                    <a:gd name="T51" fmla="*/ 100205 h 1814"/>
                    <a:gd name="T52" fmla="*/ 34378 w 649"/>
                    <a:gd name="T53" fmla="*/ 99486 h 1814"/>
                    <a:gd name="T54" fmla="*/ 35870 w 649"/>
                    <a:gd name="T55" fmla="*/ 97275 h 1814"/>
                    <a:gd name="T56" fmla="*/ 34378 w 649"/>
                    <a:gd name="T57" fmla="*/ 94346 h 1814"/>
                    <a:gd name="T58" fmla="*/ 31448 w 649"/>
                    <a:gd name="T59" fmla="*/ 93628 h 1814"/>
                    <a:gd name="T60" fmla="*/ 23434 w 649"/>
                    <a:gd name="T61" fmla="*/ 93628 h 1814"/>
                    <a:gd name="T62" fmla="*/ 25645 w 649"/>
                    <a:gd name="T63" fmla="*/ 3648 h 1814"/>
                    <a:gd name="T64" fmla="*/ 24871 w 649"/>
                    <a:gd name="T65" fmla="*/ 719 h 1814"/>
                    <a:gd name="T66" fmla="*/ 22716 w 649"/>
                    <a:gd name="T67" fmla="*/ 0 h 1814"/>
                    <a:gd name="T68" fmla="*/ 4422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48394C26-A8A6-4CDF-AAA7-53D704EF4C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32941 w 1152"/>
                    <a:gd name="T1" fmla="*/ 55 h 1854"/>
                    <a:gd name="T2" fmla="*/ 19787 w 1152"/>
                    <a:gd name="T3" fmla="*/ 2985 h 1854"/>
                    <a:gd name="T4" fmla="*/ 10280 w 1152"/>
                    <a:gd name="T5" fmla="*/ 10280 h 1854"/>
                    <a:gd name="T6" fmla="*/ 4422 w 1152"/>
                    <a:gd name="T7" fmla="*/ 19068 h 1854"/>
                    <a:gd name="T8" fmla="*/ 2211 w 1152"/>
                    <a:gd name="T9" fmla="*/ 26364 h 1854"/>
                    <a:gd name="T10" fmla="*/ 2211 w 1152"/>
                    <a:gd name="T11" fmla="*/ 27856 h 1854"/>
                    <a:gd name="T12" fmla="*/ 2929 w 1152"/>
                    <a:gd name="T13" fmla="*/ 30786 h 1854"/>
                    <a:gd name="T14" fmla="*/ 4422 w 1152"/>
                    <a:gd name="T15" fmla="*/ 32941 h 1854"/>
                    <a:gd name="T16" fmla="*/ 8069 w 1152"/>
                    <a:gd name="T17" fmla="*/ 33660 h 1854"/>
                    <a:gd name="T18" fmla="*/ 13210 w 1152"/>
                    <a:gd name="T19" fmla="*/ 32223 h 1854"/>
                    <a:gd name="T20" fmla="*/ 14647 w 1152"/>
                    <a:gd name="T21" fmla="*/ 27856 h 1854"/>
                    <a:gd name="T22" fmla="*/ 13928 w 1152"/>
                    <a:gd name="T23" fmla="*/ 26364 h 1854"/>
                    <a:gd name="T24" fmla="*/ 13210 w 1152"/>
                    <a:gd name="T25" fmla="*/ 24927 h 1854"/>
                    <a:gd name="T26" fmla="*/ 12491 w 1152"/>
                    <a:gd name="T27" fmla="*/ 23435 h 1854"/>
                    <a:gd name="T28" fmla="*/ 11717 w 1152"/>
                    <a:gd name="T29" fmla="*/ 21998 h 1854"/>
                    <a:gd name="T30" fmla="*/ 13210 w 1152"/>
                    <a:gd name="T31" fmla="*/ 19068 h 1854"/>
                    <a:gd name="T32" fmla="*/ 17576 w 1152"/>
                    <a:gd name="T33" fmla="*/ 13928 h 1854"/>
                    <a:gd name="T34" fmla="*/ 23434 w 1152"/>
                    <a:gd name="T35" fmla="*/ 9562 h 1854"/>
                    <a:gd name="T36" fmla="*/ 31504 w 1152"/>
                    <a:gd name="T37" fmla="*/ 7351 h 1854"/>
                    <a:gd name="T38" fmla="*/ 39518 w 1152"/>
                    <a:gd name="T39" fmla="*/ 9562 h 1854"/>
                    <a:gd name="T40" fmla="*/ 45377 w 1152"/>
                    <a:gd name="T41" fmla="*/ 13210 h 1854"/>
                    <a:gd name="T42" fmla="*/ 48306 w 1152"/>
                    <a:gd name="T43" fmla="*/ 19068 h 1854"/>
                    <a:gd name="T44" fmla="*/ 49024 w 1152"/>
                    <a:gd name="T45" fmla="*/ 24927 h 1854"/>
                    <a:gd name="T46" fmla="*/ 46869 w 1152"/>
                    <a:gd name="T47" fmla="*/ 37363 h 1854"/>
                    <a:gd name="T48" fmla="*/ 41010 w 1152"/>
                    <a:gd name="T49" fmla="*/ 51236 h 1854"/>
                    <a:gd name="T50" fmla="*/ 32222 w 1152"/>
                    <a:gd name="T51" fmla="*/ 65164 h 1854"/>
                    <a:gd name="T52" fmla="*/ 21997 w 1152"/>
                    <a:gd name="T53" fmla="*/ 77599 h 1854"/>
                    <a:gd name="T54" fmla="*/ 11717 w 1152"/>
                    <a:gd name="T55" fmla="*/ 88543 h 1854"/>
                    <a:gd name="T56" fmla="*/ 2929 w 1152"/>
                    <a:gd name="T57" fmla="*/ 96612 h 1854"/>
                    <a:gd name="T58" fmla="*/ 774 w 1152"/>
                    <a:gd name="T59" fmla="*/ 98049 h 1854"/>
                    <a:gd name="T60" fmla="*/ 55 w 1152"/>
                    <a:gd name="T61" fmla="*/ 99542 h 1854"/>
                    <a:gd name="T62" fmla="*/ 774 w 1152"/>
                    <a:gd name="T63" fmla="*/ 101697 h 1854"/>
                    <a:gd name="T64" fmla="*/ 3703 w 1152"/>
                    <a:gd name="T65" fmla="*/ 102471 h 1854"/>
                    <a:gd name="T66" fmla="*/ 6632 w 1152"/>
                    <a:gd name="T67" fmla="*/ 101697 h 1854"/>
                    <a:gd name="T68" fmla="*/ 8788 w 1152"/>
                    <a:gd name="T69" fmla="*/ 100979 h 1854"/>
                    <a:gd name="T70" fmla="*/ 37362 w 1152"/>
                    <a:gd name="T71" fmla="*/ 100979 h 1854"/>
                    <a:gd name="T72" fmla="*/ 44658 w 1152"/>
                    <a:gd name="T73" fmla="*/ 101697 h 1854"/>
                    <a:gd name="T74" fmla="*/ 52672 w 1152"/>
                    <a:gd name="T75" fmla="*/ 101697 h 1854"/>
                    <a:gd name="T76" fmla="*/ 54165 w 1152"/>
                    <a:gd name="T77" fmla="*/ 100979 h 1854"/>
                    <a:gd name="T78" fmla="*/ 56375 w 1152"/>
                    <a:gd name="T79" fmla="*/ 98768 h 1854"/>
                    <a:gd name="T80" fmla="*/ 61460 w 1152"/>
                    <a:gd name="T81" fmla="*/ 90035 h 1854"/>
                    <a:gd name="T82" fmla="*/ 63671 w 1152"/>
                    <a:gd name="T83" fmla="*/ 86332 h 1854"/>
                    <a:gd name="T84" fmla="*/ 62234 w 1152"/>
                    <a:gd name="T85" fmla="*/ 84177 h 1854"/>
                    <a:gd name="T86" fmla="*/ 60023 w 1152"/>
                    <a:gd name="T87" fmla="*/ 83403 h 1854"/>
                    <a:gd name="T88" fmla="*/ 57094 w 1152"/>
                    <a:gd name="T89" fmla="*/ 84177 h 1854"/>
                    <a:gd name="T90" fmla="*/ 55602 w 1152"/>
                    <a:gd name="T91" fmla="*/ 86332 h 1854"/>
                    <a:gd name="T92" fmla="*/ 52672 w 1152"/>
                    <a:gd name="T93" fmla="*/ 91472 h 1854"/>
                    <a:gd name="T94" fmla="*/ 50517 w 1152"/>
                    <a:gd name="T95" fmla="*/ 92965 h 1854"/>
                    <a:gd name="T96" fmla="*/ 49024 w 1152"/>
                    <a:gd name="T97" fmla="*/ 93683 h 1854"/>
                    <a:gd name="T98" fmla="*/ 25645 w 1152"/>
                    <a:gd name="T99" fmla="*/ 93683 h 1854"/>
                    <a:gd name="T100" fmla="*/ 16139 w 1152"/>
                    <a:gd name="T101" fmla="*/ 92965 h 1854"/>
                    <a:gd name="T102" fmla="*/ 24153 w 1152"/>
                    <a:gd name="T103" fmla="*/ 84895 h 1854"/>
                    <a:gd name="T104" fmla="*/ 33659 w 1152"/>
                    <a:gd name="T105" fmla="*/ 74670 h 1854"/>
                    <a:gd name="T106" fmla="*/ 42447 w 1152"/>
                    <a:gd name="T107" fmla="*/ 62953 h 1854"/>
                    <a:gd name="T108" fmla="*/ 50517 w 1152"/>
                    <a:gd name="T109" fmla="*/ 50517 h 1854"/>
                    <a:gd name="T110" fmla="*/ 55602 w 1152"/>
                    <a:gd name="T111" fmla="*/ 38081 h 1854"/>
                    <a:gd name="T112" fmla="*/ 57812 w 1152"/>
                    <a:gd name="T113" fmla="*/ 24927 h 1854"/>
                    <a:gd name="T114" fmla="*/ 57094 w 1152"/>
                    <a:gd name="T115" fmla="*/ 15420 h 1854"/>
                    <a:gd name="T116" fmla="*/ 52672 w 1152"/>
                    <a:gd name="T117" fmla="*/ 7351 h 1854"/>
                    <a:gd name="T118" fmla="*/ 44658 w 1152"/>
                    <a:gd name="T119" fmla="*/ 2211 h 1854"/>
                    <a:gd name="T120" fmla="*/ 32941 w 1152"/>
                    <a:gd name="T121" fmla="*/ 55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EAD31A25-7B4F-4C3D-9237-36D60E3048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1492 w 1192"/>
                    <a:gd name="T1" fmla="*/ 774 h 1034"/>
                    <a:gd name="T2" fmla="*/ 1492 w 1192"/>
                    <a:gd name="T3" fmla="*/ 5914 h 1034"/>
                    <a:gd name="T4" fmla="*/ 10999 w 1192"/>
                    <a:gd name="T5" fmla="*/ 8125 h 1034"/>
                    <a:gd name="T6" fmla="*/ 27082 w 1192"/>
                    <a:gd name="T7" fmla="*/ 28575 h 1034"/>
                    <a:gd name="T8" fmla="*/ 23435 w 1192"/>
                    <a:gd name="T9" fmla="*/ 33715 h 1034"/>
                    <a:gd name="T10" fmla="*/ 15365 w 1192"/>
                    <a:gd name="T11" fmla="*/ 43940 h 1034"/>
                    <a:gd name="T12" fmla="*/ 10280 w 1192"/>
                    <a:gd name="T13" fmla="*/ 46869 h 1034"/>
                    <a:gd name="T14" fmla="*/ 2929 w 1192"/>
                    <a:gd name="T15" fmla="*/ 50517 h 1034"/>
                    <a:gd name="T16" fmla="*/ 4422 w 1192"/>
                    <a:gd name="T17" fmla="*/ 53446 h 1034"/>
                    <a:gd name="T18" fmla="*/ 23435 w 1192"/>
                    <a:gd name="T19" fmla="*/ 54164 h 1034"/>
                    <a:gd name="T20" fmla="*/ 29293 w 1192"/>
                    <a:gd name="T21" fmla="*/ 53446 h 1034"/>
                    <a:gd name="T22" fmla="*/ 30730 w 1192"/>
                    <a:gd name="T23" fmla="*/ 49080 h 1034"/>
                    <a:gd name="T24" fmla="*/ 23435 w 1192"/>
                    <a:gd name="T25" fmla="*/ 46869 h 1034"/>
                    <a:gd name="T26" fmla="*/ 24153 w 1192"/>
                    <a:gd name="T27" fmla="*/ 44658 h 1034"/>
                    <a:gd name="T28" fmla="*/ 28575 w 1192"/>
                    <a:gd name="T29" fmla="*/ 38799 h 1034"/>
                    <a:gd name="T30" fmla="*/ 34433 w 1192"/>
                    <a:gd name="T31" fmla="*/ 39573 h 1034"/>
                    <a:gd name="T32" fmla="*/ 40237 w 1192"/>
                    <a:gd name="T33" fmla="*/ 46869 h 1034"/>
                    <a:gd name="T34" fmla="*/ 40237 w 1192"/>
                    <a:gd name="T35" fmla="*/ 50517 h 1034"/>
                    <a:gd name="T36" fmla="*/ 37307 w 1192"/>
                    <a:gd name="T37" fmla="*/ 52009 h 1034"/>
                    <a:gd name="T38" fmla="*/ 38081 w 1192"/>
                    <a:gd name="T39" fmla="*/ 55657 h 1034"/>
                    <a:gd name="T40" fmla="*/ 60023 w 1192"/>
                    <a:gd name="T41" fmla="*/ 57094 h 1034"/>
                    <a:gd name="T42" fmla="*/ 65882 w 1192"/>
                    <a:gd name="T43" fmla="*/ 54164 h 1034"/>
                    <a:gd name="T44" fmla="*/ 60742 w 1192"/>
                    <a:gd name="T45" fmla="*/ 51235 h 1034"/>
                    <a:gd name="T46" fmla="*/ 53446 w 1192"/>
                    <a:gd name="T47" fmla="*/ 49798 h 1034"/>
                    <a:gd name="T48" fmla="*/ 49025 w 1192"/>
                    <a:gd name="T49" fmla="*/ 45432 h 1034"/>
                    <a:gd name="T50" fmla="*/ 35870 w 1192"/>
                    <a:gd name="T51" fmla="*/ 28575 h 1034"/>
                    <a:gd name="T52" fmla="*/ 46095 w 1192"/>
                    <a:gd name="T53" fmla="*/ 14702 h 1034"/>
                    <a:gd name="T54" fmla="*/ 54165 w 1192"/>
                    <a:gd name="T55" fmla="*/ 10999 h 1034"/>
                    <a:gd name="T56" fmla="*/ 64390 w 1192"/>
                    <a:gd name="T57" fmla="*/ 10280 h 1034"/>
                    <a:gd name="T58" fmla="*/ 62179 w 1192"/>
                    <a:gd name="T59" fmla="*/ 4422 h 1034"/>
                    <a:gd name="T60" fmla="*/ 35870 w 1192"/>
                    <a:gd name="T61" fmla="*/ 5195 h 1034"/>
                    <a:gd name="T62" fmla="*/ 35870 w 1192"/>
                    <a:gd name="T63" fmla="*/ 10280 h 1034"/>
                    <a:gd name="T64" fmla="*/ 38081 w 1192"/>
                    <a:gd name="T65" fmla="*/ 11772 h 1034"/>
                    <a:gd name="T66" fmla="*/ 34433 w 1192"/>
                    <a:gd name="T67" fmla="*/ 17631 h 1034"/>
                    <a:gd name="T68" fmla="*/ 27801 w 1192"/>
                    <a:gd name="T69" fmla="*/ 16857 h 1034"/>
                    <a:gd name="T70" fmla="*/ 22716 w 1192"/>
                    <a:gd name="T71" fmla="*/ 9562 h 1034"/>
                    <a:gd name="T72" fmla="*/ 23435 w 1192"/>
                    <a:gd name="T73" fmla="*/ 7351 h 1034"/>
                    <a:gd name="T74" fmla="*/ 29293 w 1192"/>
                    <a:gd name="T75" fmla="*/ 5914 h 1034"/>
                    <a:gd name="T76" fmla="*/ 30012 w 1192"/>
                    <a:gd name="T77" fmla="*/ 2266 h 1034"/>
                    <a:gd name="T78" fmla="*/ 27082 w 1192"/>
                    <a:gd name="T79" fmla="*/ 55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4B1F1284-F12F-484F-AD10-E2D580B83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40236 w 1086"/>
                    <a:gd name="T1" fmla="*/ 774 h 1814"/>
                    <a:gd name="T2" fmla="*/ 18294 w 1086"/>
                    <a:gd name="T3" fmla="*/ 1492 h 1814"/>
                    <a:gd name="T4" fmla="*/ 7351 w 1086"/>
                    <a:gd name="T5" fmla="*/ 5140 h 1814"/>
                    <a:gd name="T6" fmla="*/ 5859 w 1086"/>
                    <a:gd name="T7" fmla="*/ 21942 h 1814"/>
                    <a:gd name="T8" fmla="*/ 3703 w 1086"/>
                    <a:gd name="T9" fmla="*/ 37307 h 1814"/>
                    <a:gd name="T10" fmla="*/ 3703 w 1086"/>
                    <a:gd name="T11" fmla="*/ 43166 h 1814"/>
                    <a:gd name="T12" fmla="*/ 8069 w 1086"/>
                    <a:gd name="T13" fmla="*/ 51235 h 1814"/>
                    <a:gd name="T14" fmla="*/ 16857 w 1086"/>
                    <a:gd name="T15" fmla="*/ 49743 h 1814"/>
                    <a:gd name="T16" fmla="*/ 30730 w 1086"/>
                    <a:gd name="T17" fmla="*/ 47588 h 1814"/>
                    <a:gd name="T18" fmla="*/ 46869 w 1086"/>
                    <a:gd name="T19" fmla="*/ 53446 h 1814"/>
                    <a:gd name="T20" fmla="*/ 51235 w 1086"/>
                    <a:gd name="T21" fmla="*/ 65882 h 1814"/>
                    <a:gd name="T22" fmla="*/ 43939 w 1086"/>
                    <a:gd name="T23" fmla="*/ 84121 h 1814"/>
                    <a:gd name="T24" fmla="*/ 20505 w 1086"/>
                    <a:gd name="T25" fmla="*/ 92909 h 1814"/>
                    <a:gd name="T26" fmla="*/ 11717 w 1086"/>
                    <a:gd name="T27" fmla="*/ 91472 h 1814"/>
                    <a:gd name="T28" fmla="*/ 8069 w 1086"/>
                    <a:gd name="T29" fmla="*/ 87824 h 1814"/>
                    <a:gd name="T30" fmla="*/ 11717 w 1086"/>
                    <a:gd name="T31" fmla="*/ 84895 h 1814"/>
                    <a:gd name="T32" fmla="*/ 15365 w 1086"/>
                    <a:gd name="T33" fmla="*/ 80473 h 1814"/>
                    <a:gd name="T34" fmla="*/ 9562 w 1086"/>
                    <a:gd name="T35" fmla="*/ 75388 h 1814"/>
                    <a:gd name="T36" fmla="*/ 2929 w 1086"/>
                    <a:gd name="T37" fmla="*/ 78318 h 1814"/>
                    <a:gd name="T38" fmla="*/ 55 w 1086"/>
                    <a:gd name="T39" fmla="*/ 86332 h 1814"/>
                    <a:gd name="T40" fmla="*/ 8788 w 1086"/>
                    <a:gd name="T41" fmla="*/ 98768 h 1814"/>
                    <a:gd name="T42" fmla="*/ 20505 w 1086"/>
                    <a:gd name="T43" fmla="*/ 100260 h 1814"/>
                    <a:gd name="T44" fmla="*/ 50517 w 1086"/>
                    <a:gd name="T45" fmla="*/ 89261 h 1814"/>
                    <a:gd name="T46" fmla="*/ 60023 w 1086"/>
                    <a:gd name="T47" fmla="*/ 66600 h 1814"/>
                    <a:gd name="T48" fmla="*/ 53446 w 1086"/>
                    <a:gd name="T49" fmla="*/ 48306 h 1814"/>
                    <a:gd name="T50" fmla="*/ 31504 w 1086"/>
                    <a:gd name="T51" fmla="*/ 39518 h 1814"/>
                    <a:gd name="T52" fmla="*/ 19787 w 1086"/>
                    <a:gd name="T53" fmla="*/ 41010 h 1814"/>
                    <a:gd name="T54" fmla="*/ 11717 w 1086"/>
                    <a:gd name="T55" fmla="*/ 42447 h 1814"/>
                    <a:gd name="T56" fmla="*/ 21997 w 1086"/>
                    <a:gd name="T57" fmla="*/ 9506 h 1814"/>
                    <a:gd name="T58" fmla="*/ 48306 w 1086"/>
                    <a:gd name="T59" fmla="*/ 8788 h 1814"/>
                    <a:gd name="T60" fmla="*/ 54164 w 1086"/>
                    <a:gd name="T61" fmla="*/ 4422 h 1814"/>
                    <a:gd name="T62" fmla="*/ 47587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7305D2F8-323B-48F6-84AD-2E688FBF56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7801 w 2595"/>
                    <a:gd name="T1" fmla="*/ 55 h 2595"/>
                    <a:gd name="T2" fmla="*/ 0 w 2595"/>
                    <a:gd name="T3" fmla="*/ 27856 h 2595"/>
                    <a:gd name="T4" fmla="*/ 0 w 2595"/>
                    <a:gd name="T5" fmla="*/ 113414 h 2595"/>
                    <a:gd name="T6" fmla="*/ 27801 w 2595"/>
                    <a:gd name="T7" fmla="*/ 143426 h 2595"/>
                    <a:gd name="T8" fmla="*/ 113414 w 2595"/>
                    <a:gd name="T9" fmla="*/ 143426 h 2595"/>
                    <a:gd name="T10" fmla="*/ 143371 w 2595"/>
                    <a:gd name="T11" fmla="*/ 113414 h 2595"/>
                    <a:gd name="T12" fmla="*/ 143371 w 2595"/>
                    <a:gd name="T13" fmla="*/ 27856 h 2595"/>
                    <a:gd name="T14" fmla="*/ 113414 w 2595"/>
                    <a:gd name="T15" fmla="*/ 55 h 2595"/>
                    <a:gd name="T16" fmla="*/ 27801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C873742E-4B45-4474-9E83-116091594B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7801 w 2595"/>
                    <a:gd name="T1" fmla="*/ 55 h 2595"/>
                    <a:gd name="T2" fmla="*/ 0 w 2595"/>
                    <a:gd name="T3" fmla="*/ 30730 h 2595"/>
                    <a:gd name="T4" fmla="*/ 0 w 2595"/>
                    <a:gd name="T5" fmla="*/ 115625 h 2595"/>
                    <a:gd name="T6" fmla="*/ 27801 w 2595"/>
                    <a:gd name="T7" fmla="*/ 143426 h 2595"/>
                    <a:gd name="T8" fmla="*/ 113414 w 2595"/>
                    <a:gd name="T9" fmla="*/ 143426 h 2595"/>
                    <a:gd name="T10" fmla="*/ 143371 w 2595"/>
                    <a:gd name="T11" fmla="*/ 115625 h 2595"/>
                    <a:gd name="T12" fmla="*/ 143371 w 2595"/>
                    <a:gd name="T13" fmla="*/ 30730 h 2595"/>
                    <a:gd name="T14" fmla="*/ 113414 w 2595"/>
                    <a:gd name="T15" fmla="*/ 55 h 2595"/>
                    <a:gd name="T16" fmla="*/ 27801 w 2595"/>
                    <a:gd name="T17" fmla="*/ 55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E54D1176-F844-4472-9A93-CC4EE0CFAA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7801 w 2595"/>
                    <a:gd name="T1" fmla="*/ 0 h 6129"/>
                    <a:gd name="T2" fmla="*/ 0 w 2595"/>
                    <a:gd name="T3" fmla="*/ 30730 h 6129"/>
                    <a:gd name="T4" fmla="*/ 0 w 2595"/>
                    <a:gd name="T5" fmla="*/ 310894 h 6129"/>
                    <a:gd name="T6" fmla="*/ 27801 w 2595"/>
                    <a:gd name="T7" fmla="*/ 338695 h 6129"/>
                    <a:gd name="T8" fmla="*/ 113414 w 2595"/>
                    <a:gd name="T9" fmla="*/ 338695 h 6129"/>
                    <a:gd name="T10" fmla="*/ 143371 w 2595"/>
                    <a:gd name="T11" fmla="*/ 310894 h 6129"/>
                    <a:gd name="T12" fmla="*/ 143371 w 2595"/>
                    <a:gd name="T13" fmla="*/ 30730 h 6129"/>
                    <a:gd name="T14" fmla="*/ 113414 w 2595"/>
                    <a:gd name="T15" fmla="*/ 0 h 6129"/>
                    <a:gd name="T16" fmla="*/ 27801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00DE7ED9-C294-44C6-A4F2-9A9723A45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55 w 5030"/>
                <a:gd name="T1" fmla="*/ 55 h 34360"/>
                <a:gd name="T2" fmla="*/ 55 w 5030"/>
                <a:gd name="T3" fmla="*/ 1899022 h 34360"/>
                <a:gd name="T4" fmla="*/ 278008 w 5030"/>
                <a:gd name="T5" fmla="*/ 1899022 h 34360"/>
                <a:gd name="T6" fmla="*/ 278008 w 5030"/>
                <a:gd name="T7" fmla="*/ 55 h 34360"/>
                <a:gd name="T8" fmla="*/ 55 w 5030"/>
                <a:gd name="T9" fmla="*/ 55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DDEA2025-F04B-4C79-85C9-D7A2C78DB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55 h 34360"/>
                <a:gd name="T2" fmla="*/ 0 w 728"/>
                <a:gd name="T3" fmla="*/ 1899022 h 34360"/>
                <a:gd name="T4" fmla="*/ 40237 w 728"/>
                <a:gd name="T5" fmla="*/ 1899022 h 34360"/>
                <a:gd name="T6" fmla="*/ 40237 w 728"/>
                <a:gd name="T7" fmla="*/ 55 h 34360"/>
                <a:gd name="T8" fmla="*/ 0 w 728"/>
                <a:gd name="T9" fmla="*/ 55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F8BBBA25-B04F-4DEF-BA4C-84082284C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55 h 160"/>
                <a:gd name="T2" fmla="*/ 0 w 3309"/>
                <a:gd name="T3" fmla="*/ 8788 h 160"/>
                <a:gd name="T4" fmla="*/ 182888 w 3309"/>
                <a:gd name="T5" fmla="*/ 8788 h 160"/>
                <a:gd name="T6" fmla="*/ 182888 w 3309"/>
                <a:gd name="T7" fmla="*/ 55 h 160"/>
                <a:gd name="T8" fmla="*/ 0 w 3309"/>
                <a:gd name="T9" fmla="*/ 5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8E4377EF-7EBE-4CA2-9CC4-C2672A14F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F800A881-C213-4615-BA7D-B767A1DEC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55 w 2211"/>
                <a:gd name="T1" fmla="*/ 0 h 226"/>
                <a:gd name="T2" fmla="*/ 55 w 2211"/>
                <a:gd name="T3" fmla="*/ 12436 h 226"/>
                <a:gd name="T4" fmla="*/ 122202 w 2211"/>
                <a:gd name="T5" fmla="*/ 12436 h 226"/>
                <a:gd name="T6" fmla="*/ 122202 w 2211"/>
                <a:gd name="T7" fmla="*/ 0 h 226"/>
                <a:gd name="T8" fmla="*/ 55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27355FAA-1258-4C5D-85CF-D833627D5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1DD9D5BB-E2B1-4B44-8F35-F55418D30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55 w 2211"/>
                <a:gd name="T1" fmla="*/ 0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0 h 173"/>
                <a:gd name="T8" fmla="*/ 55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CBAFCD62-FE4B-430D-BAE8-ECEDDE527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5B0DEF29-D367-44C4-8D0C-AB55C56D7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6E90A027-A58D-4FEC-B7A5-D0E7DFDEB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55 w 2211"/>
                <a:gd name="T1" fmla="*/ 0 h 159"/>
                <a:gd name="T2" fmla="*/ 55 w 2211"/>
                <a:gd name="T3" fmla="*/ 8788 h 159"/>
                <a:gd name="T4" fmla="*/ 122202 w 2211"/>
                <a:gd name="T5" fmla="*/ 8788 h 159"/>
                <a:gd name="T6" fmla="*/ 122202 w 2211"/>
                <a:gd name="T7" fmla="*/ 0 h 159"/>
                <a:gd name="T8" fmla="*/ 55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8B466D9B-B6A0-4A96-9626-80001082F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55 w 2211"/>
                <a:gd name="T1" fmla="*/ 0 h 226"/>
                <a:gd name="T2" fmla="*/ 55 w 2211"/>
                <a:gd name="T3" fmla="*/ 12436 h 226"/>
                <a:gd name="T4" fmla="*/ 122202 w 2211"/>
                <a:gd name="T5" fmla="*/ 12436 h 226"/>
                <a:gd name="T6" fmla="*/ 122202 w 2211"/>
                <a:gd name="T7" fmla="*/ 0 h 226"/>
                <a:gd name="T8" fmla="*/ 55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28ABD1C7-EACC-4E26-872E-C140E658A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55 w 2211"/>
                <a:gd name="T1" fmla="*/ 55 h 173"/>
                <a:gd name="T2" fmla="*/ 55 w 2211"/>
                <a:gd name="T3" fmla="*/ 9562 h 173"/>
                <a:gd name="T4" fmla="*/ 122202 w 2211"/>
                <a:gd name="T5" fmla="*/ 9562 h 173"/>
                <a:gd name="T6" fmla="*/ 122202 w 2211"/>
                <a:gd name="T7" fmla="*/ 55 h 173"/>
                <a:gd name="T8" fmla="*/ 55 w 2211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B90CF9FB-BE8E-4F29-927C-FD56553CD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55 w 2211"/>
                <a:gd name="T1" fmla="*/ 55 h 226"/>
                <a:gd name="T2" fmla="*/ 55 w 2211"/>
                <a:gd name="T3" fmla="*/ 12491 h 226"/>
                <a:gd name="T4" fmla="*/ 122202 w 2211"/>
                <a:gd name="T5" fmla="*/ 12491 h 226"/>
                <a:gd name="T6" fmla="*/ 122202 w 2211"/>
                <a:gd name="T7" fmla="*/ 55 h 226"/>
                <a:gd name="T8" fmla="*/ 55 w 2211"/>
                <a:gd name="T9" fmla="*/ 55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BF056A9D-451A-45D6-9E7B-59CDEF90B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55 w 2211"/>
                <a:gd name="T1" fmla="*/ 55 h 160"/>
                <a:gd name="T2" fmla="*/ 55 w 2211"/>
                <a:gd name="T3" fmla="*/ 8843 h 160"/>
                <a:gd name="T4" fmla="*/ 122202 w 2211"/>
                <a:gd name="T5" fmla="*/ 8843 h 160"/>
                <a:gd name="T6" fmla="*/ 122202 w 2211"/>
                <a:gd name="T7" fmla="*/ 55 h 160"/>
                <a:gd name="T8" fmla="*/ 55 w 2211"/>
                <a:gd name="T9" fmla="*/ 5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F2A2947C-316E-44E6-9C17-650F99133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55 w 2211"/>
                <a:gd name="T1" fmla="*/ 0 h 160"/>
                <a:gd name="T2" fmla="*/ 55 w 2211"/>
                <a:gd name="T3" fmla="*/ 8788 h 160"/>
                <a:gd name="T4" fmla="*/ 122202 w 2211"/>
                <a:gd name="T5" fmla="*/ 8788 h 160"/>
                <a:gd name="T6" fmla="*/ 122202 w 2211"/>
                <a:gd name="T7" fmla="*/ 0 h 160"/>
                <a:gd name="T8" fmla="*/ 55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C0C2ED64-7174-41ED-B487-DBDE3F9A3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55 w 2211"/>
                <a:gd name="T1" fmla="*/ 0 h 160"/>
                <a:gd name="T2" fmla="*/ 55 w 2211"/>
                <a:gd name="T3" fmla="*/ 8788 h 160"/>
                <a:gd name="T4" fmla="*/ 122202 w 2211"/>
                <a:gd name="T5" fmla="*/ 8788 h 160"/>
                <a:gd name="T6" fmla="*/ 122202 w 2211"/>
                <a:gd name="T7" fmla="*/ 0 h 160"/>
                <a:gd name="T8" fmla="*/ 55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1AB45080-930A-4E55-A1B3-F1DC627C9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55 w 2211"/>
                <a:gd name="T1" fmla="*/ 0 h 173"/>
                <a:gd name="T2" fmla="*/ 55 w 2211"/>
                <a:gd name="T3" fmla="*/ 9507 h 173"/>
                <a:gd name="T4" fmla="*/ 122202 w 2211"/>
                <a:gd name="T5" fmla="*/ 9507 h 173"/>
                <a:gd name="T6" fmla="*/ 122202 w 2211"/>
                <a:gd name="T7" fmla="*/ 0 h 173"/>
                <a:gd name="T8" fmla="*/ 55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F4777905-0127-4815-8BA3-873572293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55 w 2211"/>
                <a:gd name="T1" fmla="*/ 55 h 226"/>
                <a:gd name="T2" fmla="*/ 55 w 2211"/>
                <a:gd name="T3" fmla="*/ 12491 h 226"/>
                <a:gd name="T4" fmla="*/ 122202 w 2211"/>
                <a:gd name="T5" fmla="*/ 12491 h 226"/>
                <a:gd name="T6" fmla="*/ 122202 w 2211"/>
                <a:gd name="T7" fmla="*/ 55 h 226"/>
                <a:gd name="T8" fmla="*/ 55 w 2211"/>
                <a:gd name="T9" fmla="*/ 55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6582E9BE-BA26-4357-A3D8-4397B4EA4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12436 h 226"/>
                <a:gd name="T4" fmla="*/ 182888 w 3309"/>
                <a:gd name="T5" fmla="*/ 12436 h 226"/>
                <a:gd name="T6" fmla="*/ 182888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497C250B-CEC6-4E1E-8507-48654D993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9562 h 173"/>
                <a:gd name="T4" fmla="*/ 182888 w 3309"/>
                <a:gd name="T5" fmla="*/ 9562 h 173"/>
                <a:gd name="T6" fmla="*/ 182888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06142E8F-B7E5-4672-9E00-311629F41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8788 h 160"/>
                <a:gd name="T4" fmla="*/ 182888 w 3309"/>
                <a:gd name="T5" fmla="*/ 8788 h 160"/>
                <a:gd name="T6" fmla="*/ 182888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E9C45C78-E5BE-4ED7-8A89-739F85B7E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55 h 173"/>
                <a:gd name="T2" fmla="*/ 0 w 3309"/>
                <a:gd name="T3" fmla="*/ 9562 h 173"/>
                <a:gd name="T4" fmla="*/ 182888 w 3309"/>
                <a:gd name="T5" fmla="*/ 9562 h 173"/>
                <a:gd name="T6" fmla="*/ 182888 w 3309"/>
                <a:gd name="T7" fmla="*/ 55 h 173"/>
                <a:gd name="T8" fmla="*/ 0 w 3309"/>
                <a:gd name="T9" fmla="*/ 5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001C03C2-49C7-47A3-BB0A-44CC3B2423C4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36F73902-A3FA-4EBD-9045-B92749973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12436 w 5189"/>
                <a:gd name="T3" fmla="*/ 182888 h 13466"/>
                <a:gd name="T4" fmla="*/ 203172 w 5189"/>
                <a:gd name="T5" fmla="*/ 744211 h 13466"/>
                <a:gd name="T6" fmla="*/ 207041 w 5189"/>
                <a:gd name="T7" fmla="*/ 743934 h 13466"/>
                <a:gd name="T8" fmla="*/ 286796 w 5189"/>
                <a:gd name="T9" fmla="*/ 414801 h 13466"/>
                <a:gd name="T10" fmla="*/ 286796 w 5189"/>
                <a:gd name="T11" fmla="*/ 414801 h 13466"/>
                <a:gd name="T12" fmla="*/ 210744 w 5189"/>
                <a:gd name="T13" fmla="*/ 453214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1C486DD1-27BF-432E-AFF5-15195D0B12C5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9229D62E-CE2A-40C8-8955-DD6AA4BCAEE8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E9EB8309-48D2-48E9-B57D-AD774B5CF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182335 w 4461"/>
                <a:gd name="T1" fmla="*/ 0 h 4053"/>
                <a:gd name="T2" fmla="*/ 170508 w 4461"/>
                <a:gd name="T3" fmla="*/ 32333 h 4053"/>
                <a:gd name="T4" fmla="*/ 154314 w 4461"/>
                <a:gd name="T5" fmla="*/ 74835 h 4053"/>
                <a:gd name="T6" fmla="*/ 96114 w 4461"/>
                <a:gd name="T7" fmla="*/ 38855 h 4053"/>
                <a:gd name="T8" fmla="*/ 84895 w 4461"/>
                <a:gd name="T9" fmla="*/ 50627 h 4053"/>
                <a:gd name="T10" fmla="*/ 78428 w 4461"/>
                <a:gd name="T11" fmla="*/ 167855 h 4053"/>
                <a:gd name="T12" fmla="*/ 70248 w 4461"/>
                <a:gd name="T13" fmla="*/ 166197 h 4053"/>
                <a:gd name="T14" fmla="*/ 11662 w 4461"/>
                <a:gd name="T15" fmla="*/ 133256 h 4053"/>
                <a:gd name="T16" fmla="*/ 5914 w 4461"/>
                <a:gd name="T17" fmla="*/ 160338 h 4053"/>
                <a:gd name="T18" fmla="*/ 55 w 4461"/>
                <a:gd name="T19" fmla="*/ 187420 h 4053"/>
                <a:gd name="T20" fmla="*/ 36589 w 4461"/>
                <a:gd name="T21" fmla="*/ 223954 h 4053"/>
                <a:gd name="T22" fmla="*/ 209970 w 4461"/>
                <a:gd name="T23" fmla="*/ 205659 h 4053"/>
                <a:gd name="T24" fmla="*/ 243630 w 4461"/>
                <a:gd name="T25" fmla="*/ 74725 h 4053"/>
                <a:gd name="T26" fmla="*/ 182335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B02434C5-79E4-4504-A958-CA93EC2E7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199193 w 3919"/>
                <a:gd name="T1" fmla="*/ 55 h 2359"/>
                <a:gd name="T2" fmla="*/ 194606 w 3919"/>
                <a:gd name="T3" fmla="*/ 1216 h 2359"/>
                <a:gd name="T4" fmla="*/ 5859 w 3919"/>
                <a:gd name="T5" fmla="*/ 22384 h 2359"/>
                <a:gd name="T6" fmla="*/ 55 w 3919"/>
                <a:gd name="T7" fmla="*/ 28243 h 2359"/>
                <a:gd name="T8" fmla="*/ 8788 w 3919"/>
                <a:gd name="T9" fmla="*/ 123363 h 2359"/>
                <a:gd name="T10" fmla="*/ 15365 w 3919"/>
                <a:gd name="T11" fmla="*/ 130382 h 2359"/>
                <a:gd name="T12" fmla="*/ 18294 w 3919"/>
                <a:gd name="T13" fmla="*/ 129221 h 2359"/>
                <a:gd name="T14" fmla="*/ 209971 w 3919"/>
                <a:gd name="T15" fmla="*/ 107998 h 2359"/>
                <a:gd name="T16" fmla="*/ 216548 w 3919"/>
                <a:gd name="T17" fmla="*/ 98491 h 2359"/>
                <a:gd name="T18" fmla="*/ 207041 w 3919"/>
                <a:gd name="T19" fmla="*/ 7019 h 2359"/>
                <a:gd name="T20" fmla="*/ 199193 w 3919"/>
                <a:gd name="T21" fmla="*/ 55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6E6F2A2F-D3E7-40EC-A6E1-D83D35F9FF7E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08836 w 3866"/>
                <a:gd name="T1" fmla="*/ 0 h 1398"/>
                <a:gd name="T2" fmla="*/ 56 w 3866"/>
                <a:gd name="T3" fmla="*/ 24155 h 1398"/>
                <a:gd name="T4" fmla="*/ 5909 w 3866"/>
                <a:gd name="T5" fmla="*/ 70253 h 1398"/>
                <a:gd name="T6" fmla="*/ 12544 w 3866"/>
                <a:gd name="T7" fmla="*/ 77273 h 1398"/>
                <a:gd name="T8" fmla="*/ 15498 w 3866"/>
                <a:gd name="T9" fmla="*/ 76112 h 1398"/>
                <a:gd name="T10" fmla="*/ 208836 w 3866"/>
                <a:gd name="T11" fmla="*/ 54887 h 1398"/>
                <a:gd name="T12" fmla="*/ 215470 w 3866"/>
                <a:gd name="T13" fmla="*/ 45380 h 1398"/>
                <a:gd name="T14" fmla="*/ 20883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3F310B80-1296-497E-BEB6-3FCB174C8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145636 w 4342"/>
                <a:gd name="T1" fmla="*/ 55 h 4381"/>
                <a:gd name="T2" fmla="*/ 5914 w 4342"/>
                <a:gd name="T3" fmla="*/ 170508 h 4381"/>
                <a:gd name="T4" fmla="*/ 156469 w 4342"/>
                <a:gd name="T5" fmla="*/ 242083 h 4381"/>
                <a:gd name="T6" fmla="*/ 239982 w 4342"/>
                <a:gd name="T7" fmla="*/ 204112 h 4381"/>
                <a:gd name="T8" fmla="*/ 145636 w 4342"/>
                <a:gd name="T9" fmla="*/ 55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A096CEB0-3F9B-443E-9B50-C019260AD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121484 w 6447"/>
                <a:gd name="T1" fmla="*/ 55 h 15447"/>
                <a:gd name="T2" fmla="*/ 55 w 6447"/>
                <a:gd name="T3" fmla="*/ 817167 h 15447"/>
                <a:gd name="T4" fmla="*/ 234124 w 6447"/>
                <a:gd name="T5" fmla="*/ 853701 h 15447"/>
                <a:gd name="T6" fmla="*/ 356271 w 6447"/>
                <a:gd name="T7" fmla="*/ 33715 h 15447"/>
                <a:gd name="T8" fmla="*/ 121484 w 6447"/>
                <a:gd name="T9" fmla="*/ 55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E519CEFD-557A-45F3-B838-6EFD7F77C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121483 w 4409"/>
                <a:gd name="T1" fmla="*/ 55 h 15169"/>
                <a:gd name="T2" fmla="*/ 55 w 4409"/>
                <a:gd name="T3" fmla="*/ 820097 h 15169"/>
                <a:gd name="T4" fmla="*/ 121483 w 4409"/>
                <a:gd name="T5" fmla="*/ 838336 h 15169"/>
                <a:gd name="T6" fmla="*/ 243630 w 4409"/>
                <a:gd name="T7" fmla="*/ 18350 h 15169"/>
                <a:gd name="T8" fmla="*/ 121483 w 4409"/>
                <a:gd name="T9" fmla="*/ 55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56759C8F-41B0-4F96-987E-A1FE25B32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142984 w 4348"/>
                <a:gd name="T1" fmla="*/ 0 h 4380"/>
                <a:gd name="T2" fmla="*/ 5472 w 4348"/>
                <a:gd name="T3" fmla="*/ 170453 h 4380"/>
                <a:gd name="T4" fmla="*/ 156414 w 4348"/>
                <a:gd name="T5" fmla="*/ 242083 h 4380"/>
                <a:gd name="T6" fmla="*/ 240259 w 4348"/>
                <a:gd name="T7" fmla="*/ 204112 h 4380"/>
                <a:gd name="T8" fmla="*/ 142984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D88EB8B5-2BA3-4CBD-8BAD-C2898ABDC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46095 w 1443"/>
                <a:gd name="T1" fmla="*/ 0 h 1398"/>
                <a:gd name="T2" fmla="*/ 0 w 1443"/>
                <a:gd name="T3" fmla="*/ 57812 h 1398"/>
                <a:gd name="T4" fmla="*/ 36589 w 1443"/>
                <a:gd name="T5" fmla="*/ 76106 h 1398"/>
                <a:gd name="T6" fmla="*/ 48859 w 1443"/>
                <a:gd name="T7" fmla="*/ 77212 h 1398"/>
                <a:gd name="T8" fmla="*/ 79755 w 1443"/>
                <a:gd name="T9" fmla="*/ 70248 h 1398"/>
                <a:gd name="T10" fmla="*/ 46095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823C869B-72B3-4FD7-839D-6FA66446F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55 h 17432"/>
                <a:gd name="T2" fmla="*/ 0 w 14070"/>
                <a:gd name="T3" fmla="*/ 758636 h 17432"/>
                <a:gd name="T4" fmla="*/ 171171 w 14070"/>
                <a:gd name="T5" fmla="*/ 963467 h 17432"/>
                <a:gd name="T6" fmla="*/ 606423 w 14070"/>
                <a:gd name="T7" fmla="*/ 963467 h 17432"/>
                <a:gd name="T8" fmla="*/ 777594 w 14070"/>
                <a:gd name="T9" fmla="*/ 758636 h 17432"/>
                <a:gd name="T10" fmla="*/ 777594 w 14070"/>
                <a:gd name="T11" fmla="*/ 55 h 17432"/>
                <a:gd name="T12" fmla="*/ 0 w 14070"/>
                <a:gd name="T13" fmla="*/ 55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E46A8094-6D91-4D0D-BAF5-122BD5478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646714 w 13409"/>
                <a:gd name="T1" fmla="*/ 46 h 17432"/>
                <a:gd name="T2" fmla="*/ 646714 w 13409"/>
                <a:gd name="T3" fmla="*/ 575569 h 17432"/>
                <a:gd name="T4" fmla="*/ 472613 w 13409"/>
                <a:gd name="T5" fmla="*/ 745992 h 17432"/>
                <a:gd name="T6" fmla="*/ 39573 w 13409"/>
                <a:gd name="T7" fmla="*/ 745992 h 17432"/>
                <a:gd name="T8" fmla="*/ 55 w 13409"/>
                <a:gd name="T9" fmla="*/ 740499 h 17432"/>
                <a:gd name="T10" fmla="*/ 55 w 13409"/>
                <a:gd name="T11" fmla="*/ 740499 h 17432"/>
                <a:gd name="T12" fmla="*/ 134638 w 13409"/>
                <a:gd name="T13" fmla="*/ 804661 h 17432"/>
                <a:gd name="T14" fmla="*/ 569889 w 13409"/>
                <a:gd name="T15" fmla="*/ 804661 h 17432"/>
                <a:gd name="T16" fmla="*/ 741060 w 13409"/>
                <a:gd name="T17" fmla="*/ 633592 h 17432"/>
                <a:gd name="T18" fmla="*/ 741060 w 13409"/>
                <a:gd name="T19" fmla="*/ 46 h 17432"/>
                <a:gd name="T20" fmla="*/ 646714 w 13409"/>
                <a:gd name="T21" fmla="*/ 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9C17ADA1-1A7B-48D4-8813-A6CACE06AAC0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3FC3E97B-824E-4047-A376-3E6BDF82E476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9C73535F-6F7D-469F-BA16-9B5760D14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55 w 11913"/>
                <a:gd name="T1" fmla="*/ 0 h 13898"/>
                <a:gd name="T2" fmla="*/ 55 w 11913"/>
                <a:gd name="T3" fmla="*/ 599845 h 13898"/>
                <a:gd name="T4" fmla="*/ 146355 w 11913"/>
                <a:gd name="T5" fmla="*/ 768087 h 13898"/>
                <a:gd name="T6" fmla="*/ 512077 w 11913"/>
                <a:gd name="T7" fmla="*/ 768087 h 13898"/>
                <a:gd name="T8" fmla="*/ 658377 w 11913"/>
                <a:gd name="T9" fmla="*/ 599845 h 13898"/>
                <a:gd name="T10" fmla="*/ 658377 w 11913"/>
                <a:gd name="T11" fmla="*/ 0 h 13898"/>
                <a:gd name="T12" fmla="*/ 55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05850844-5F67-422C-8EF6-B502D379B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539878 w 11317"/>
                <a:gd name="T1" fmla="*/ 0 h 13898"/>
                <a:gd name="T2" fmla="*/ 539878 w 11317"/>
                <a:gd name="T3" fmla="*/ 544962 h 13898"/>
                <a:gd name="T4" fmla="*/ 396507 w 11317"/>
                <a:gd name="T5" fmla="*/ 706627 h 13898"/>
                <a:gd name="T6" fmla="*/ 33659 w 11317"/>
                <a:gd name="T7" fmla="*/ 706627 h 13898"/>
                <a:gd name="T8" fmla="*/ 0 w 11317"/>
                <a:gd name="T9" fmla="*/ 703697 h 13898"/>
                <a:gd name="T10" fmla="*/ 0 w 11317"/>
                <a:gd name="T11" fmla="*/ 703697 h 13898"/>
                <a:gd name="T12" fmla="*/ 113414 w 11317"/>
                <a:gd name="T13" fmla="*/ 768087 h 13898"/>
                <a:gd name="T14" fmla="*/ 479136 w 11317"/>
                <a:gd name="T15" fmla="*/ 768087 h 13898"/>
                <a:gd name="T16" fmla="*/ 625436 w 11317"/>
                <a:gd name="T17" fmla="*/ 599845 h 13898"/>
                <a:gd name="T18" fmla="*/ 625436 w 11317"/>
                <a:gd name="T19" fmla="*/ 0 h 13898"/>
                <a:gd name="T20" fmla="*/ 539878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0EB2BA6F-AA98-4D5D-AA7C-1DEC6CAFD9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583EA698-C1E0-4B8B-8121-A66D6B506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3703 w 2040"/>
                  <a:gd name="T1" fmla="*/ 1492 h 1775"/>
                  <a:gd name="T2" fmla="*/ 2985 w 2040"/>
                  <a:gd name="T3" fmla="*/ 10280 h 1775"/>
                  <a:gd name="T4" fmla="*/ 19068 w 2040"/>
                  <a:gd name="T5" fmla="*/ 13928 h 1775"/>
                  <a:gd name="T6" fmla="*/ 46151 w 2040"/>
                  <a:gd name="T7" fmla="*/ 49024 h 1775"/>
                  <a:gd name="T8" fmla="*/ 40292 w 2040"/>
                  <a:gd name="T9" fmla="*/ 57094 h 1775"/>
                  <a:gd name="T10" fmla="*/ 26364 w 2040"/>
                  <a:gd name="T11" fmla="*/ 75388 h 1775"/>
                  <a:gd name="T12" fmla="*/ 17631 w 2040"/>
                  <a:gd name="T13" fmla="*/ 79754 h 1775"/>
                  <a:gd name="T14" fmla="*/ 5195 w 2040"/>
                  <a:gd name="T15" fmla="*/ 86332 h 1775"/>
                  <a:gd name="T16" fmla="*/ 8125 w 2040"/>
                  <a:gd name="T17" fmla="*/ 90753 h 1775"/>
                  <a:gd name="T18" fmla="*/ 21279 w 2040"/>
                  <a:gd name="T19" fmla="*/ 92190 h 1775"/>
                  <a:gd name="T20" fmla="*/ 34433 w 2040"/>
                  <a:gd name="T21" fmla="*/ 92190 h 1775"/>
                  <a:gd name="T22" fmla="*/ 51235 w 2040"/>
                  <a:gd name="T23" fmla="*/ 91472 h 1775"/>
                  <a:gd name="T24" fmla="*/ 52728 w 2040"/>
                  <a:gd name="T25" fmla="*/ 83402 h 1775"/>
                  <a:gd name="T26" fmla="*/ 41010 w 2040"/>
                  <a:gd name="T27" fmla="*/ 80528 h 1775"/>
                  <a:gd name="T28" fmla="*/ 41729 w 2040"/>
                  <a:gd name="T29" fmla="*/ 76107 h 1775"/>
                  <a:gd name="T30" fmla="*/ 49080 w 2040"/>
                  <a:gd name="T31" fmla="*/ 67319 h 1775"/>
                  <a:gd name="T32" fmla="*/ 60023 w 2040"/>
                  <a:gd name="T33" fmla="*/ 67319 h 1775"/>
                  <a:gd name="T34" fmla="*/ 68811 w 2040"/>
                  <a:gd name="T35" fmla="*/ 80528 h 1775"/>
                  <a:gd name="T36" fmla="*/ 69530 w 2040"/>
                  <a:gd name="T37" fmla="*/ 85613 h 1775"/>
                  <a:gd name="T38" fmla="*/ 63671 w 2040"/>
                  <a:gd name="T39" fmla="*/ 88542 h 1775"/>
                  <a:gd name="T40" fmla="*/ 65163 w 2040"/>
                  <a:gd name="T41" fmla="*/ 95838 h 1775"/>
                  <a:gd name="T42" fmla="*/ 79810 w 2040"/>
                  <a:gd name="T43" fmla="*/ 97330 h 1775"/>
                  <a:gd name="T44" fmla="*/ 103189 w 2040"/>
                  <a:gd name="T45" fmla="*/ 98049 h 1775"/>
                  <a:gd name="T46" fmla="*/ 112696 w 2040"/>
                  <a:gd name="T47" fmla="*/ 92190 h 1775"/>
                  <a:gd name="T48" fmla="*/ 103908 w 2040"/>
                  <a:gd name="T49" fmla="*/ 87105 h 1775"/>
                  <a:gd name="T50" fmla="*/ 92246 w 2040"/>
                  <a:gd name="T51" fmla="*/ 85613 h 1775"/>
                  <a:gd name="T52" fmla="*/ 84176 w 2040"/>
                  <a:gd name="T53" fmla="*/ 78317 h 1775"/>
                  <a:gd name="T54" fmla="*/ 62234 w 2040"/>
                  <a:gd name="T55" fmla="*/ 49024 h 1775"/>
                  <a:gd name="T56" fmla="*/ 79036 w 2040"/>
                  <a:gd name="T57" fmla="*/ 25645 h 1775"/>
                  <a:gd name="T58" fmla="*/ 92964 w 2040"/>
                  <a:gd name="T59" fmla="*/ 19068 h 1775"/>
                  <a:gd name="T60" fmla="*/ 110485 w 2040"/>
                  <a:gd name="T61" fmla="*/ 17576 h 1775"/>
                  <a:gd name="T62" fmla="*/ 106837 w 2040"/>
                  <a:gd name="T63" fmla="*/ 7351 h 1775"/>
                  <a:gd name="T64" fmla="*/ 62234 w 2040"/>
                  <a:gd name="T65" fmla="*/ 8788 h 1775"/>
                  <a:gd name="T66" fmla="*/ 60742 w 2040"/>
                  <a:gd name="T67" fmla="*/ 17576 h 1775"/>
                  <a:gd name="T68" fmla="*/ 65163 w 2040"/>
                  <a:gd name="T69" fmla="*/ 19787 h 1775"/>
                  <a:gd name="T70" fmla="*/ 59305 w 2040"/>
                  <a:gd name="T71" fmla="*/ 30012 h 1775"/>
                  <a:gd name="T72" fmla="*/ 47588 w 2040"/>
                  <a:gd name="T73" fmla="*/ 29293 h 1775"/>
                  <a:gd name="T74" fmla="*/ 39573 w 2040"/>
                  <a:gd name="T75" fmla="*/ 16857 h 1775"/>
                  <a:gd name="T76" fmla="*/ 40292 w 2040"/>
                  <a:gd name="T77" fmla="*/ 12491 h 1775"/>
                  <a:gd name="T78" fmla="*/ 49798 w 2040"/>
                  <a:gd name="T79" fmla="*/ 10280 h 1775"/>
                  <a:gd name="T80" fmla="*/ 51235 w 2040"/>
                  <a:gd name="T81" fmla="*/ 4422 h 1775"/>
                  <a:gd name="T82" fmla="*/ 46869 w 2040"/>
                  <a:gd name="T83" fmla="*/ 774 h 1775"/>
                  <a:gd name="T84" fmla="*/ 16139 w 2040"/>
                  <a:gd name="T85" fmla="*/ 55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F9D49701-461E-4F92-9570-0131DCCFF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32941 w 1192"/>
                  <a:gd name="T1" fmla="*/ 0 h 1205"/>
                  <a:gd name="T2" fmla="*/ 27856 w 1192"/>
                  <a:gd name="T3" fmla="*/ 2211 h 1205"/>
                  <a:gd name="T4" fmla="*/ 26364 w 1192"/>
                  <a:gd name="T5" fmla="*/ 5859 h 1205"/>
                  <a:gd name="T6" fmla="*/ 26364 w 1192"/>
                  <a:gd name="T7" fmla="*/ 15365 h 1205"/>
                  <a:gd name="T8" fmla="*/ 26364 w 1192"/>
                  <a:gd name="T9" fmla="*/ 27082 h 1205"/>
                  <a:gd name="T10" fmla="*/ 5140 w 1192"/>
                  <a:gd name="T11" fmla="*/ 27082 h 1205"/>
                  <a:gd name="T12" fmla="*/ 1492 w 1192"/>
                  <a:gd name="T13" fmla="*/ 28519 h 1205"/>
                  <a:gd name="T14" fmla="*/ 55 w 1192"/>
                  <a:gd name="T15" fmla="*/ 33659 h 1205"/>
                  <a:gd name="T16" fmla="*/ 1492 w 1192"/>
                  <a:gd name="T17" fmla="*/ 38799 h 1205"/>
                  <a:gd name="T18" fmla="*/ 5140 w 1192"/>
                  <a:gd name="T19" fmla="*/ 40236 h 1205"/>
                  <a:gd name="T20" fmla="*/ 13928 w 1192"/>
                  <a:gd name="T21" fmla="*/ 40236 h 1205"/>
                  <a:gd name="T22" fmla="*/ 26364 w 1192"/>
                  <a:gd name="T23" fmla="*/ 39518 h 1205"/>
                  <a:gd name="T24" fmla="*/ 26364 w 1192"/>
                  <a:gd name="T25" fmla="*/ 39518 h 1205"/>
                  <a:gd name="T26" fmla="*/ 25645 w 1192"/>
                  <a:gd name="T27" fmla="*/ 51954 h 1205"/>
                  <a:gd name="T28" fmla="*/ 25645 w 1192"/>
                  <a:gd name="T29" fmla="*/ 61460 h 1205"/>
                  <a:gd name="T30" fmla="*/ 27082 w 1192"/>
                  <a:gd name="T31" fmla="*/ 64389 h 1205"/>
                  <a:gd name="T32" fmla="*/ 32222 w 1192"/>
                  <a:gd name="T33" fmla="*/ 66600 h 1205"/>
                  <a:gd name="T34" fmla="*/ 38081 w 1192"/>
                  <a:gd name="T35" fmla="*/ 64389 h 1205"/>
                  <a:gd name="T36" fmla="*/ 39518 w 1192"/>
                  <a:gd name="T37" fmla="*/ 61460 h 1205"/>
                  <a:gd name="T38" fmla="*/ 39518 w 1192"/>
                  <a:gd name="T39" fmla="*/ 39518 h 1205"/>
                  <a:gd name="T40" fmla="*/ 60023 w 1192"/>
                  <a:gd name="T41" fmla="*/ 39518 h 1205"/>
                  <a:gd name="T42" fmla="*/ 64390 w 1192"/>
                  <a:gd name="T43" fmla="*/ 38026 h 1205"/>
                  <a:gd name="T44" fmla="*/ 65882 w 1192"/>
                  <a:gd name="T45" fmla="*/ 32941 h 1205"/>
                  <a:gd name="T46" fmla="*/ 64390 w 1192"/>
                  <a:gd name="T47" fmla="*/ 27801 h 1205"/>
                  <a:gd name="T48" fmla="*/ 61460 w 1192"/>
                  <a:gd name="T49" fmla="*/ 26364 h 1205"/>
                  <a:gd name="T50" fmla="*/ 51954 w 1192"/>
                  <a:gd name="T51" fmla="*/ 26364 h 1205"/>
                  <a:gd name="T52" fmla="*/ 39518 w 1192"/>
                  <a:gd name="T53" fmla="*/ 27082 h 1205"/>
                  <a:gd name="T54" fmla="*/ 39518 w 1192"/>
                  <a:gd name="T55" fmla="*/ 15365 h 1205"/>
                  <a:gd name="T56" fmla="*/ 40292 w 1192"/>
                  <a:gd name="T57" fmla="*/ 5859 h 1205"/>
                  <a:gd name="T58" fmla="*/ 38081 w 1192"/>
                  <a:gd name="T59" fmla="*/ 2211 h 1205"/>
                  <a:gd name="T60" fmla="*/ 32941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9B372E19-BB3D-45CB-91BF-DEFF9CB43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12436 w 2303"/>
                  <a:gd name="T1" fmla="*/ 55 h 2304"/>
                  <a:gd name="T2" fmla="*/ 3648 w 2303"/>
                  <a:gd name="T3" fmla="*/ 2211 h 2304"/>
                  <a:gd name="T4" fmla="*/ 0 w 2303"/>
                  <a:gd name="T5" fmla="*/ 7351 h 2304"/>
                  <a:gd name="T6" fmla="*/ 4366 w 2303"/>
                  <a:gd name="T7" fmla="*/ 11717 h 2304"/>
                  <a:gd name="T8" fmla="*/ 16084 w 2303"/>
                  <a:gd name="T9" fmla="*/ 12491 h 2304"/>
                  <a:gd name="T10" fmla="*/ 20505 w 2303"/>
                  <a:gd name="T11" fmla="*/ 12491 h 2304"/>
                  <a:gd name="T12" fmla="*/ 23435 w 2303"/>
                  <a:gd name="T13" fmla="*/ 13210 h 2304"/>
                  <a:gd name="T14" fmla="*/ 24872 w 2303"/>
                  <a:gd name="T15" fmla="*/ 15420 h 2304"/>
                  <a:gd name="T16" fmla="*/ 27082 w 2303"/>
                  <a:gd name="T17" fmla="*/ 18294 h 2304"/>
                  <a:gd name="T18" fmla="*/ 68037 w 2303"/>
                  <a:gd name="T19" fmla="*/ 91472 h 2304"/>
                  <a:gd name="T20" fmla="*/ 62179 w 2303"/>
                  <a:gd name="T21" fmla="*/ 102471 h 2304"/>
                  <a:gd name="T22" fmla="*/ 56320 w 2303"/>
                  <a:gd name="T23" fmla="*/ 109766 h 2304"/>
                  <a:gd name="T24" fmla="*/ 50462 w 2303"/>
                  <a:gd name="T25" fmla="*/ 114132 h 2304"/>
                  <a:gd name="T26" fmla="*/ 43166 w 2303"/>
                  <a:gd name="T27" fmla="*/ 115625 h 2304"/>
                  <a:gd name="T28" fmla="*/ 33659 w 2303"/>
                  <a:gd name="T29" fmla="*/ 112695 h 2304"/>
                  <a:gd name="T30" fmla="*/ 29238 w 2303"/>
                  <a:gd name="T31" fmla="*/ 106837 h 2304"/>
                  <a:gd name="T32" fmla="*/ 30730 w 2303"/>
                  <a:gd name="T33" fmla="*/ 103189 h 2304"/>
                  <a:gd name="T34" fmla="*/ 33659 w 2303"/>
                  <a:gd name="T35" fmla="*/ 101697 h 2304"/>
                  <a:gd name="T36" fmla="*/ 35870 w 2303"/>
                  <a:gd name="T37" fmla="*/ 101697 h 2304"/>
                  <a:gd name="T38" fmla="*/ 38800 w 2303"/>
                  <a:gd name="T39" fmla="*/ 100260 h 2304"/>
                  <a:gd name="T40" fmla="*/ 40237 w 2303"/>
                  <a:gd name="T41" fmla="*/ 98767 h 2304"/>
                  <a:gd name="T42" fmla="*/ 41674 w 2303"/>
                  <a:gd name="T43" fmla="*/ 95120 h 2304"/>
                  <a:gd name="T44" fmla="*/ 38800 w 2303"/>
                  <a:gd name="T45" fmla="*/ 90035 h 2304"/>
                  <a:gd name="T46" fmla="*/ 33659 w 2303"/>
                  <a:gd name="T47" fmla="*/ 88542 h 2304"/>
                  <a:gd name="T48" fmla="*/ 28519 w 2303"/>
                  <a:gd name="T49" fmla="*/ 90035 h 2304"/>
                  <a:gd name="T50" fmla="*/ 23435 w 2303"/>
                  <a:gd name="T51" fmla="*/ 92909 h 2304"/>
                  <a:gd name="T52" fmla="*/ 19731 w 2303"/>
                  <a:gd name="T53" fmla="*/ 98767 h 2304"/>
                  <a:gd name="T54" fmla="*/ 18294 w 2303"/>
                  <a:gd name="T55" fmla="*/ 106837 h 2304"/>
                  <a:gd name="T56" fmla="*/ 20505 w 2303"/>
                  <a:gd name="T57" fmla="*/ 115625 h 2304"/>
                  <a:gd name="T58" fmla="*/ 25590 w 2303"/>
                  <a:gd name="T59" fmla="*/ 121483 h 2304"/>
                  <a:gd name="T60" fmla="*/ 32167 w 2303"/>
                  <a:gd name="T61" fmla="*/ 125850 h 2304"/>
                  <a:gd name="T62" fmla="*/ 40955 w 2303"/>
                  <a:gd name="T63" fmla="*/ 127342 h 2304"/>
                  <a:gd name="T64" fmla="*/ 55602 w 2303"/>
                  <a:gd name="T65" fmla="*/ 123639 h 2304"/>
                  <a:gd name="T66" fmla="*/ 68756 w 2303"/>
                  <a:gd name="T67" fmla="*/ 113414 h 2304"/>
                  <a:gd name="T68" fmla="*/ 77544 w 2303"/>
                  <a:gd name="T69" fmla="*/ 99541 h 2304"/>
                  <a:gd name="T70" fmla="*/ 84840 w 2303"/>
                  <a:gd name="T71" fmla="*/ 79755 h 2304"/>
                  <a:gd name="T72" fmla="*/ 106063 w 2303"/>
                  <a:gd name="T73" fmla="*/ 20505 h 2304"/>
                  <a:gd name="T74" fmla="*/ 108993 w 2303"/>
                  <a:gd name="T75" fmla="*/ 16857 h 2304"/>
                  <a:gd name="T76" fmla="*/ 115570 w 2303"/>
                  <a:gd name="T77" fmla="*/ 15420 h 2304"/>
                  <a:gd name="T78" fmla="*/ 123639 w 2303"/>
                  <a:gd name="T79" fmla="*/ 13928 h 2304"/>
                  <a:gd name="T80" fmla="*/ 127287 w 2303"/>
                  <a:gd name="T81" fmla="*/ 9562 h 2304"/>
                  <a:gd name="T82" fmla="*/ 123639 w 2303"/>
                  <a:gd name="T83" fmla="*/ 5140 h 2304"/>
                  <a:gd name="T84" fmla="*/ 115570 w 2303"/>
                  <a:gd name="T85" fmla="*/ 3703 h 2304"/>
                  <a:gd name="T86" fmla="*/ 81192 w 2303"/>
                  <a:gd name="T87" fmla="*/ 3703 h 2304"/>
                  <a:gd name="T88" fmla="*/ 74615 w 2303"/>
                  <a:gd name="T89" fmla="*/ 5140 h 2304"/>
                  <a:gd name="T90" fmla="*/ 73896 w 2303"/>
                  <a:gd name="T91" fmla="*/ 9562 h 2304"/>
                  <a:gd name="T92" fmla="*/ 75333 w 2303"/>
                  <a:gd name="T93" fmla="*/ 13928 h 2304"/>
                  <a:gd name="T94" fmla="*/ 82684 w 2303"/>
                  <a:gd name="T95" fmla="*/ 15420 h 2304"/>
                  <a:gd name="T96" fmla="*/ 89261 w 2303"/>
                  <a:gd name="T97" fmla="*/ 16857 h 2304"/>
                  <a:gd name="T98" fmla="*/ 90698 w 2303"/>
                  <a:gd name="T99" fmla="*/ 19068 h 2304"/>
                  <a:gd name="T100" fmla="*/ 89261 w 2303"/>
                  <a:gd name="T101" fmla="*/ 27082 h 2304"/>
                  <a:gd name="T102" fmla="*/ 73178 w 2303"/>
                  <a:gd name="T103" fmla="*/ 75388 h 2304"/>
                  <a:gd name="T104" fmla="*/ 44603 w 2303"/>
                  <a:gd name="T105" fmla="*/ 21224 h 2304"/>
                  <a:gd name="T106" fmla="*/ 43166 w 2303"/>
                  <a:gd name="T107" fmla="*/ 17576 h 2304"/>
                  <a:gd name="T108" fmla="*/ 43166 w 2303"/>
                  <a:gd name="T109" fmla="*/ 14647 h 2304"/>
                  <a:gd name="T110" fmla="*/ 43166 w 2303"/>
                  <a:gd name="T111" fmla="*/ 12491 h 2304"/>
                  <a:gd name="T112" fmla="*/ 45377 w 2303"/>
                  <a:gd name="T113" fmla="*/ 11717 h 2304"/>
                  <a:gd name="T114" fmla="*/ 51235 w 2303"/>
                  <a:gd name="T115" fmla="*/ 10280 h 2304"/>
                  <a:gd name="T116" fmla="*/ 52672 w 2303"/>
                  <a:gd name="T117" fmla="*/ 5859 h 2304"/>
                  <a:gd name="T118" fmla="*/ 50462 w 2303"/>
                  <a:gd name="T119" fmla="*/ 2211 h 2304"/>
                  <a:gd name="T120" fmla="*/ 43884 w 2303"/>
                  <a:gd name="T121" fmla="*/ 55 h 2304"/>
                  <a:gd name="T122" fmla="*/ 12436 w 2303"/>
                  <a:gd name="T123" fmla="*/ 55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53FEB66F-DBB6-46F4-8726-DF1726297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55 w 7056"/>
                <a:gd name="T1" fmla="*/ 0 h 887"/>
                <a:gd name="T2" fmla="*/ 55 w 7056"/>
                <a:gd name="T3" fmla="*/ 49024 h 887"/>
                <a:gd name="T4" fmla="*/ 389930 w 7056"/>
                <a:gd name="T5" fmla="*/ 49024 h 887"/>
                <a:gd name="T6" fmla="*/ 389930 w 7056"/>
                <a:gd name="T7" fmla="*/ 0 h 887"/>
                <a:gd name="T8" fmla="*/ 55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8F83433A-FF25-4E7C-888E-00B3B7738166}"/>
              </a:ext>
            </a:extLst>
          </p:cNvPr>
          <p:cNvSpPr>
            <a:spLocks/>
          </p:cNvSpPr>
          <p:nvPr/>
        </p:nvSpPr>
        <p:spPr bwMode="auto">
          <a:xfrm>
            <a:off x="3308351" y="6418263"/>
            <a:ext cx="264583" cy="165100"/>
          </a:xfrm>
          <a:custGeom>
            <a:avLst/>
            <a:gdLst>
              <a:gd name="T0" fmla="*/ 41 w 4806"/>
              <a:gd name="T1" fmla="*/ 55 h 2979"/>
              <a:gd name="T2" fmla="*/ 41 w 4806"/>
              <a:gd name="T3" fmla="*/ 165045 h 2979"/>
              <a:gd name="T4" fmla="*/ 198396 w 4806"/>
              <a:gd name="T5" fmla="*/ 165045 h 2979"/>
              <a:gd name="T6" fmla="*/ 198396 w 4806"/>
              <a:gd name="T7" fmla="*/ 55 h 2979"/>
              <a:gd name="T8" fmla="*/ 41 w 4806"/>
              <a:gd name="T9" fmla="*/ 55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A9E82C7E-AA58-4467-8CD6-075B6A6F01D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5D2472FE-760E-44E0-95FB-640B060F9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55 w 4806"/>
                <a:gd name="T1" fmla="*/ 55 h 8167"/>
                <a:gd name="T2" fmla="*/ 55 w 4806"/>
                <a:gd name="T3" fmla="*/ 451390 h 8167"/>
                <a:gd name="T4" fmla="*/ 265573 w 4806"/>
                <a:gd name="T5" fmla="*/ 451390 h 8167"/>
                <a:gd name="T6" fmla="*/ 265573 w 4806"/>
                <a:gd name="T7" fmla="*/ 55 h 8167"/>
                <a:gd name="T8" fmla="*/ 55 w 4806"/>
                <a:gd name="T9" fmla="*/ 55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02F40DA0-2626-48C5-9D7D-D7501EEA4F9C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25449795-AB7A-47A5-A168-CD10871F9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55 w 132354"/>
                  <a:gd name="T1" fmla="*/ 55 h 7612"/>
                  <a:gd name="T2" fmla="*/ 55 w 132354"/>
                  <a:gd name="T3" fmla="*/ 420660 h 7612"/>
                  <a:gd name="T4" fmla="*/ 7315151 w 132354"/>
                  <a:gd name="T5" fmla="*/ 420660 h 7612"/>
                  <a:gd name="T6" fmla="*/ 7315151 w 132354"/>
                  <a:gd name="T7" fmla="*/ 55 h 7612"/>
                  <a:gd name="T8" fmla="*/ 55 w 132354"/>
                  <a:gd name="T9" fmla="*/ 55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9663FC98-8438-4AFA-953C-35C457DE9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55 w 132354"/>
                  <a:gd name="T1" fmla="*/ 55 h 2423"/>
                  <a:gd name="T2" fmla="*/ 55 w 132354"/>
                  <a:gd name="T3" fmla="*/ 133919 h 2423"/>
                  <a:gd name="T4" fmla="*/ 7315151 w 132354"/>
                  <a:gd name="T5" fmla="*/ 133919 h 2423"/>
                  <a:gd name="T6" fmla="*/ 7315151 w 132354"/>
                  <a:gd name="T7" fmla="*/ 55 h 2423"/>
                  <a:gd name="T8" fmla="*/ 55 w 132354"/>
                  <a:gd name="T9" fmla="*/ 55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BC89FC02-BDDC-4255-982E-A0F660680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55 w 4792"/>
                  <a:gd name="T1" fmla="*/ 55 h 8167"/>
                  <a:gd name="T2" fmla="*/ 55 w 4792"/>
                  <a:gd name="T3" fmla="*/ 451390 h 8167"/>
                  <a:gd name="T4" fmla="*/ 264854 w 4792"/>
                  <a:gd name="T5" fmla="*/ 451390 h 8167"/>
                  <a:gd name="T6" fmla="*/ 264854 w 4792"/>
                  <a:gd name="T7" fmla="*/ 55 h 8167"/>
                  <a:gd name="T8" fmla="*/ 55 w 4792"/>
                  <a:gd name="T9" fmla="*/ 55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038E4A2A-3F07-40E6-9909-C035EF114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55 w 4792"/>
                  <a:gd name="T1" fmla="*/ 55 h 2979"/>
                  <a:gd name="T2" fmla="*/ 55 w 4792"/>
                  <a:gd name="T3" fmla="*/ 164594 h 2979"/>
                  <a:gd name="T4" fmla="*/ 264854 w 4792"/>
                  <a:gd name="T5" fmla="*/ 164594 h 2979"/>
                  <a:gd name="T6" fmla="*/ 264854 w 4792"/>
                  <a:gd name="T7" fmla="*/ 55 h 2979"/>
                  <a:gd name="T8" fmla="*/ 55 w 4792"/>
                  <a:gd name="T9" fmla="*/ 55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063FFC60-0D61-4A22-AA62-9CBAEA429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55 w 106109"/>
                  <a:gd name="T1" fmla="*/ 0 h 6499"/>
                  <a:gd name="T2" fmla="*/ 55 w 106109"/>
                  <a:gd name="T3" fmla="*/ 359200 h 6499"/>
                  <a:gd name="T4" fmla="*/ 5864589 w 106109"/>
                  <a:gd name="T5" fmla="*/ 359200 h 6499"/>
                  <a:gd name="T6" fmla="*/ 5864589 w 106109"/>
                  <a:gd name="T7" fmla="*/ 0 h 6499"/>
                  <a:gd name="T8" fmla="*/ 55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5EDE4823-68A1-4BD7-9B44-65612E648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55 w 106109"/>
                  <a:gd name="T1" fmla="*/ 0 h 3190"/>
                  <a:gd name="T2" fmla="*/ 55 w 106109"/>
                  <a:gd name="T3" fmla="*/ 176311 h 3190"/>
                  <a:gd name="T4" fmla="*/ 5864589 w 106109"/>
                  <a:gd name="T5" fmla="*/ 176311 h 3190"/>
                  <a:gd name="T6" fmla="*/ 5864589 w 106109"/>
                  <a:gd name="T7" fmla="*/ 0 h 3190"/>
                  <a:gd name="T8" fmla="*/ 55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2923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.xml"/><Relationship Id="rId3" Type="http://schemas.openxmlformats.org/officeDocument/2006/relationships/slideLayout" Target="../slideLayouts/slideLayout55.xml"/><Relationship Id="rId7" Type="http://schemas.openxmlformats.org/officeDocument/2006/relationships/slideLayout" Target="../slideLayouts/slideLayout5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54.xml"/><Relationship Id="rId1" Type="http://schemas.openxmlformats.org/officeDocument/2006/relationships/slideLayout" Target="../slideLayouts/slideLayout53.xml"/><Relationship Id="rId6" Type="http://schemas.openxmlformats.org/officeDocument/2006/relationships/slideLayout" Target="../slideLayouts/slideLayout58.xml"/><Relationship Id="rId11" Type="http://schemas.openxmlformats.org/officeDocument/2006/relationships/slideLayout" Target="../slideLayouts/slideLayout63.xml"/><Relationship Id="rId5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62.xml"/><Relationship Id="rId4" Type="http://schemas.openxmlformats.org/officeDocument/2006/relationships/slideLayout" Target="../slideLayouts/slideLayout56.xml"/><Relationship Id="rId9" Type="http://schemas.openxmlformats.org/officeDocument/2006/relationships/slideLayout" Target="../slideLayouts/slideLayout6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.xml"/><Relationship Id="rId13" Type="http://schemas.openxmlformats.org/officeDocument/2006/relationships/slideLayout" Target="../slideLayouts/slideLayout76.xml"/><Relationship Id="rId3" Type="http://schemas.openxmlformats.org/officeDocument/2006/relationships/slideLayout" Target="../slideLayouts/slideLayout66.xml"/><Relationship Id="rId7" Type="http://schemas.openxmlformats.org/officeDocument/2006/relationships/slideLayout" Target="../slideLayouts/slideLayout70.xml"/><Relationship Id="rId12" Type="http://schemas.openxmlformats.org/officeDocument/2006/relationships/slideLayout" Target="../slideLayouts/slideLayout75.xml"/><Relationship Id="rId2" Type="http://schemas.openxmlformats.org/officeDocument/2006/relationships/slideLayout" Target="../slideLayouts/slideLayout65.xml"/><Relationship Id="rId1" Type="http://schemas.openxmlformats.org/officeDocument/2006/relationships/slideLayout" Target="../slideLayouts/slideLayout64.xml"/><Relationship Id="rId6" Type="http://schemas.openxmlformats.org/officeDocument/2006/relationships/slideLayout" Target="../slideLayouts/slideLayout69.xml"/><Relationship Id="rId11" Type="http://schemas.openxmlformats.org/officeDocument/2006/relationships/slideLayout" Target="../slideLayouts/slideLayout74.xml"/><Relationship Id="rId5" Type="http://schemas.openxmlformats.org/officeDocument/2006/relationships/slideLayout" Target="../slideLayouts/slideLayout68.xml"/><Relationship Id="rId10" Type="http://schemas.openxmlformats.org/officeDocument/2006/relationships/slideLayout" Target="../slideLayouts/slideLayout73.xml"/><Relationship Id="rId4" Type="http://schemas.openxmlformats.org/officeDocument/2006/relationships/slideLayout" Target="../slideLayouts/slideLayout67.xml"/><Relationship Id="rId9" Type="http://schemas.openxmlformats.org/officeDocument/2006/relationships/slideLayout" Target="../slideLayouts/slideLayout72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79.xml"/><Relationship Id="rId7" Type="http://schemas.openxmlformats.org/officeDocument/2006/relationships/slideLayout" Target="../slideLayouts/slideLayout83.xml"/><Relationship Id="rId12" Type="http://schemas.openxmlformats.org/officeDocument/2006/relationships/slideLayout" Target="../slideLayouts/slideLayout88.xml"/><Relationship Id="rId2" Type="http://schemas.openxmlformats.org/officeDocument/2006/relationships/slideLayout" Target="../slideLayouts/slideLayout78.xml"/><Relationship Id="rId1" Type="http://schemas.openxmlformats.org/officeDocument/2006/relationships/slideLayout" Target="../slideLayouts/slideLayout77.xml"/><Relationship Id="rId6" Type="http://schemas.openxmlformats.org/officeDocument/2006/relationships/slideLayout" Target="../slideLayouts/slideLayout82.xml"/><Relationship Id="rId11" Type="http://schemas.openxmlformats.org/officeDocument/2006/relationships/slideLayout" Target="../slideLayouts/slideLayout87.xml"/><Relationship Id="rId5" Type="http://schemas.openxmlformats.org/officeDocument/2006/relationships/slideLayout" Target="../slideLayouts/slideLayout81.xml"/><Relationship Id="rId10" Type="http://schemas.openxmlformats.org/officeDocument/2006/relationships/slideLayout" Target="../slideLayouts/slideLayout86.xml"/><Relationship Id="rId4" Type="http://schemas.openxmlformats.org/officeDocument/2006/relationships/slideLayout" Target="../slideLayouts/slideLayout80.xml"/><Relationship Id="rId9" Type="http://schemas.openxmlformats.org/officeDocument/2006/relationships/slideLayout" Target="../slideLayouts/slideLayout8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13" Type="http://schemas.openxmlformats.org/officeDocument/2006/relationships/slideLayout" Target="../slideLayouts/slideLayout101.xml"/><Relationship Id="rId18" Type="http://schemas.openxmlformats.org/officeDocument/2006/relationships/slideLayout" Target="../slideLayouts/slideLayout106.xml"/><Relationship Id="rId26" Type="http://schemas.openxmlformats.org/officeDocument/2006/relationships/slideLayout" Target="../slideLayouts/slideLayout114.xml"/><Relationship Id="rId3" Type="http://schemas.openxmlformats.org/officeDocument/2006/relationships/slideLayout" Target="../slideLayouts/slideLayout91.xml"/><Relationship Id="rId21" Type="http://schemas.openxmlformats.org/officeDocument/2006/relationships/slideLayout" Target="../slideLayouts/slideLayout109.xml"/><Relationship Id="rId7" Type="http://schemas.openxmlformats.org/officeDocument/2006/relationships/slideLayout" Target="../slideLayouts/slideLayout95.xml"/><Relationship Id="rId12" Type="http://schemas.openxmlformats.org/officeDocument/2006/relationships/slideLayout" Target="../slideLayouts/slideLayout100.xml"/><Relationship Id="rId17" Type="http://schemas.openxmlformats.org/officeDocument/2006/relationships/slideLayout" Target="../slideLayouts/slideLayout105.xml"/><Relationship Id="rId25" Type="http://schemas.openxmlformats.org/officeDocument/2006/relationships/slideLayout" Target="../slideLayouts/slideLayout113.xml"/><Relationship Id="rId2" Type="http://schemas.openxmlformats.org/officeDocument/2006/relationships/slideLayout" Target="../slideLayouts/slideLayout90.xml"/><Relationship Id="rId16" Type="http://schemas.openxmlformats.org/officeDocument/2006/relationships/slideLayout" Target="../slideLayouts/slideLayout104.xml"/><Relationship Id="rId20" Type="http://schemas.openxmlformats.org/officeDocument/2006/relationships/slideLayout" Target="../slideLayouts/slideLayout108.xml"/><Relationship Id="rId29" Type="http://schemas.openxmlformats.org/officeDocument/2006/relationships/theme" Target="../theme/theme5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24" Type="http://schemas.openxmlformats.org/officeDocument/2006/relationships/slideLayout" Target="../slideLayouts/slideLayout112.xml"/><Relationship Id="rId5" Type="http://schemas.openxmlformats.org/officeDocument/2006/relationships/slideLayout" Target="../slideLayouts/slideLayout93.xml"/><Relationship Id="rId15" Type="http://schemas.openxmlformats.org/officeDocument/2006/relationships/slideLayout" Target="../slideLayouts/slideLayout103.xml"/><Relationship Id="rId23" Type="http://schemas.openxmlformats.org/officeDocument/2006/relationships/slideLayout" Target="../slideLayouts/slideLayout111.xml"/><Relationship Id="rId28" Type="http://schemas.openxmlformats.org/officeDocument/2006/relationships/slideLayout" Target="../slideLayouts/slideLayout116.xml"/><Relationship Id="rId10" Type="http://schemas.openxmlformats.org/officeDocument/2006/relationships/slideLayout" Target="../slideLayouts/slideLayout98.xml"/><Relationship Id="rId19" Type="http://schemas.openxmlformats.org/officeDocument/2006/relationships/slideLayout" Target="../slideLayouts/slideLayout107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Relationship Id="rId14" Type="http://schemas.openxmlformats.org/officeDocument/2006/relationships/slideLayout" Target="../slideLayouts/slideLayout102.xml"/><Relationship Id="rId22" Type="http://schemas.openxmlformats.org/officeDocument/2006/relationships/slideLayout" Target="../slideLayouts/slideLayout110.xml"/><Relationship Id="rId27" Type="http://schemas.openxmlformats.org/officeDocument/2006/relationships/slideLayout" Target="../slideLayouts/slideLayout11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4.xml"/><Relationship Id="rId13" Type="http://schemas.openxmlformats.org/officeDocument/2006/relationships/slideLayout" Target="../slideLayouts/slideLayout129.xml"/><Relationship Id="rId18" Type="http://schemas.openxmlformats.org/officeDocument/2006/relationships/slideLayout" Target="../slideLayouts/slideLayout134.xml"/><Relationship Id="rId26" Type="http://schemas.openxmlformats.org/officeDocument/2006/relationships/slideLayout" Target="../slideLayouts/slideLayout142.xml"/><Relationship Id="rId3" Type="http://schemas.openxmlformats.org/officeDocument/2006/relationships/slideLayout" Target="../slideLayouts/slideLayout119.xml"/><Relationship Id="rId21" Type="http://schemas.openxmlformats.org/officeDocument/2006/relationships/slideLayout" Target="../slideLayouts/slideLayout137.xml"/><Relationship Id="rId7" Type="http://schemas.openxmlformats.org/officeDocument/2006/relationships/slideLayout" Target="../slideLayouts/slideLayout123.xml"/><Relationship Id="rId12" Type="http://schemas.openxmlformats.org/officeDocument/2006/relationships/slideLayout" Target="../slideLayouts/slideLayout128.xml"/><Relationship Id="rId17" Type="http://schemas.openxmlformats.org/officeDocument/2006/relationships/slideLayout" Target="../slideLayouts/slideLayout133.xml"/><Relationship Id="rId25" Type="http://schemas.openxmlformats.org/officeDocument/2006/relationships/slideLayout" Target="../slideLayouts/slideLayout141.xml"/><Relationship Id="rId2" Type="http://schemas.openxmlformats.org/officeDocument/2006/relationships/slideLayout" Target="../slideLayouts/slideLayout118.xml"/><Relationship Id="rId16" Type="http://schemas.openxmlformats.org/officeDocument/2006/relationships/slideLayout" Target="../slideLayouts/slideLayout132.xml"/><Relationship Id="rId20" Type="http://schemas.openxmlformats.org/officeDocument/2006/relationships/slideLayout" Target="../slideLayouts/slideLayout136.xml"/><Relationship Id="rId29" Type="http://schemas.openxmlformats.org/officeDocument/2006/relationships/theme" Target="../theme/theme6.xml"/><Relationship Id="rId1" Type="http://schemas.openxmlformats.org/officeDocument/2006/relationships/slideLayout" Target="../slideLayouts/slideLayout117.xml"/><Relationship Id="rId6" Type="http://schemas.openxmlformats.org/officeDocument/2006/relationships/slideLayout" Target="../slideLayouts/slideLayout122.xml"/><Relationship Id="rId11" Type="http://schemas.openxmlformats.org/officeDocument/2006/relationships/slideLayout" Target="../slideLayouts/slideLayout127.xml"/><Relationship Id="rId24" Type="http://schemas.openxmlformats.org/officeDocument/2006/relationships/slideLayout" Target="../slideLayouts/slideLayout140.xml"/><Relationship Id="rId5" Type="http://schemas.openxmlformats.org/officeDocument/2006/relationships/slideLayout" Target="../slideLayouts/slideLayout121.xml"/><Relationship Id="rId15" Type="http://schemas.openxmlformats.org/officeDocument/2006/relationships/slideLayout" Target="../slideLayouts/slideLayout131.xml"/><Relationship Id="rId23" Type="http://schemas.openxmlformats.org/officeDocument/2006/relationships/slideLayout" Target="../slideLayouts/slideLayout139.xml"/><Relationship Id="rId28" Type="http://schemas.openxmlformats.org/officeDocument/2006/relationships/slideLayout" Target="../slideLayouts/slideLayout144.xml"/><Relationship Id="rId10" Type="http://schemas.openxmlformats.org/officeDocument/2006/relationships/slideLayout" Target="../slideLayouts/slideLayout126.xml"/><Relationship Id="rId19" Type="http://schemas.openxmlformats.org/officeDocument/2006/relationships/slideLayout" Target="../slideLayouts/slideLayout135.xml"/><Relationship Id="rId4" Type="http://schemas.openxmlformats.org/officeDocument/2006/relationships/slideLayout" Target="../slideLayouts/slideLayout120.xml"/><Relationship Id="rId9" Type="http://schemas.openxmlformats.org/officeDocument/2006/relationships/slideLayout" Target="../slideLayouts/slideLayout125.xml"/><Relationship Id="rId14" Type="http://schemas.openxmlformats.org/officeDocument/2006/relationships/slideLayout" Target="../slideLayouts/slideLayout130.xml"/><Relationship Id="rId22" Type="http://schemas.openxmlformats.org/officeDocument/2006/relationships/slideLayout" Target="../slideLayouts/slideLayout138.xml"/><Relationship Id="rId27" Type="http://schemas.openxmlformats.org/officeDocument/2006/relationships/slideLayout" Target="../slideLayouts/slideLayout143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.xml"/><Relationship Id="rId3" Type="http://schemas.openxmlformats.org/officeDocument/2006/relationships/slideLayout" Target="../slideLayouts/slideLayout147.xml"/><Relationship Id="rId7" Type="http://schemas.openxmlformats.org/officeDocument/2006/relationships/slideLayout" Target="../slideLayouts/slideLayout151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45.xml"/><Relationship Id="rId6" Type="http://schemas.openxmlformats.org/officeDocument/2006/relationships/slideLayout" Target="../slideLayouts/slideLayout150.xml"/><Relationship Id="rId11" Type="http://schemas.openxmlformats.org/officeDocument/2006/relationships/slideLayout" Target="../slideLayouts/slideLayout155.xml"/><Relationship Id="rId5" Type="http://schemas.openxmlformats.org/officeDocument/2006/relationships/slideLayout" Target="../slideLayouts/slideLayout149.xml"/><Relationship Id="rId10" Type="http://schemas.openxmlformats.org/officeDocument/2006/relationships/slideLayout" Target="../slideLayouts/slideLayout154.xml"/><Relationship Id="rId4" Type="http://schemas.openxmlformats.org/officeDocument/2006/relationships/slideLayout" Target="../slideLayouts/slideLayout148.xml"/><Relationship Id="rId9" Type="http://schemas.openxmlformats.org/officeDocument/2006/relationships/slideLayout" Target="../slideLayouts/slideLayout153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3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58.xml"/><Relationship Id="rId7" Type="http://schemas.openxmlformats.org/officeDocument/2006/relationships/slideLayout" Target="../slideLayouts/slideLayout162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157.xml"/><Relationship Id="rId1" Type="http://schemas.openxmlformats.org/officeDocument/2006/relationships/slideLayout" Target="../slideLayouts/slideLayout156.xml"/><Relationship Id="rId6" Type="http://schemas.openxmlformats.org/officeDocument/2006/relationships/slideLayout" Target="../slideLayouts/slideLayout161.xml"/><Relationship Id="rId11" Type="http://schemas.openxmlformats.org/officeDocument/2006/relationships/slideLayout" Target="../slideLayouts/slideLayout166.xml"/><Relationship Id="rId5" Type="http://schemas.openxmlformats.org/officeDocument/2006/relationships/slideLayout" Target="../slideLayouts/slideLayout160.xml"/><Relationship Id="rId10" Type="http://schemas.openxmlformats.org/officeDocument/2006/relationships/slideLayout" Target="../slideLayouts/slideLayout165.xml"/><Relationship Id="rId4" Type="http://schemas.openxmlformats.org/officeDocument/2006/relationships/slideLayout" Target="../slideLayouts/slideLayout159.xml"/><Relationship Id="rId9" Type="http://schemas.openxmlformats.org/officeDocument/2006/relationships/slideLayout" Target="../slideLayouts/slideLayout1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24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 panose="020F0502020204030204"/>
              <a:buNone/>
              <a:defRPr sz="44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24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 panose="020B0604020202020204"/>
              <a:buChar char="•"/>
              <a:defRPr sz="2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 panose="020B0604020202020204"/>
              <a:buChar char="•"/>
              <a:defRPr sz="24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 panose="020B0604020202020204"/>
              <a:buChar char="•"/>
              <a:defRPr sz="20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Char char="•"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Char char="•"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Char char="•"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Char char="•"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Char char="•"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Char char="•"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9pPr>
          </a:lstStyle>
          <a:p>
            <a:endParaRPr/>
          </a:p>
        </p:txBody>
      </p:sp>
      <p:sp>
        <p:nvSpPr>
          <p:cNvPr id="8" name="Google Shape;8;p2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9pPr>
          </a:lstStyle>
          <a:p>
            <a:endParaRPr/>
          </a:p>
        </p:txBody>
      </p:sp>
      <p:sp>
        <p:nvSpPr>
          <p:cNvPr id="9" name="Google Shape;9;p2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9pPr>
          </a:lstStyle>
          <a:p>
            <a:endParaRPr/>
          </a:p>
        </p:txBody>
      </p:sp>
      <p:sp>
        <p:nvSpPr>
          <p:cNvPr id="10" name="Google Shape;10;p2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SG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44655113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  <p:sldLayoutId id="2147483692" r:id="rId32"/>
    <p:sldLayoutId id="2147483693" r:id="rId33"/>
    <p:sldLayoutId id="2147483694" r:id="rId34"/>
    <p:sldLayoutId id="2147483695" r:id="rId35"/>
    <p:sldLayoutId id="2147483696" r:id="rId36"/>
    <p:sldLayoutId id="2147483697" r:id="rId37"/>
    <p:sldLayoutId id="2147483698" r:id="rId38"/>
    <p:sldLayoutId id="2147483699" r:id="rId39"/>
    <p:sldLayoutId id="2147483700" r:id="rId40"/>
    <p:sldLayoutId id="2147483701" r:id="rId41"/>
    <p:sldLayoutId id="2147483702" r:id="rId42"/>
    <p:sldLayoutId id="2147483703" r:id="rId43"/>
    <p:sldLayoutId id="2147483704" r:id="rId44"/>
    <p:sldLayoutId id="2147483705" r:id="rId45"/>
    <p:sldLayoutId id="2147483706" r:id="rId46"/>
    <p:sldLayoutId id="2147483707" r:id="rId47"/>
    <p:sldLayoutId id="2147483708" r:id="rId48"/>
    <p:sldLayoutId id="2147483709" r:id="rId49"/>
    <p:sldLayoutId id="2147483710" r:id="rId50"/>
    <p:sldLayoutId id="2147483711" r:id="rId51"/>
    <p:sldLayoutId id="2147483712" r:id="rId5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141B7A6-16D5-4299-971D-8E54C534808C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2D18C50-B395-4012-AF7F-60627B3BBB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93962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4" r:id="rId1"/>
    <p:sldLayoutId id="2147483715" r:id="rId2"/>
    <p:sldLayoutId id="2147483716" r:id="rId3"/>
    <p:sldLayoutId id="2147483717" r:id="rId4"/>
    <p:sldLayoutId id="2147483718" r:id="rId5"/>
    <p:sldLayoutId id="2147483719" r:id="rId6"/>
    <p:sldLayoutId id="2147483720" r:id="rId7"/>
    <p:sldLayoutId id="2147483721" r:id="rId8"/>
    <p:sldLayoutId id="2147483722" r:id="rId9"/>
    <p:sldLayoutId id="2147483723" r:id="rId10"/>
    <p:sldLayoutId id="2147483724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>
              <a:defRPr/>
            </a:pPr>
            <a:fld id="{6AEB36BE-1EDE-4B7A-A6CB-95E80F777C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84732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  <p:sldLayoutId id="2147483737" r:id="rId12"/>
    <p:sldLayoutId id="2147483738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89AE26EF-E107-44E8-B644-6502DC30324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E993B206-01A3-4D27-8836-1A83401A911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BE2F3670-5269-4B95-9ED1-E22FCEF85A71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E4B21392-BFA1-4F30-9BFE-C5FB70F6952A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E467128D-3A01-4228-8091-E82CEC429230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fld id="{DAD4B8D2-82D6-4A2C-9613-2A4DE0FF191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695007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0" r:id="rId1"/>
    <p:sldLayoutId id="2147483741" r:id="rId2"/>
    <p:sldLayoutId id="2147483742" r:id="rId3"/>
    <p:sldLayoutId id="2147483743" r:id="rId4"/>
    <p:sldLayoutId id="2147483744" r:id="rId5"/>
    <p:sldLayoutId id="2147483745" r:id="rId6"/>
    <p:sldLayoutId id="2147483746" r:id="rId7"/>
    <p:sldLayoutId id="2147483747" r:id="rId8"/>
    <p:sldLayoutId id="2147483748" r:id="rId9"/>
    <p:sldLayoutId id="2147483749" r:id="rId10"/>
    <p:sldLayoutId id="2147483750" r:id="rId11"/>
    <p:sldLayoutId id="2147483751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itle Placeholder 1">
            <a:extLst>
              <a:ext uri="{FF2B5EF4-FFF2-40B4-BE49-F238E27FC236}">
                <a16:creationId xmlns:a16="http://schemas.microsoft.com/office/drawing/2014/main" id="{C3ED0490-B761-4E4E-8CFA-BF271211B53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6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vi-VN"/>
              <a:t>Click to edit Master title style</a:t>
            </a:r>
            <a:endParaRPr lang="vi-VN" altLang="vi-VN"/>
          </a:p>
        </p:txBody>
      </p:sp>
      <p:sp>
        <p:nvSpPr>
          <p:cNvPr id="4099" name="Text Placeholder 2">
            <a:extLst>
              <a:ext uri="{FF2B5EF4-FFF2-40B4-BE49-F238E27FC236}">
                <a16:creationId xmlns:a16="http://schemas.microsoft.com/office/drawing/2014/main" id="{5A2AE30C-82F1-4796-9EC5-D98CD98C7B2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vi-VN"/>
              <a:t>Click to edit Master text styles</a:t>
            </a:r>
          </a:p>
          <a:p>
            <a:pPr lvl="1"/>
            <a:r>
              <a:rPr lang="en-US" altLang="vi-VN"/>
              <a:t>Second level</a:t>
            </a:r>
          </a:p>
          <a:p>
            <a:pPr lvl="2"/>
            <a:r>
              <a:rPr lang="en-US" altLang="vi-VN"/>
              <a:t>Third level</a:t>
            </a:r>
          </a:p>
          <a:p>
            <a:pPr lvl="3"/>
            <a:r>
              <a:rPr lang="en-US" altLang="vi-VN"/>
              <a:t>Fourth level</a:t>
            </a:r>
          </a:p>
          <a:p>
            <a:pPr lvl="4"/>
            <a:r>
              <a:rPr lang="en-US" altLang="vi-VN"/>
              <a:t>Fifth level</a:t>
            </a:r>
            <a:endParaRPr lang="vi-VN" alt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067" y="6492875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defRPr/>
            </a:pPr>
            <a:r>
              <a:rPr lang="vi-VN" sz="600" dirty="0">
                <a:latin typeface="+mn-lt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3894303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3" r:id="rId1"/>
    <p:sldLayoutId id="2147483754" r:id="rId2"/>
    <p:sldLayoutId id="2147483755" r:id="rId3"/>
    <p:sldLayoutId id="2147483756" r:id="rId4"/>
    <p:sldLayoutId id="2147483757" r:id="rId5"/>
    <p:sldLayoutId id="2147483758" r:id="rId6"/>
    <p:sldLayoutId id="2147483759" r:id="rId7"/>
    <p:sldLayoutId id="2147483760" r:id="rId8"/>
    <p:sldLayoutId id="2147483761" r:id="rId9"/>
    <p:sldLayoutId id="2147483762" r:id="rId10"/>
    <p:sldLayoutId id="2147483763" r:id="rId11"/>
    <p:sldLayoutId id="2147483764" r:id="rId12"/>
    <p:sldLayoutId id="2147483765" r:id="rId13"/>
    <p:sldLayoutId id="2147483766" r:id="rId14"/>
    <p:sldLayoutId id="2147483767" r:id="rId15"/>
    <p:sldLayoutId id="2147483768" r:id="rId16"/>
    <p:sldLayoutId id="2147483769" r:id="rId17"/>
    <p:sldLayoutId id="2147483770" r:id="rId18"/>
    <p:sldLayoutId id="2147483771" r:id="rId19"/>
    <p:sldLayoutId id="2147483772" r:id="rId20"/>
    <p:sldLayoutId id="2147483773" r:id="rId21"/>
    <p:sldLayoutId id="2147483774" r:id="rId22"/>
    <p:sldLayoutId id="2147483775" r:id="rId23"/>
    <p:sldLayoutId id="2147483776" r:id="rId24"/>
    <p:sldLayoutId id="2147483777" r:id="rId25"/>
    <p:sldLayoutId id="2147483778" r:id="rId26"/>
    <p:sldLayoutId id="2147483779" r:id="rId27"/>
    <p:sldLayoutId id="2147483780" r:id="rId28"/>
  </p:sldLayoutIdLst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itle Placeholder 1">
            <a:extLst>
              <a:ext uri="{FF2B5EF4-FFF2-40B4-BE49-F238E27FC236}">
                <a16:creationId xmlns:a16="http://schemas.microsoft.com/office/drawing/2014/main" id="{22F0E8B4-8C8C-447B-90D8-A8512553F28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6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vi-VN"/>
              <a:t>Click to edit Master title style</a:t>
            </a:r>
            <a:endParaRPr lang="vi-VN" altLang="vi-VN"/>
          </a:p>
        </p:txBody>
      </p:sp>
      <p:sp>
        <p:nvSpPr>
          <p:cNvPr id="4099" name="Text Placeholder 2">
            <a:extLst>
              <a:ext uri="{FF2B5EF4-FFF2-40B4-BE49-F238E27FC236}">
                <a16:creationId xmlns:a16="http://schemas.microsoft.com/office/drawing/2014/main" id="{F53D3595-9883-4775-B43D-BDAC5BFAA3D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vi-VN"/>
              <a:t>Click to edit Master text styles</a:t>
            </a:r>
          </a:p>
          <a:p>
            <a:pPr lvl="1"/>
            <a:r>
              <a:rPr lang="en-US" altLang="vi-VN"/>
              <a:t>Second level</a:t>
            </a:r>
          </a:p>
          <a:p>
            <a:pPr lvl="2"/>
            <a:r>
              <a:rPr lang="en-US" altLang="vi-VN"/>
              <a:t>Third level</a:t>
            </a:r>
          </a:p>
          <a:p>
            <a:pPr lvl="3"/>
            <a:r>
              <a:rPr lang="en-US" altLang="vi-VN"/>
              <a:t>Fourth level</a:t>
            </a:r>
          </a:p>
          <a:p>
            <a:pPr lvl="4"/>
            <a:r>
              <a:rPr lang="en-US" altLang="vi-VN"/>
              <a:t>Fifth level</a:t>
            </a:r>
            <a:endParaRPr lang="vi-VN" alt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067" y="6492875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defRPr/>
            </a:pPr>
            <a:r>
              <a:rPr lang="vi-VN" sz="600" dirty="0">
                <a:latin typeface="+mn-lt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790447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2" r:id="rId1"/>
    <p:sldLayoutId id="2147483783" r:id="rId2"/>
    <p:sldLayoutId id="2147483784" r:id="rId3"/>
    <p:sldLayoutId id="2147483785" r:id="rId4"/>
    <p:sldLayoutId id="2147483786" r:id="rId5"/>
    <p:sldLayoutId id="2147483787" r:id="rId6"/>
    <p:sldLayoutId id="2147483788" r:id="rId7"/>
    <p:sldLayoutId id="2147483789" r:id="rId8"/>
    <p:sldLayoutId id="2147483790" r:id="rId9"/>
    <p:sldLayoutId id="2147483791" r:id="rId10"/>
    <p:sldLayoutId id="2147483792" r:id="rId11"/>
    <p:sldLayoutId id="2147483793" r:id="rId12"/>
    <p:sldLayoutId id="2147483794" r:id="rId13"/>
    <p:sldLayoutId id="2147483795" r:id="rId14"/>
    <p:sldLayoutId id="2147483796" r:id="rId15"/>
    <p:sldLayoutId id="2147483797" r:id="rId16"/>
    <p:sldLayoutId id="2147483798" r:id="rId17"/>
    <p:sldLayoutId id="2147483799" r:id="rId18"/>
    <p:sldLayoutId id="2147483800" r:id="rId19"/>
    <p:sldLayoutId id="2147483801" r:id="rId20"/>
    <p:sldLayoutId id="2147483802" r:id="rId21"/>
    <p:sldLayoutId id="2147483803" r:id="rId22"/>
    <p:sldLayoutId id="2147483804" r:id="rId23"/>
    <p:sldLayoutId id="2147483805" r:id="rId24"/>
    <p:sldLayoutId id="2147483806" r:id="rId25"/>
    <p:sldLayoutId id="2147483807" r:id="rId26"/>
    <p:sldLayoutId id="2147483808" r:id="rId27"/>
    <p:sldLayoutId id="2147483809" r:id="rId28"/>
  </p:sldLayoutIdLst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CFF5AB3-39AD-487C-8E2C-2D14F1B9010A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FD67F7D-B339-4DEA-A677-F7C15F1DB2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62859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3" r:id="rId1"/>
    <p:sldLayoutId id="2147483824" r:id="rId2"/>
    <p:sldLayoutId id="2147483825" r:id="rId3"/>
    <p:sldLayoutId id="2147483826" r:id="rId4"/>
    <p:sldLayoutId id="2147483827" r:id="rId5"/>
    <p:sldLayoutId id="2147483828" r:id="rId6"/>
    <p:sldLayoutId id="2147483829" r:id="rId7"/>
    <p:sldLayoutId id="2147483830" r:id="rId8"/>
    <p:sldLayoutId id="2147483831" r:id="rId9"/>
    <p:sldLayoutId id="2147483832" r:id="rId10"/>
    <p:sldLayoutId id="2147483833" r:id="rId11"/>
  </p:sldLayoutIdLst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0"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/>
        </p:nvSpPr>
        <p:spPr bwMode="auto">
          <a:xfrm>
            <a:off x="-12700" y="-7937"/>
            <a:ext cx="12217400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8" name="Freeform 7"/>
          <p:cNvSpPr/>
          <p:nvPr/>
        </p:nvSpPr>
        <p:spPr bwMode="auto">
          <a:xfrm>
            <a:off x="5842000" y="-7937"/>
            <a:ext cx="6350000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>
          <a:xfrm>
            <a:off x="609600" y="704850"/>
            <a:ext cx="10972800" cy="1143000"/>
          </a:xfrm>
          <a:prstGeom prst="rect">
            <a:avLst/>
          </a:prstGeom>
          <a:noFill/>
          <a:ln w="9525">
            <a:noFill/>
          </a:ln>
        </p:spPr>
        <p:txBody>
          <a:bodyPr lIns="0" rIns="0" bIns="0" anchor="b" anchorCtr="0"/>
          <a:lstStyle/>
          <a:p>
            <a:pPr lvl="0"/>
            <a:r>
              <a:rPr lang="en-US" altLang="en-US" dirty="0"/>
              <a:t>Click to edit Master title style</a:t>
            </a:r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>
          <a:xfrm>
            <a:off x="609600" y="1935164"/>
            <a:ext cx="10972800" cy="4389437"/>
          </a:xfrm>
          <a:prstGeom prst="rect">
            <a:avLst/>
          </a:prstGeom>
          <a:noFill/>
          <a:ln w="9525">
            <a:noFill/>
          </a:ln>
        </p:spPr>
        <p:txBody>
          <a:bodyPr/>
          <a:lstStyle/>
          <a:p>
            <a:pPr lvl="0"/>
            <a:r>
              <a:rPr lang="en-US" altLang="en-US" dirty="0"/>
              <a:t>Click to edit Master text styles</a:t>
            </a:r>
          </a:p>
          <a:p>
            <a:pPr lvl="1"/>
            <a:r>
              <a:rPr lang="en-US" altLang="en-US" dirty="0"/>
              <a:t>Second level</a:t>
            </a:r>
          </a:p>
          <a:p>
            <a:pPr lvl="2"/>
            <a:r>
              <a:rPr lang="en-US" altLang="en-US" dirty="0"/>
              <a:t>Third level</a:t>
            </a:r>
          </a:p>
          <a:p>
            <a:pPr lvl="3"/>
            <a:r>
              <a:rPr lang="en-US" altLang="en-US" dirty="0"/>
              <a:t>Fourth level</a:t>
            </a:r>
          </a:p>
          <a:p>
            <a:pPr lvl="4"/>
            <a:r>
              <a:rPr lang="en-US" altLang="en-US" dirty="0"/>
              <a:t>Fifth level</a:t>
            </a:r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wrap="square" lIns="0" tIns="0" rIns="0" bIns="0" numCol="1" anchor="b" anchorCtr="0" compatLnSpc="1"/>
          <a:lstStyle>
            <a:lvl1pPr eaLnBrk="1" hangingPunct="1">
              <a:defRPr sz="1200">
                <a:solidFill>
                  <a:srgbClr val="045C75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0" y="6356351"/>
            <a:ext cx="4470400" cy="365125"/>
          </a:xfrm>
          <a:prstGeom prst="rect">
            <a:avLst/>
          </a:prstGeom>
        </p:spPr>
        <p:txBody>
          <a:bodyPr vert="horz" wrap="square" lIns="0" tIns="0" rIns="0" bIns="0" numCol="1" anchor="b" anchorCtr="0" compatLnSpc="1"/>
          <a:lstStyle>
            <a:lvl1pPr eaLnBrk="1" hangingPunct="1">
              <a:defRPr sz="1200">
                <a:solidFill>
                  <a:srgbClr val="045C75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atin typeface="Times New Roman" panose="02020603050405020304" pitchFamily="18" charset="0"/>
            </a:endParaRPr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6400" y="6356351"/>
            <a:ext cx="1016000" cy="365125"/>
          </a:xfrm>
          <a:prstGeom prst="rect">
            <a:avLst/>
          </a:prstGeom>
        </p:spPr>
        <p:txBody>
          <a:bodyPr vert="horz" wrap="square" lIns="0" tIns="0" rIns="0" bIns="0" numCol="1" anchor="b" anchorCtr="0" compatLnSpc="1"/>
          <a:lstStyle>
            <a:lvl1pPr algn="r">
              <a:defRPr sz="1200">
                <a:solidFill>
                  <a:srgbClr val="045C75"/>
                </a:solidFill>
              </a:defRPr>
            </a:lvl1pPr>
          </a:lstStyle>
          <a:p>
            <a:pPr lvl="0" eaLnBrk="1" hangingPunct="1">
              <a:buNone/>
            </a:pPr>
            <a:fld id="{9A0DB2DC-4C9A-4742-B13C-FB6460FD3503}" type="slidenum">
              <a:rPr lang="en-US" altLang="en-US" dirty="0">
                <a:latin typeface="Times New Roman" panose="02020603050405020304" pitchFamily="18" charset="0"/>
              </a:rPr>
              <a:t>‹#›</a:t>
            </a:fld>
            <a:endParaRPr lang="en-US" altLang="en-US" dirty="0">
              <a:latin typeface="Times New Roman" panose="02020603050405020304" pitchFamily="18" charset="0"/>
            </a:endParaRPr>
          </a:p>
        </p:txBody>
      </p:sp>
      <p:grpSp>
        <p:nvGrpSpPr>
          <p:cNvPr id="1033" name="Group 1"/>
          <p:cNvGrpSpPr/>
          <p:nvPr/>
        </p:nvGrpSpPr>
        <p:grpSpPr>
          <a:xfrm>
            <a:off x="-25399" y="203200"/>
            <a:ext cx="12240684" cy="647700"/>
            <a:chOff x="-19045" y="216550"/>
            <a:chExt cx="9180548" cy="649224"/>
          </a:xfrm>
        </p:grpSpPr>
        <p:sp>
          <p:nvSpPr>
            <p:cNvPr id="12" name="Freeform 11"/>
            <p:cNvSpPr/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12"/>
            <p:cNvSpPr/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05049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5" r:id="rId1"/>
    <p:sldLayoutId id="2147483836" r:id="rId2"/>
    <p:sldLayoutId id="2147483837" r:id="rId3"/>
    <p:sldLayoutId id="2147483838" r:id="rId4"/>
    <p:sldLayoutId id="2147483839" r:id="rId5"/>
    <p:sldLayoutId id="2147483840" r:id="rId6"/>
    <p:sldLayoutId id="2147483841" r:id="rId7"/>
    <p:sldLayoutId id="2147483842" r:id="rId8"/>
    <p:sldLayoutId id="2147483843" r:id="rId9"/>
    <p:sldLayoutId id="2147483844" r:id="rId10"/>
    <p:sldLayoutId id="2147483845" r:id="rId11"/>
  </p:sldLayoutIdLst>
  <p:hf sldNum="0"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anose="020F0502020204030204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anose="020F0502020204030204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anose="020F0502020204030204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anose="020F0502020204030204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anose="020F0502020204030204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anose="020F0502020204030204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anose="020F0502020204030204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anose="020F0502020204030204" pitchFamily="34" charset="0"/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rgbClr val="0BD0D9"/>
        </a:buClr>
        <a:buSzPct val="95000"/>
        <a:buFont typeface="Wingdings 2" panose="05020102010507070707" pitchFamily="18" charset="2"/>
        <a:buChar char=""/>
        <a:defRPr sz="26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4638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anose="05020102010507070707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4638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anose="05020102010507070707" pitchFamily="18" charset="2"/>
        <a:buChar char=""/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187450" indent="-209550" algn="l" rtl="0" eaLnBrk="0" fontAlgn="base" hangingPunct="0">
        <a:spcBef>
          <a:spcPct val="20000"/>
        </a:spcBef>
        <a:spcAft>
          <a:spcPct val="0"/>
        </a:spcAft>
        <a:buClr>
          <a:srgbClr val="0BD0D9"/>
        </a:buClr>
        <a:buSzPct val="65000"/>
        <a:buFont typeface="Wingdings 2" panose="05020102010507070707" pitchFamily="18" charset="2"/>
        <a:buChar char="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462405" indent="-209550" algn="l" rtl="0" eaLnBrk="0" fontAlgn="base" hangingPunct="0">
        <a:spcBef>
          <a:spcPct val="20000"/>
        </a:spcBef>
        <a:spcAft>
          <a:spcPct val="0"/>
        </a:spcAft>
        <a:buClr>
          <a:srgbClr val="10CF9B"/>
        </a:buClr>
        <a:buSzPct val="65000"/>
        <a:buFont typeface="Wingdings 2" panose="05020102010507070707" pitchFamily="18" charset="2"/>
        <a:buChar char="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737360" indent="-21018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 panose="05020102010507070707"/>
        <a:buChar char="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 panose="05020102010507070707"/>
        <a:buChar char="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182880" algn="l" rtl="0" eaLnBrk="1" latinLnBrk="0" hangingPunct="1">
        <a:spcBef>
          <a:spcPct val="20000"/>
        </a:spcBef>
        <a:buClr>
          <a:schemeClr val="tx2"/>
        </a:buClr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18288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wmf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115.xml"/><Relationship Id="rId5" Type="http://schemas.openxmlformats.org/officeDocument/2006/relationships/image" Target="../media/image7.png"/><Relationship Id="rId4" Type="http://schemas.openxmlformats.org/officeDocument/2006/relationships/image" Target="../media/image6.w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4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24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69.xml"/><Relationship Id="rId4" Type="http://schemas.openxmlformats.org/officeDocument/2006/relationships/image" Target="../media/image28.jpe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gi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51.xml"/><Relationship Id="rId5" Type="http://schemas.openxmlformats.org/officeDocument/2006/relationships/image" Target="../media/image18.png"/><Relationship Id="rId4" Type="http://schemas.openxmlformats.org/officeDocument/2006/relationships/image" Target="../media/image17.gi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4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2.jpeg"/><Relationship Id="rId5" Type="http://schemas.openxmlformats.org/officeDocument/2006/relationships/image" Target="../media/image31.jpeg"/><Relationship Id="rId4" Type="http://schemas.openxmlformats.org/officeDocument/2006/relationships/image" Target="../media/image30.jpe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image" Target="../media/image29.png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8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slideLayout" Target="../slideLayouts/slideLayout70.xml"/><Relationship Id="rId1" Type="http://schemas.openxmlformats.org/officeDocument/2006/relationships/video" Target="file:///D:\My%20Documents\MVI_0854.avi" TargetMode="External"/><Relationship Id="rId4" Type="http://schemas.openxmlformats.org/officeDocument/2006/relationships/image" Target="../media/image4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8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gif"/><Relationship Id="rId5" Type="http://schemas.openxmlformats.org/officeDocument/2006/relationships/image" Target="../media/image11.wmf"/><Relationship Id="rId4" Type="http://schemas.openxmlformats.org/officeDocument/2006/relationships/image" Target="../media/image10.gif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gif"/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51.xml"/><Relationship Id="rId4" Type="http://schemas.openxmlformats.org/officeDocument/2006/relationships/image" Target="../media/image17.gi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8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gif"/><Relationship Id="rId13" Type="http://schemas.openxmlformats.org/officeDocument/2006/relationships/image" Target="../media/image49.gif"/><Relationship Id="rId3" Type="http://schemas.openxmlformats.org/officeDocument/2006/relationships/slideLayout" Target="../slideLayouts/slideLayout151.xml"/><Relationship Id="rId7" Type="http://schemas.openxmlformats.org/officeDocument/2006/relationships/image" Target="../media/image16.gif"/><Relationship Id="rId12" Type="http://schemas.openxmlformats.org/officeDocument/2006/relationships/image" Target="../media/image48.gif"/><Relationship Id="rId2" Type="http://schemas.openxmlformats.org/officeDocument/2006/relationships/audio" Target="../media/media2.mp3"/><Relationship Id="rId16" Type="http://schemas.openxmlformats.org/officeDocument/2006/relationships/image" Target="../media/image52.png"/><Relationship Id="rId1" Type="http://schemas.microsoft.com/office/2007/relationships/media" Target="../media/media2.mp3"/><Relationship Id="rId6" Type="http://schemas.openxmlformats.org/officeDocument/2006/relationships/image" Target="../media/image44.gif"/><Relationship Id="rId11" Type="http://schemas.openxmlformats.org/officeDocument/2006/relationships/image" Target="../media/image47.png"/><Relationship Id="rId5" Type="http://schemas.openxmlformats.org/officeDocument/2006/relationships/image" Target="../media/image43.gif"/><Relationship Id="rId15" Type="http://schemas.openxmlformats.org/officeDocument/2006/relationships/image" Target="../media/image51.png"/><Relationship Id="rId10" Type="http://schemas.openxmlformats.org/officeDocument/2006/relationships/image" Target="../media/image46.gif"/><Relationship Id="rId4" Type="http://schemas.openxmlformats.org/officeDocument/2006/relationships/image" Target="../media/image42.jpeg"/><Relationship Id="rId9" Type="http://schemas.openxmlformats.org/officeDocument/2006/relationships/image" Target="../media/image45.gif"/><Relationship Id="rId14" Type="http://schemas.openxmlformats.org/officeDocument/2006/relationships/image" Target="../media/image50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6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6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gi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51.xml"/><Relationship Id="rId5" Type="http://schemas.openxmlformats.org/officeDocument/2006/relationships/image" Target="../media/image18.png"/><Relationship Id="rId4" Type="http://schemas.openxmlformats.org/officeDocument/2006/relationships/image" Target="../media/image17.gi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2" descr="POINSET2">
            <a:extLst>
              <a:ext uri="{FF2B5EF4-FFF2-40B4-BE49-F238E27FC236}">
                <a16:creationId xmlns:a16="http://schemas.microsoft.com/office/drawing/2014/main" id="{CEC0904F-C9B9-4BAB-96AE-C546D2D88E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3200" y="857250"/>
            <a:ext cx="1885950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15" name="Picture 3" descr="POINSET3">
            <a:extLst>
              <a:ext uri="{FF2B5EF4-FFF2-40B4-BE49-F238E27FC236}">
                <a16:creationId xmlns:a16="http://schemas.microsoft.com/office/drawing/2014/main" id="{D687FFA0-9CB1-461E-B603-6700101583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70913" y="4011614"/>
            <a:ext cx="2171700" cy="198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16" name="Picture 4" descr="CHCA2077">
            <a:extLst>
              <a:ext uri="{FF2B5EF4-FFF2-40B4-BE49-F238E27FC236}">
                <a16:creationId xmlns:a16="http://schemas.microsoft.com/office/drawing/2014/main" id="{EAB7DDA3-1418-4487-AFAA-D1E8B7AF6C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3200" y="4683125"/>
            <a:ext cx="2286000" cy="151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CC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17" name="Picture 5" descr="BUBBLE2">
            <a:extLst>
              <a:ext uri="{FF2B5EF4-FFF2-40B4-BE49-F238E27FC236}">
                <a16:creationId xmlns:a16="http://schemas.microsoft.com/office/drawing/2014/main" id="{A08FBEBE-85AD-45F9-BEDA-E1C024250C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74150" y="652464"/>
            <a:ext cx="1593850" cy="360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8" name="WordArt 6">
            <a:extLst>
              <a:ext uri="{FF2B5EF4-FFF2-40B4-BE49-F238E27FC236}">
                <a16:creationId xmlns:a16="http://schemas.microsoft.com/office/drawing/2014/main" id="{EDF35095-C631-457B-B915-1B61E3D7DE8E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889250" y="1546225"/>
            <a:ext cx="6184900" cy="914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sz="27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Nhiệt liệt chào mừng các thầy cô giáo về dự giờ lớp 5B</a:t>
            </a:r>
          </a:p>
        </p:txBody>
      </p:sp>
      <p:sp>
        <p:nvSpPr>
          <p:cNvPr id="38919" name="WordArt 7">
            <a:extLst>
              <a:ext uri="{FF2B5EF4-FFF2-40B4-BE49-F238E27FC236}">
                <a16:creationId xmlns:a16="http://schemas.microsoft.com/office/drawing/2014/main" id="{5F8FF512-785C-4E8F-AE31-486DD080135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654300" y="2846388"/>
            <a:ext cx="6883400" cy="13144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sz="2700" b="1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Môn: Tập đọc</a:t>
            </a:r>
          </a:p>
        </p:txBody>
      </p:sp>
      <p:sp>
        <p:nvSpPr>
          <p:cNvPr id="38920" name="WordArt 8">
            <a:extLst>
              <a:ext uri="{FF2B5EF4-FFF2-40B4-BE49-F238E27FC236}">
                <a16:creationId xmlns:a16="http://schemas.microsoft.com/office/drawing/2014/main" id="{F02986ED-7A53-4F57-815A-4F60EF8023FD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4511675" y="4683126"/>
            <a:ext cx="4173538" cy="6889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9199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sz="2100" kern="1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336699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GV thực hiện :Trần Thị Hường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sz="2100" kern="1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336699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Sinh năm:  1993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857250" y="219075"/>
            <a:ext cx="8639175" cy="3477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THẢO LUẬN NHÓM 4: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Tìm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tiếng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dễ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phát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âm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sai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Câu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văn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dài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 panose="020B0604020202020204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Từ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cần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giải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nghĩa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Cách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đọc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đoạn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- 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Đọc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cho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nhau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nghe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trong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nhóm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.</a:t>
            </a:r>
          </a:p>
        </p:txBody>
      </p:sp>
      <p:pic>
        <p:nvPicPr>
          <p:cNvPr id="5" name="Đồng hồ 3 phút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7607300" y="3819525"/>
            <a:ext cx="4064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8027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3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  <p:bldLst>
      <p:bldP spid="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5B5D28-92B6-4095-B2A9-5395C9A2EE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3C9C620-E77B-4CED-9E59-2786F27C96C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72639797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1" name="Google Shape;381;p10"/>
          <p:cNvPicPr preferRelativeResize="0"/>
          <p:nvPr/>
        </p:nvPicPr>
        <p:blipFill rotWithShape="1">
          <a:blip r:embed="rId3"/>
          <a:srcRect l="10250" t="9160" r="2747" b="14517"/>
          <a:stretch>
            <a:fillRect/>
          </a:stretch>
        </p:blipFill>
        <p:spPr>
          <a:xfrm>
            <a:off x="4" y="0"/>
            <a:ext cx="12191995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82" name="Google Shape;382;p10"/>
          <p:cNvSpPr/>
          <p:nvPr/>
        </p:nvSpPr>
        <p:spPr>
          <a:xfrm>
            <a:off x="80906" y="469393"/>
            <a:ext cx="11752289" cy="5919213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Calibri" panose="020F0502020204030204"/>
              <a:cs typeface="Calibri" panose="020F0502020204030204"/>
              <a:sym typeface="Calibri" panose="020F0502020204030204"/>
            </a:endParaRPr>
          </a:p>
        </p:txBody>
      </p:sp>
      <p:sp>
        <p:nvSpPr>
          <p:cNvPr id="386" name="Google Shape;386;p10"/>
          <p:cNvSpPr txBox="1"/>
          <p:nvPr/>
        </p:nvSpPr>
        <p:spPr>
          <a:xfrm>
            <a:off x="506581" y="1157465"/>
            <a:ext cx="2445541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t>Chềnh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t>ềnh</a:t>
            </a:r>
            <a:endParaRPr kumimoji="0" sz="3600" b="1" i="0" u="none" strike="noStrike" kern="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87" name="Google Shape;387;p10"/>
          <p:cNvSpPr txBox="1"/>
          <p:nvPr/>
        </p:nvSpPr>
        <p:spPr>
          <a:xfrm>
            <a:off x="3033024" y="1219021"/>
            <a:ext cx="9239877" cy="9848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: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gợi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tả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vẻ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nằm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,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đứng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,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ngồi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lù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lù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trước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mắt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endParaRPr kumimoji="0" lang="vi-VN" sz="32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/>
              <a:cs typeface="Pattaya" panose="00000500000000000000" pitchFamily="2" charset="-34"/>
              <a:sym typeface="Calibri" panose="020F0502020204030204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mọi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người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.</a:t>
            </a:r>
            <a:endParaRPr kumimoji="0" sz="32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Calibri" panose="020F0502020204030204"/>
              <a:cs typeface="Pattaya" panose="00000500000000000000" pitchFamily="2" charset="-34"/>
              <a:sym typeface="Calibri" panose="020F0502020204030204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A11010D-B35B-499F-BE42-0769F7D52FD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66033" b="46092"/>
          <a:stretch/>
        </p:blipFill>
        <p:spPr>
          <a:xfrm>
            <a:off x="3483864" y="2587752"/>
            <a:ext cx="7799831" cy="35844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32053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300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300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9" name="Picture 3" descr="E:\CO BICH\2010\Hinh anh\duongraywa4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809870" y="-142053"/>
            <a:ext cx="6284408" cy="5079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3FB041DF-84F2-4C48-927B-FFA3908DD7FF}"/>
              </a:ext>
            </a:extLst>
          </p:cNvPr>
          <p:cNvSpPr txBox="1"/>
          <p:nvPr/>
        </p:nvSpPr>
        <p:spPr>
          <a:xfrm>
            <a:off x="446065" y="5231115"/>
            <a:ext cx="11648212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vi-VN" sz="2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rPr>
              <a:t>Thanh ray </a:t>
            </a:r>
            <a:r>
              <a:rPr kumimoji="0" lang="vi-VN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rPr>
              <a:t>: </a:t>
            </a:r>
            <a:r>
              <a:rPr kumimoji="0" lang="vi-VN" sz="28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rPr>
              <a:t>Thanh thép hoặc sắt ghép nối với nhau thành hai đường song song để tạo thành đường cho tàu hỏa, tàu điện hay xe goòng chạy</a:t>
            </a:r>
            <a:r>
              <a:rPr kumimoji="0" lang="vi-VN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rPr>
              <a:t>.</a:t>
            </a:r>
          </a:p>
        </p:txBody>
      </p:sp>
      <p:pic>
        <p:nvPicPr>
          <p:cNvPr id="1026" name="Picture 2" descr="http://en.navico.com.vn/Uploads/big_xe-goong-van-chuyen-vat-lieu.bmp">
            <a:extLst>
              <a:ext uri="{FF2B5EF4-FFF2-40B4-BE49-F238E27FC236}">
                <a16:creationId xmlns:a16="http://schemas.microsoft.com/office/drawing/2014/main" id="{8BAC5F4C-08AF-4145-A950-17791A3EC2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065" y="2578608"/>
            <a:ext cx="4656287" cy="25694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kinh nghiệm khi đi tàu hỏa">
            <a:extLst>
              <a:ext uri="{FF2B5EF4-FFF2-40B4-BE49-F238E27FC236}">
                <a16:creationId xmlns:a16="http://schemas.microsoft.com/office/drawing/2014/main" id="{504CCE4E-089C-4E2C-8AFB-049E546356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065" y="55131"/>
            <a:ext cx="4934331" cy="21400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8796CB4-9D01-4456-A1B1-F61D312E63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54674625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02320371-88DC-4B85-A936-0F431493E79C}"/>
              </a:ext>
            </a:extLst>
          </p:cNvPr>
          <p:cNvSpPr txBox="1"/>
          <p:nvPr/>
        </p:nvSpPr>
        <p:spPr>
          <a:xfrm>
            <a:off x="1614197" y="2451852"/>
            <a:ext cx="929328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vi-VN" sz="4000" b="0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rPr>
              <a:t>Thuyết phục </a:t>
            </a:r>
            <a:r>
              <a:rPr kumimoji="0" lang="vi-VN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rPr>
              <a:t>: Làm cho người khác thấy đúng, thấy hay mà tin theo, làm theo.</a:t>
            </a:r>
          </a:p>
        </p:txBody>
      </p:sp>
    </p:spTree>
    <p:extLst>
      <p:ext uri="{BB962C8B-B14F-4D97-AF65-F5344CB8AC3E}">
        <p14:creationId xmlns:p14="http://schemas.microsoft.com/office/powerpoint/2010/main" val="382877653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44">
            <a:extLst>
              <a:ext uri="{FF2B5EF4-FFF2-40B4-BE49-F238E27FC236}">
                <a16:creationId xmlns:a16="http://schemas.microsoft.com/office/drawing/2014/main" id="{7B0BD806-BAE2-4BFC-B0E1-9F4AEF60E3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3549" y="3981283"/>
            <a:ext cx="8100527" cy="13234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Vịnh</a:t>
            </a:r>
            <a:r>
              <a: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lao ra </a:t>
            </a:r>
            <a:r>
              <a:rPr kumimoji="0" lang="en-US" alt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như</a:t>
            </a:r>
            <a:r>
              <a: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tên</a:t>
            </a:r>
            <a:r>
              <a: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bắn</a:t>
            </a:r>
            <a:r>
              <a: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,  la </a:t>
            </a:r>
            <a:r>
              <a:rPr kumimoji="0" lang="en-US" alt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lớn</a:t>
            </a:r>
            <a:r>
              <a: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- </a:t>
            </a:r>
            <a:r>
              <a:rPr kumimoji="0" lang="en-US" alt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Hoa</a:t>
            </a:r>
            <a:r>
              <a: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, Lan, </a:t>
            </a:r>
            <a:r>
              <a:rPr kumimoji="0" lang="en-US" alt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tàu</a:t>
            </a:r>
            <a:r>
              <a: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hỏa</a:t>
            </a:r>
            <a:r>
              <a: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đến</a:t>
            </a:r>
            <a:r>
              <a: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!</a:t>
            </a:r>
          </a:p>
        </p:txBody>
      </p:sp>
      <p:sp>
        <p:nvSpPr>
          <p:cNvPr id="5" name="Line 46">
            <a:extLst>
              <a:ext uri="{FF2B5EF4-FFF2-40B4-BE49-F238E27FC236}">
                <a16:creationId xmlns:a16="http://schemas.microsoft.com/office/drawing/2014/main" id="{B72151CE-6D42-4D45-BBB3-90AE501B4E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88455" y="4013971"/>
            <a:ext cx="152400" cy="45720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lang="vi-VN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" name="Line 47">
            <a:extLst>
              <a:ext uri="{FF2B5EF4-FFF2-40B4-BE49-F238E27FC236}">
                <a16:creationId xmlns:a16="http://schemas.microsoft.com/office/drawing/2014/main" id="{879CC5F2-9909-4063-A1A8-86B2BC8903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1717" y="4013971"/>
            <a:ext cx="152400" cy="45720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lang="vi-VN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" name="Line 48">
            <a:extLst>
              <a:ext uri="{FF2B5EF4-FFF2-40B4-BE49-F238E27FC236}">
                <a16:creationId xmlns:a16="http://schemas.microsoft.com/office/drawing/2014/main" id="{5D6F9186-7880-412A-96C1-A0402B3952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71179" y="4760062"/>
            <a:ext cx="152400" cy="45720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lang="vi-VN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Line 49">
            <a:extLst>
              <a:ext uri="{FF2B5EF4-FFF2-40B4-BE49-F238E27FC236}">
                <a16:creationId xmlns:a16="http://schemas.microsoft.com/office/drawing/2014/main" id="{03E2EC30-7D5B-4E80-9329-9653751AE0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77295" y="4804609"/>
            <a:ext cx="152400" cy="45720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lang="vi-VN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" name="Line 50">
            <a:extLst>
              <a:ext uri="{FF2B5EF4-FFF2-40B4-BE49-F238E27FC236}">
                <a16:creationId xmlns:a16="http://schemas.microsoft.com/office/drawing/2014/main" id="{416EBE6E-2936-4C49-A6D6-C3F81BB3A2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60934" y="4773129"/>
            <a:ext cx="152400" cy="45720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lang="vi-VN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0" name="Line 51">
            <a:extLst>
              <a:ext uri="{FF2B5EF4-FFF2-40B4-BE49-F238E27FC236}">
                <a16:creationId xmlns:a16="http://schemas.microsoft.com/office/drawing/2014/main" id="{ED7F7568-315B-41D7-9316-B767C2284E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37134" y="4804609"/>
            <a:ext cx="152400" cy="45720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lang="vi-VN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BB0967C-47E6-40E0-8C0C-D687A0710CEC}"/>
              </a:ext>
            </a:extLst>
          </p:cNvPr>
          <p:cNvSpPr/>
          <p:nvPr/>
        </p:nvSpPr>
        <p:spPr>
          <a:xfrm>
            <a:off x="1164055" y="3094550"/>
            <a:ext cx="1101969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Thì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ra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hai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cô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bé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Hoa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và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Lan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đang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ngồi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chơi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chuyền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thẻ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trên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đó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</a:t>
            </a:r>
            <a:endParaRPr kumimoji="0" lang="vi-VN" sz="3200" b="1" i="0" u="none" strike="noStrike" kern="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335D3B3-9F69-4428-8CA3-B21EA69D6045}"/>
              </a:ext>
            </a:extLst>
          </p:cNvPr>
          <p:cNvSpPr/>
          <p:nvPr/>
        </p:nvSpPr>
        <p:spPr>
          <a:xfrm>
            <a:off x="1268904" y="1786177"/>
            <a:ext cx="1009817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/>
              <a:buNone/>
              <a:tabLst/>
              <a:defRPr/>
            </a:pP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Vịnh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đang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ngồi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học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bài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bỗng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nghe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thấy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tiếng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còi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vang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lên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từng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hồi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dài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như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giục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giã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</a:t>
            </a:r>
            <a:endParaRPr kumimoji="0" lang="vi-VN" sz="3200" b="1" i="0" u="none" strike="noStrike" kern="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" name="Line 48">
            <a:extLst>
              <a:ext uri="{FF2B5EF4-FFF2-40B4-BE49-F238E27FC236}">
                <a16:creationId xmlns:a16="http://schemas.microsoft.com/office/drawing/2014/main" id="{A47ED457-9A1E-4911-AB17-12235F662C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37134" y="3981804"/>
            <a:ext cx="152400" cy="45720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lang="vi-VN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4" name="Line 48">
            <a:extLst>
              <a:ext uri="{FF2B5EF4-FFF2-40B4-BE49-F238E27FC236}">
                <a16:creationId xmlns:a16="http://schemas.microsoft.com/office/drawing/2014/main" id="{65AD0306-6242-427A-91B4-BB85DA0908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48293" y="2250077"/>
            <a:ext cx="152400" cy="45720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lang="vi-VN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" name="Line 48">
            <a:extLst>
              <a:ext uri="{FF2B5EF4-FFF2-40B4-BE49-F238E27FC236}">
                <a16:creationId xmlns:a16="http://schemas.microsoft.com/office/drawing/2014/main" id="{C10DBBA4-9E86-4A91-A1DC-BAD6D2D440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43244" y="3094550"/>
            <a:ext cx="152400" cy="45720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lang="vi-VN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" name="Line 48">
            <a:extLst>
              <a:ext uri="{FF2B5EF4-FFF2-40B4-BE49-F238E27FC236}">
                <a16:creationId xmlns:a16="http://schemas.microsoft.com/office/drawing/2014/main" id="{1BC27C8D-D3F3-4C04-9E80-CE5FAD5700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34803" y="3158337"/>
            <a:ext cx="152400" cy="45720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lang="vi-VN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" name="Line 48">
            <a:extLst>
              <a:ext uri="{FF2B5EF4-FFF2-40B4-BE49-F238E27FC236}">
                <a16:creationId xmlns:a16="http://schemas.microsoft.com/office/drawing/2014/main" id="{BA423BDA-B633-460C-98A7-4A804A6480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53151" y="1786177"/>
            <a:ext cx="152400" cy="45720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lang="vi-VN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6215576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1" grpId="0"/>
      <p:bldP spid="1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96490D-C64F-4EF6-B21F-2A2BE4B364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52713924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1" t="2264" r="1402"/>
          <a:stretch/>
        </p:blipFill>
        <p:spPr bwMode="auto">
          <a:xfrm>
            <a:off x="0" y="10832"/>
            <a:ext cx="12192000" cy="68807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3149610" y="3048001"/>
            <a:ext cx="1847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9170"/>
            <a:endParaRPr lang="en-US" sz="240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6" name="Picture 19" descr="1STAROLL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59655" y="1113148"/>
            <a:ext cx="5080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27" descr="pinksparkle6df1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97035" y="5791205"/>
            <a:ext cx="914400" cy="606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1828800" y="177800"/>
            <a:ext cx="8432800" cy="1574053"/>
          </a:xfrm>
          <a:prstGeom prst="rect">
            <a:avLst/>
          </a:prstGeom>
          <a:noFill/>
        </p:spPr>
        <p:txBody>
          <a:bodyPr wrap="none" lIns="121920" tIns="60960" rIns="121920" bIns="60960" numCol="1">
            <a:prstTxWarp prst="textDeflate">
              <a:avLst/>
            </a:prstTxWarp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 defTabSz="1219170"/>
            <a:r>
              <a:rPr lang="en-US" sz="8800" b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Tìm hiểu bài</a:t>
            </a:r>
          </a:p>
        </p:txBody>
      </p:sp>
      <p:pic>
        <p:nvPicPr>
          <p:cNvPr id="7" name="Picture 1"/>
          <p:cNvPicPr>
            <a:picLocks noChangeAspect="1"/>
          </p:cNvPicPr>
          <p:nvPr/>
        </p:nvPicPr>
        <p:blipFill>
          <a:blip r:embed="rId5">
            <a:clrChange>
              <a:clrFrom>
                <a:srgbClr val="E8E8E8"/>
              </a:clrFrom>
              <a:clrTo>
                <a:srgbClr val="E8E8E8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9200" y="2108201"/>
            <a:ext cx="5283200" cy="45967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27" descr="pinksparkle6df1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3581390"/>
            <a:ext cx="914400" cy="606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59594936"/>
      </p:ext>
    </p:extLst>
  </p:cSld>
  <p:clrMapOvr>
    <a:masterClrMapping/>
  </p:clrMapOvr>
  <p:transition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2" name="Google Shape;402;p12"/>
          <p:cNvPicPr preferRelativeResize="0"/>
          <p:nvPr/>
        </p:nvPicPr>
        <p:blipFill rotWithShape="1">
          <a:blip r:embed="rId3"/>
          <a:srcRect l="2705" t="9160" r="2868" b="15174"/>
          <a:stretch>
            <a:fillRect/>
          </a:stretch>
        </p:blipFill>
        <p:spPr>
          <a:xfrm>
            <a:off x="-1" y="0"/>
            <a:ext cx="12211177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03" name="Google Shape;403;p12"/>
          <p:cNvSpPr/>
          <p:nvPr/>
        </p:nvSpPr>
        <p:spPr>
          <a:xfrm>
            <a:off x="269875" y="1446529"/>
            <a:ext cx="11632565" cy="5544185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Calibri" panose="020F0502020204030204"/>
              <a:cs typeface="Calibri" panose="020F0502020204030204"/>
              <a:sym typeface="Calibri" panose="020F0502020204030204"/>
            </a:endParaRPr>
          </a:p>
        </p:txBody>
      </p:sp>
      <p:sp>
        <p:nvSpPr>
          <p:cNvPr id="404" name="Google Shape;404;p12"/>
          <p:cNvSpPr txBox="1"/>
          <p:nvPr/>
        </p:nvSpPr>
        <p:spPr>
          <a:xfrm>
            <a:off x="449580" y="132715"/>
            <a:ext cx="11296650" cy="1107440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Câu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1.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Đoạn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đường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sắt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gần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nhà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Út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Vịnh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mấy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năm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nay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thường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có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những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sự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cố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gì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?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3" grpId="0" animBg="1"/>
      <p:bldP spid="403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1">
            <a:extLst>
              <a:ext uri="{FF2B5EF4-FFF2-40B4-BE49-F238E27FC236}">
                <a16:creationId xmlns:a16="http://schemas.microsoft.com/office/drawing/2014/main" id="{32738C77-C75A-4E4F-9DD5-BA46B15797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617" y="188913"/>
            <a:ext cx="10972800" cy="62296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WordArt 13">
            <a:extLst>
              <a:ext uri="{FF2B5EF4-FFF2-40B4-BE49-F238E27FC236}">
                <a16:creationId xmlns:a16="http://schemas.microsoft.com/office/drawing/2014/main" id="{60F7887D-AAD9-4267-ACCE-6EC2D8F5249A}"/>
              </a:ext>
            </a:extLst>
          </p:cNvPr>
          <p:cNvSpPr>
            <a:spLocks noChangeShapeType="1" noTextEdit="1"/>
          </p:cNvSpPr>
          <p:nvPr/>
        </p:nvSpPr>
        <p:spPr bwMode="auto">
          <a:xfrm>
            <a:off x="1992314" y="2525713"/>
            <a:ext cx="7775575" cy="183991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6963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sz="2700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3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khoi d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" presetID="19" presetClass="entr" presetSubtype="10" repeatCount="indefinite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" name="Google Shape;382;p10"/>
          <p:cNvSpPr/>
          <p:nvPr/>
        </p:nvSpPr>
        <p:spPr>
          <a:xfrm>
            <a:off x="199451" y="560216"/>
            <a:ext cx="11752289" cy="5919213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Calibri" panose="020F0502020204030204"/>
              <a:cs typeface="Calibri" panose="020F0502020204030204"/>
              <a:sym typeface="Calibri" panose="020F0502020204030204"/>
            </a:endParaRPr>
          </a:p>
        </p:txBody>
      </p:sp>
      <p:sp>
        <p:nvSpPr>
          <p:cNvPr id="384" name="Google Shape;384;p10"/>
          <p:cNvSpPr txBox="1"/>
          <p:nvPr/>
        </p:nvSpPr>
        <p:spPr>
          <a:xfrm>
            <a:off x="506205" y="1519126"/>
            <a:ext cx="1614170" cy="5537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rial"/>
                <a:cs typeface="Arial" panose="020B0604020202020204"/>
                <a:sym typeface="Arial" panose="020B0604020202020204"/>
              </a:rPr>
              <a:t>Sự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rial"/>
                <a:cs typeface="Arial" panose="020B0604020202020204"/>
                <a:sym typeface="Arial" panose="020B0604020202020204"/>
              </a:rPr>
              <a:t> </a:t>
            </a: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c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rial"/>
                <a:cs typeface="Arial" panose="020B0604020202020204"/>
                <a:sym typeface="Arial" panose="020B0604020202020204"/>
              </a:rPr>
              <a:t>ố</a:t>
            </a:r>
            <a:endParaRPr kumimoji="0" sz="3600" b="1" i="0" u="none" strike="noStrike" kern="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Arial"/>
              <a:cs typeface="Arial" panose="020B0604020202020204"/>
              <a:sym typeface="Arial" panose="020B0604020202020204"/>
            </a:endParaRPr>
          </a:p>
        </p:txBody>
      </p:sp>
      <p:sp>
        <p:nvSpPr>
          <p:cNvPr id="385" name="Google Shape;385;p10"/>
          <p:cNvSpPr txBox="1"/>
          <p:nvPr/>
        </p:nvSpPr>
        <p:spPr>
          <a:xfrm>
            <a:off x="1975135" y="1580404"/>
            <a:ext cx="9754358" cy="9848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: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hiện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tượng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bất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thường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và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không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hay,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xảy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ra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trong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một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quá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trình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hoạt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động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nào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đó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.</a:t>
            </a:r>
            <a:endParaRPr kumimoji="0" sz="32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Calibri" panose="020F0502020204030204"/>
              <a:cs typeface="Pattaya" panose="00000500000000000000" pitchFamily="2" charset="-34"/>
              <a:sym typeface="Calibri" panose="020F050202020403020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4" grpId="0"/>
      <p:bldP spid="38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2" name="Google Shape;402;p12"/>
          <p:cNvPicPr preferRelativeResize="0"/>
          <p:nvPr/>
        </p:nvPicPr>
        <p:blipFill rotWithShape="1">
          <a:blip r:embed="rId3"/>
          <a:srcRect l="2705" t="9160" r="2868" b="15174"/>
          <a:stretch>
            <a:fillRect/>
          </a:stretch>
        </p:blipFill>
        <p:spPr>
          <a:xfrm>
            <a:off x="-1" y="0"/>
            <a:ext cx="12211177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03" name="Google Shape;403;p12"/>
          <p:cNvSpPr/>
          <p:nvPr/>
        </p:nvSpPr>
        <p:spPr>
          <a:xfrm>
            <a:off x="269875" y="1446529"/>
            <a:ext cx="11632565" cy="5544185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Calibri" panose="020F0502020204030204"/>
              <a:cs typeface="Calibri" panose="020F0502020204030204"/>
              <a:sym typeface="Calibri" panose="020F0502020204030204"/>
            </a:endParaRPr>
          </a:p>
        </p:txBody>
      </p:sp>
      <p:sp>
        <p:nvSpPr>
          <p:cNvPr id="404" name="Google Shape;404;p12"/>
          <p:cNvSpPr txBox="1"/>
          <p:nvPr/>
        </p:nvSpPr>
        <p:spPr>
          <a:xfrm>
            <a:off x="449580" y="132715"/>
            <a:ext cx="11296650" cy="1107440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Câu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1.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Đoạn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đường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sắt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gần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nhà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Út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Vịnh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mấy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năm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nay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thường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có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những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sự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cố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gì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?</a:t>
            </a:r>
          </a:p>
        </p:txBody>
      </p:sp>
      <p:grpSp>
        <p:nvGrpSpPr>
          <p:cNvPr id="405" name="Google Shape;405;p12"/>
          <p:cNvGrpSpPr/>
          <p:nvPr/>
        </p:nvGrpSpPr>
        <p:grpSpPr>
          <a:xfrm>
            <a:off x="794479" y="1750833"/>
            <a:ext cx="10628025" cy="4686553"/>
            <a:chOff x="0" y="215337"/>
            <a:chExt cx="10628025" cy="4686553"/>
          </a:xfrm>
        </p:grpSpPr>
        <p:sp>
          <p:nvSpPr>
            <p:cNvPr id="406" name="Google Shape;406;p12"/>
            <p:cNvSpPr/>
            <p:nvPr/>
          </p:nvSpPr>
          <p:spPr>
            <a:xfrm>
              <a:off x="0" y="215337"/>
              <a:ext cx="10628025" cy="2823630"/>
            </a:xfrm>
            <a:prstGeom prst="roundRect">
              <a:avLst>
                <a:gd name="adj" fmla="val 10000"/>
              </a:avLst>
            </a:prstGeom>
            <a:solidFill>
              <a:srgbClr val="FFE8CA">
                <a:alpha val="89803"/>
              </a:srgbClr>
            </a:solidFill>
            <a:ln w="12700" cap="flat" cmpd="sng">
              <a:solidFill>
                <a:srgbClr val="FFE8CA">
                  <a:alpha val="89803"/>
                </a:srgb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407;p12"/>
            <p:cNvSpPr/>
            <p:nvPr/>
          </p:nvSpPr>
          <p:spPr>
            <a:xfrm>
              <a:off x="318840" y="578121"/>
              <a:ext cx="3121982" cy="1996819"/>
            </a:xfrm>
            <a:prstGeom prst="roundRect">
              <a:avLst>
                <a:gd name="adj" fmla="val 10000"/>
              </a:avLst>
            </a:prstGeom>
            <a:blipFill rotWithShape="1">
              <a:blip r:embed="rId4"/>
              <a:stretch>
                <a:fillRect t="-1998" b="-1999"/>
              </a:stretch>
            </a:blip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408;p12"/>
            <p:cNvSpPr/>
            <p:nvPr/>
          </p:nvSpPr>
          <p:spPr>
            <a:xfrm rot="10800000">
              <a:off x="333826" y="2995012"/>
              <a:ext cx="3121982" cy="1654099"/>
            </a:xfrm>
            <a:prstGeom prst="round2SameRect">
              <a:avLst>
                <a:gd name="adj1" fmla="val 10500"/>
                <a:gd name="adj2" fmla="val 0"/>
              </a:avLst>
            </a:prstGeom>
            <a:solidFill>
              <a:schemeClr val="accent4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409;p12"/>
            <p:cNvSpPr txBox="1"/>
            <p:nvPr/>
          </p:nvSpPr>
          <p:spPr>
            <a:xfrm>
              <a:off x="384695" y="2995012"/>
              <a:ext cx="3020244" cy="18423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199125" tIns="199125" rIns="199125" bIns="199125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2800"/>
                <a:buFont typeface="Calibri" panose="020F0502020204030204"/>
                <a:buNone/>
                <a:tabLst/>
                <a:defRPr/>
              </a:pP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Lúc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thì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tảng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đá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nằm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chềnh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ềnh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trên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đường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tàu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chạy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.</a:t>
              </a:r>
              <a:endParaRPr kumimoji="0" sz="2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endParaRPr>
            </a:p>
          </p:txBody>
        </p:sp>
        <p:sp>
          <p:nvSpPr>
            <p:cNvPr id="410" name="Google Shape;410;p12"/>
            <p:cNvSpPr/>
            <p:nvPr/>
          </p:nvSpPr>
          <p:spPr>
            <a:xfrm>
              <a:off x="3753021" y="593104"/>
              <a:ext cx="3121982" cy="1985258"/>
            </a:xfrm>
            <a:prstGeom prst="roundRect">
              <a:avLst>
                <a:gd name="adj" fmla="val 10000"/>
              </a:avLst>
            </a:prstGeom>
            <a:blipFill rotWithShape="1">
              <a:blip r:embed="rId5"/>
              <a:stretch>
                <a:fillRect l="-1998" r="-1999"/>
              </a:stretch>
            </a:blip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411;p12"/>
            <p:cNvSpPr/>
            <p:nvPr/>
          </p:nvSpPr>
          <p:spPr>
            <a:xfrm rot="10800000">
              <a:off x="3834583" y="3050226"/>
              <a:ext cx="2953051" cy="1617286"/>
            </a:xfrm>
            <a:prstGeom prst="round2SameRect">
              <a:avLst>
                <a:gd name="adj1" fmla="val 10500"/>
                <a:gd name="adj2" fmla="val 0"/>
              </a:avLst>
            </a:prstGeom>
            <a:solidFill>
              <a:srgbClr val="2EE844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412;p12"/>
            <p:cNvSpPr txBox="1"/>
            <p:nvPr/>
          </p:nvSpPr>
          <p:spPr>
            <a:xfrm>
              <a:off x="3884320" y="3050226"/>
              <a:ext cx="2853577" cy="156754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99125" tIns="199125" rIns="199125" bIns="199125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2800"/>
                <a:buFont typeface="Calibri" panose="020F0502020204030204"/>
                <a:buNone/>
                <a:tabLst/>
                <a:defRPr/>
              </a:pP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attaya" panose="00000500000000000000" pitchFamily="2" charset="-34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Lúc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attaya" panose="00000500000000000000" pitchFamily="2" charset="-34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attaya" panose="00000500000000000000" pitchFamily="2" charset="-34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thì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attaya" panose="00000500000000000000" pitchFamily="2" charset="-34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ai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attaya" panose="00000500000000000000" pitchFamily="2" charset="-34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đó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attaya" panose="00000500000000000000" pitchFamily="2" charset="-34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attaya" panose="00000500000000000000" pitchFamily="2" charset="-34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tháo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attaya" panose="00000500000000000000" pitchFamily="2" charset="-34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attaya" panose="00000500000000000000" pitchFamily="2" charset="-34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cả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attaya" panose="00000500000000000000" pitchFamily="2" charset="-34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attaya" panose="00000500000000000000" pitchFamily="2" charset="-34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ốc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attaya" panose="00000500000000000000" pitchFamily="2" charset="-34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vi-VN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attaya" panose="00000500000000000000" pitchFamily="2" charset="-34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gắ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attaya" panose="00000500000000000000" pitchFamily="2" charset="-34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n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attaya" panose="00000500000000000000" pitchFamily="2" charset="-34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các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attaya" panose="00000500000000000000" pitchFamily="2" charset="-34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attaya" panose="00000500000000000000" pitchFamily="2" charset="-34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thanh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attaya" panose="00000500000000000000" pitchFamily="2" charset="-34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ray.</a:t>
              </a:r>
              <a:endParaRPr kumimoji="0" sz="2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attaya" panose="00000500000000000000" pitchFamily="2" charset="-34"/>
                <a:ea typeface="Calibri" panose="020F0502020204030204"/>
                <a:cs typeface="Pattaya" panose="00000500000000000000" pitchFamily="2" charset="-34"/>
                <a:sym typeface="Calibri" panose="020F0502020204030204"/>
              </a:endParaRPr>
            </a:p>
          </p:txBody>
        </p:sp>
        <p:sp>
          <p:nvSpPr>
            <p:cNvPr id="413" name="Google Shape;413;p12"/>
            <p:cNvSpPr/>
            <p:nvPr/>
          </p:nvSpPr>
          <p:spPr>
            <a:xfrm>
              <a:off x="7187201" y="623091"/>
              <a:ext cx="3121982" cy="1906878"/>
            </a:xfrm>
            <a:prstGeom prst="roundRect">
              <a:avLst>
                <a:gd name="adj" fmla="val 10000"/>
              </a:avLst>
            </a:prstGeom>
            <a:blipFill rotWithShape="1">
              <a:blip r:embed="rId6"/>
              <a:stretch>
                <a:fillRect l="-7998" r="-7999"/>
              </a:stretch>
            </a:blip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414;p12"/>
            <p:cNvSpPr/>
            <p:nvPr/>
          </p:nvSpPr>
          <p:spPr>
            <a:xfrm rot="10800000">
              <a:off x="7217172" y="2995012"/>
              <a:ext cx="3121982" cy="1654099"/>
            </a:xfrm>
            <a:prstGeom prst="round2SameRect">
              <a:avLst>
                <a:gd name="adj1" fmla="val 10500"/>
                <a:gd name="adj2" fmla="val 0"/>
              </a:avLst>
            </a:prstGeom>
            <a:solidFill>
              <a:srgbClr val="5999D5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415;p12"/>
            <p:cNvSpPr txBox="1"/>
            <p:nvPr/>
          </p:nvSpPr>
          <p:spPr>
            <a:xfrm>
              <a:off x="7268041" y="2995012"/>
              <a:ext cx="3020244" cy="190687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199125" tIns="199125" rIns="199125" bIns="199125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2800"/>
                <a:buFont typeface="Calibri" panose="020F0502020204030204"/>
                <a:buNone/>
                <a:tabLst/>
                <a:defRPr/>
              </a:pP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Lắm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khi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trẻ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chăn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trâu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còn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ném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đá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lên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tàu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khi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tàu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đi</a:t>
              </a:r>
              <a:r>
                <a:rPr kumimoji="0" lang="en-SG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S PMincho" panose="02020600040205080304" pitchFamily="18" charset="-128"/>
                  <a:ea typeface="MS PMincho" panose="02020600040205080304" pitchFamily="18" charset="-128"/>
                  <a:cs typeface="Pattaya" panose="00000500000000000000" pitchFamily="2" charset="-34"/>
                  <a:sym typeface="Calibri" panose="020F0502020204030204"/>
                </a:rPr>
                <a:t> qua.</a:t>
              </a:r>
              <a:endParaRPr kumimoji="0" sz="2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S PMincho" panose="02020600040205080304" pitchFamily="18" charset="-128"/>
                <a:ea typeface="MS PMincho" panose="02020600040205080304" pitchFamily="18" charset="-128"/>
                <a:cs typeface="Pattaya" panose="00000500000000000000" pitchFamily="2" charset="-34"/>
                <a:sym typeface="Calibri" panose="020F050202020403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4168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3" grpId="0" animBg="1"/>
      <p:bldP spid="403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775B997-93DA-4819-91A4-10D6058865B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662E7A1-B204-4B3C-8C4C-C54A1ED5EF4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46293356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2" name="Google Shape;402;p12"/>
          <p:cNvPicPr preferRelativeResize="0"/>
          <p:nvPr/>
        </p:nvPicPr>
        <p:blipFill rotWithShape="1">
          <a:blip r:embed="rId3"/>
          <a:srcRect l="2705" t="9160" r="2868" b="15174"/>
          <a:stretch>
            <a:fillRect/>
          </a:stretch>
        </p:blipFill>
        <p:spPr>
          <a:xfrm>
            <a:off x="-1" y="0"/>
            <a:ext cx="12211177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03" name="Google Shape;403;p12"/>
          <p:cNvSpPr/>
          <p:nvPr/>
        </p:nvSpPr>
        <p:spPr>
          <a:xfrm>
            <a:off x="269875" y="62145"/>
            <a:ext cx="11632565" cy="692857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Calibri" panose="020F0502020204030204"/>
              <a:cs typeface="Calibri" panose="020F0502020204030204"/>
              <a:sym typeface="Calibri" panose="020F0502020204030204"/>
            </a:endParaRPr>
          </a:p>
        </p:txBody>
      </p:sp>
      <p:sp>
        <p:nvSpPr>
          <p:cNvPr id="404" name="Google Shape;404;p12"/>
          <p:cNvSpPr txBox="1"/>
          <p:nvPr/>
        </p:nvSpPr>
        <p:spPr>
          <a:xfrm>
            <a:off x="366810" y="2098571"/>
            <a:ext cx="11296650" cy="1107996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Trường Út Vịnh phát động phong trào gì? Nội dung của phong trào đó là gì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286458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3" grpId="0" animBg="1"/>
      <p:bldP spid="403" grpId="1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0" name="Google Shape;420;p13"/>
          <p:cNvPicPr preferRelativeResize="0"/>
          <p:nvPr/>
        </p:nvPicPr>
        <p:blipFill rotWithShape="1">
          <a:blip r:embed="rId3"/>
          <a:srcRect l="2705" t="9160" r="2868" b="15174"/>
          <a:stretch>
            <a:fillRect/>
          </a:stretch>
        </p:blipFill>
        <p:spPr>
          <a:xfrm>
            <a:off x="-1" y="0"/>
            <a:ext cx="12211177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21" name="Google Shape;421;p13"/>
          <p:cNvSpPr/>
          <p:nvPr/>
        </p:nvSpPr>
        <p:spPr>
          <a:xfrm>
            <a:off x="269824" y="209863"/>
            <a:ext cx="11632366" cy="634084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Calibri" panose="020F0502020204030204"/>
              <a:cs typeface="Calibri" panose="020F0502020204030204"/>
              <a:sym typeface="Calibri" panose="020F0502020204030204"/>
            </a:endParaRPr>
          </a:p>
        </p:txBody>
      </p:sp>
      <p:grpSp>
        <p:nvGrpSpPr>
          <p:cNvPr id="423" name="Google Shape;423;p13"/>
          <p:cNvGrpSpPr/>
          <p:nvPr/>
        </p:nvGrpSpPr>
        <p:grpSpPr>
          <a:xfrm>
            <a:off x="873404" y="1246493"/>
            <a:ext cx="10787922" cy="5418667"/>
            <a:chOff x="0" y="0"/>
            <a:chExt cx="10787922" cy="5418667"/>
          </a:xfrm>
        </p:grpSpPr>
        <p:sp>
          <p:nvSpPr>
            <p:cNvPr id="424" name="Google Shape;424;p13"/>
            <p:cNvSpPr/>
            <p:nvPr/>
          </p:nvSpPr>
          <p:spPr>
            <a:xfrm>
              <a:off x="0" y="0"/>
              <a:ext cx="8669867" cy="5418667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0" y="120000"/>
                  </a:moveTo>
                  <a:quadBezTo>
                    <a:pt x="20000" y="40000"/>
                    <a:pt x="101250" y="15000"/>
                  </a:quadBezTo>
                  <a:lnTo>
                    <a:pt x="100194" y="0"/>
                  </a:lnTo>
                  <a:lnTo>
                    <a:pt x="120000" y="24000"/>
                  </a:lnTo>
                  <a:lnTo>
                    <a:pt x="104419" y="60000"/>
                  </a:lnTo>
                  <a:lnTo>
                    <a:pt x="103363" y="45000"/>
                  </a:lnTo>
                  <a:quadBezTo>
                    <a:pt x="30000" y="55000"/>
                    <a:pt x="0" y="120000"/>
                  </a:quadBezTo>
                  <a:close/>
                </a:path>
              </a:pathLst>
            </a:custGeom>
            <a:solidFill>
              <a:srgbClr val="FFE8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425;p13"/>
            <p:cNvSpPr/>
            <p:nvPr/>
          </p:nvSpPr>
          <p:spPr>
            <a:xfrm>
              <a:off x="815383" y="3769944"/>
              <a:ext cx="225416" cy="225416"/>
            </a:xfrm>
            <a:prstGeom prst="ellipse">
              <a:avLst/>
            </a:prstGeom>
            <a:solidFill>
              <a:schemeClr val="accent4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426;p13"/>
            <p:cNvSpPr/>
            <p:nvPr/>
          </p:nvSpPr>
          <p:spPr>
            <a:xfrm>
              <a:off x="152746" y="3844544"/>
              <a:ext cx="5187704" cy="156599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427;p13"/>
            <p:cNvSpPr txBox="1"/>
            <p:nvPr/>
          </p:nvSpPr>
          <p:spPr>
            <a:xfrm>
              <a:off x="1004578" y="3480387"/>
              <a:ext cx="5187950" cy="125920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19425" tIns="0" rIns="0" bIns="0" anchor="t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C000"/>
                </a:buClr>
                <a:buSzPts val="2800"/>
                <a:buFont typeface="Calibri" panose="020F0502020204030204"/>
                <a:buNone/>
                <a:tabLst/>
                <a:defRPr/>
              </a:pP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Tham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gia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phong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trào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endParaRPr kumimoji="0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Pattaya" panose="00000500000000000000" pitchFamily="2" charset="-34"/>
                <a:sym typeface="Arial" panose="020B0604020202020204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980"/>
                </a:spcBef>
                <a:spcAft>
                  <a:spcPts val="0"/>
                </a:spcAft>
                <a:buClr>
                  <a:srgbClr val="FFC000"/>
                </a:buClr>
                <a:buSzPts val="2800"/>
                <a:buFont typeface="Calibri" panose="020F0502020204030204"/>
                <a:buNone/>
                <a:tabLst/>
                <a:defRPr/>
              </a:pPr>
              <a:r>
                <a:rPr kumimoji="0" lang="en-SG" sz="2800" b="1" i="1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Em</a:t>
              </a:r>
              <a:r>
                <a:rPr kumimoji="0" lang="en-SG" sz="2800" b="1" i="1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1" i="1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yêu</a:t>
              </a:r>
              <a:r>
                <a:rPr kumimoji="0" lang="en-SG" sz="2800" b="1" i="1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1" i="1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đường</a:t>
              </a:r>
              <a:r>
                <a:rPr kumimoji="0" lang="en-SG" sz="2800" b="1" i="1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1" i="1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sắt</a:t>
              </a:r>
              <a:r>
                <a:rPr kumimoji="0" lang="en-SG" sz="2800" b="1" i="1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1" i="1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quê</a:t>
              </a:r>
              <a:r>
                <a:rPr kumimoji="0" lang="en-SG" sz="2800" b="1" i="1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1" i="1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em</a:t>
              </a:r>
              <a:endParaRPr kumimoji="0" sz="2800" b="1" i="1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endParaRPr>
            </a:p>
          </p:txBody>
        </p:sp>
        <p:sp>
          <p:nvSpPr>
            <p:cNvPr id="428" name="Google Shape;428;p13"/>
            <p:cNvSpPr/>
            <p:nvPr/>
          </p:nvSpPr>
          <p:spPr>
            <a:xfrm>
              <a:off x="2670207" y="2398013"/>
              <a:ext cx="407483" cy="407483"/>
            </a:xfrm>
            <a:prstGeom prst="ellipse">
              <a:avLst/>
            </a:prstGeom>
            <a:solidFill>
              <a:srgbClr val="2EE844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429;p13"/>
            <p:cNvSpPr/>
            <p:nvPr/>
          </p:nvSpPr>
          <p:spPr>
            <a:xfrm>
              <a:off x="2750800" y="2837524"/>
              <a:ext cx="6495346" cy="125515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430;p13"/>
            <p:cNvSpPr txBox="1"/>
            <p:nvPr/>
          </p:nvSpPr>
          <p:spPr>
            <a:xfrm>
              <a:off x="3087608" y="2361820"/>
              <a:ext cx="6495346" cy="125515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15900" tIns="0" rIns="0" bIns="0" anchor="t" anchorCtr="0">
              <a:no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B050"/>
                </a:buClr>
                <a:buSzPts val="2800"/>
                <a:buFont typeface="Calibri" panose="020F0502020204030204"/>
                <a:buNone/>
                <a:tabLst/>
                <a:defRPr/>
              </a:pP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Nhận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việc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thuyết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phục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Sơn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–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một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bạn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thường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chạy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trên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đường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tàu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thả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/>
                  <a:ea typeface="Calibri" panose="020F0502020204030204"/>
                  <a:cs typeface="Pattaya" panose="00000500000000000000" pitchFamily="2" charset="-34"/>
                  <a:sym typeface="Calibri" panose="020F0502020204030204"/>
                </a:rPr>
                <a:t>diều</a:t>
              </a:r>
              <a:endParaRPr kumimoji="0" sz="2800" b="0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endParaRPr>
            </a:p>
          </p:txBody>
        </p:sp>
        <p:sp>
          <p:nvSpPr>
            <p:cNvPr id="431" name="Google Shape;431;p13"/>
            <p:cNvSpPr/>
            <p:nvPr/>
          </p:nvSpPr>
          <p:spPr>
            <a:xfrm>
              <a:off x="5332916" y="1325952"/>
              <a:ext cx="563541" cy="563541"/>
            </a:xfrm>
            <a:prstGeom prst="ellipse">
              <a:avLst/>
            </a:prstGeom>
            <a:solidFill>
              <a:srgbClr val="5999D5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432;p13"/>
            <p:cNvSpPr/>
            <p:nvPr/>
          </p:nvSpPr>
          <p:spPr>
            <a:xfrm>
              <a:off x="5617880" y="1196125"/>
              <a:ext cx="5170042" cy="121637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433;p13"/>
            <p:cNvSpPr txBox="1"/>
            <p:nvPr/>
          </p:nvSpPr>
          <p:spPr>
            <a:xfrm>
              <a:off x="5617880" y="1196125"/>
              <a:ext cx="5170042" cy="121637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98600" tIns="0" rIns="0" bIns="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70C0"/>
                </a:buClr>
                <a:buSzPts val="2800"/>
                <a:buFont typeface="Calibri" panose="020F0502020204030204"/>
                <a:buNone/>
                <a:tabLst/>
                <a:defRPr/>
              </a:pP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ea typeface="DotumChe" panose="020B0609000101010101" pitchFamily="49" charset="-127"/>
                  <a:cs typeface="Pattaya" panose="00000500000000000000" pitchFamily="2" charset="-34"/>
                  <a:sym typeface="Calibri" panose="020F0502020204030204"/>
                </a:rPr>
                <a:t>Đã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ea typeface="DotumChe" panose="020B0609000101010101" pitchFamily="49" charset="-127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ea typeface="DotumChe" panose="020B0609000101010101" pitchFamily="49" charset="-127"/>
                  <a:cs typeface="Pattaya" panose="00000500000000000000" pitchFamily="2" charset="-34"/>
                  <a:sym typeface="Calibri" panose="020F0502020204030204"/>
                </a:rPr>
                <a:t>thuyết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ea typeface="DotumChe" panose="020B0609000101010101" pitchFamily="49" charset="-127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ea typeface="DotumChe" panose="020B0609000101010101" pitchFamily="49" charset="-127"/>
                  <a:cs typeface="Pattaya" panose="00000500000000000000" pitchFamily="2" charset="-34"/>
                  <a:sym typeface="Calibri" panose="020F0502020204030204"/>
                </a:rPr>
                <a:t>phục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ea typeface="DotumChe" panose="020B0609000101010101" pitchFamily="49" charset="-127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ea typeface="DotumChe" panose="020B0609000101010101" pitchFamily="49" charset="-127"/>
                  <a:cs typeface="Pattaya" panose="00000500000000000000" pitchFamily="2" charset="-34"/>
                  <a:sym typeface="Calibri" panose="020F0502020204030204"/>
                </a:rPr>
                <a:t>được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ea typeface="DotumChe" panose="020B0609000101010101" pitchFamily="49" charset="-127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ea typeface="DotumChe" panose="020B0609000101010101" pitchFamily="49" charset="-127"/>
                  <a:cs typeface="Pattaya" panose="00000500000000000000" pitchFamily="2" charset="-34"/>
                  <a:sym typeface="Calibri" panose="020F0502020204030204"/>
                </a:rPr>
                <a:t>Sơn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ea typeface="DotumChe" panose="020B0609000101010101" pitchFamily="49" charset="-127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ea typeface="DotumChe" panose="020B0609000101010101" pitchFamily="49" charset="-127"/>
                  <a:cs typeface="Pattaya" panose="00000500000000000000" pitchFamily="2" charset="-34"/>
                  <a:sym typeface="Calibri" panose="020F0502020204030204"/>
                </a:rPr>
                <a:t>không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ea typeface="DotumChe" panose="020B0609000101010101" pitchFamily="49" charset="-127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ea typeface="DotumChe" panose="020B0609000101010101" pitchFamily="49" charset="-127"/>
                  <a:cs typeface="Pattaya" panose="00000500000000000000" pitchFamily="2" charset="-34"/>
                  <a:sym typeface="Calibri" panose="020F0502020204030204"/>
                </a:rPr>
                <a:t>thả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ea typeface="DotumChe" panose="020B0609000101010101" pitchFamily="49" charset="-127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ea typeface="DotumChe" panose="020B0609000101010101" pitchFamily="49" charset="-127"/>
                  <a:cs typeface="Pattaya" panose="00000500000000000000" pitchFamily="2" charset="-34"/>
                  <a:sym typeface="Calibri" panose="020F0502020204030204"/>
                </a:rPr>
                <a:t>diều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ea typeface="DotumChe" panose="020B0609000101010101" pitchFamily="49" charset="-127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ea typeface="DotumChe" panose="020B0609000101010101" pitchFamily="49" charset="-127"/>
                  <a:cs typeface="Pattaya" panose="00000500000000000000" pitchFamily="2" charset="-34"/>
                  <a:sym typeface="Calibri" panose="020F0502020204030204"/>
                </a:rPr>
                <a:t>trên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ea typeface="DotumChe" panose="020B0609000101010101" pitchFamily="49" charset="-127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ea typeface="DotumChe" panose="020B0609000101010101" pitchFamily="49" charset="-127"/>
                  <a:cs typeface="Pattaya" panose="00000500000000000000" pitchFamily="2" charset="-34"/>
                  <a:sym typeface="Calibri" panose="020F0502020204030204"/>
                </a:rPr>
                <a:t>đường</a:t>
              </a:r>
              <a:r>
                <a:rPr kumimoji="0" lang="en-SG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ea typeface="DotumChe" panose="020B0609000101010101" pitchFamily="49" charset="-127"/>
                  <a:cs typeface="Pattaya" panose="00000500000000000000" pitchFamily="2" charset="-34"/>
                  <a:sym typeface="Calibri" panose="020F0502020204030204"/>
                </a:rPr>
                <a:t> </a:t>
              </a:r>
              <a:r>
                <a:rPr kumimoji="0" lang="en-SG" sz="2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Arial"/>
                  <a:ea typeface="DotumChe" panose="020B0609000101010101" pitchFamily="49" charset="-127"/>
                  <a:cs typeface="Pattaya" panose="00000500000000000000" pitchFamily="2" charset="-34"/>
                  <a:sym typeface="Calibri" panose="020F0502020204030204"/>
                </a:rPr>
                <a:t>tàu</a:t>
              </a:r>
              <a:endParaRPr kumimoji="0" sz="2800" b="0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DotumChe" panose="020B0609000101010101" pitchFamily="49" charset="-127"/>
                <a:cs typeface="Pattaya" panose="00000500000000000000" pitchFamily="2" charset="-34"/>
                <a:sym typeface="Calibri" panose="020F0502020204030204"/>
              </a:endParaRPr>
            </a:p>
          </p:txBody>
        </p:sp>
      </p:grpSp>
      <p:pic>
        <p:nvPicPr>
          <p:cNvPr id="434" name="Google Shape;434;p13" descr="Những kỹ năng cần biết khi băng qua đường ray tàu hỏa - Báo Khánh Hòa điện  tử"/>
          <p:cNvPicPr preferRelativeResize="0"/>
          <p:nvPr/>
        </p:nvPicPr>
        <p:blipFill rotWithShape="1">
          <a:blip r:embed="rId4"/>
          <a:srcRect/>
          <a:stretch>
            <a:fillRect/>
          </a:stretch>
        </p:blipFill>
        <p:spPr>
          <a:xfrm>
            <a:off x="269875" y="3947160"/>
            <a:ext cx="1983740" cy="166116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38" name="Google Shape;438;p13"/>
          <p:cNvGrpSpPr/>
          <p:nvPr/>
        </p:nvGrpSpPr>
        <p:grpSpPr>
          <a:xfrm>
            <a:off x="1149350" y="1518687"/>
            <a:ext cx="2831465" cy="2118593"/>
            <a:chOff x="1744121" y="1171340"/>
            <a:chExt cx="2236578" cy="2465964"/>
          </a:xfrm>
        </p:grpSpPr>
        <p:pic>
          <p:nvPicPr>
            <p:cNvPr id="439" name="Google Shape;439;p13" descr="Railroad rail track, railway, rail png | PNGEgg"/>
            <p:cNvPicPr preferRelativeResize="0"/>
            <p:nvPr/>
          </p:nvPicPr>
          <p:blipFill rotWithShape="1">
            <a:blip r:embed="rId5"/>
            <a:srcRect/>
            <a:stretch>
              <a:fillRect/>
            </a:stretch>
          </p:blipFill>
          <p:spPr>
            <a:xfrm>
              <a:off x="1744121" y="2269036"/>
              <a:ext cx="1954668" cy="136826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40" name="Google Shape;440;p13" descr="Thả Diều Bé Hình ảnh | Định dạng hình ảnh PNG 400238708| vn.lovepik.com"/>
            <p:cNvPicPr preferRelativeResize="0"/>
            <p:nvPr/>
          </p:nvPicPr>
          <p:blipFill rotWithShape="1">
            <a:blip r:embed="rId6"/>
            <a:srcRect/>
            <a:stretch>
              <a:fillRect/>
            </a:stretch>
          </p:blipFill>
          <p:spPr>
            <a:xfrm>
              <a:off x="2195277" y="1171340"/>
              <a:ext cx="1785422" cy="2420911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35" name="Google Shape;435;p13"/>
          <p:cNvGrpSpPr/>
          <p:nvPr/>
        </p:nvGrpSpPr>
        <p:grpSpPr>
          <a:xfrm>
            <a:off x="4434785" y="542677"/>
            <a:ext cx="2667179" cy="2420911"/>
            <a:chOff x="4434785" y="542677"/>
            <a:chExt cx="2667179" cy="2420911"/>
          </a:xfrm>
        </p:grpSpPr>
        <p:pic>
          <p:nvPicPr>
            <p:cNvPr id="436" name="Google Shape;436;p13" descr="Thả Diều Bé Hình ảnh | Định dạng hình ảnh PNG 400238708| vn.lovepik.com"/>
            <p:cNvPicPr preferRelativeResize="0"/>
            <p:nvPr/>
          </p:nvPicPr>
          <p:blipFill rotWithShape="1">
            <a:blip r:embed="rId7"/>
            <a:srcRect/>
            <a:stretch>
              <a:fillRect/>
            </a:stretch>
          </p:blipFill>
          <p:spPr>
            <a:xfrm>
              <a:off x="5316542" y="542677"/>
              <a:ext cx="1785422" cy="242091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7" name="Google Shape;437;p13" descr="Happy kid cartoon Royalty Free Vector Image - VectorStock"/>
            <p:cNvPicPr preferRelativeResize="0"/>
            <p:nvPr/>
          </p:nvPicPr>
          <p:blipFill rotWithShape="1">
            <a:blip r:embed="rId8"/>
            <a:srcRect l="40142" b="7541"/>
            <a:stretch>
              <a:fillRect/>
            </a:stretch>
          </p:blipFill>
          <p:spPr>
            <a:xfrm flipH="1">
              <a:off x="4434785" y="1372224"/>
              <a:ext cx="1041193" cy="157545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22" name="Google Shape;422;p13"/>
          <p:cNvSpPr txBox="1"/>
          <p:nvPr/>
        </p:nvSpPr>
        <p:spPr>
          <a:xfrm>
            <a:off x="1149244" y="336142"/>
            <a:ext cx="10208302" cy="11079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Câu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2.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Út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Vịnh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đã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làm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gì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để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thực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hiện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nhiệm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vụ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giữ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gìn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an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toàn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đường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sắt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?</a:t>
            </a:r>
            <a:endParaRPr kumimoji="0" sz="3600" b="1" i="0" u="none" strike="noStrike" kern="0" cap="none" spc="0" normalizeH="0" baseline="0" noProof="0" dirty="0">
              <a:ln>
                <a:noFill/>
              </a:ln>
              <a:solidFill>
                <a:srgbClr val="FF6600"/>
              </a:solidFill>
              <a:effectLst/>
              <a:uLnTx/>
              <a:uFillTx/>
              <a:latin typeface="Arial"/>
              <a:ea typeface="Pattaya" panose="00000500000000000000"/>
              <a:cs typeface="Pattaya" panose="00000500000000000000"/>
              <a:sym typeface="Pattaya" panose="00000500000000000000"/>
            </a:endParaRPr>
          </a:p>
        </p:txBody>
      </p:sp>
    </p:spTree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200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5" name="Google Shape;445;p14"/>
          <p:cNvPicPr preferRelativeResize="0"/>
          <p:nvPr/>
        </p:nvPicPr>
        <p:blipFill rotWithShape="1">
          <a:blip r:embed="rId3"/>
          <a:srcRect l="2705" t="9160" r="2868" b="15174"/>
          <a:stretch>
            <a:fillRect/>
          </a:stretch>
        </p:blipFill>
        <p:spPr>
          <a:xfrm>
            <a:off x="-1" y="0"/>
            <a:ext cx="12211177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46" name="Google Shape;446;p14"/>
          <p:cNvSpPr/>
          <p:nvPr/>
        </p:nvSpPr>
        <p:spPr>
          <a:xfrm>
            <a:off x="269824" y="174352"/>
            <a:ext cx="11632366" cy="634084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Calibri" panose="020F0502020204030204"/>
              <a:cs typeface="Calibri" panose="020F0502020204030204"/>
              <a:sym typeface="Calibri" panose="020F0502020204030204"/>
            </a:endParaRPr>
          </a:p>
        </p:txBody>
      </p:sp>
      <p:sp>
        <p:nvSpPr>
          <p:cNvPr id="447" name="Google Shape;447;p14"/>
          <p:cNvSpPr txBox="1"/>
          <p:nvPr/>
        </p:nvSpPr>
        <p:spPr>
          <a:xfrm>
            <a:off x="579287" y="410367"/>
            <a:ext cx="11013440" cy="9848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Khi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nghe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thấy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tiếng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còi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tàu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vang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lên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từng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hồi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giục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giã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,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Út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Vịnh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nhìn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ra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đường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sắt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và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đã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thấy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điều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gì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?</a:t>
            </a:r>
            <a:endParaRPr kumimoji="0" sz="3200" b="1" i="0" u="none" strike="noStrike" kern="0" cap="none" spc="0" normalizeH="0" baseline="0" noProof="0" dirty="0">
              <a:ln>
                <a:noFill/>
              </a:ln>
              <a:solidFill>
                <a:srgbClr val="00CC00"/>
              </a:solidFill>
              <a:effectLst/>
              <a:uLnTx/>
              <a:uFillTx/>
              <a:latin typeface="Arial"/>
              <a:ea typeface="Pattaya" panose="00000500000000000000"/>
              <a:cs typeface="Pattaya" panose="00000500000000000000"/>
              <a:sym typeface="Pattaya" panose="00000500000000000000"/>
            </a:endParaRPr>
          </a:p>
        </p:txBody>
      </p:sp>
      <p:pic>
        <p:nvPicPr>
          <p:cNvPr id="448" name="Google Shape;448;p14"/>
          <p:cNvPicPr preferRelativeResize="0"/>
          <p:nvPr/>
        </p:nvPicPr>
        <p:blipFill rotWithShape="1">
          <a:blip r:embed="rId4"/>
          <a:srcRect t="20916" r="2524" b="20492"/>
          <a:stretch>
            <a:fillRect/>
          </a:stretch>
        </p:blipFill>
        <p:spPr>
          <a:xfrm>
            <a:off x="850266" y="1595755"/>
            <a:ext cx="4327186" cy="4158615"/>
          </a:xfrm>
          <a:prstGeom prst="rect">
            <a:avLst/>
          </a:prstGeom>
          <a:solidFill>
            <a:srgbClr val="ECECEC"/>
          </a:solidFill>
          <a:ln w="190500" cap="sq" cmpd="sng">
            <a:solidFill>
              <a:srgbClr val="FFFFFF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65000" dist="50800" dir="12900000" kx="195000" ky="145000" algn="tl" rotWithShape="0">
              <a:srgbClr val="000000">
                <a:alpha val="29803"/>
              </a:srgbClr>
            </a:outerShdw>
          </a:effec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2" descr="E:\CO BICH\2010\Hinh anh\Choi_chuyen-1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05543" y="-130629"/>
            <a:ext cx="4876800" cy="39375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" name="MVI_0854.avi">
            <a:hlinkClick r:id="" action="ppaction://media"/>
            <a:extLst>
              <a:ext uri="{FF2B5EF4-FFF2-40B4-BE49-F238E27FC236}">
                <a16:creationId xmlns:a16="http://schemas.microsoft.com/office/drawing/2014/main" id="{EB19D0C3-3D0B-4621-8E9A-59BBE0DA25A7}"/>
              </a:ext>
            </a:extLst>
          </p:cNvPr>
          <p:cNvPicPr>
            <a:picLocks noRot="1" noChangeAspect="1" noChangeArrowheads="1"/>
          </p:cNvPicPr>
          <p:nvPr>
            <a:videoFile r:link="rId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690049" y="0"/>
            <a:ext cx="5410200" cy="3676261"/>
          </a:xfrm>
          <a:prstGeom prst="rect">
            <a:avLst/>
          </a:prstGeom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9720260-9137-4095-852E-ABD963769F77}"/>
              </a:ext>
            </a:extLst>
          </p:cNvPr>
          <p:cNvSpPr txBox="1"/>
          <p:nvPr/>
        </p:nvSpPr>
        <p:spPr>
          <a:xfrm>
            <a:off x="956390" y="4310742"/>
            <a:ext cx="1114385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rPr>
              <a:t>Chuyền thẻ </a:t>
            </a: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rPr>
              <a:t>: </a:t>
            </a: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rPr>
              <a:t>Một trò chơi dân gian vừa đếm que vừa tung bóng – đếm 10 que- </a:t>
            </a:r>
            <a:endParaRPr kumimoji="0" lang="vi-VN" sz="36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37890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9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10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4" name="Google Shape;454;p15"/>
          <p:cNvPicPr preferRelativeResize="0"/>
          <p:nvPr/>
        </p:nvPicPr>
        <p:blipFill rotWithShape="1">
          <a:blip r:embed="rId3"/>
          <a:srcRect l="2705" t="9160" r="2868" b="15174"/>
          <a:stretch>
            <a:fillRect/>
          </a:stretch>
        </p:blipFill>
        <p:spPr>
          <a:xfrm>
            <a:off x="-1" y="0"/>
            <a:ext cx="12211177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55" name="Google Shape;455;p15"/>
          <p:cNvSpPr/>
          <p:nvPr/>
        </p:nvSpPr>
        <p:spPr>
          <a:xfrm>
            <a:off x="269824" y="191202"/>
            <a:ext cx="11632366" cy="634084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Calibri" panose="020F0502020204030204"/>
              <a:cs typeface="Calibri" panose="020F0502020204030204"/>
              <a:sym typeface="Calibri" panose="020F0502020204030204"/>
            </a:endParaRPr>
          </a:p>
        </p:txBody>
      </p:sp>
      <p:sp>
        <p:nvSpPr>
          <p:cNvPr id="456" name="Google Shape;456;p15"/>
          <p:cNvSpPr txBox="1"/>
          <p:nvPr/>
        </p:nvSpPr>
        <p:spPr>
          <a:xfrm>
            <a:off x="870752" y="661129"/>
            <a:ext cx="10430510" cy="11074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Câu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3.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Út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Vịnh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đã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hành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động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như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thế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nào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để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cứu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hai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em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nhỏ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đang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chơi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trên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đường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tàu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CC0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?</a:t>
            </a:r>
            <a:endParaRPr kumimoji="0" sz="3600" b="1" i="0" u="none" strike="noStrike" kern="0" cap="none" spc="0" normalizeH="0" baseline="0" noProof="0" dirty="0">
              <a:ln>
                <a:noFill/>
              </a:ln>
              <a:solidFill>
                <a:srgbClr val="00CC00"/>
              </a:solidFill>
              <a:effectLst/>
              <a:uLnTx/>
              <a:uFillTx/>
              <a:latin typeface="Arial"/>
              <a:ea typeface="Pattaya" panose="00000500000000000000"/>
              <a:cs typeface="Pattaya" panose="00000500000000000000"/>
              <a:sym typeface="Pattaya" panose="00000500000000000000"/>
            </a:endParaRPr>
          </a:p>
        </p:txBody>
      </p:sp>
      <p:pic>
        <p:nvPicPr>
          <p:cNvPr id="457" name="Google Shape;457;p15"/>
          <p:cNvPicPr preferRelativeResize="0"/>
          <p:nvPr/>
        </p:nvPicPr>
        <p:blipFill rotWithShape="1">
          <a:blip r:embed="rId4"/>
          <a:srcRect t="20916" r="2524" b="20492"/>
          <a:stretch>
            <a:fillRect/>
          </a:stretch>
        </p:blipFill>
        <p:spPr>
          <a:xfrm>
            <a:off x="740758" y="2246102"/>
            <a:ext cx="4280947" cy="3369778"/>
          </a:xfrm>
          <a:prstGeom prst="rect">
            <a:avLst/>
          </a:prstGeom>
          <a:solidFill>
            <a:srgbClr val="ECECEC"/>
          </a:solidFill>
          <a:ln w="190500" cap="sq" cmpd="sng">
            <a:solidFill>
              <a:srgbClr val="FFFFFF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65000" dist="50800" dir="12900000" kx="195000" ky="145000" algn="tl" rotWithShape="0">
              <a:srgbClr val="000000">
                <a:alpha val="29803"/>
              </a:srgbClr>
            </a:outerShdw>
          </a:effec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3" name="Google Shape;463;p16"/>
          <p:cNvPicPr preferRelativeResize="0"/>
          <p:nvPr/>
        </p:nvPicPr>
        <p:blipFill rotWithShape="1">
          <a:blip r:embed="rId3"/>
          <a:srcRect l="2705" t="9160" r="2868" b="15174"/>
          <a:stretch>
            <a:fillRect/>
          </a:stretch>
        </p:blipFill>
        <p:spPr>
          <a:xfrm>
            <a:off x="-1" y="0"/>
            <a:ext cx="12211177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64" name="Google Shape;464;p16"/>
          <p:cNvSpPr/>
          <p:nvPr/>
        </p:nvSpPr>
        <p:spPr>
          <a:xfrm>
            <a:off x="269824" y="258580"/>
            <a:ext cx="11632366" cy="634084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Calibri" panose="020F0502020204030204"/>
              <a:cs typeface="Calibri" panose="020F0502020204030204"/>
              <a:sym typeface="Calibri" panose="020F0502020204030204"/>
            </a:endParaRPr>
          </a:p>
        </p:txBody>
      </p:sp>
      <p:sp>
        <p:nvSpPr>
          <p:cNvPr id="465" name="Google Shape;465;p16"/>
          <p:cNvSpPr txBox="1"/>
          <p:nvPr/>
        </p:nvSpPr>
        <p:spPr>
          <a:xfrm>
            <a:off x="694267" y="828218"/>
            <a:ext cx="11207923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Câu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4.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Em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học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tập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được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ở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Út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Vịnh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điều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gì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ea typeface="Pattaya" panose="00000500000000000000"/>
                <a:cs typeface="Pattaya" panose="00000500000000000000"/>
                <a:sym typeface="Pattaya" panose="00000500000000000000"/>
              </a:rPr>
              <a:t>?</a:t>
            </a:r>
            <a:endParaRPr kumimoji="0" sz="3600" b="1" i="0" u="none" strike="noStrike" kern="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Arial"/>
              <a:ea typeface="Pattaya" panose="00000500000000000000"/>
              <a:cs typeface="Pattaya" panose="00000500000000000000"/>
              <a:sym typeface="Pattaya" panose="00000500000000000000"/>
            </a:endParaRPr>
          </a:p>
        </p:txBody>
      </p:sp>
      <p:pic>
        <p:nvPicPr>
          <p:cNvPr id="467" name="Google Shape;467;p16" descr="Happy kid cartoon Royalty Free Vector Image - VectorStock"/>
          <p:cNvPicPr preferRelativeResize="0"/>
          <p:nvPr/>
        </p:nvPicPr>
        <p:blipFill rotWithShape="1">
          <a:blip r:embed="rId4"/>
          <a:srcRect l="40142" b="7541"/>
          <a:stretch>
            <a:fillRect/>
          </a:stretch>
        </p:blipFill>
        <p:spPr>
          <a:xfrm flipH="1">
            <a:off x="289807" y="1505326"/>
            <a:ext cx="2851437" cy="504537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2" name="Google Shape;472;p17"/>
          <p:cNvPicPr preferRelativeResize="0"/>
          <p:nvPr/>
        </p:nvPicPr>
        <p:blipFill rotWithShape="1">
          <a:blip r:embed="rId3"/>
          <a:srcRect l="4794" t="13753" r="4468" b="6208"/>
          <a:stretch>
            <a:fillRect/>
          </a:stretch>
        </p:blipFill>
        <p:spPr>
          <a:xfrm flipH="1">
            <a:off x="0" y="0"/>
            <a:ext cx="12211331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73" name="Google Shape;473;p17"/>
          <p:cNvSpPr txBox="1"/>
          <p:nvPr/>
        </p:nvSpPr>
        <p:spPr>
          <a:xfrm>
            <a:off x="6879437" y="676058"/>
            <a:ext cx="3359894" cy="9233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60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cs typeface="Arial" panose="020B0604020202020204"/>
                <a:sym typeface="Arial" panose="020B0604020202020204"/>
              </a:rPr>
              <a:t>Nội</a:t>
            </a:r>
            <a:r>
              <a:rPr kumimoji="0" lang="en-SG" sz="6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cs typeface="Arial" panose="020B0604020202020204"/>
                <a:sym typeface="Arial" panose="020B0604020202020204"/>
              </a:rPr>
              <a:t> dung</a:t>
            </a:r>
            <a:endParaRPr kumimoji="0" sz="60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cs typeface="Arial" panose="020B0604020202020204"/>
              <a:sym typeface="Arial" panose="020B0604020202020204"/>
            </a:endParaRPr>
          </a:p>
        </p:txBody>
      </p:sp>
      <p:sp>
        <p:nvSpPr>
          <p:cNvPr id="474" name="Google Shape;474;p17"/>
          <p:cNvSpPr txBox="1"/>
          <p:nvPr/>
        </p:nvSpPr>
        <p:spPr>
          <a:xfrm>
            <a:off x="5216578" y="1910898"/>
            <a:ext cx="6685612" cy="30777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    Ca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ngợi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Út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Vịnh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có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ý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thức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của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một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chủ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nhân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tương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lai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,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thực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hiện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tốt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nhiệm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vụ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giữ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gìn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an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toàn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đường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sắt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,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dũng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cảm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cứu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em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nhỏ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Pattaya" panose="00000500000000000000"/>
                <a:cs typeface="Pattaya" panose="00000500000000000000"/>
                <a:sym typeface="Pattaya" panose="00000500000000000000"/>
              </a:rPr>
              <a:t>.</a:t>
            </a:r>
            <a:endParaRPr kumimoji="0" sz="40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ea typeface="Pattaya" panose="00000500000000000000"/>
              <a:cs typeface="Pattaya" panose="00000500000000000000"/>
              <a:sym typeface="Pattaya" panose="00000500000000000000"/>
            </a:endParaRPr>
          </a:p>
        </p:txBody>
      </p:sp>
      <p:sp>
        <p:nvSpPr>
          <p:cNvPr id="2" name="Text Box 1"/>
          <p:cNvSpPr txBox="1"/>
          <p:nvPr/>
        </p:nvSpPr>
        <p:spPr>
          <a:xfrm>
            <a:off x="6321982" y="784345"/>
            <a:ext cx="4667885" cy="7067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rPr>
              <a:t>Bài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rPr>
              <a:t>văn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rPr>
              <a:t> ca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rPr>
              <a:t>ngợi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rPr>
              <a:t> ai?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20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200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3" grpId="0"/>
      <p:bldP spid="473" grpId="1"/>
      <p:bldP spid="474" grpId="0"/>
      <p:bldP spid="474" grpId="1"/>
      <p:bldP spid="2" grpId="0"/>
      <p:bldP spid="2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1" name="Google Shape;381;p10"/>
          <p:cNvPicPr preferRelativeResize="0"/>
          <p:nvPr/>
        </p:nvPicPr>
        <p:blipFill rotWithShape="1">
          <a:blip r:embed="rId3"/>
          <a:srcRect l="10250" t="9160" r="2747" b="14517"/>
          <a:stretch>
            <a:fillRect/>
          </a:stretch>
        </p:blipFill>
        <p:spPr>
          <a:xfrm>
            <a:off x="4" y="0"/>
            <a:ext cx="12191995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82" name="Google Shape;382;p10"/>
          <p:cNvSpPr/>
          <p:nvPr/>
        </p:nvSpPr>
        <p:spPr>
          <a:xfrm>
            <a:off x="89371" y="653142"/>
            <a:ext cx="11752289" cy="5919213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Calibri" panose="020F0502020204030204"/>
              <a:cs typeface="Calibri" panose="020F0502020204030204"/>
              <a:sym typeface="Calibri" panose="020F0502020204030204"/>
            </a:endParaRPr>
          </a:p>
        </p:txBody>
      </p:sp>
      <p:sp>
        <p:nvSpPr>
          <p:cNvPr id="387" name="Google Shape;387;p10"/>
          <p:cNvSpPr txBox="1"/>
          <p:nvPr/>
        </p:nvSpPr>
        <p:spPr>
          <a:xfrm>
            <a:off x="1476061" y="1604658"/>
            <a:ext cx="9239877" cy="9848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Em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 </a:t>
            </a: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hãy đọc một đoạn mà em thích trong bài 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Calibri" panose="020F0502020204030204"/>
                <a:cs typeface="Pattaya" panose="00000500000000000000" pitchFamily="2" charset="-34"/>
                <a:sym typeface="Calibri" panose="020F0502020204030204"/>
              </a:rPr>
              <a:t>“ Công việc đầu tiên”</a:t>
            </a:r>
            <a:endParaRPr kumimoji="0" sz="32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Calibri" panose="020F0502020204030204"/>
              <a:cs typeface="Pattaya" panose="00000500000000000000" pitchFamily="2" charset="-34"/>
              <a:sym typeface="Calibri" panose="020F0502020204030204"/>
            </a:endParaRP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3CD8D4AF-5184-4683-A656-F57F331F4237}"/>
              </a:ext>
            </a:extLst>
          </p:cNvPr>
          <p:cNvGrpSpPr>
            <a:grpSpLocks/>
          </p:cNvGrpSpPr>
          <p:nvPr/>
        </p:nvGrpSpPr>
        <p:grpSpPr bwMode="auto">
          <a:xfrm>
            <a:off x="978408" y="4161238"/>
            <a:ext cx="10707624" cy="2815634"/>
            <a:chOff x="564" y="2688"/>
            <a:chExt cx="4828" cy="1380"/>
          </a:xfrm>
        </p:grpSpPr>
        <p:pic>
          <p:nvPicPr>
            <p:cNvPr id="6" name="Picture 6" descr="T5tapdoc[1]">
              <a:extLst>
                <a:ext uri="{FF2B5EF4-FFF2-40B4-BE49-F238E27FC236}">
                  <a16:creationId xmlns:a16="http://schemas.microsoft.com/office/drawing/2014/main" id="{5154AFA9-4C81-4CEB-822F-E16B013F82DB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2292" y="2880"/>
              <a:ext cx="1140" cy="11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" name="Picture 7" descr="GRANS020">
              <a:extLst>
                <a:ext uri="{FF2B5EF4-FFF2-40B4-BE49-F238E27FC236}">
                  <a16:creationId xmlns:a16="http://schemas.microsoft.com/office/drawing/2014/main" id="{A8BFAE0E-CEAA-4488-9B45-D9971DADFF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3492" y="2688"/>
              <a:ext cx="864" cy="13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" name="Picture 8" descr="GRANS020">
              <a:extLst>
                <a:ext uri="{FF2B5EF4-FFF2-40B4-BE49-F238E27FC236}">
                  <a16:creationId xmlns:a16="http://schemas.microsoft.com/office/drawing/2014/main" id="{ADC65A80-19DC-4A74-A179-BE9DF66EFF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 flipH="1">
              <a:off x="1332" y="2688"/>
              <a:ext cx="912" cy="13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" name="Picture 9" descr="hoadong">
              <a:extLst>
                <a:ext uri="{FF2B5EF4-FFF2-40B4-BE49-F238E27FC236}">
                  <a16:creationId xmlns:a16="http://schemas.microsoft.com/office/drawing/2014/main" id="{EFDA3803-F51D-4045-9DBA-EEE6C6C6EBB0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564" y="2688"/>
              <a:ext cx="412" cy="4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" name="Picture 10" descr="hoadong">
              <a:extLst>
                <a:ext uri="{FF2B5EF4-FFF2-40B4-BE49-F238E27FC236}">
                  <a16:creationId xmlns:a16="http://schemas.microsoft.com/office/drawing/2014/main" id="{AB196421-3E22-4D31-BE90-6547549D8DDF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4980" y="2688"/>
              <a:ext cx="412" cy="4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" name="Picture 11" descr="hoadong">
              <a:extLst>
                <a:ext uri="{FF2B5EF4-FFF2-40B4-BE49-F238E27FC236}">
                  <a16:creationId xmlns:a16="http://schemas.microsoft.com/office/drawing/2014/main" id="{EB03B534-9283-412A-AB4D-86837E45A729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4500" y="3408"/>
              <a:ext cx="412" cy="4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" name="Picture 12" descr="hoadong">
              <a:extLst>
                <a:ext uri="{FF2B5EF4-FFF2-40B4-BE49-F238E27FC236}">
                  <a16:creationId xmlns:a16="http://schemas.microsoft.com/office/drawing/2014/main" id="{938BC1AC-48DE-4F15-9795-34D7F86DCEDB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948" y="3456"/>
              <a:ext cx="412" cy="4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6180109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300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D766AE-A92E-4B08-AB89-9EBBF531E5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8A12984-1AB0-4C49-9DD6-D86D0BFAC85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42926050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Káº¿t quáº£ hÃ¬nh áº£nh cho slide Äáº¹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5"/>
            <a:ext cx="12223641" cy="68595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3149610" y="3048001"/>
            <a:ext cx="1847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9170"/>
            <a:endParaRPr lang="en-US" sz="240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6" name="Picture 19" descr="1STAROLL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59655" y="1113148"/>
            <a:ext cx="5080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27" descr="pinksparkle6df1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97035" y="5791205"/>
            <a:ext cx="914400" cy="606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1828800" y="1669305"/>
            <a:ext cx="8839200" cy="2667000"/>
          </a:xfrm>
          <a:prstGeom prst="rect">
            <a:avLst/>
          </a:prstGeom>
          <a:noFill/>
        </p:spPr>
        <p:txBody>
          <a:bodyPr wrap="none" lIns="121920" tIns="60960" rIns="121920" bIns="60960" numCol="1">
            <a:prstTxWarp prst="textDeflate">
              <a:avLst/>
            </a:prstTxWarp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 defTabSz="1219170"/>
            <a:r>
              <a:rPr lang="en-US" sz="8800" b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Luyện đọc diễn cảm</a:t>
            </a:r>
          </a:p>
        </p:txBody>
      </p:sp>
    </p:spTree>
    <p:extLst>
      <p:ext uri="{BB962C8B-B14F-4D97-AF65-F5344CB8AC3E}">
        <p14:creationId xmlns:p14="http://schemas.microsoft.com/office/powerpoint/2010/main" val="4082208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>
        <p14:vortex dir="r"/>
      </p:transition>
    </mc:Choice>
    <mc:Fallback xmlns="">
      <p:transition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3" name="Google Shape;343;p7"/>
          <p:cNvPicPr preferRelativeResize="0"/>
          <p:nvPr/>
        </p:nvPicPr>
        <p:blipFill rotWithShape="1">
          <a:blip r:embed="rId3"/>
          <a:srcRect t="10035" b="1014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44" name="Google Shape;344;p7"/>
          <p:cNvSpPr/>
          <p:nvPr/>
        </p:nvSpPr>
        <p:spPr>
          <a:xfrm>
            <a:off x="269824" y="209863"/>
            <a:ext cx="11632366" cy="634084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Calibri" panose="020F0502020204030204"/>
              <a:cs typeface="Calibri" panose="020F0502020204030204"/>
              <a:sym typeface="Calibri" panose="020F0502020204030204"/>
            </a:endParaRPr>
          </a:p>
        </p:txBody>
      </p:sp>
      <p:sp>
        <p:nvSpPr>
          <p:cNvPr id="345" name="Google Shape;345;p7"/>
          <p:cNvSpPr/>
          <p:nvPr/>
        </p:nvSpPr>
        <p:spPr>
          <a:xfrm>
            <a:off x="269824" y="307297"/>
            <a:ext cx="11612380" cy="61226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Út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Vịnh</a:t>
            </a:r>
            <a:endParaRPr kumimoji="0" lang="en-SG" sz="4000" b="0" i="0" u="none" strike="noStrike" kern="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     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Nhà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Út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Vịnh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ở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ngay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bên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sắt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Mấy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năm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nay,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đoạn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này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thường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có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sự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cố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Lúc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thì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đá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tảng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nằm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chềnh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ềnh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trên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chạy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lúc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thì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ai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đó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tháo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cả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ốc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gắn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các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thanh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ray.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Lắm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khi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trẻ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chăn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trâu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còn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ném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đá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lên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     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Tháng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trước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trường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của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Út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Vịnh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đã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phát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động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phong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trào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Em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yêu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sắt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quê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em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Học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sinh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cam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kết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không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chơi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trên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không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ném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đá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lên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và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cùng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nhau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bảo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vệ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an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toàn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cho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những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chuyến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qua.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Vịnh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nhận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việc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khó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nhất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là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thuyết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phục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Sơn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–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một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bạn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rất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nghịch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thường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chạy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trên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thả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diều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Thuyết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phục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mãi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Sơn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mới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hiểu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ra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và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không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chơi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dại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như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vậy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nữa</a:t>
            </a:r>
            <a:r>
              <a:rPr kumimoji="0" lang="en-SG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      </a:t>
            </a:r>
          </a:p>
        </p:txBody>
      </p:sp>
      <p:pic>
        <p:nvPicPr>
          <p:cNvPr id="7" name="Google Shape;346;p7" descr="Colorful numbers with clouds Container sticker - TenStickers">
            <a:extLst>
              <a:ext uri="{FF2B5EF4-FFF2-40B4-BE49-F238E27FC236}">
                <a16:creationId xmlns:a16="http://schemas.microsoft.com/office/drawing/2014/main" id="{1F6C4287-3C5A-4269-B468-C138E50C564F}"/>
              </a:ext>
            </a:extLst>
          </p:cNvPr>
          <p:cNvPicPr preferRelativeResize="0"/>
          <p:nvPr/>
        </p:nvPicPr>
        <p:blipFill rotWithShape="1">
          <a:blip r:embed="rId4"/>
          <a:srcRect r="67113" b="66150"/>
          <a:stretch>
            <a:fillRect/>
          </a:stretch>
        </p:blipFill>
        <p:spPr>
          <a:xfrm>
            <a:off x="466825" y="1008271"/>
            <a:ext cx="578433" cy="532858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Google Shape;347;p7" descr="Colorful numbers with clouds Container sticker - TenStickers">
            <a:extLst>
              <a:ext uri="{FF2B5EF4-FFF2-40B4-BE49-F238E27FC236}">
                <a16:creationId xmlns:a16="http://schemas.microsoft.com/office/drawing/2014/main" id="{D4C5182D-B55E-4237-A004-3E1F82385D5D}"/>
              </a:ext>
            </a:extLst>
          </p:cNvPr>
          <p:cNvPicPr preferRelativeResize="0"/>
          <p:nvPr/>
        </p:nvPicPr>
        <p:blipFill rotWithShape="1">
          <a:blip r:embed="rId5"/>
          <a:srcRect l="33981" r="31167" b="66115"/>
          <a:stretch>
            <a:fillRect/>
          </a:stretch>
        </p:blipFill>
        <p:spPr>
          <a:xfrm>
            <a:off x="466825" y="3006992"/>
            <a:ext cx="435835" cy="361640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9" name="Text Box 9">
            <a:extLst>
              <a:ext uri="{FF2B5EF4-FFF2-40B4-BE49-F238E27FC236}">
                <a16:creationId xmlns:a16="http://schemas.microsoft.com/office/drawing/2014/main" id="{C25346F3-D093-4C3F-874A-6D1CDBB92F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8012" y="302359"/>
            <a:ext cx="10316183" cy="65556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/>
              <a:buNone/>
              <a:tabLst/>
              <a:defRPr/>
            </a:pPr>
            <a:r>
              <a:rPr kumimoji="0" lang="vi-V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Một buổi chiều đẹp trời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,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vi-VN" alt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gió từ sống Cái thổi vào mát rượi. Vịnh đang ngồi học bài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, </a:t>
            </a:r>
            <a:r>
              <a:rPr kumimoji="0" lang="vi-VN" alt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bỗng nghe thấy tiếng còi tàu vang lên từng hồi dài như giục giã. Chưa bao giờ tiếng còi lại kéo dài như vậy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.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Thấy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lạ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,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Vịnh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nhìn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ra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đường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tàu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.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Thì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ra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hai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cô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bé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Hoa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và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Lan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đang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ngồi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chơi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chuyền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thẻ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trên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đó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.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Vịnh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lao ra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như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tên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bắn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, la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lớn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-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Hoa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,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Lan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,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tàu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hỏa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đến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!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Nghe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tiếng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la,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bé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Hoa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giật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mình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,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ngã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lăn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khỏi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đường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tàu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,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còn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bé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Lan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đứng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ngây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người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,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khóc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thét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Đoàn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tàu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vừa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réo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còi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vừa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ầm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ầm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lao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tới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.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Không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chút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do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dự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,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Vịnh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nhào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tới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ôm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Lan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lăn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xuống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mép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ruộng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,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cứu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sống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cô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bé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trước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cái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chết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trong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gang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tấc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/>
              <a:buNone/>
              <a:tabLst/>
              <a:defRPr/>
            </a:pPr>
            <a:r>
              <a:rPr lang="vi-VN" altLang="en-US" sz="2800" b="1" dirty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/>
                <a:sym typeface="Arial" panose="020B0604020202020204"/>
              </a:rPr>
              <a:t>Biết tin, ba mẹ Lan chạy đến. Cả hai cô chú ôm chầm lấy Vịnh, xúc động không nói nên lời.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Arial" panose="020B0604020202020204"/>
              <a:sym typeface="Arial" panose="020B0604020202020204"/>
            </a:endParaRPr>
          </a:p>
        </p:txBody>
      </p:sp>
      <p:sp>
        <p:nvSpPr>
          <p:cNvPr id="51253" name="Line 53">
            <a:extLst>
              <a:ext uri="{FF2B5EF4-FFF2-40B4-BE49-F238E27FC236}">
                <a16:creationId xmlns:a16="http://schemas.microsoft.com/office/drawing/2014/main" id="{63331FE5-25CB-41DE-B325-BBBD062A1AAE}"/>
              </a:ext>
            </a:extLst>
          </p:cNvPr>
          <p:cNvSpPr>
            <a:spLocks noChangeShapeType="1"/>
          </p:cNvSpPr>
          <p:nvPr/>
        </p:nvSpPr>
        <p:spPr bwMode="auto">
          <a:xfrm>
            <a:off x="15697200" y="5943600"/>
            <a:ext cx="6096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4" name="Google Shape;366;p8" descr="Colorful numbers with clouds Container sticker - TenStickers">
            <a:extLst>
              <a:ext uri="{FF2B5EF4-FFF2-40B4-BE49-F238E27FC236}">
                <a16:creationId xmlns:a16="http://schemas.microsoft.com/office/drawing/2014/main" id="{762AAEDB-9090-42EF-8D9C-A287AA586280}"/>
              </a:ext>
            </a:extLst>
          </p:cNvPr>
          <p:cNvPicPr preferRelativeResize="0"/>
          <p:nvPr/>
        </p:nvPicPr>
        <p:blipFill rotWithShape="1">
          <a:blip r:embed="rId2"/>
          <a:srcRect l="64778" b="67154"/>
          <a:stretch>
            <a:fillRect/>
          </a:stretch>
        </p:blipFill>
        <p:spPr>
          <a:xfrm>
            <a:off x="441347" y="401506"/>
            <a:ext cx="602366" cy="502751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Google Shape;365;p8" descr="Colorful numbers with clouds Container sticker - TenStickers">
            <a:extLst>
              <a:ext uri="{FF2B5EF4-FFF2-40B4-BE49-F238E27FC236}">
                <a16:creationId xmlns:a16="http://schemas.microsoft.com/office/drawing/2014/main" id="{E35CF624-5B31-44ED-B1D0-1160C0E25FD0}"/>
              </a:ext>
            </a:extLst>
          </p:cNvPr>
          <p:cNvPicPr preferRelativeResize="0"/>
          <p:nvPr/>
        </p:nvPicPr>
        <p:blipFill rotWithShape="1">
          <a:blip r:embed="rId3"/>
          <a:srcRect l="39" t="33251" r="74862" b="29835"/>
          <a:stretch>
            <a:fillRect/>
          </a:stretch>
        </p:blipFill>
        <p:spPr>
          <a:xfrm>
            <a:off x="452209" y="3264858"/>
            <a:ext cx="535076" cy="70433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1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1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12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12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12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12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12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12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12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12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12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12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09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2" descr="Káº¿t quáº£ hÃ¬nh áº£nh cho slide Äáº¹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"/>
            <a:ext cx="12192000" cy="68595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1" descr="16258966[1]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20800" y="533400"/>
            <a:ext cx="635000" cy="47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12" descr="02142214[1]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009" y="866775"/>
            <a:ext cx="635000" cy="47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Picture 13" descr="02142214[1]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9600" y="5585352"/>
            <a:ext cx="635000" cy="47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14" descr="02142214[1]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487" y="3084688"/>
            <a:ext cx="635000" cy="47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15" descr="16258966[1]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4410075"/>
            <a:ext cx="635000" cy="47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16" descr="16258966[1]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3636" y="152400"/>
            <a:ext cx="635000" cy="47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Picture 17" descr="16258966[1]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20800" y="5562600"/>
            <a:ext cx="635000" cy="47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Picture 18" descr="16258966[1]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76000" y="5181600"/>
            <a:ext cx="635000" cy="47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Picture 19" descr="1STAROLL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61600" y="1066800"/>
            <a:ext cx="5080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" name="Picture 20" descr="1STAROLL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0" y="819151"/>
            <a:ext cx="5080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Picture 21" descr="1STAROLL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200" y="3962400"/>
            <a:ext cx="5080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Picture 22" descr="1STAROLL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3810000"/>
            <a:ext cx="5080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27" descr="pinksparkle6df1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52465" y="230189"/>
            <a:ext cx="914400" cy="606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Picture 30" descr="th_b9hsm1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35210" y="1143001"/>
            <a:ext cx="2667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" name="Picture 34" descr="th_b9hsm1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5610" y="6019801"/>
            <a:ext cx="2667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 descr="blumen-pflanzen042"/>
          <p:cNvPicPr/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000" y="4495800"/>
            <a:ext cx="2514600" cy="2489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3" descr="blumen-pflanzen042"/>
          <p:cNvPicPr/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89411" y="5335422"/>
            <a:ext cx="2804989" cy="1529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4" descr="WhitecornerFlower"/>
          <p:cNvPicPr/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5229" y="4038600"/>
            <a:ext cx="2368529" cy="27630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" descr="Blue_rose"/>
          <p:cNvPicPr/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8814" y="3200406"/>
            <a:ext cx="1892300" cy="36012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 descr="blumen-pflanzen111"/>
          <p:cNvPicPr/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4563914" y="4038601"/>
            <a:ext cx="3619500" cy="27955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 descr="blumen-pflanzen042"/>
          <p:cNvPicPr/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5346902"/>
            <a:ext cx="2439555" cy="1538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 descr="blumen-pflanzen042"/>
          <p:cNvPicPr/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1200" y="5004253"/>
            <a:ext cx="2697019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9"/>
          <p:cNvPicPr/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26426" y="-6922"/>
            <a:ext cx="910167" cy="24809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2F4D71"/>
                  </a:outerShdw>
                </a:effectLst>
              </a14:hiddenEffects>
            </a:ext>
          </a:extLst>
        </p:spPr>
      </p:pic>
      <p:pic>
        <p:nvPicPr>
          <p:cNvPr id="11" name="Picture 10"/>
          <p:cNvPicPr/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" y="20788"/>
            <a:ext cx="910167" cy="24809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2F4D71"/>
                  </a:outerShdw>
                </a:effectLst>
              </a14:hiddenEffects>
            </a:ext>
          </a:extLst>
        </p:spPr>
      </p:pic>
      <p:pic>
        <p:nvPicPr>
          <p:cNvPr id="12" name="Picture 11" descr="WhitecornerFlower"/>
          <p:cNvPicPr/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04583" y="4038606"/>
            <a:ext cx="2032000" cy="28397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Rectangle 12"/>
          <p:cNvSpPr/>
          <p:nvPr/>
        </p:nvSpPr>
        <p:spPr>
          <a:xfrm>
            <a:off x="1244597" y="1104905"/>
            <a:ext cx="9802113" cy="2857500"/>
          </a:xfrm>
          <a:prstGeom prst="rect">
            <a:avLst/>
          </a:prstGeom>
          <a:noFill/>
        </p:spPr>
        <p:txBody>
          <a:bodyPr wrap="square" lIns="121920" tIns="60960" rIns="121920" bIns="60960" numCol="1">
            <a:prstTxWarp prst="textDeflate">
              <a:avLst/>
            </a:prstTxWarp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 defTabSz="1219170"/>
            <a:r>
              <a:rPr lang="en-US" sz="5867" b="1" err="1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Kính</a:t>
            </a:r>
            <a:r>
              <a:rPr lang="en-US" sz="5867" b="1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867" b="1" err="1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chúc</a:t>
            </a:r>
            <a:r>
              <a:rPr lang="en-US" sz="5867" b="1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867" b="1" err="1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quý</a:t>
            </a:r>
            <a:r>
              <a:rPr lang="en-US" sz="5867" b="1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867" b="1" err="1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thầy</a:t>
            </a:r>
            <a:r>
              <a:rPr lang="en-US" sz="5867" b="1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867" b="1" err="1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cô</a:t>
            </a:r>
            <a:r>
              <a:rPr lang="en-US" sz="5867" b="1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867" b="1" err="1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5867" b="1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867" b="1" err="1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5867" b="1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867" b="1" err="1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em</a:t>
            </a:r>
            <a:r>
              <a:rPr lang="en-US" sz="5867" b="1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luôn mạnh khỏe!</a:t>
            </a:r>
          </a:p>
        </p:txBody>
      </p:sp>
      <p:pic>
        <p:nvPicPr>
          <p:cNvPr id="33" name="Áo Dài Ơi (mp3cut (mp3cut (mp3cut.net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-1625600" y="5948892"/>
            <a:ext cx="541867" cy="5418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9855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>
        <p14:prism isContent="1"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52906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</p:childTnLst>
        </p:cTn>
      </p:par>
    </p:tnLst>
    <p:bldLst>
      <p:bldP spid="1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29" name="Picture 1" descr="E:\CO BICH\2010\Hinh anh\DSC04548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0936" y="0"/>
            <a:ext cx="10817352" cy="68580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22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Picture 2" descr="E:\CO BICH\2010\Hinh anh\DSC04549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4000" y="1524000"/>
            <a:ext cx="9144000" cy="51054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5126" name="Text Box 6"/>
          <p:cNvSpPr txBox="1"/>
          <p:nvPr/>
        </p:nvSpPr>
        <p:spPr>
          <a:xfrm>
            <a:off x="5018405" y="554737"/>
            <a:ext cx="2155190" cy="70675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40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Út Vịnh</a:t>
            </a:r>
            <a:r>
              <a:rPr lang="en-US" altLang="en-US" sz="40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36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5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1" t="2264" r="1402"/>
          <a:stretch/>
        </p:blipFill>
        <p:spPr bwMode="auto">
          <a:xfrm>
            <a:off x="0" y="10832"/>
            <a:ext cx="12192000" cy="68807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3149610" y="3048001"/>
            <a:ext cx="1847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9170"/>
            <a:endParaRPr lang="en-US" sz="240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6" name="Picture 19" descr="1STAROLL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59655" y="1113148"/>
            <a:ext cx="5080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27" descr="pinksparkle6df1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97035" y="5791205"/>
            <a:ext cx="914400" cy="606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2032001" y="326122"/>
            <a:ext cx="7179692" cy="1574053"/>
          </a:xfrm>
          <a:prstGeom prst="rect">
            <a:avLst/>
          </a:prstGeom>
          <a:noFill/>
        </p:spPr>
        <p:txBody>
          <a:bodyPr wrap="none" lIns="121920" tIns="60960" rIns="121920" bIns="60960" numCol="1">
            <a:prstTxWarp prst="textDeflate">
              <a:avLst/>
            </a:prstTxWarp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 defTabSz="1219170"/>
            <a:r>
              <a:rPr lang="en-US" sz="8800" b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Luyện đọc</a:t>
            </a:r>
          </a:p>
        </p:txBody>
      </p:sp>
      <p:pic>
        <p:nvPicPr>
          <p:cNvPr id="7" name="Picture 1"/>
          <p:cNvPicPr>
            <a:picLocks noChangeAspect="1"/>
          </p:cNvPicPr>
          <p:nvPr/>
        </p:nvPicPr>
        <p:blipFill>
          <a:blip r:embed="rId5">
            <a:clrChange>
              <a:clrFrom>
                <a:srgbClr val="E8E8E8"/>
              </a:clrFrom>
              <a:clrTo>
                <a:srgbClr val="E8E8E8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9200" y="2006601"/>
            <a:ext cx="5283200" cy="45967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27" descr="pinksparkle6df1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4800" y="3294222"/>
            <a:ext cx="914400" cy="606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AutoShape 2" descr="Cách để tay khi mặc áo dài | Thoitrangviet247"/>
          <p:cNvSpPr>
            <a:spLocks noChangeAspect="1" noChangeArrowheads="1"/>
          </p:cNvSpPr>
          <p:nvPr/>
        </p:nvSpPr>
        <p:spPr bwMode="auto">
          <a:xfrm>
            <a:off x="207433" y="-192617"/>
            <a:ext cx="406400" cy="406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1219170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AutoShape 4" descr="Cách để tay khi mặc áo dài | Thoitrangviet247"/>
          <p:cNvSpPr>
            <a:spLocks noChangeAspect="1" noChangeArrowheads="1"/>
          </p:cNvSpPr>
          <p:nvPr/>
        </p:nvSpPr>
        <p:spPr bwMode="auto">
          <a:xfrm>
            <a:off x="410633" y="10584"/>
            <a:ext cx="406400" cy="406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1219170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AutoShape 6" descr="Cách để tay khi mặc áo dài | Thoitrangviet247"/>
          <p:cNvSpPr>
            <a:spLocks noChangeAspect="1" noChangeArrowheads="1"/>
          </p:cNvSpPr>
          <p:nvPr/>
        </p:nvSpPr>
        <p:spPr bwMode="auto">
          <a:xfrm>
            <a:off x="613833" y="213784"/>
            <a:ext cx="406400" cy="406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1219170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AutoShape 8" descr="Cách để tay khi mặc áo dài | Thoitrangviet247"/>
          <p:cNvSpPr>
            <a:spLocks noChangeAspect="1" noChangeArrowheads="1"/>
          </p:cNvSpPr>
          <p:nvPr/>
        </p:nvSpPr>
        <p:spPr bwMode="auto">
          <a:xfrm>
            <a:off x="817033" y="416984"/>
            <a:ext cx="406400" cy="406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1219170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AutoShape 10" descr="Cách để tay khi mặc áo dài | Thoitrangviet247"/>
          <p:cNvSpPr>
            <a:spLocks noChangeAspect="1" noChangeArrowheads="1"/>
          </p:cNvSpPr>
          <p:nvPr/>
        </p:nvSpPr>
        <p:spPr bwMode="auto">
          <a:xfrm>
            <a:off x="1020233" y="620184"/>
            <a:ext cx="406400" cy="406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1219170"/>
            <a:endParaRPr lang="en-US" sz="240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50694854"/>
      </p:ext>
    </p:extLst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3" name="Google Shape;343;p7"/>
          <p:cNvPicPr preferRelativeResize="0"/>
          <p:nvPr/>
        </p:nvPicPr>
        <p:blipFill rotWithShape="1">
          <a:blip r:embed="rId3"/>
          <a:srcRect t="10035" b="1014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44" name="Google Shape;344;p7"/>
          <p:cNvSpPr/>
          <p:nvPr/>
        </p:nvSpPr>
        <p:spPr>
          <a:xfrm>
            <a:off x="269824" y="191202"/>
            <a:ext cx="11632366" cy="634084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Calibri" panose="020F0502020204030204"/>
              <a:cs typeface="Calibri" panose="020F0502020204030204"/>
              <a:sym typeface="Calibri" panose="020F0502020204030204"/>
            </a:endParaRPr>
          </a:p>
        </p:txBody>
      </p:sp>
      <p:sp>
        <p:nvSpPr>
          <p:cNvPr id="345" name="Google Shape;345;p7"/>
          <p:cNvSpPr/>
          <p:nvPr/>
        </p:nvSpPr>
        <p:spPr>
          <a:xfrm>
            <a:off x="269824" y="307297"/>
            <a:ext cx="11612380" cy="58169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Út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Vịnh</a:t>
            </a:r>
            <a:endParaRPr kumimoji="0" lang="en-SG" sz="4000" b="0" i="0" u="none" strike="noStrike" kern="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     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Nhà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Út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Vịnh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ở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ngay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bên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sắt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Mấy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năm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nay,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đoạn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này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có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sự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cố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Lúc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thì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đá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tảng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nằm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chềnh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ềnh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trên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chạy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lúc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thì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ai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đó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tháo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cả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ốc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gắn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các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thanh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ray.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Lắm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trẻ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chăn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trâu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còn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ném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đá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lên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     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Tháng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trước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của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Út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Vịnh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đã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phát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động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phong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trào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Em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yêu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sắt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quê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em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Học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sinh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cam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kết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không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chơi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trên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không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ném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đá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lên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và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cùng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nhau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bảo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vệ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an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toàn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cho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những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chuyến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qua.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Vịnh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nhận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việc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khó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nhất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là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thuyết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phục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Sơn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–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một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bạn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rất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nghịch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chạy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trên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thả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diều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Thuyết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phục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mãi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Sơn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mới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hiểu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ra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và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không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chơi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dại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như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vậy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nữa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    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Một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buổi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chiều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đẹp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trời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gió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từ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sông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Cái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thổi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vào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mát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rượi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Vịnh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đang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ngồi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học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bài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bỗng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nghe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thấy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tiếng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còi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vang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lên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từng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hồi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dài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như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giục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giã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Chưa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bao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giờ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tiếng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còi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lại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kéo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dài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như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vậy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Thấy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lạ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Vịnh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nhìn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ra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Thì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ra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hai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cô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bé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Hoa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và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Lan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đang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ngồi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chơi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chuyền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thẻ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trên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đó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Vịnh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lao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ra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như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tên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bắn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la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lớn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: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        -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Hoa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Lan,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hỏa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đến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!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      Nghe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tiếng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la,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bé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Hoa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giật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mình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ngã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lăn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khỏi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còn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bé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Lan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đứng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ngây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người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khóc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thét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    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Đoàn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vừa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réo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còi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vừa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ầm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ầm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lao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tới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Không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chút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do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dự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Vịnh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nhào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tới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ôm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Lan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lăn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xuống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mép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ruộng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cứu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sống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cô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bé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trước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cái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chết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trong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gang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tấc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    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Biết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tin,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mẹ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Lan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chạy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đến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Cả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hai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cô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chú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ôm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chầm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lấy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Vịnh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xúc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động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không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nói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nên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lời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  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F5E87B1-CF08-4C07-9DC2-F1952ABBE989}"/>
              </a:ext>
            </a:extLst>
          </p:cNvPr>
          <p:cNvSpPr txBox="1"/>
          <p:nvPr/>
        </p:nvSpPr>
        <p:spPr>
          <a:xfrm>
            <a:off x="8988552" y="6199632"/>
            <a:ext cx="21671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Theo </a:t>
            </a:r>
            <a:r>
              <a:rPr lang="vi-VN" dirty="0"/>
              <a:t>Tô Phương</a:t>
            </a:r>
          </a:p>
        </p:txBody>
      </p:sp>
    </p:spTree>
    <p:extLst>
      <p:ext uri="{BB962C8B-B14F-4D97-AF65-F5344CB8AC3E}">
        <p14:creationId xmlns:p14="http://schemas.microsoft.com/office/powerpoint/2010/main" val="2091472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759200" y="-102257"/>
            <a:ext cx="4775200" cy="1143000"/>
          </a:xfrm>
        </p:spPr>
        <p:txBody>
          <a:bodyPr>
            <a:norm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en-US" sz="6400" b="1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  <a:reflection blurRad="6350" stA="55000" endA="300" endPos="45500" dir="5400000" sy="-100000" algn="bl" rotWithShape="0"/>
                </a:effectLst>
              </a:rPr>
              <a:t>Chia đoạn</a:t>
            </a:r>
          </a:p>
        </p:txBody>
      </p:sp>
      <p:sp>
        <p:nvSpPr>
          <p:cNvPr id="6" name="Freeform 5"/>
          <p:cNvSpPr/>
          <p:nvPr/>
        </p:nvSpPr>
        <p:spPr>
          <a:xfrm>
            <a:off x="1358789" y="1302565"/>
            <a:ext cx="9526524" cy="1137673"/>
          </a:xfrm>
          <a:custGeom>
            <a:avLst/>
            <a:gdLst>
              <a:gd name="connsiteX0" fmla="*/ 0 w 7144893"/>
              <a:gd name="connsiteY0" fmla="*/ 0 h 853253"/>
              <a:gd name="connsiteX1" fmla="*/ 6718267 w 7144893"/>
              <a:gd name="connsiteY1" fmla="*/ 0 h 853253"/>
              <a:gd name="connsiteX2" fmla="*/ 7144893 w 7144893"/>
              <a:gd name="connsiteY2" fmla="*/ 426627 h 853253"/>
              <a:gd name="connsiteX3" fmla="*/ 6718267 w 7144893"/>
              <a:gd name="connsiteY3" fmla="*/ 853253 h 853253"/>
              <a:gd name="connsiteX4" fmla="*/ 0 w 7144893"/>
              <a:gd name="connsiteY4" fmla="*/ 853253 h 853253"/>
              <a:gd name="connsiteX5" fmla="*/ 0 w 7144893"/>
              <a:gd name="connsiteY5" fmla="*/ 0 h 853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4893" h="853253">
                <a:moveTo>
                  <a:pt x="7144893" y="853252"/>
                </a:moveTo>
                <a:lnTo>
                  <a:pt x="426626" y="853252"/>
                </a:lnTo>
                <a:lnTo>
                  <a:pt x="0" y="426626"/>
                </a:lnTo>
                <a:lnTo>
                  <a:pt x="426626" y="1"/>
                </a:lnTo>
                <a:lnTo>
                  <a:pt x="7144893" y="1"/>
                </a:lnTo>
                <a:lnTo>
                  <a:pt x="7144893" y="853252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2">
              <a:hueOff val="0"/>
              <a:satOff val="0"/>
              <a:lumOff val="0"/>
              <a:alphaOff val="0"/>
            </a:schemeClr>
          </a:fillRef>
          <a:effectRef idx="0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86099" tIns="157481" rIns="293963" bIns="157481" numCol="1" spcCol="1270" anchor="ctr" anchorCtr="0">
            <a:noAutofit/>
          </a:bodyPr>
          <a:lstStyle/>
          <a:p>
            <a:pPr defTabSz="183722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4133" dirty="0">
                <a:solidFill>
                  <a:prstClr val="white"/>
                </a:solidFill>
                <a:latin typeface="Calibri"/>
              </a:rPr>
              <a:t>   </a:t>
            </a:r>
            <a:r>
              <a:rPr lang="en-US" sz="4133" dirty="0" err="1">
                <a:solidFill>
                  <a:prstClr val="white"/>
                </a:solidFill>
                <a:latin typeface="Calibri"/>
              </a:rPr>
              <a:t>Đoạn</a:t>
            </a:r>
            <a:r>
              <a:rPr lang="en-US" sz="4133" dirty="0">
                <a:solidFill>
                  <a:prstClr val="white"/>
                </a:solidFill>
                <a:latin typeface="Calibri"/>
              </a:rPr>
              <a:t> 1: </a:t>
            </a:r>
            <a:r>
              <a:rPr lang="en-US" sz="4133" dirty="0" err="1">
                <a:solidFill>
                  <a:prstClr val="white"/>
                </a:solidFill>
                <a:latin typeface="Calibri"/>
              </a:rPr>
              <a:t>Từ</a:t>
            </a:r>
            <a:r>
              <a:rPr lang="en-US" sz="4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4133" dirty="0" err="1">
                <a:solidFill>
                  <a:prstClr val="white"/>
                </a:solidFill>
                <a:latin typeface="Calibri"/>
              </a:rPr>
              <a:t>đầu</a:t>
            </a:r>
            <a:r>
              <a:rPr lang="en-US" sz="4133" dirty="0">
                <a:solidFill>
                  <a:prstClr val="white"/>
                </a:solidFill>
                <a:latin typeface="Calibri"/>
              </a:rPr>
              <a:t>...</a:t>
            </a:r>
            <a:r>
              <a:rPr lang="vi-VN" sz="4133" dirty="0">
                <a:solidFill>
                  <a:prstClr val="white"/>
                </a:solidFill>
                <a:latin typeface="Calibri"/>
              </a:rPr>
              <a:t>ném đá lên tàu</a:t>
            </a:r>
            <a:r>
              <a:rPr lang="en-US" sz="41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8" name="Freeform 7"/>
          <p:cNvSpPr/>
          <p:nvPr/>
        </p:nvSpPr>
        <p:spPr>
          <a:xfrm>
            <a:off x="1358789" y="2662637"/>
            <a:ext cx="9526524" cy="1137673"/>
          </a:xfrm>
          <a:custGeom>
            <a:avLst/>
            <a:gdLst>
              <a:gd name="connsiteX0" fmla="*/ 0 w 7144893"/>
              <a:gd name="connsiteY0" fmla="*/ 0 h 853253"/>
              <a:gd name="connsiteX1" fmla="*/ 6718267 w 7144893"/>
              <a:gd name="connsiteY1" fmla="*/ 0 h 853253"/>
              <a:gd name="connsiteX2" fmla="*/ 7144893 w 7144893"/>
              <a:gd name="connsiteY2" fmla="*/ 426627 h 853253"/>
              <a:gd name="connsiteX3" fmla="*/ 6718267 w 7144893"/>
              <a:gd name="connsiteY3" fmla="*/ 853253 h 853253"/>
              <a:gd name="connsiteX4" fmla="*/ 0 w 7144893"/>
              <a:gd name="connsiteY4" fmla="*/ 853253 h 853253"/>
              <a:gd name="connsiteX5" fmla="*/ 0 w 7144893"/>
              <a:gd name="connsiteY5" fmla="*/ 0 h 853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4893" h="853253">
                <a:moveTo>
                  <a:pt x="7144893" y="853252"/>
                </a:moveTo>
                <a:lnTo>
                  <a:pt x="426626" y="853252"/>
                </a:lnTo>
                <a:lnTo>
                  <a:pt x="0" y="426626"/>
                </a:lnTo>
                <a:lnTo>
                  <a:pt x="426626" y="1"/>
                </a:lnTo>
                <a:lnTo>
                  <a:pt x="7144893" y="1"/>
                </a:lnTo>
                <a:lnTo>
                  <a:pt x="7144893" y="853252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3">
              <a:hueOff val="0"/>
              <a:satOff val="0"/>
              <a:lumOff val="0"/>
              <a:alphaOff val="0"/>
            </a:schemeClr>
          </a:fillRef>
          <a:effectRef idx="0">
            <a:schemeClr val="accent3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86099" tIns="157481" rIns="293963" bIns="157481" numCol="1" spcCol="1270" anchor="ctr" anchorCtr="0">
            <a:noAutofit/>
          </a:bodyPr>
          <a:lstStyle/>
          <a:p>
            <a:pPr defTabSz="183722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4133" dirty="0">
                <a:solidFill>
                  <a:prstClr val="white"/>
                </a:solidFill>
                <a:latin typeface="Calibri"/>
              </a:rPr>
              <a:t>   </a:t>
            </a:r>
            <a:r>
              <a:rPr lang="en-US" sz="4133" dirty="0" err="1">
                <a:solidFill>
                  <a:prstClr val="white"/>
                </a:solidFill>
                <a:latin typeface="Calibri"/>
              </a:rPr>
              <a:t>Đoạn</a:t>
            </a:r>
            <a:r>
              <a:rPr lang="en-US" sz="4133" dirty="0">
                <a:solidFill>
                  <a:prstClr val="white"/>
                </a:solidFill>
                <a:latin typeface="Calibri"/>
              </a:rPr>
              <a:t> 2: </a:t>
            </a:r>
            <a:r>
              <a:rPr lang="vi-VN" sz="4133" dirty="0">
                <a:solidFill>
                  <a:prstClr val="white"/>
                </a:solidFill>
                <a:latin typeface="Calibri"/>
              </a:rPr>
              <a:t>Tháng trước</a:t>
            </a:r>
            <a:r>
              <a:rPr lang="en-US" sz="4133" dirty="0">
                <a:solidFill>
                  <a:prstClr val="white"/>
                </a:solidFill>
                <a:latin typeface="Calibri"/>
              </a:rPr>
              <a:t>...</a:t>
            </a:r>
            <a:r>
              <a:rPr lang="vi-VN" sz="4133" dirty="0">
                <a:solidFill>
                  <a:prstClr val="white"/>
                </a:solidFill>
                <a:latin typeface="Calibri"/>
              </a:rPr>
              <a:t>như vậy nữa</a:t>
            </a:r>
            <a:r>
              <a:rPr lang="en-US" sz="41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10" name="Freeform 9"/>
          <p:cNvSpPr/>
          <p:nvPr/>
        </p:nvSpPr>
        <p:spPr>
          <a:xfrm>
            <a:off x="1358789" y="4054512"/>
            <a:ext cx="9526524" cy="1137672"/>
          </a:xfrm>
          <a:custGeom>
            <a:avLst/>
            <a:gdLst>
              <a:gd name="connsiteX0" fmla="*/ 0 w 7144893"/>
              <a:gd name="connsiteY0" fmla="*/ 0 h 853253"/>
              <a:gd name="connsiteX1" fmla="*/ 6718267 w 7144893"/>
              <a:gd name="connsiteY1" fmla="*/ 0 h 853253"/>
              <a:gd name="connsiteX2" fmla="*/ 7144893 w 7144893"/>
              <a:gd name="connsiteY2" fmla="*/ 426627 h 853253"/>
              <a:gd name="connsiteX3" fmla="*/ 6718267 w 7144893"/>
              <a:gd name="connsiteY3" fmla="*/ 853253 h 853253"/>
              <a:gd name="connsiteX4" fmla="*/ 0 w 7144893"/>
              <a:gd name="connsiteY4" fmla="*/ 853253 h 853253"/>
              <a:gd name="connsiteX5" fmla="*/ 0 w 7144893"/>
              <a:gd name="connsiteY5" fmla="*/ 0 h 853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4893" h="853253">
                <a:moveTo>
                  <a:pt x="7144893" y="853252"/>
                </a:moveTo>
                <a:lnTo>
                  <a:pt x="426626" y="853252"/>
                </a:lnTo>
                <a:lnTo>
                  <a:pt x="0" y="426626"/>
                </a:lnTo>
                <a:lnTo>
                  <a:pt x="426626" y="1"/>
                </a:lnTo>
                <a:lnTo>
                  <a:pt x="7144893" y="1"/>
                </a:lnTo>
                <a:lnTo>
                  <a:pt x="7144893" y="853252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4">
              <a:hueOff val="0"/>
              <a:satOff val="0"/>
              <a:lumOff val="0"/>
              <a:alphaOff val="0"/>
            </a:schemeClr>
          </a:fillRef>
          <a:effectRef idx="0">
            <a:schemeClr val="accent4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86099" tIns="157481" rIns="293963" bIns="157480" numCol="1" spcCol="1270" anchor="ctr" anchorCtr="0">
            <a:noAutofit/>
          </a:bodyPr>
          <a:lstStyle/>
          <a:p>
            <a:pPr defTabSz="183722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4133" dirty="0">
                <a:solidFill>
                  <a:prstClr val="white"/>
                </a:solidFill>
                <a:latin typeface="Calibri"/>
              </a:rPr>
              <a:t>   </a:t>
            </a:r>
            <a:r>
              <a:rPr lang="en-US" sz="4133" dirty="0" err="1">
                <a:solidFill>
                  <a:prstClr val="white"/>
                </a:solidFill>
                <a:latin typeface="Calibri"/>
              </a:rPr>
              <a:t>Đoạn</a:t>
            </a:r>
            <a:r>
              <a:rPr lang="en-US" sz="4133" dirty="0">
                <a:solidFill>
                  <a:prstClr val="white"/>
                </a:solidFill>
                <a:latin typeface="Calibri"/>
              </a:rPr>
              <a:t> 3: </a:t>
            </a:r>
            <a:r>
              <a:rPr lang="vi-VN" sz="4133" dirty="0">
                <a:solidFill>
                  <a:prstClr val="white"/>
                </a:solidFill>
                <a:latin typeface="Calibri"/>
              </a:rPr>
              <a:t>Một buổi chiều đẹp</a:t>
            </a:r>
            <a:r>
              <a:rPr lang="en-US" sz="4133" dirty="0">
                <a:solidFill>
                  <a:prstClr val="white"/>
                </a:solidFill>
                <a:latin typeface="Calibri"/>
              </a:rPr>
              <a:t>…</a:t>
            </a:r>
            <a:r>
              <a:rPr lang="vi-VN" sz="4133" dirty="0">
                <a:solidFill>
                  <a:prstClr val="white"/>
                </a:solidFill>
                <a:latin typeface="Calibri"/>
              </a:rPr>
              <a:t>tàu hỏa đến</a:t>
            </a:r>
            <a:r>
              <a:rPr lang="en-US" sz="41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12" name="Freeform 11"/>
          <p:cNvSpPr/>
          <p:nvPr/>
        </p:nvSpPr>
        <p:spPr>
          <a:xfrm>
            <a:off x="1358789" y="5467591"/>
            <a:ext cx="9526524" cy="1137672"/>
          </a:xfrm>
          <a:custGeom>
            <a:avLst/>
            <a:gdLst>
              <a:gd name="connsiteX0" fmla="*/ 0 w 7144893"/>
              <a:gd name="connsiteY0" fmla="*/ 0 h 853253"/>
              <a:gd name="connsiteX1" fmla="*/ 6718267 w 7144893"/>
              <a:gd name="connsiteY1" fmla="*/ 0 h 853253"/>
              <a:gd name="connsiteX2" fmla="*/ 7144893 w 7144893"/>
              <a:gd name="connsiteY2" fmla="*/ 426627 h 853253"/>
              <a:gd name="connsiteX3" fmla="*/ 6718267 w 7144893"/>
              <a:gd name="connsiteY3" fmla="*/ 853253 h 853253"/>
              <a:gd name="connsiteX4" fmla="*/ 0 w 7144893"/>
              <a:gd name="connsiteY4" fmla="*/ 853253 h 853253"/>
              <a:gd name="connsiteX5" fmla="*/ 0 w 7144893"/>
              <a:gd name="connsiteY5" fmla="*/ 0 h 853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4893" h="853253">
                <a:moveTo>
                  <a:pt x="7144893" y="853252"/>
                </a:moveTo>
                <a:lnTo>
                  <a:pt x="426626" y="853252"/>
                </a:lnTo>
                <a:lnTo>
                  <a:pt x="0" y="426626"/>
                </a:lnTo>
                <a:lnTo>
                  <a:pt x="426626" y="1"/>
                </a:lnTo>
                <a:lnTo>
                  <a:pt x="7144893" y="1"/>
                </a:lnTo>
                <a:lnTo>
                  <a:pt x="7144893" y="853252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5">
              <a:hueOff val="0"/>
              <a:satOff val="0"/>
              <a:lumOff val="0"/>
              <a:alphaOff val="0"/>
            </a:schemeClr>
          </a:fillRef>
          <a:effectRef idx="0">
            <a:schemeClr val="accent5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86099" tIns="157481" rIns="293963" bIns="157480" numCol="1" spcCol="1270" anchor="ctr" anchorCtr="0">
            <a:noAutofit/>
          </a:bodyPr>
          <a:lstStyle/>
          <a:p>
            <a:pPr defTabSz="183722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4133">
                <a:solidFill>
                  <a:prstClr val="white"/>
                </a:solidFill>
                <a:latin typeface="Calibri"/>
              </a:rPr>
              <a:t>   Đoạn 4: Còn lại.</a:t>
            </a:r>
          </a:p>
        </p:txBody>
      </p:sp>
    </p:spTree>
    <p:extLst>
      <p:ext uri="{BB962C8B-B14F-4D97-AF65-F5344CB8AC3E}">
        <p14:creationId xmlns:p14="http://schemas.microsoft.com/office/powerpoint/2010/main" val="1669202560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  <p:bldP spid="10" grpId="0" animBg="1"/>
      <p:bldP spid="1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3" name="Google Shape;343;p7"/>
          <p:cNvPicPr preferRelativeResize="0"/>
          <p:nvPr/>
        </p:nvPicPr>
        <p:blipFill rotWithShape="1">
          <a:blip r:embed="rId3"/>
          <a:srcRect t="10035" b="1014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44" name="Google Shape;344;p7"/>
          <p:cNvSpPr/>
          <p:nvPr/>
        </p:nvSpPr>
        <p:spPr>
          <a:xfrm>
            <a:off x="269824" y="191202"/>
            <a:ext cx="11632366" cy="634084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Calibri" panose="020F0502020204030204"/>
              <a:cs typeface="Calibri" panose="020F0502020204030204"/>
              <a:sym typeface="Calibri" panose="020F0502020204030204"/>
            </a:endParaRPr>
          </a:p>
        </p:txBody>
      </p:sp>
      <p:sp>
        <p:nvSpPr>
          <p:cNvPr id="345" name="Google Shape;345;p7"/>
          <p:cNvSpPr/>
          <p:nvPr/>
        </p:nvSpPr>
        <p:spPr>
          <a:xfrm>
            <a:off x="269824" y="307297"/>
            <a:ext cx="11612380" cy="58169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Út</a:t>
            </a:r>
            <a:r>
              <a:rPr kumimoji="0" lang="en-SG" sz="4000" b="0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</a:t>
            </a:r>
            <a:r>
              <a:rPr kumimoji="0" lang="en-SG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Vịnh</a:t>
            </a:r>
            <a:endParaRPr kumimoji="0" lang="en-SG" sz="4000" b="0" i="0" u="none" strike="noStrike" kern="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     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Nhà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Út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Vịnh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ở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ngay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bên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sắt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Mấy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năm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nay,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đoạn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này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có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sự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cố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Lúc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thì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đá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tảng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nằm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chềnh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ềnh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trên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chạy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lúc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thì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ai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đó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tháo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cả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ốc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gắn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các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thanh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ray.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Lắm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trẻ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chăn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trâu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còn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ném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đá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lên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     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Tháng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trước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của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Út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Vịnh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đã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phát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động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phong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trào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Em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yêu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sắt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quê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em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Học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sinh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cam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kết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không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chơi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trên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không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ném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đá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lên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và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cùng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nhau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bảo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vệ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an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toàn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cho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những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chuyến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qua.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Vịnh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nhận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việc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khó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nhất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là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thuyết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phục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Sơn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–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một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bạn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rất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nghịch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chạy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trên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thả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diều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Thuyết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phục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mãi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Sơn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mới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hiểu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ra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và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không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chơi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dại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như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vậy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nữa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    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Một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buổi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chiều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đẹp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trời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gió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từ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sông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Cái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thổi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vào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mát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rượi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Vịnh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đang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ngồi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học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bài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bỗng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nghe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thấy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tiếng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còi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vang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lên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từng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hồi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dài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như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giục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giã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Chưa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bao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giờ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tiếng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còi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lại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kéo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dài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như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vậy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Thấy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lạ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Vịnh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nhìn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ra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Thì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ra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hai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cô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bé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Hoa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và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Lan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đang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ngồi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chơi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chuyền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thẻ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trên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đó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Vịnh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lao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ra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như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tên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bắn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la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lớn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: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        -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Hoa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Lan,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hỏa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đến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!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      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Nghe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tiếng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la,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bé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Hoa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giật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mình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ngã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lăn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khỏi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đường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còn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bé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Lan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đứng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ngây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người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khóc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thét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    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Đoàn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tàu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vừa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réo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còi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vừa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ầm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ầm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lao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tới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Không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chút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do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dự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Vịnh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nhào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tới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ôm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Lan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lăn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xuống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mép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ruộng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cứu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sống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cô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bé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trước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cái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chết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trong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gang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tấc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    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Biết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tin,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ba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mẹ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Lan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chạy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đến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Cả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hai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cô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chú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ôm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chầm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lấy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Vịnh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,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xúc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động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không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nói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nên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kumimoji="0" lang="en-SG" sz="2000" b="1" i="0" u="none" strike="noStrike" kern="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lời</a:t>
            </a:r>
            <a:r>
              <a:rPr kumimoji="0" lang="en-SG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SG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  </a:t>
            </a:r>
          </a:p>
        </p:txBody>
      </p:sp>
      <p:pic>
        <p:nvPicPr>
          <p:cNvPr id="346" name="Google Shape;346;p7" descr="Colorful numbers with clouds Container sticker - TenStickers"/>
          <p:cNvPicPr preferRelativeResize="0"/>
          <p:nvPr/>
        </p:nvPicPr>
        <p:blipFill rotWithShape="1">
          <a:blip r:embed="rId4"/>
          <a:srcRect r="67113" b="66150"/>
          <a:stretch>
            <a:fillRect/>
          </a:stretch>
        </p:blipFill>
        <p:spPr>
          <a:xfrm>
            <a:off x="555602" y="1008271"/>
            <a:ext cx="578433" cy="532858"/>
          </a:xfrm>
          <a:prstGeom prst="rect">
            <a:avLst/>
          </a:prstGeom>
          <a:noFill/>
          <a:ln>
            <a:noFill/>
          </a:ln>
        </p:spPr>
      </p:pic>
      <p:pic>
        <p:nvPicPr>
          <p:cNvPr id="347" name="Google Shape;347;p7" descr="Colorful numbers with clouds Container sticker - TenStickers"/>
          <p:cNvPicPr preferRelativeResize="0"/>
          <p:nvPr/>
        </p:nvPicPr>
        <p:blipFill rotWithShape="1">
          <a:blip r:embed="rId5"/>
          <a:srcRect l="33981" r="31167" b="66115"/>
          <a:stretch>
            <a:fillRect/>
          </a:stretch>
        </p:blipFill>
        <p:spPr>
          <a:xfrm>
            <a:off x="289810" y="2061283"/>
            <a:ext cx="435835" cy="361640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</p:pic>
      <p:pic>
        <p:nvPicPr>
          <p:cNvPr id="7" name="Google Shape;366;p8" descr="Colorful numbers with clouds Container sticker - TenStickers">
            <a:extLst>
              <a:ext uri="{FF2B5EF4-FFF2-40B4-BE49-F238E27FC236}">
                <a16:creationId xmlns:a16="http://schemas.microsoft.com/office/drawing/2014/main" id="{ABA9D1BB-3B79-415C-9106-4D58ADC73675}"/>
              </a:ext>
            </a:extLst>
          </p:cNvPr>
          <p:cNvPicPr preferRelativeResize="0"/>
          <p:nvPr/>
        </p:nvPicPr>
        <p:blipFill rotWithShape="1">
          <a:blip r:embed="rId6"/>
          <a:srcRect l="64778" b="67154"/>
          <a:stretch>
            <a:fillRect/>
          </a:stretch>
        </p:blipFill>
        <p:spPr>
          <a:xfrm>
            <a:off x="249838" y="3295115"/>
            <a:ext cx="475807" cy="361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Google Shape;365;p8" descr="Colorful numbers with clouds Container sticker - TenStickers">
            <a:extLst>
              <a:ext uri="{FF2B5EF4-FFF2-40B4-BE49-F238E27FC236}">
                <a16:creationId xmlns:a16="http://schemas.microsoft.com/office/drawing/2014/main" id="{E986244E-6E0C-46AC-871C-00196F4897ED}"/>
              </a:ext>
            </a:extLst>
          </p:cNvPr>
          <p:cNvPicPr preferRelativeResize="0"/>
          <p:nvPr/>
        </p:nvPicPr>
        <p:blipFill rotWithShape="1">
          <a:blip r:embed="rId7"/>
          <a:srcRect l="39" t="33251" r="74862" b="29835"/>
          <a:stretch>
            <a:fillRect/>
          </a:stretch>
        </p:blipFill>
        <p:spPr>
          <a:xfrm>
            <a:off x="246391" y="4390062"/>
            <a:ext cx="535076" cy="70433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16806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4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4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4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8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1_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Flow">
  <a:themeElements>
    <a:clrScheme name="Flow">
      <a:dk1>
        <a:sysClr val="windowText" lastClr="000000"/>
      </a:dk1>
      <a:lt1>
        <a:sysClr val="window" lastClr="FFFFFF"/>
      </a:lt1>
      <a:dk2>
        <a:srgbClr val="04617B"/>
      </a:dk2>
      <a:lt2>
        <a:srgbClr val="DBF5F9"/>
      </a:lt2>
      <a:accent1>
        <a:srgbClr val="0F6FC6"/>
      </a:accent1>
      <a:accent2>
        <a:srgbClr val="009DD9"/>
      </a:accent2>
      <a:accent3>
        <a:srgbClr val="0BD0D9"/>
      </a:accent3>
      <a:accent4>
        <a:srgbClr val="10CF9B"/>
      </a:accent4>
      <a:accent5>
        <a:srgbClr val="7CCA62"/>
      </a:accent5>
      <a:accent6>
        <a:srgbClr val="A5C249"/>
      </a:accent6>
      <a:hlink>
        <a:srgbClr val="E2D700"/>
      </a:hlink>
      <a:folHlink>
        <a:srgbClr val="85DFD0"/>
      </a:folHlink>
    </a:clrScheme>
    <a:fontScheme name="Flow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Flow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  <a:scene3d>
            <a:camera prst="orthographicFront" fov="0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319</TotalTime>
  <Words>1646</Words>
  <Application>Microsoft Office PowerPoint</Application>
  <PresentationFormat>Widescreen</PresentationFormat>
  <Paragraphs>80</Paragraphs>
  <Slides>34</Slides>
  <Notes>14</Notes>
  <HiddenSlides>0</HiddenSlides>
  <MMClips>3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34</vt:i4>
      </vt:variant>
    </vt:vector>
  </HeadingPairs>
  <TitlesOfParts>
    <vt:vector size="52" baseType="lpstr">
      <vt:lpstr>DotumChe</vt:lpstr>
      <vt:lpstr>MS PMincho</vt:lpstr>
      <vt:lpstr>Arial</vt:lpstr>
      <vt:lpstr>Calibri</vt:lpstr>
      <vt:lpstr>Calibri Light</vt:lpstr>
      <vt:lpstr>Constantia</vt:lpstr>
      <vt:lpstr>Pattaya</vt:lpstr>
      <vt:lpstr>Times New Roman</vt:lpstr>
      <vt:lpstr>UTM Cookies</vt:lpstr>
      <vt:lpstr>Wingdings 2</vt:lpstr>
      <vt:lpstr>1_Office Theme</vt:lpstr>
      <vt:lpstr>2_Office Theme</vt:lpstr>
      <vt:lpstr>Default Design</vt:lpstr>
      <vt:lpstr>1_Default Design</vt:lpstr>
      <vt:lpstr>3_Office Theme</vt:lpstr>
      <vt:lpstr>4_Office Theme</vt:lpstr>
      <vt:lpstr>5_Office Theme</vt:lpstr>
      <vt:lpstr>Flow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Chia đoạn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Administrator</dc:creator>
  <cp:lastModifiedBy>Administrator</cp:lastModifiedBy>
  <cp:revision>75</cp:revision>
  <dcterms:created xsi:type="dcterms:W3CDTF">2024-04-21T15:46:42Z</dcterms:created>
  <dcterms:modified xsi:type="dcterms:W3CDTF">2024-04-22T23:12:33Z</dcterms:modified>
</cp:coreProperties>
</file>