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83" r:id="rId5"/>
    <p:sldId id="272" r:id="rId6"/>
    <p:sldId id="270" r:id="rId7"/>
    <p:sldId id="266" r:id="rId8"/>
    <p:sldId id="260" r:id="rId9"/>
    <p:sldId id="261" r:id="rId10"/>
    <p:sldId id="273" r:id="rId11"/>
    <p:sldId id="287" r:id="rId12"/>
    <p:sldId id="284" r:id="rId13"/>
    <p:sldId id="285" r:id="rId14"/>
    <p:sldId id="277" r:id="rId15"/>
    <p:sldId id="278" r:id="rId16"/>
    <p:sldId id="279" r:id="rId17"/>
    <p:sldId id="286" r:id="rId18"/>
    <p:sldId id="280" r:id="rId19"/>
    <p:sldId id="281" r:id="rId20"/>
    <p:sldId id="274" r:id="rId21"/>
    <p:sldId id="263" r:id="rId22"/>
    <p:sldId id="275" r:id="rId23"/>
    <p:sldId id="26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9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1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4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5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3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2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2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7C457-6F05-495D-9EA6-D16AE26F88C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CDB8-B63B-4A4F-9CF5-8F197F7A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1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CFBF9-4DBF-46AC-A434-AA50CEAA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9"/>
            <a:ext cx="9144000" cy="6844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8" y="63700"/>
            <a:ext cx="9036496" cy="2717228"/>
          </a:xfrm>
        </p:spPr>
        <p:txBody>
          <a:bodyPr>
            <a:normAutofit/>
          </a:bodyPr>
          <a:lstStyle/>
          <a:p>
            <a:br>
              <a:rPr lang="en-US" sz="4000" dirty="0">
                <a:latin typeface="Arial" pitchFamily="34" charset="0"/>
                <a:cs typeface="Arial" pitchFamily="34" charset="0"/>
              </a:rPr>
            </a:b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6: LỚP HỌC CỦA EM</a:t>
            </a:r>
            <a:b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TIẾT 3)</a:t>
            </a:r>
          </a:p>
        </p:txBody>
      </p:sp>
    </p:spTree>
    <p:extLst>
      <p:ext uri="{BB962C8B-B14F-4D97-AF65-F5344CB8AC3E}">
        <p14:creationId xmlns:p14="http://schemas.microsoft.com/office/powerpoint/2010/main" val="2562901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76691-6AA1-44CD-B33B-50E27A6BC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13" y="548680"/>
            <a:ext cx="555997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62AB4-8B08-4D4A-86C8-D292F0A5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5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8486ff541a.vws.vegacdn.vn/UploadImages/haiphong/thmyduc2/2023_5/6/img20230506105559_65202311.jpg?w=1130">
            <a:extLst>
              <a:ext uri="{FF2B5EF4-FFF2-40B4-BE49-F238E27FC236}">
                <a16:creationId xmlns:a16="http://schemas.microsoft.com/office/drawing/2014/main" id="{44D601F3-710B-49FA-B9E1-7FCBB6B8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0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8486ff541a.vws.vegacdn.vn/UploadImages/haiphong/thmyduc2/2023_7/17/img20230717220612_177202322.jpg?w=1130">
            <a:extLst>
              <a:ext uri="{FF2B5EF4-FFF2-40B4-BE49-F238E27FC236}">
                <a16:creationId xmlns:a16="http://schemas.microsoft.com/office/drawing/2014/main" id="{E2BC5136-22EB-4398-A9F0-6C54CE117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34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2E87BF-BEE0-4A2A-93E0-FF080A1EC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132DA-DAD7-40DE-A8AC-2C0B666F1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4849315" cy="4221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969038-7D2C-49B7-88BE-362A8779F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15" y="0"/>
            <a:ext cx="429468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1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58666-B41A-4EFD-8B92-01EC6656C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3645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0D26A-DBF2-44A7-8EE1-2B66330BF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64904"/>
            <a:ext cx="478802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2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743E7-F0C8-4D14-A9F9-FFC368183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71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54AD6-C115-4D2C-8F6D-76FC31AD4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4427984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5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8486ff541a.vws.vegacdn.vn/UploadImages/haiphong/thmyduc2/2023_9/26/52eb235d282afc74a53b_269202321.jpg?w=1130">
            <a:extLst>
              <a:ext uri="{FF2B5EF4-FFF2-40B4-BE49-F238E27FC236}">
                <a16:creationId xmlns:a16="http://schemas.microsoft.com/office/drawing/2014/main" id="{E34FB1B6-7513-4449-8C2C-BF5F1B66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08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E1A32-63FB-4377-963E-87515FEF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9DFCB-59EB-4499-B367-C90E01C61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6096" cy="321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C35350-B892-45C0-8951-894CB0E71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5" y="3212976"/>
            <a:ext cx="5824025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48F9-DE0A-4BA9-9C1D-293AE26E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08104" cy="112474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Y2meta.app - Nhạc thiếu nhi vui nhộn cho bé_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6F7FD0E-B555-4E77-9066-C755737CA60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80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5001419"/>
          </a:xfrm>
        </p:spPr>
      </p:pic>
    </p:spTree>
    <p:extLst>
      <p:ext uri="{BB962C8B-B14F-4D97-AF65-F5344CB8AC3E}">
        <p14:creationId xmlns:p14="http://schemas.microsoft.com/office/powerpoint/2010/main" val="299868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9592" y="242611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Kể về các hoạt động chính của lớp em. Nói với bạn về hoạt động em yêu thích.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1"/>
          <a:stretch/>
        </p:blipFill>
        <p:spPr>
          <a:xfrm>
            <a:off x="117624" y="2343656"/>
            <a:ext cx="853975" cy="7253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008" y="44624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0995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65" y="2370174"/>
            <a:ext cx="5380670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1038708" y="2636912"/>
            <a:ext cx="7704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Chia sẻ với người thân những việc em đã giúp đỡ thầy, cô giáo và các bạn.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EBD77-A4C7-4AD0-9B2F-67B709B3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95"/>
          <a:stretch/>
        </p:blipFill>
        <p:spPr>
          <a:xfrm>
            <a:off x="163699" y="2739247"/>
            <a:ext cx="864096" cy="9361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008" y="590823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2128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26136"/>
            <a:ext cx="5024904" cy="202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2856"/>
            <a:ext cx="4680520" cy="460851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008" y="302791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5092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D70B8-426D-415F-81A4-32AB170A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477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32" y="2261913"/>
            <a:ext cx="5553137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672408" cy="252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6832"/>
            <a:ext cx="4320480" cy="23762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467544" y="4509120"/>
            <a:ext cx="8208912" cy="22322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4537276" y="6381328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6804248" y="4005064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835696" y="4005064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9592" y="404664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>
                <a:latin typeface="Arial" pitchFamily="34" charset="0"/>
                <a:cs typeface="Arial" pitchFamily="34" charset="0"/>
              </a:rPr>
              <a:t> hoạt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>
                <a:latin typeface="Arial" pitchFamily="34" charset="0"/>
                <a:cs typeface="Arial" pitchFamily="34" charset="0"/>
              </a:rPr>
              <a:t>động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09"/>
          <a:stretch/>
        </p:blipFill>
        <p:spPr>
          <a:xfrm>
            <a:off x="251520" y="583442"/>
            <a:ext cx="720080" cy="6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28103"/>
            <a:ext cx="5400600" cy="3861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16832"/>
            <a:ext cx="5544616" cy="37444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467544" y="1988840"/>
            <a:ext cx="8208912" cy="47525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4537276" y="6381328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6858385" y="5555192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63688" y="5345921"/>
            <a:ext cx="504056" cy="504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9592" y="404664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itchFamily="34" charset="0"/>
                <a:cs typeface="Arial" pitchFamily="34" charset="0"/>
              </a:rPr>
              <a:t>Quan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09"/>
          <a:stretch/>
        </p:blipFill>
        <p:spPr>
          <a:xfrm>
            <a:off x="251520" y="583442"/>
            <a:ext cx="720080" cy="6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672408" cy="252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6832"/>
            <a:ext cx="4320480" cy="23762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467544" y="4509120"/>
            <a:ext cx="8208912" cy="22322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4537276" y="6381328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6804248" y="4005064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835696" y="4005064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9592" y="404664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>
                <a:latin typeface="Arial" pitchFamily="34" charset="0"/>
                <a:cs typeface="Arial" pitchFamily="34" charset="0"/>
              </a:rPr>
              <a:t> hoạt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>
                <a:latin typeface="Arial" pitchFamily="34" charset="0"/>
                <a:cs typeface="Arial" pitchFamily="34" charset="0"/>
              </a:rPr>
              <a:t>động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09"/>
          <a:stretch/>
        </p:blipFill>
        <p:spPr>
          <a:xfrm>
            <a:off x="251520" y="583442"/>
            <a:ext cx="720080" cy="6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/>
          <a:stretch/>
        </p:blipFill>
        <p:spPr>
          <a:xfrm>
            <a:off x="2442257" y="3212976"/>
            <a:ext cx="4831233" cy="30556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6516216" y="6021288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539552" y="1817529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>
                <a:latin typeface="Arial" pitchFamily="34" charset="0"/>
                <a:cs typeface="Arial" pitchFamily="34" charset="0"/>
              </a:rPr>
              <a:t> hoạt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>
                <a:latin typeface="Arial" pitchFamily="34" charset="0"/>
                <a:cs typeface="Arial" pitchFamily="34" charset="0"/>
              </a:rPr>
              <a:t>động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008" y="44624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0398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156392"/>
            <a:ext cx="6471283" cy="33390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28184" y="6278273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467544" y="1601505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>
                <a:latin typeface="Arial" pitchFamily="34" charset="0"/>
                <a:cs typeface="Arial" pitchFamily="34" charset="0"/>
              </a:rPr>
              <a:t> hoạt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>
                <a:latin typeface="Arial" pitchFamily="34" charset="0"/>
                <a:cs typeface="Arial" pitchFamily="34" charset="0"/>
              </a:rPr>
              <a:t>động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008" y="44624"/>
            <a:ext cx="903649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1759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/>
          <a:stretch/>
        </p:blipFill>
        <p:spPr>
          <a:xfrm>
            <a:off x="2987824" y="1988840"/>
            <a:ext cx="4032448" cy="20214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49080"/>
            <a:ext cx="4824536" cy="25156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6552220" y="6525344"/>
            <a:ext cx="396044" cy="28340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6444208" y="3861048"/>
            <a:ext cx="396044" cy="28340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467544" y="404664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>
                <a:latin typeface="Arial" pitchFamily="34" charset="0"/>
                <a:cs typeface="Arial" pitchFamily="34" charset="0"/>
              </a:rPr>
              <a:t> hoạt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>
                <a:latin typeface="Arial" pitchFamily="34" charset="0"/>
                <a:cs typeface="Arial" pitchFamily="34" charset="0"/>
              </a:rPr>
              <a:t>động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23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227</Words>
  <Application>Microsoft Office PowerPoint</Application>
  <PresentationFormat>On-screen Show (4:3)</PresentationFormat>
  <Paragraphs>33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 Tự nhiên và xã hội: BÀI 6: LỚP HỌC CỦA EM ( TIẾT 3)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ngày tháng năm 2020</dc:title>
  <dc:creator>Nguyen</dc:creator>
  <cp:lastModifiedBy>Administrator</cp:lastModifiedBy>
  <cp:revision>60</cp:revision>
  <dcterms:created xsi:type="dcterms:W3CDTF">2020-10-11T07:14:00Z</dcterms:created>
  <dcterms:modified xsi:type="dcterms:W3CDTF">2023-10-17T14:50:51Z</dcterms:modified>
</cp:coreProperties>
</file>