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1088401" r:id="rId2"/>
    <p:sldId id="256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9" r:id="rId12"/>
    <p:sldId id="283" r:id="rId13"/>
    <p:sldId id="284" r:id="rId14"/>
    <p:sldId id="285" r:id="rId15"/>
    <p:sldId id="286" r:id="rId16"/>
    <p:sldId id="287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4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026BC-E3B0-495F-8E2B-A794B6777B6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A6564-C8FE-405D-86AB-508EA384D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jpeg"/><Relationship Id="rId3" Type="http://schemas.openxmlformats.org/officeDocument/2006/relationships/image" Target="../media/image27.jpeg"/><Relationship Id="rId7" Type="http://schemas.microsoft.com/office/2007/relationships/hdphoto" Target="../media/hdphoto12.wdp"/><Relationship Id="rId12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33.jpeg"/><Relationship Id="rId5" Type="http://schemas.openxmlformats.org/officeDocument/2006/relationships/image" Target="../media/image29.jpe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microsoft.com/office/2007/relationships/hdphoto" Target="../media/hdphoto13.wdp"/><Relationship Id="rId1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2" y="2922514"/>
            <a:ext cx="11296053" cy="393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8225" y="138097"/>
            <a:ext cx="7220993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4AC155-3FC5-41E8-A5AC-166C178FCE1A}"/>
              </a:ext>
            </a:extLst>
          </p:cNvPr>
          <p:cNvSpPr txBox="1"/>
          <p:nvPr/>
        </p:nvSpPr>
        <p:spPr>
          <a:xfrm>
            <a:off x="756491" y="1373692"/>
            <a:ext cx="114355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Khí hậu Tây Nguyên có hai mùa rõ rệt. Đặc điểm của từng mùa là:</a:t>
            </a:r>
            <a:endParaRPr lang="en-US" sz="2800" b="0" i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vi-VN" sz="2800" b="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Mùa mưa: thường có những ngày mưa kéo dài liên mi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2800" b="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="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0" i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vi-VN" sz="2800" b="0" i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Mùa khô: Vào mùa khô, trời nắng gay gắt, đất khô, vụn bở.</a:t>
            </a: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36732" y="4274724"/>
            <a:ext cx="8303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</a:t>
            </a:r>
          </a:p>
          <a:p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(tiết 2)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25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8279162" cy="5727610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7614026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9352" y="1386550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F6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mỏng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374" y="4678765"/>
            <a:ext cx="5571459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7448550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48449" y="1262439"/>
            <a:ext cx="8375765" cy="5680621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38232" y="146768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8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573295"/>
            <a:ext cx="5995850" cy="158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76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3406281" y="1"/>
            <a:ext cx="8785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228387"/>
            <a:ext cx="3958130" cy="158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35977" y="94114"/>
            <a:ext cx="3810577" cy="8567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58591" y="94114"/>
            <a:ext cx="3810576" cy="856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19451" y="4671152"/>
            <a:ext cx="2155058" cy="1664334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8591" y="5523149"/>
            <a:ext cx="3926913" cy="856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/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9452472" cy="2428449"/>
            <a:chOff x="0" y="0"/>
            <a:chExt cx="6819900" cy="2428449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857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lựa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36732" y="4274724"/>
            <a:ext cx="8303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</a:t>
            </a:r>
          </a:p>
          <a:p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(tiết 1)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7" y="300446"/>
            <a:ext cx="6814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15" y="1968042"/>
            <a:ext cx="1384730" cy="138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54772" y="2704533"/>
            <a:ext cx="2994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67625" y="4066261"/>
            <a:ext cx="37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4772" y="5302970"/>
            <a:ext cx="3241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8 -0.05625 L -0.00508 -0.05601 C -0.00912 -0.05694 -0.01315 -0.05717 -0.01706 -0.05833 C -0.02045 -0.05926 -0.02227 -0.0625 -0.02539 -0.06481 C -0.02696 -0.06574 -0.02852 -0.06597 -0.03021 -0.06689 C -0.03138 -0.06736 -0.03255 -0.06828 -0.03373 -0.06898 C -0.0349 -0.07037 -0.03594 -0.07222 -0.03724 -0.07314 C -0.04336 -0.07754 -0.04753 -0.07777 -0.05391 -0.07939 C -0.05521 -0.0787 -0.05638 -0.07847 -0.05755 -0.07731 C -0.06446 -0.07129 -0.05769 -0.07453 -0.06472 -0.07106 C -0.06628 -0.07013 -0.06784 -0.06967 -0.0694 -0.06898 C -0.07071 -0.06828 -0.07175 -0.06736 -0.07305 -0.06689 C -0.07461 -0.06597 -0.07617 -0.06551 -0.07774 -0.06481 C -0.08295 -0.06203 -0.08529 -0.06064 -0.08972 -0.05625 C -0.09271 -0.05301 -0.0944 -0.05046 -0.09688 -0.0456 C -0.09818 -0.04305 -0.09896 -0.03958 -0.10039 -0.03726 C -0.10144 -0.03541 -0.10274 -0.03449 -0.10391 -0.03287 C -0.10547 -0.025 -0.10469 -0.02754 -0.10755 -0.02037 C -0.10873 -0.01736 -0.10964 -0.01412 -0.11107 -0.0118 C -0.11719 -0.00231 -0.11732 -0.00532 -0.12305 0.00093 C -0.12552 0.00348 -0.12774 0.00649 -0.13021 0.00926 C -0.13138 0.01065 -0.13229 0.01297 -0.13373 0.01366 L -0.14323 0.01783 C -0.14766 0.01713 -0.15196 0.0169 -0.15638 0.01574 C -0.15755 0.01528 -0.15873 0.01412 -0.1599 0.01366 C -0.16146 0.01274 -0.16315 0.0125 -0.16472 0.01158 C -0.16797 0.00949 -0.17084 0.00672 -0.17422 0.0051 C -0.17995 0.00255 -0.18477 0.00209 -0.19089 0.00093 L -0.21589 -0.00324 C -0.2194 -0.00254 -0.22305 -0.00231 -0.22657 -0.00115 C -0.22826 -0.00069 -0.22982 0.00024 -0.23138 0.00093 C -0.23373 0.00162 -0.23607 0.00232 -0.23854 0.00301 C -0.24115 0.00764 -0.24232 0.01065 -0.24571 0.01366 C -0.24675 0.01459 -0.24805 0.01505 -0.24922 0.01574 C -0.25144 0.01852 -0.25938 0.0294 -0.26107 0.03056 L -0.26472 0.03264 C -0.26589 0.03403 -0.26693 0.03612 -0.26823 0.03681 C -0.27019 0.03774 -0.28894 0.04098 -0.28972 0.04121 C -0.29961 0.04028 -0.30964 0.04167 -0.31953 0.03889 C -0.32227 0.0382 -0.32383 0.03172 -0.32657 0.03056 C -0.32826 0.02987 -0.32982 0.0294 -0.33138 0.02848 C -0.33347 0.02709 -0.33529 0.025 -0.33737 0.02408 C -0.34089 0.02292 -0.34453 0.02269 -0.34805 0.02199 C -0.35157 0.02269 -0.35521 0.02315 -0.35873 0.02408 C -0.36042 0.02454 -0.36198 0.0257 -0.36354 0.02639 C -0.36901 0.02848 -0.36914 0.02801 -0.37422 0.03056 C -0.38125 0.03403 -0.37487 0.03172 -0.3849 0.03889 C -0.38646 0.04005 -0.38815 0.04028 -0.38972 0.04121 C -0.39649 0.04028 -0.40326 0.04028 -0.4099 0.03889 C -0.41407 0.0382 -0.41459 0.03426 -0.41823 0.03056 C -0.42123 0.02755 -0.42331 0.02848 -0.42657 0.02848 L -0.42657 0.02871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8 -0.05625 L -0.00508 -0.05601 C -0.00912 -0.05694 -0.01315 -0.05717 -0.01706 -0.05833 C -0.02045 -0.05926 -0.02227 -0.0625 -0.02539 -0.06481 C -0.02696 -0.06574 -0.02852 -0.06597 -0.03021 -0.06689 C -0.03138 -0.06736 -0.03255 -0.06828 -0.03373 -0.06898 C -0.0349 -0.07037 -0.03594 -0.07222 -0.03724 -0.07314 C -0.04336 -0.07754 -0.04753 -0.07777 -0.05391 -0.07939 C -0.05521 -0.0787 -0.05638 -0.07847 -0.05755 -0.07731 C -0.06446 -0.07129 -0.05769 -0.07453 -0.06472 -0.07106 C -0.06628 -0.07013 -0.06784 -0.06967 -0.0694 -0.06898 C -0.07071 -0.06828 -0.07175 -0.06736 -0.07305 -0.06689 C -0.07461 -0.06597 -0.07617 -0.06551 -0.07774 -0.06481 C -0.08295 -0.06203 -0.08529 -0.06064 -0.08972 -0.05625 C -0.09271 -0.05301 -0.0944 -0.05046 -0.09688 -0.0456 C -0.09818 -0.04305 -0.09896 -0.03958 -0.10039 -0.03726 C -0.10144 -0.03541 -0.10274 -0.03449 -0.10391 -0.03287 C -0.10547 -0.025 -0.10469 -0.02754 -0.10755 -0.02037 C -0.10873 -0.01736 -0.10964 -0.01412 -0.11107 -0.0118 C -0.11719 -0.00231 -0.11732 -0.00532 -0.12305 0.00093 C -0.12552 0.00348 -0.12774 0.00649 -0.13021 0.00926 C -0.13138 0.01065 -0.13229 0.01297 -0.13373 0.01366 L -0.14323 0.01783 C -0.14766 0.01713 -0.15196 0.0169 -0.15638 0.01574 C -0.15755 0.01528 -0.15873 0.01412 -0.1599 0.01366 C -0.16146 0.01274 -0.16315 0.0125 -0.16472 0.01158 C -0.16797 0.00949 -0.17084 0.00672 -0.17422 0.0051 C -0.17995 0.00255 -0.18477 0.00209 -0.19089 0.00093 L -0.21589 -0.00324 C -0.2194 -0.00254 -0.22305 -0.00231 -0.22657 -0.00115 C -0.22826 -0.00069 -0.22982 0.00024 -0.23138 0.00093 C -0.23373 0.00162 -0.23607 0.00232 -0.23854 0.00301 C -0.24115 0.00764 -0.24232 0.01065 -0.24571 0.01366 C -0.24675 0.01459 -0.24805 0.01505 -0.24922 0.01574 C -0.25144 0.01852 -0.25938 0.0294 -0.26107 0.03056 L -0.26472 0.03264 C -0.26589 0.03403 -0.26693 0.03612 -0.26823 0.03681 C -0.27019 0.03774 -0.28894 0.04098 -0.28972 0.04121 C -0.29961 0.04028 -0.30964 0.04167 -0.31953 0.03889 C -0.32227 0.0382 -0.32383 0.03172 -0.32657 0.03056 C -0.32826 0.02987 -0.32982 0.0294 -0.33138 0.02848 C -0.33347 0.02709 -0.33529 0.025 -0.33737 0.02408 C -0.34089 0.02292 -0.34453 0.02269 -0.34805 0.02199 C -0.35157 0.02269 -0.35521 0.02315 -0.35873 0.02408 C -0.36042 0.02454 -0.36198 0.0257 -0.36354 0.02639 C -0.36901 0.02848 -0.36914 0.02801 -0.37422 0.03056 C -0.38125 0.03403 -0.37487 0.03172 -0.3849 0.03889 C -0.38646 0.04005 -0.38815 0.04028 -0.38972 0.04121 C -0.39649 0.04028 -0.40326 0.04028 -0.4099 0.03889 C -0.41407 0.0382 -0.41459 0.03426 -0.41823 0.03056 C -0.42123 0.02755 -0.42331 0.02848 -0.42657 0.02848 L -0.42657 0.02871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7" y="300446"/>
            <a:ext cx="6888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nực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7" y="300446"/>
            <a:ext cx="7122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1819" y="4942182"/>
            <a:ext cx="530411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17185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79" y="141437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nực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mẻ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Giá rét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32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476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692711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nẻ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úa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560</Words>
  <Application>Microsoft Office PowerPoint</Application>
  <PresentationFormat>Widescreen</PresentationFormat>
  <Paragraphs>107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Hồng Lương Trần</cp:lastModifiedBy>
  <cp:revision>73</cp:revision>
  <dcterms:created xsi:type="dcterms:W3CDTF">2021-06-02T02:35:09Z</dcterms:created>
  <dcterms:modified xsi:type="dcterms:W3CDTF">2022-04-21T12:35:56Z</dcterms:modified>
</cp:coreProperties>
</file>