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0"/>
  </p:notesMasterIdLst>
  <p:handoutMasterIdLst>
    <p:handoutMasterId r:id="rId21"/>
  </p:handoutMasterIdLst>
  <p:sldIdLst>
    <p:sldId id="287" r:id="rId2"/>
    <p:sldId id="288" r:id="rId3"/>
    <p:sldId id="322" r:id="rId4"/>
    <p:sldId id="316" r:id="rId5"/>
    <p:sldId id="323" r:id="rId6"/>
    <p:sldId id="324" r:id="rId7"/>
    <p:sldId id="317" r:id="rId8"/>
    <p:sldId id="299" r:id="rId9"/>
    <p:sldId id="301" r:id="rId10"/>
    <p:sldId id="306" r:id="rId11"/>
    <p:sldId id="326" r:id="rId12"/>
    <p:sldId id="325" r:id="rId13"/>
    <p:sldId id="328" r:id="rId14"/>
    <p:sldId id="327" r:id="rId15"/>
    <p:sldId id="313" r:id="rId16"/>
    <p:sldId id="318" r:id="rId17"/>
    <p:sldId id="319" r:id="rId18"/>
    <p:sldId id="310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FF"/>
    <a:srgbClr val="FF6600"/>
    <a:srgbClr val="FF0000"/>
    <a:srgbClr val="33CC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7E34012-2425-4941-89E7-4281F21E3A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058F4C-6E1A-4E5E-8249-3FA6B5427EC2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048D9DE-1693-4585-86BA-10AF325952D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D9DE-1693-4585-86BA-10AF325952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6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D9DE-1693-4585-86BA-10AF325952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7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8A224-8762-4017-9AFC-1679CB76D08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E23EE-6D21-4B75-B7F8-58C9375F6888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CA4CD4-597A-401F-8B31-FB7C5103495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DA394-14DD-422D-89E8-503405CE1FFD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F0080-EBEC-4550-B81C-97F4266294AF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F5D50-6A65-48E4-A950-D54158A06DA8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31B0C-D101-44F1-902A-8C249244A9E6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EAB86-B17D-44CD-85E3-5F7DC3688EE4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3CE15-45F3-4FA9-8837-B66D80C03713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151D9-FF8D-4140-ADD6-120058AD46E9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CF1F5-2AB1-4F46-9C2D-03B2E3DB9A39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ACA735-E64B-4250-AD0E-417B2DE3FE94}" type="datetimeFigureOut">
              <a:rPr lang="en-US"/>
              <a:pPr>
                <a:defRPr/>
              </a:pPr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fld id="{D8EA4FE5-0AE2-437A-B930-67C22AE58810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Kết quả hình ảnh cho nền đẹ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75" y="7939"/>
            <a:ext cx="6206900" cy="547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828800" y="2735668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57200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.VnArabia" panose="020B7200000000000000" pitchFamily="34" charset="0"/>
                <a:ea typeface="MS PGothic" pitchFamily="34" charset="-128"/>
                <a:cs typeface="Times New Roman" pitchFamily="18" charset="0"/>
              </a:rPr>
              <a:t>HỌP PHỤ HUYNH HỌC SINH</a:t>
            </a:r>
            <a:r>
              <a:rPr lang="en-US" sz="4400" b="1">
                <a:solidFill>
                  <a:srgbClr val="00B050"/>
                </a:solidFill>
                <a:latin typeface=".VnArabia" panose="020B7200000000000000" pitchFamily="34" charset="0"/>
                <a:ea typeface="MS PGothic" pitchFamily="34" charset="-128"/>
                <a:cs typeface="Times New Roman" pitchFamily="18" charset="0"/>
              </a:rPr>
              <a:t> </a:t>
            </a:r>
          </a:p>
          <a:p>
            <a:pPr algn="ctr" defTabSz="457200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CUỐI NĂM HỌC 2023 - 2024</a:t>
            </a:r>
          </a:p>
          <a:p>
            <a:pPr algn="ctr" defTabSz="457200">
              <a:lnSpc>
                <a:spcPct val="150000"/>
              </a:lnSpc>
            </a:pPr>
            <a:r>
              <a:rPr lang="en-US" sz="2800" b="1">
                <a:solidFill>
                  <a:srgbClr val="FF66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TRƯỜNG TIỂU HỌC MỸ ĐỨC II </a:t>
            </a:r>
          </a:p>
          <a:p>
            <a:pPr algn="ctr" defTabSz="457200">
              <a:lnSpc>
                <a:spcPct val="150000"/>
              </a:lnSpc>
            </a:pPr>
            <a:r>
              <a:rPr lang="en-US" sz="2800" b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LỚP 1C</a:t>
            </a:r>
          </a:p>
          <a:p>
            <a:pPr algn="ctr" defTabSz="457200">
              <a:lnSpc>
                <a:spcPct val="150000"/>
              </a:lnSpc>
            </a:pPr>
            <a:r>
              <a:rPr lang="en-US" sz="2400" b="1">
                <a:solidFill>
                  <a:srgbClr val="FF00FF"/>
                </a:solidFill>
                <a:latin typeface="HP001 5 hàng" panose="020B0603050302020204" pitchFamily="34" charset="0"/>
                <a:ea typeface="MS PGothic" pitchFamily="34" charset="-128"/>
                <a:cs typeface="Times New Roman" pitchFamily="18" charset="0"/>
              </a:rPr>
              <a:t>Giáo viên: Ninh Thị Luyến</a:t>
            </a:r>
          </a:p>
          <a:p>
            <a:pPr algn="ctr" defTabSz="457200">
              <a:lnSpc>
                <a:spcPct val="150000"/>
              </a:lnSpc>
            </a:pPr>
            <a:r>
              <a:rPr lang="en-US" sz="2800" b="1">
                <a:solidFill>
                  <a:srgbClr val="FF66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11268" name="AutoShape 7" descr="Kết quả hình ảnh cho nền đẹp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11270" name="Picture 13" descr="Kết quả hình ảnh cho HÌNH ĐỘNG HO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425502" y="1730758"/>
            <a:ext cx="990600" cy="370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Hình ảnh có liên quan">
            <a:extLst>
              <a:ext uri="{FF2B5EF4-FFF2-40B4-BE49-F238E27FC236}">
                <a16:creationId xmlns:a16="http://schemas.microsoft.com/office/drawing/2014/main" id="{7EA5B8E1-6CDC-4908-8D01-4F3398706D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2329" y="4511792"/>
            <a:ext cx="35814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Hình ảnh có liên quan">
            <a:extLst>
              <a:ext uri="{FF2B5EF4-FFF2-40B4-BE49-F238E27FC236}">
                <a16:creationId xmlns:a16="http://schemas.microsoft.com/office/drawing/2014/main" id="{4DA27EC8-4F4C-4FA0-9666-643D4DCAD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7857" y="4409026"/>
            <a:ext cx="35814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Hình ảnh có liên quan">
            <a:extLst>
              <a:ext uri="{FF2B5EF4-FFF2-40B4-BE49-F238E27FC236}">
                <a16:creationId xmlns:a16="http://schemas.microsoft.com/office/drawing/2014/main" id="{2963A776-EA8F-49E1-96D7-8C274FE25A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476328"/>
            <a:ext cx="35814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Hình ảnh có liên quan">
            <a:extLst>
              <a:ext uri="{FF2B5EF4-FFF2-40B4-BE49-F238E27FC236}">
                <a16:creationId xmlns:a16="http://schemas.microsoft.com/office/drawing/2014/main" id="{048ADDEF-0134-4B36-81F7-6B2169D54B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8047" y="4373562"/>
            <a:ext cx="35814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Kết quả hình ảnh cho HÌNH ĐỘNG HOA">
            <a:extLst>
              <a:ext uri="{FF2B5EF4-FFF2-40B4-BE49-F238E27FC236}">
                <a16:creationId xmlns:a16="http://schemas.microsoft.com/office/drawing/2014/main" id="{F87DE200-C5FD-4BA0-976D-B5DE020FC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67019" y="-1475372"/>
            <a:ext cx="990600" cy="394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autoRev="1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200"/>
                            </p:stCondLst>
                            <p:childTnLst>
                              <p:par>
                                <p:cTn id="20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1.11111E-6 L -3.33333E-6 -0.1 " pathEditMode="relative" rAng="0" ptsTypes="AA">
                                      <p:cBhvr>
                                        <p:cTn id="2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"/>
                                    </p:animMotion>
                                    <p:animRot by="15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/>
      <p:bldP spid="60421" grpId="1"/>
      <p:bldP spid="6042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7AB4A-BE2D-4E34-AD69-7FC2D355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7582A-F08A-4620-BA07-259D8B0CC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8BC36-75B0-4078-AEBE-EC6ABED4F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9"/>
          <a:stretch/>
        </p:blipFill>
        <p:spPr>
          <a:xfrm>
            <a:off x="609600" y="-15240"/>
            <a:ext cx="11430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3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2412-FE77-49D7-8E5A-5252C9BE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3D27-865E-4213-8515-59F6447A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B2703-09AF-4329-8A9A-D9C0E6531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" t="42222" b="12180"/>
          <a:stretch/>
        </p:blipFill>
        <p:spPr>
          <a:xfrm>
            <a:off x="609600" y="28074"/>
            <a:ext cx="10972800" cy="67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36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2412-FE77-49D7-8E5A-5252C9BE3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3D27-865E-4213-8515-59F6447A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0E16CE-74A5-473C-BA50-EA8059F17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00" r="2500"/>
          <a:stretch/>
        </p:blipFill>
        <p:spPr>
          <a:xfrm>
            <a:off x="0" y="30997"/>
            <a:ext cx="12268200" cy="65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3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DCC06-68B4-4199-A5EA-AB36E8CA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F2ED9C-C323-49BD-B2EF-298FFAFDD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" t="43601" r="847" b="-54"/>
          <a:stretch/>
        </p:blipFill>
        <p:spPr>
          <a:xfrm>
            <a:off x="54689" y="6458"/>
            <a:ext cx="12082621" cy="65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651E-07BD-4BA5-8E81-38AFA744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1B1FC6-7E10-4B2D-AEFA-612EE99CD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915"/>
            <a:ext cx="10363200" cy="692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11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CE38-B7E3-4DBF-8311-A9E37066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8EC5-939C-4750-BF83-5D39335EC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BE101-687F-41F3-93CC-8DACB193D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04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5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61AC-853C-4BE7-97E9-33EBE0069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02B84-3586-4D81-8F9D-D180D77CC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2AE5C-E425-46CB-B4AD-CB114C15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991D6-4BB7-424F-8484-C10E0AF4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54B8-1807-435F-843D-C04793D03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38744-583D-435C-9313-CF9C6B82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57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DC26E-6422-49AA-BB51-732759CC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52D97-E958-43B3-B8AA-9DA2CC5B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6D999-C797-4A47-ACD3-EB3DE802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2" y="0"/>
            <a:ext cx="1219381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2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6C035-EB73-4805-BDA4-150F4D7C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6927"/>
            <a:ext cx="8610600" cy="696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D76B0-26EB-44A8-9F58-820D2315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B0E9C-ECBB-4578-9D53-D5DDBC6D2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7E320-80EB-4DE1-919F-F73003DF9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r="15001"/>
          <a:stretch/>
        </p:blipFill>
        <p:spPr>
          <a:xfrm>
            <a:off x="0" y="-58539"/>
            <a:ext cx="12344400" cy="69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3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F822-8EDE-44E4-9B84-C70C3EB1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1497-6EA7-4D02-830E-39E63943A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F8E08A-2238-4CFB-8673-B25B763D3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74"/>
          <a:stretch/>
        </p:blipFill>
        <p:spPr>
          <a:xfrm>
            <a:off x="0" y="0"/>
            <a:ext cx="12308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FF39-F55C-4ED7-AD21-681C04D9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56AE9-7602-4EF4-AA7B-33CE1B9D2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F26AC-B000-47B3-BB01-7297B5F31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19" r="3448"/>
          <a:stretch/>
        </p:blipFill>
        <p:spPr>
          <a:xfrm>
            <a:off x="91440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0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EB89B-2B33-4F9E-923F-A418ADE80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833652EE-254D-40CF-B9EB-1C3A5B34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199" y="0"/>
            <a:ext cx="120912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934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EB89B-2B33-4F9E-923F-A418ADE80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C0277-823B-4DB9-8B7F-EE87E372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89" b="8009"/>
          <a:stretch/>
        </p:blipFill>
        <p:spPr>
          <a:xfrm>
            <a:off x="-87250" y="1"/>
            <a:ext cx="122792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4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F5CF-8D80-4D2E-BB4E-42B8844D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AA8A-95C9-4389-8F07-D851F9E0C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A33D8-0023-49A8-AA52-1BE916270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55"/>
          <a:stretch/>
        </p:blipFill>
        <p:spPr>
          <a:xfrm>
            <a:off x="370668" y="0"/>
            <a:ext cx="1120140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2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4808-555C-40F7-A614-E5840216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43EB87-D6DE-4C44-87D9-598BAFDC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9609"/>
            <a:ext cx="12192000" cy="6758782"/>
          </a:xfrm>
        </p:spPr>
      </p:pic>
    </p:spTree>
    <p:extLst>
      <p:ext uri="{BB962C8B-B14F-4D97-AF65-F5344CB8AC3E}">
        <p14:creationId xmlns:p14="http://schemas.microsoft.com/office/powerpoint/2010/main" val="388337432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28</Words>
  <Application>Microsoft Office PowerPoint</Application>
  <PresentationFormat>Widescreen</PresentationFormat>
  <Paragraphs>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MS PGothic</vt:lpstr>
      <vt:lpstr>.VnArabia</vt:lpstr>
      <vt:lpstr>Arial</vt:lpstr>
      <vt:lpstr>Calibri</vt:lpstr>
      <vt:lpstr>HP001 5 hàng</vt:lpstr>
      <vt:lpstr>Times New Roman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INFES</dc:creator>
  <cp:lastModifiedBy>Admin</cp:lastModifiedBy>
  <cp:revision>51</cp:revision>
  <dcterms:created xsi:type="dcterms:W3CDTF">2018-01-29T05:42:33Z</dcterms:created>
  <dcterms:modified xsi:type="dcterms:W3CDTF">2024-05-30T02:05:28Z</dcterms:modified>
</cp:coreProperties>
</file>