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337" r:id="rId4"/>
    <p:sldId id="264" r:id="rId5"/>
    <p:sldId id="263" r:id="rId6"/>
    <p:sldId id="311" r:id="rId7"/>
    <p:sldId id="343" r:id="rId8"/>
    <p:sldId id="321" r:id="rId9"/>
    <p:sldId id="294" r:id="rId10"/>
    <p:sldId id="329" r:id="rId11"/>
    <p:sldId id="334" r:id="rId12"/>
    <p:sldId id="308" r:id="rId13"/>
    <p:sldId id="317" r:id="rId14"/>
    <p:sldId id="346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5F8A-3991-4FAD-B5FF-823E34E5424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D481-9E45-4E4A-B9A5-A87BB09FD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0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9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1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97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6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1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2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50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2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0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2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79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86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8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8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4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39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0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2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5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0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70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4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4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5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041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10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ồng chiêng Tây Nguyên - Kiệt tác văn hóa của nhân dân | Resource | Câu lạc  bộ lữ hành Unesco Hà Nội - HUTC">
            <a:extLst>
              <a:ext uri="{FF2B5EF4-FFF2-40B4-BE49-F238E27FC236}">
                <a16:creationId xmlns:a16="http://schemas.microsoft.com/office/drawing/2014/main" id="{CBCB2817-7AC5-FA19-DD55-350265B3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D8C0D2-4744-5E98-98F8-ED066A9E17A0}"/>
              </a:ext>
            </a:extLst>
          </p:cNvPr>
          <p:cNvSpPr/>
          <p:nvPr/>
        </p:nvSpPr>
        <p:spPr>
          <a:xfrm>
            <a:off x="342900" y="342901"/>
            <a:ext cx="11153775" cy="6057900"/>
          </a:xfrm>
          <a:prstGeom prst="round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A2C6E-A627-2FDB-7A30-E3108A9451A3}"/>
              </a:ext>
            </a:extLst>
          </p:cNvPr>
          <p:cNvSpPr txBox="1"/>
          <p:nvPr/>
        </p:nvSpPr>
        <p:spPr>
          <a:xfrm>
            <a:off x="940435" y="517012"/>
            <a:ext cx="10556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Thứ</a:t>
            </a:r>
            <a:r>
              <a:rPr lang="en-US" sz="44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Calibri Light" panose="020F0302020204030204"/>
              </a:rPr>
              <a:t> </a:t>
            </a:r>
            <a:r>
              <a:rPr lang="en-US" sz="4400" b="1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Calibri Light" panose="020F0302020204030204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ngày</a:t>
            </a:r>
            <a:r>
              <a:rPr lang="en-US" sz="44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Calibri Light" panose="020F0302020204030204"/>
              </a:rPr>
              <a:t> 19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3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44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Calibri Light" panose="020F0302020204030204"/>
              </a:rPr>
              <a:t>2024</a:t>
            </a:r>
            <a:endParaRPr kumimoji="0" lang="vi-VN" sz="44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A1E66-766F-FC56-1E9F-8E4FC97F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706" y="989380"/>
            <a:ext cx="7748688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2A112-9265-9AE3-5142-828A74F3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745" y="1758821"/>
            <a:ext cx="10754276" cy="473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DE391F-FA59-A948-529A-99BDBE29E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581" y="1962844"/>
            <a:ext cx="8364437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29537" y="2146034"/>
              <a:ext cx="4885041" cy="227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phỏng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cồng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chiêng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849794" y="1327047"/>
            <a:ext cx="8875231" cy="3444978"/>
            <a:chOff x="1666328" y="989908"/>
            <a:chExt cx="3533874" cy="289579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66328" y="989908"/>
              <a:ext cx="3533874" cy="1533104"/>
            </a:xfrm>
            <a:prstGeom prst="wedgeRoundRectCallout">
              <a:avLst>
                <a:gd name="adj1" fmla="val 53143"/>
                <a:gd name="adj2" fmla="val 7263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14927" y="1087424"/>
              <a:ext cx="3437872" cy="279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lvl="0" indent="-381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450" algn="l"/>
                  <a:tab pos="228600" algn="l"/>
                  <a:tab pos="452120" algn="l"/>
                </a:tabLst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Việt Nam, ngoài các dân tộc ở Tây Nguyên, còn có một số dân tộc cũng sử dụng cồng chiêng, như: người Mường, người Thái; người Thổ,…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716" y="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45408" y="218253"/>
            <a:ext cx="10545081" cy="177987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hãy cho biết đây là lễ hội gì? Nhạc cụ nào được sử dụng trong lễ hội?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819B8-5BF7-B75A-5446-4FD6AC7F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81" y="1316205"/>
            <a:ext cx="836443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561975" y="0"/>
            <a:ext cx="11210925" cy="13906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/>
              </a:rPr>
              <a:t>Lập và hoàn thiện bảng hệ thống (theo gợi ý dưới đây) về một số chính trong lễ hội Cồng chiêng Tây Nguyên.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527693"/>
              </p:ext>
            </p:extLst>
          </p:nvPr>
        </p:nvGraphicFramePr>
        <p:xfrm>
          <a:off x="1279524" y="2024591"/>
          <a:ext cx="9674226" cy="31284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37113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4837113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40200"/>
              </p:ext>
            </p:extLst>
          </p:nvPr>
        </p:nvGraphicFramePr>
        <p:xfrm>
          <a:off x="1279524" y="571501"/>
          <a:ext cx="9674226" cy="59848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1776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8172450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95249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563655"/>
                  </a:ext>
                </a:extLst>
              </a:tr>
              <a:tr h="19748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B06D58-11A9-E5ED-0798-0DE3EC7D8E19}"/>
              </a:ext>
            </a:extLst>
          </p:cNvPr>
          <p:cNvSpPr txBox="1"/>
          <p:nvPr/>
        </p:nvSpPr>
        <p:spPr>
          <a:xfrm>
            <a:off x="3028950" y="181927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chiêng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5E9D3-AEEE-EDA6-520E-42994F0173AD}"/>
              </a:ext>
            </a:extLst>
          </p:cNvPr>
          <p:cNvSpPr txBox="1"/>
          <p:nvPr/>
        </p:nvSpPr>
        <p:spPr>
          <a:xfrm>
            <a:off x="3048000" y="3152775"/>
            <a:ext cx="762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 dựng nhiều lễ hội dân gian đặc sắc gắn với diễn tấu cồng chiêng như: lễ Ăn cơm mới của dân tộc Ê Đê, lễ Sạ lúa của dân tộc Chu Ru…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051ED-0C89-189D-0BB7-EC35687831D8}"/>
              </a:ext>
            </a:extLst>
          </p:cNvPr>
          <p:cNvSpPr txBox="1"/>
          <p:nvPr/>
        </p:nvSpPr>
        <p:spPr>
          <a:xfrm>
            <a:off x="3019425" y="511492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nhiều cuộc thi, như: tạc tượng gỗ, dệt thổ cẩm, diễn xướng sử thi,...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268817" y="440619"/>
            <a:ext cx="11842044" cy="6255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D645D-BE48-F68A-F7C4-1C3913AA3A84}"/>
              </a:ext>
            </a:extLst>
          </p:cNvPr>
          <p:cNvGrpSpPr/>
          <p:nvPr/>
        </p:nvGrpSpPr>
        <p:grpSpPr>
          <a:xfrm>
            <a:off x="654229" y="3796539"/>
            <a:ext cx="4278451" cy="217500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4761C855-6FA4-0604-B688-01EF5AC4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EE4C91-1404-E892-2B3C-69B78F51A84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4BFFA4-E807-F9D3-FE64-3EE586C5FED4}"/>
              </a:ext>
            </a:extLst>
          </p:cNvPr>
          <p:cNvSpPr/>
          <p:nvPr/>
        </p:nvSpPr>
        <p:spPr>
          <a:xfrm>
            <a:off x="1628776" y="1677846"/>
            <a:ext cx="10048874" cy="1551129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ấn tượng nhất với hoạt động nào trong lễ hội Cồng chiêng Tây Nguyên?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21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6201" y="20507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609599" y="1473996"/>
            <a:ext cx="10925175" cy="3898104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Trong lễ hội Cồng chiêng, em ấn tượng nhất với hoạt động: phục dựng các lễ hội dân gian gắn với diễn tấu cồng chiêng và các cuộc thi như: tạc tượng gỗ, dệt thổ cẩm, diễn xướng sử thi,...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- Vì: thông qua lễ hội và các cuộc thi này, em sẽ có thêm nhiều hiểu biết về lịch sử và đặc trưng văn hóa của vùng đất và con người ở Tây Nguyên.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347</Words>
  <Application>Microsoft Office PowerPoint</Application>
  <PresentationFormat>Widescreen</PresentationFormat>
  <Paragraphs>28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Georgia</vt:lpstr>
      <vt:lpstr>Times New Roman</vt:lpstr>
      <vt:lpstr>方正黑体简体</vt:lpstr>
      <vt:lpstr>Custom Design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2024-01-21T09:04:21Z</dcterms:created>
  <dcterms:modified xsi:type="dcterms:W3CDTF">2024-05-30T02:20:46Z</dcterms:modified>
</cp:coreProperties>
</file>