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2" r:id="rId2"/>
  </p:sldMasterIdLst>
  <p:notesMasterIdLst>
    <p:notesMasterId r:id="rId25"/>
  </p:notesMasterIdLst>
  <p:sldIdLst>
    <p:sldId id="257" r:id="rId3"/>
    <p:sldId id="259" r:id="rId4"/>
    <p:sldId id="459" r:id="rId5"/>
    <p:sldId id="488" r:id="rId6"/>
    <p:sldId id="261" r:id="rId7"/>
    <p:sldId id="258" r:id="rId8"/>
    <p:sldId id="460" r:id="rId9"/>
    <p:sldId id="462" r:id="rId10"/>
    <p:sldId id="489" r:id="rId11"/>
    <p:sldId id="490" r:id="rId12"/>
    <p:sldId id="491" r:id="rId13"/>
    <p:sldId id="492" r:id="rId14"/>
    <p:sldId id="493" r:id="rId15"/>
    <p:sldId id="494" r:id="rId16"/>
    <p:sldId id="495" r:id="rId17"/>
    <p:sldId id="305" r:id="rId18"/>
    <p:sldId id="308" r:id="rId19"/>
    <p:sldId id="309" r:id="rId20"/>
    <p:sldId id="310" r:id="rId21"/>
    <p:sldId id="496" r:id="rId22"/>
    <p:sldId id="497" r:id="rId23"/>
    <p:sldId id="4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56254-A480-4F07-95E2-F2A795DA7020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8EBEE-479D-443D-8E70-53FD5E4D2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02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265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413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78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237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906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80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81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18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68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08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51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4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4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94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0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17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20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64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11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88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3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72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98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98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0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08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09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4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94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8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57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7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9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0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78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37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2DA0674-11CF-8964-14AA-8CC2474775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572" y="329293"/>
            <a:ext cx="1641021" cy="1641021"/>
          </a:xfrm>
          <a:prstGeom prst="rect">
            <a:avLst/>
          </a:prstGeom>
        </p:spPr>
      </p:pic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E961B01-81B6-1638-FF49-7F81B95538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517" y="-4710540"/>
            <a:ext cx="1641021" cy="16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9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0"/>
            <a:ext cx="3897314" cy="15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0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7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jpe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jpe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jpe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jpe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jpe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6495" y="5753193"/>
            <a:ext cx="5042687" cy="4336711"/>
          </a:xfrm>
          <a:custGeom>
            <a:avLst/>
            <a:gdLst/>
            <a:ahLst/>
            <a:cxnLst/>
            <a:rect l="l" t="t" r="r" b="b"/>
            <a:pathLst>
              <a:path w="7564030" h="6505066">
                <a:moveTo>
                  <a:pt x="0" y="0"/>
                </a:moveTo>
                <a:lnTo>
                  <a:pt x="7564030" y="0"/>
                </a:lnTo>
                <a:lnTo>
                  <a:pt x="7564030" y="6505066"/>
                </a:lnTo>
                <a:lnTo>
                  <a:pt x="0" y="6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1366441" flipH="1">
            <a:off x="-176108" y="3506938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21968" y="4280487"/>
            <a:ext cx="4329675" cy="4118604"/>
          </a:xfrm>
          <a:custGeom>
            <a:avLst/>
            <a:gdLst/>
            <a:ahLst/>
            <a:cxnLst/>
            <a:rect l="l" t="t" r="r" b="b"/>
            <a:pathLst>
              <a:path w="6494513" h="6177906">
                <a:moveTo>
                  <a:pt x="0" y="0"/>
                </a:moveTo>
                <a:lnTo>
                  <a:pt x="6494513" y="0"/>
                </a:lnTo>
                <a:lnTo>
                  <a:pt x="6494513" y="6177906"/>
                </a:lnTo>
                <a:lnTo>
                  <a:pt x="0" y="6177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9269082" y="-1074563"/>
            <a:ext cx="3215369" cy="2319085"/>
          </a:xfrm>
          <a:custGeom>
            <a:avLst/>
            <a:gdLst/>
            <a:ahLst/>
            <a:cxnLst/>
            <a:rect l="l" t="t" r="r" b="b"/>
            <a:pathLst>
              <a:path w="4823054" h="3478628">
                <a:moveTo>
                  <a:pt x="0" y="0"/>
                </a:moveTo>
                <a:lnTo>
                  <a:pt x="4823054" y="0"/>
                </a:lnTo>
                <a:lnTo>
                  <a:pt x="4823054" y="3478628"/>
                </a:lnTo>
                <a:lnTo>
                  <a:pt x="0" y="3478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506940">
            <a:off x="10228672" y="923626"/>
            <a:ext cx="3314365" cy="1599181"/>
          </a:xfrm>
          <a:custGeom>
            <a:avLst/>
            <a:gdLst/>
            <a:ahLst/>
            <a:cxnLst/>
            <a:rect l="l" t="t" r="r" b="b"/>
            <a:pathLst>
              <a:path w="4971547" h="2398771">
                <a:moveTo>
                  <a:pt x="0" y="0"/>
                </a:moveTo>
                <a:lnTo>
                  <a:pt x="4971547" y="0"/>
                </a:lnTo>
                <a:lnTo>
                  <a:pt x="4971547" y="2398772"/>
                </a:lnTo>
                <a:lnTo>
                  <a:pt x="0" y="23987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2381061">
            <a:off x="11058306" y="400212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389702">
            <a:off x="-1489279" y="936417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0" y="0"/>
                </a:moveTo>
                <a:lnTo>
                  <a:pt x="3289978" y="0"/>
                </a:lnTo>
                <a:lnTo>
                  <a:pt x="3289978" y="5437979"/>
                </a:lnTo>
                <a:lnTo>
                  <a:pt x="0" y="54379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3100737">
            <a:off x="-546595" y="-1649839"/>
            <a:ext cx="2725377" cy="4052606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456390">
            <a:off x="9651236" y="5461000"/>
            <a:ext cx="3709929" cy="1757579"/>
          </a:xfrm>
          <a:custGeom>
            <a:avLst/>
            <a:gdLst/>
            <a:ahLst/>
            <a:cxnLst/>
            <a:rect l="l" t="t" r="r" b="b"/>
            <a:pathLst>
              <a:path w="5564894" h="2636369">
                <a:moveTo>
                  <a:pt x="0" y="0"/>
                </a:moveTo>
                <a:lnTo>
                  <a:pt x="5564894" y="0"/>
                </a:lnTo>
                <a:lnTo>
                  <a:pt x="5564894" y="2636368"/>
                </a:lnTo>
                <a:lnTo>
                  <a:pt x="0" y="2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9179013" flipH="1">
            <a:off x="4733529" y="-173107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7" y="0"/>
                </a:moveTo>
                <a:lnTo>
                  <a:pt x="0" y="0"/>
                </a:lnTo>
                <a:lnTo>
                  <a:pt x="0" y="4798050"/>
                </a:lnTo>
                <a:lnTo>
                  <a:pt x="2147127" y="4798050"/>
                </a:lnTo>
                <a:lnTo>
                  <a:pt x="214712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070216">
            <a:off x="5782770" y="-2019177"/>
            <a:ext cx="3711422" cy="3252134"/>
          </a:xfrm>
          <a:custGeom>
            <a:avLst/>
            <a:gdLst/>
            <a:ahLst/>
            <a:cxnLst/>
            <a:rect l="l" t="t" r="r" b="b"/>
            <a:pathLst>
              <a:path w="5567133" h="4878201">
                <a:moveTo>
                  <a:pt x="0" y="0"/>
                </a:moveTo>
                <a:lnTo>
                  <a:pt x="5567133" y="0"/>
                </a:lnTo>
                <a:lnTo>
                  <a:pt x="5567133" y="4878201"/>
                </a:lnTo>
                <a:lnTo>
                  <a:pt x="0" y="48782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4437633">
            <a:off x="3479808" y="-1303428"/>
            <a:ext cx="1437961" cy="2897655"/>
          </a:xfrm>
          <a:custGeom>
            <a:avLst/>
            <a:gdLst/>
            <a:ahLst/>
            <a:cxnLst/>
            <a:rect l="l" t="t" r="r" b="b"/>
            <a:pathLst>
              <a:path w="2156942" h="4346483">
                <a:moveTo>
                  <a:pt x="0" y="0"/>
                </a:moveTo>
                <a:lnTo>
                  <a:pt x="2156942" y="0"/>
                </a:lnTo>
                <a:lnTo>
                  <a:pt x="2156942" y="4346482"/>
                </a:lnTo>
                <a:lnTo>
                  <a:pt x="0" y="4346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74619" flipH="1">
            <a:off x="11939155" y="2156145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3289978" y="0"/>
                </a:moveTo>
                <a:lnTo>
                  <a:pt x="0" y="0"/>
                </a:lnTo>
                <a:lnTo>
                  <a:pt x="0" y="5437979"/>
                </a:lnTo>
                <a:lnTo>
                  <a:pt x="3289978" y="5437979"/>
                </a:lnTo>
                <a:lnTo>
                  <a:pt x="328997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993437" y="5651171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4" y="0"/>
                </a:lnTo>
                <a:lnTo>
                  <a:pt x="3216544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2207307">
            <a:off x="4843581" y="5532403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100" y="0"/>
                </a:lnTo>
                <a:lnTo>
                  <a:pt x="4149100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A cityscape with buildings and flags&#10;&#10;Description automatically generated">
            <a:extLst>
              <a:ext uri="{FF2B5EF4-FFF2-40B4-BE49-F238E27FC236}">
                <a16:creationId xmlns:a16="http://schemas.microsoft.com/office/drawing/2014/main" id="{1F5D8988-424B-D254-B37C-CDCB02F9BBD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700" b="74000" l="2202" r="96811">
                        <a14:foregroundMark x1="7548" y1="33200" x2="7915" y2="67450"/>
                        <a14:foregroundMark x1="7915" y1="67450" x2="10209" y2="49200"/>
                        <a14:foregroundMark x1="10209" y1="49200" x2="10025" y2="40550"/>
                        <a14:foregroundMark x1="10025" y1="40550" x2="7892" y2="33200"/>
                        <a14:foregroundMark x1="13650" y1="46200" x2="14155" y2="56050"/>
                        <a14:foregroundMark x1="14155" y1="56050" x2="23010" y2="58800"/>
                        <a14:foregroundMark x1="23010" y1="58800" x2="28309" y2="57450"/>
                        <a14:foregroundMark x1="19959" y1="41700" x2="59234" y2="58150"/>
                        <a14:foregroundMark x1="59234" y1="58150" x2="81257" y2="54600"/>
                        <a14:foregroundMark x1="81257" y1="54600" x2="88759" y2="57100"/>
                        <a14:foregroundMark x1="88759" y1="57100" x2="94884" y2="64550"/>
                        <a14:foregroundMark x1="94884" y1="64550" x2="87818" y2="70350"/>
                        <a14:foregroundMark x1="87818" y1="70350" x2="13145" y2="67400"/>
                        <a14:foregroundMark x1="5116" y1="56500" x2="6148" y2="72700"/>
                        <a14:foregroundMark x1="67194" y1="73050" x2="69167" y2="73050"/>
                        <a14:foregroundMark x1="40720" y1="49950" x2="43909" y2="59550"/>
                        <a14:foregroundMark x1="90824" y1="50150" x2="93760" y2="70800"/>
                        <a14:foregroundMark x1="93760" y1="70800" x2="96857" y2="61950"/>
                        <a14:foregroundMark x1="96857" y1="61950" x2="96765" y2="61800"/>
                        <a14:foregroundMark x1="62377" y1="74000" x2="92636" y2="71000"/>
                        <a14:foregroundMark x1="92636" y1="71000" x2="93737" y2="71000"/>
                        <a14:foregroundMark x1="2202" y1="58950" x2="3648" y2="71000"/>
                        <a14:foregroundMark x1="73044" y1="35650" x2="73916" y2="52600"/>
                        <a14:foregroundMark x1="82014" y1="34900" x2="82702" y2="550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22839"/>
          <a:stretch/>
        </p:blipFill>
        <p:spPr>
          <a:xfrm>
            <a:off x="-401966" y="13450"/>
            <a:ext cx="13699350" cy="73530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FECE24-BB6A-F8F8-FEBB-68AB5807B6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27713" y="667392"/>
            <a:ext cx="4011516" cy="8169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ADD98A-AC1D-802E-795A-A09E96AC0C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65104" y="1700026"/>
            <a:ext cx="8681456" cy="1609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169" y="-11591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588802" y="-115916"/>
            <a:ext cx="6753538" cy="7089831"/>
            <a:chOff x="0" y="0"/>
            <a:chExt cx="2583919" cy="28009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83919" cy="2800921"/>
            </a:xfrm>
            <a:custGeom>
              <a:avLst/>
              <a:gdLst/>
              <a:ahLst/>
              <a:cxnLst/>
              <a:rect l="l" t="t" r="r" b="b"/>
              <a:pathLst>
                <a:path w="2583919" h="2800921">
                  <a:moveTo>
                    <a:pt x="0" y="0"/>
                  </a:moveTo>
                  <a:lnTo>
                    <a:pt x="2583919" y="0"/>
                  </a:lnTo>
                  <a:lnTo>
                    <a:pt x="2583919" y="2800921"/>
                  </a:lnTo>
                  <a:lnTo>
                    <a:pt x="0" y="2800921"/>
                  </a:lnTo>
                  <a:close/>
                </a:path>
              </a:pathLst>
            </a:custGeom>
            <a:solidFill>
              <a:srgbClr val="CEBCA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583919" cy="28390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0C1125F-F19A-FC67-68FB-6BF867D043F6}"/>
              </a:ext>
            </a:extLst>
          </p:cNvPr>
          <p:cNvSpPr txBox="1"/>
          <p:nvPr/>
        </p:nvSpPr>
        <p:spPr>
          <a:xfrm>
            <a:off x="5981700" y="3019425"/>
            <a:ext cx="6124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 thể cố đô Huế liên quan đến triều đại nhà Nguyễn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1ABE56-3BCC-F161-F56B-CA1D3F113300}"/>
              </a:ext>
            </a:extLst>
          </p:cNvPr>
          <p:cNvSpPr/>
          <p:nvPr/>
        </p:nvSpPr>
        <p:spPr>
          <a:xfrm>
            <a:off x="6086474" y="1163007"/>
            <a:ext cx="557212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 thể cố đô Huế liên quan đến triều đại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2BF87-CF4B-8A87-7690-D6F043B97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1838477"/>
            <a:ext cx="5029200" cy="299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234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ity&#10;&#10;Description automatically generated">
            <a:extLst>
              <a:ext uri="{FF2B5EF4-FFF2-40B4-BE49-F238E27FC236}">
                <a16:creationId xmlns:a16="http://schemas.microsoft.com/office/drawing/2014/main" id="{E5529B0E-D662-C29F-713A-9A60A2DAB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189184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BF2985-0902-18E7-1B29-F8759C1C1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4" y="1773178"/>
            <a:ext cx="3789591" cy="4454172"/>
          </a:xfrm>
          <a:prstGeom prst="rect">
            <a:avLst/>
          </a:prstGeom>
        </p:spPr>
      </p:pic>
      <p:sp>
        <p:nvSpPr>
          <p:cNvPr id="3" name="Freeform: Shape 22">
            <a:extLst>
              <a:ext uri="{FF2B5EF4-FFF2-40B4-BE49-F238E27FC236}">
                <a16:creationId xmlns:a16="http://schemas.microsoft.com/office/drawing/2014/main" id="{58F76328-931B-4301-62BC-9310579F9EA2}"/>
              </a:ext>
            </a:extLst>
          </p:cNvPr>
          <p:cNvSpPr/>
          <p:nvPr/>
        </p:nvSpPr>
        <p:spPr>
          <a:xfrm>
            <a:off x="5067300" y="1476375"/>
            <a:ext cx="6381750" cy="3390900"/>
          </a:xfrm>
          <a:custGeom>
            <a:avLst/>
            <a:gdLst>
              <a:gd name="connsiteX0" fmla="*/ 486036 w 3305554"/>
              <a:gd name="connsiteY0" fmla="*/ 60616 h 737974"/>
              <a:gd name="connsiteX1" fmla="*/ 798857 w 3305554"/>
              <a:gd name="connsiteY1" fmla="*/ 70929 h 737974"/>
              <a:gd name="connsiteX2" fmla="*/ 1036051 w 3305554"/>
              <a:gd name="connsiteY2" fmla="*/ 88117 h 737974"/>
              <a:gd name="connsiteX3" fmla="*/ 1280120 w 3305554"/>
              <a:gd name="connsiteY3" fmla="*/ 50304 h 737974"/>
              <a:gd name="connsiteX4" fmla="*/ 1606692 w 3305554"/>
              <a:gd name="connsiteY4" fmla="*/ 2177 h 737974"/>
              <a:gd name="connsiteX5" fmla="*/ 1819822 w 3305554"/>
              <a:gd name="connsiteY5" fmla="*/ 12490 h 737974"/>
              <a:gd name="connsiteX6" fmla="*/ 2036391 w 3305554"/>
              <a:gd name="connsiteY6" fmla="*/ 50304 h 737974"/>
              <a:gd name="connsiteX7" fmla="*/ 2459215 w 3305554"/>
              <a:gd name="connsiteY7" fmla="*/ 64054 h 737974"/>
              <a:gd name="connsiteX8" fmla="*/ 2820162 w 3305554"/>
              <a:gd name="connsiteY8" fmla="*/ 43428 h 737974"/>
              <a:gd name="connsiteX9" fmla="*/ 3187985 w 3305554"/>
              <a:gd name="connsiteY9" fmla="*/ 198120 h 737974"/>
              <a:gd name="connsiteX10" fmla="*/ 3191422 w 3305554"/>
              <a:gd name="connsiteY10" fmla="*/ 342499 h 737974"/>
              <a:gd name="connsiteX11" fmla="*/ 3291113 w 3305554"/>
              <a:gd name="connsiteY11" fmla="*/ 459377 h 737974"/>
              <a:gd name="connsiteX12" fmla="*/ 3301425 w 3305554"/>
              <a:gd name="connsiteY12" fmla="*/ 504066 h 737974"/>
              <a:gd name="connsiteX13" fmla="*/ 3256737 w 3305554"/>
              <a:gd name="connsiteY13" fmla="*/ 486878 h 737974"/>
              <a:gd name="connsiteX14" fmla="*/ 3198298 w 3305554"/>
              <a:gd name="connsiteY14" fmla="*/ 521254 h 737974"/>
              <a:gd name="connsiteX15" fmla="*/ 3064231 w 3305554"/>
              <a:gd name="connsiteY15" fmla="*/ 548755 h 737974"/>
              <a:gd name="connsiteX16" fmla="*/ 3105483 w 3305554"/>
              <a:gd name="connsiteY16" fmla="*/ 572818 h 737974"/>
              <a:gd name="connsiteX17" fmla="*/ 2981729 w 3305554"/>
              <a:gd name="connsiteY17" fmla="*/ 631257 h 737974"/>
              <a:gd name="connsiteX18" fmla="*/ 2906102 w 3305554"/>
              <a:gd name="connsiteY18" fmla="*/ 710322 h 737974"/>
              <a:gd name="connsiteX19" fmla="*/ 2558905 w 3305554"/>
              <a:gd name="connsiteY19" fmla="*/ 730947 h 737974"/>
              <a:gd name="connsiteX20" fmla="*/ 2201395 w 3305554"/>
              <a:gd name="connsiteY20" fmla="*/ 730947 h 737974"/>
              <a:gd name="connsiteX21" fmla="*/ 1819822 w 3305554"/>
              <a:gd name="connsiteY21" fmla="*/ 662195 h 737974"/>
              <a:gd name="connsiteX22" fmla="*/ 1507001 w 3305554"/>
              <a:gd name="connsiteY22" fmla="*/ 689696 h 737974"/>
              <a:gd name="connsiteX23" fmla="*/ 1173555 w 3305554"/>
              <a:gd name="connsiteY23" fmla="*/ 737822 h 737974"/>
              <a:gd name="connsiteX24" fmla="*/ 874484 w 3305554"/>
              <a:gd name="connsiteY24" fmla="*/ 672508 h 737974"/>
              <a:gd name="connsiteX25" fmla="*/ 427597 w 3305554"/>
              <a:gd name="connsiteY25" fmla="*/ 689696 h 737974"/>
              <a:gd name="connsiteX26" fmla="*/ 80400 w 3305554"/>
              <a:gd name="connsiteY26" fmla="*/ 596881 h 737974"/>
              <a:gd name="connsiteX27" fmla="*/ 1335 w 3305554"/>
              <a:gd name="connsiteY27" fmla="*/ 480003 h 737974"/>
              <a:gd name="connsiteX28" fmla="*/ 118213 w 3305554"/>
              <a:gd name="connsiteY28" fmla="*/ 400938 h 737974"/>
              <a:gd name="connsiteX29" fmla="*/ 49462 w 3305554"/>
              <a:gd name="connsiteY29" fmla="*/ 290935 h 737974"/>
              <a:gd name="connsiteX30" fmla="*/ 101025 w 3305554"/>
              <a:gd name="connsiteY30" fmla="*/ 156869 h 737974"/>
              <a:gd name="connsiteX31" fmla="*/ 369158 w 3305554"/>
              <a:gd name="connsiteY31" fmla="*/ 77804 h 737974"/>
              <a:gd name="connsiteX32" fmla="*/ 486036 w 3305554"/>
              <a:gd name="connsiteY32" fmla="*/ 60616 h 73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305554" h="737974">
                <a:moveTo>
                  <a:pt x="486036" y="60616"/>
                </a:moveTo>
                <a:cubicBezTo>
                  <a:pt x="557652" y="59470"/>
                  <a:pt x="707188" y="66346"/>
                  <a:pt x="798857" y="70929"/>
                </a:cubicBezTo>
                <a:cubicBezTo>
                  <a:pt x="890526" y="75512"/>
                  <a:pt x="955841" y="91554"/>
                  <a:pt x="1036051" y="88117"/>
                </a:cubicBezTo>
                <a:cubicBezTo>
                  <a:pt x="1116261" y="84680"/>
                  <a:pt x="1280120" y="50304"/>
                  <a:pt x="1280120" y="50304"/>
                </a:cubicBezTo>
                <a:cubicBezTo>
                  <a:pt x="1375227" y="35981"/>
                  <a:pt x="1516742" y="8479"/>
                  <a:pt x="1606692" y="2177"/>
                </a:cubicBezTo>
                <a:cubicBezTo>
                  <a:pt x="1696642" y="-4125"/>
                  <a:pt x="1748206" y="4469"/>
                  <a:pt x="1819822" y="12490"/>
                </a:cubicBezTo>
                <a:cubicBezTo>
                  <a:pt x="1891438" y="20511"/>
                  <a:pt x="1929826" y="41710"/>
                  <a:pt x="2036391" y="50304"/>
                </a:cubicBezTo>
                <a:cubicBezTo>
                  <a:pt x="2142956" y="58898"/>
                  <a:pt x="2328587" y="65200"/>
                  <a:pt x="2459215" y="64054"/>
                </a:cubicBezTo>
                <a:cubicBezTo>
                  <a:pt x="2589843" y="62908"/>
                  <a:pt x="2698700" y="21084"/>
                  <a:pt x="2820162" y="43428"/>
                </a:cubicBezTo>
                <a:cubicBezTo>
                  <a:pt x="2941624" y="65772"/>
                  <a:pt x="3126108" y="148275"/>
                  <a:pt x="3187985" y="198120"/>
                </a:cubicBezTo>
                <a:cubicBezTo>
                  <a:pt x="3249862" y="247965"/>
                  <a:pt x="3174234" y="298956"/>
                  <a:pt x="3191422" y="342499"/>
                </a:cubicBezTo>
                <a:cubicBezTo>
                  <a:pt x="3208610" y="386042"/>
                  <a:pt x="3272779" y="432449"/>
                  <a:pt x="3291113" y="459377"/>
                </a:cubicBezTo>
                <a:cubicBezTo>
                  <a:pt x="3309447" y="486305"/>
                  <a:pt x="3307154" y="499482"/>
                  <a:pt x="3301425" y="504066"/>
                </a:cubicBezTo>
                <a:cubicBezTo>
                  <a:pt x="3295696" y="508650"/>
                  <a:pt x="3273925" y="484013"/>
                  <a:pt x="3256737" y="486878"/>
                </a:cubicBezTo>
                <a:cubicBezTo>
                  <a:pt x="3239549" y="489743"/>
                  <a:pt x="3230382" y="510941"/>
                  <a:pt x="3198298" y="521254"/>
                </a:cubicBezTo>
                <a:cubicBezTo>
                  <a:pt x="3166214" y="531567"/>
                  <a:pt x="3079700" y="540161"/>
                  <a:pt x="3064231" y="548755"/>
                </a:cubicBezTo>
                <a:cubicBezTo>
                  <a:pt x="3048762" y="557349"/>
                  <a:pt x="3119233" y="559068"/>
                  <a:pt x="3105483" y="572818"/>
                </a:cubicBezTo>
                <a:cubicBezTo>
                  <a:pt x="3091733" y="586568"/>
                  <a:pt x="3014959" y="608340"/>
                  <a:pt x="2981729" y="631257"/>
                </a:cubicBezTo>
                <a:cubicBezTo>
                  <a:pt x="2948499" y="654174"/>
                  <a:pt x="2976573" y="693707"/>
                  <a:pt x="2906102" y="710322"/>
                </a:cubicBezTo>
                <a:cubicBezTo>
                  <a:pt x="2835631" y="726937"/>
                  <a:pt x="2676356" y="727510"/>
                  <a:pt x="2558905" y="730947"/>
                </a:cubicBezTo>
                <a:cubicBezTo>
                  <a:pt x="2441454" y="734385"/>
                  <a:pt x="2324576" y="742406"/>
                  <a:pt x="2201395" y="730947"/>
                </a:cubicBezTo>
                <a:cubicBezTo>
                  <a:pt x="2078214" y="719488"/>
                  <a:pt x="1935554" y="669070"/>
                  <a:pt x="1819822" y="662195"/>
                </a:cubicBezTo>
                <a:cubicBezTo>
                  <a:pt x="1704090" y="655320"/>
                  <a:pt x="1614712" y="677092"/>
                  <a:pt x="1507001" y="689696"/>
                </a:cubicBezTo>
                <a:cubicBezTo>
                  <a:pt x="1399290" y="702300"/>
                  <a:pt x="1278974" y="740687"/>
                  <a:pt x="1173555" y="737822"/>
                </a:cubicBezTo>
                <a:cubicBezTo>
                  <a:pt x="1068136" y="734957"/>
                  <a:pt x="998810" y="680529"/>
                  <a:pt x="874484" y="672508"/>
                </a:cubicBezTo>
                <a:cubicBezTo>
                  <a:pt x="750158" y="664487"/>
                  <a:pt x="559944" y="702300"/>
                  <a:pt x="427597" y="689696"/>
                </a:cubicBezTo>
                <a:cubicBezTo>
                  <a:pt x="295250" y="677092"/>
                  <a:pt x="151444" y="631830"/>
                  <a:pt x="80400" y="596881"/>
                </a:cubicBezTo>
                <a:cubicBezTo>
                  <a:pt x="9356" y="561932"/>
                  <a:pt x="-4967" y="512660"/>
                  <a:pt x="1335" y="480003"/>
                </a:cubicBezTo>
                <a:cubicBezTo>
                  <a:pt x="7637" y="447346"/>
                  <a:pt x="110192" y="432449"/>
                  <a:pt x="118213" y="400938"/>
                </a:cubicBezTo>
                <a:cubicBezTo>
                  <a:pt x="126234" y="369427"/>
                  <a:pt x="52327" y="331613"/>
                  <a:pt x="49462" y="290935"/>
                </a:cubicBezTo>
                <a:cubicBezTo>
                  <a:pt x="46597" y="250257"/>
                  <a:pt x="47742" y="192391"/>
                  <a:pt x="101025" y="156869"/>
                </a:cubicBezTo>
                <a:cubicBezTo>
                  <a:pt x="154308" y="121347"/>
                  <a:pt x="304417" y="92700"/>
                  <a:pt x="369158" y="77804"/>
                </a:cubicBezTo>
                <a:cubicBezTo>
                  <a:pt x="433899" y="62908"/>
                  <a:pt x="414420" y="61762"/>
                  <a:pt x="486036" y="60616"/>
                </a:cubicBezTo>
                <a:close/>
              </a:path>
            </a:pathLst>
          </a:custGeom>
          <a:solidFill>
            <a:srgbClr val="FAE0F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2: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Khái quát và hệ thống được kiến thức về vị trí địa lí, nhân vật lịch sử, di tích lịch sử, lễ hội vùng Tây Nguyên.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363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cartoon of a city&#10;&#10;Description automatically generated">
            <a:extLst>
              <a:ext uri="{FF2B5EF4-FFF2-40B4-BE49-F238E27FC236}">
                <a16:creationId xmlns:a16="http://schemas.microsoft.com/office/drawing/2014/main" id="{E5529B0E-D662-C29F-713A-9A60A2DAB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-457200"/>
            <a:ext cx="12192000" cy="75043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83F59E-2961-F565-9214-0AAEAFF21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39323"/>
            <a:ext cx="4377596" cy="27038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B63716-9E7B-EA60-B86A-24A853347C3F}"/>
              </a:ext>
            </a:extLst>
          </p:cNvPr>
          <p:cNvSpPr/>
          <p:nvPr/>
        </p:nvSpPr>
        <p:spPr>
          <a:xfrm>
            <a:off x="4914900" y="658182"/>
            <a:ext cx="630555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 Nguyên có vị trí, đặc điểm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E48566-2095-045E-E814-4B3F72E3E7D9}"/>
              </a:ext>
            </a:extLst>
          </p:cNvPr>
          <p:cNvSpPr/>
          <p:nvPr/>
        </p:nvSpPr>
        <p:spPr>
          <a:xfrm>
            <a:off x="5000625" y="2201232"/>
            <a:ext cx="630555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các kiểu rừng của Tây Nguyên?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287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169" y="-11591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588802" y="-115916"/>
            <a:ext cx="6753538" cy="7089831"/>
            <a:chOff x="0" y="0"/>
            <a:chExt cx="2583919" cy="28009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83919" cy="2800921"/>
            </a:xfrm>
            <a:custGeom>
              <a:avLst/>
              <a:gdLst/>
              <a:ahLst/>
              <a:cxnLst/>
              <a:rect l="l" t="t" r="r" b="b"/>
              <a:pathLst>
                <a:path w="2583919" h="2800921">
                  <a:moveTo>
                    <a:pt x="0" y="0"/>
                  </a:moveTo>
                  <a:lnTo>
                    <a:pt x="2583919" y="0"/>
                  </a:lnTo>
                  <a:lnTo>
                    <a:pt x="2583919" y="2800921"/>
                  </a:lnTo>
                  <a:lnTo>
                    <a:pt x="0" y="2800921"/>
                  </a:lnTo>
                  <a:close/>
                </a:path>
              </a:pathLst>
            </a:custGeom>
            <a:solidFill>
              <a:srgbClr val="CEBCA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583919" cy="28390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0C1125F-F19A-FC67-68FB-6BF867D043F6}"/>
              </a:ext>
            </a:extLst>
          </p:cNvPr>
          <p:cNvSpPr txBox="1"/>
          <p:nvPr/>
        </p:nvSpPr>
        <p:spPr>
          <a:xfrm>
            <a:off x="5981700" y="3019425"/>
            <a:ext cx="61245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 Nguyên có đặc điểm địa hình gồm nhiều cao nguyên với mặt bằng rộng lớn và có độ cao khác nhau.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1ABE56-3BCC-F161-F56B-CA1D3F113300}"/>
              </a:ext>
            </a:extLst>
          </p:cNvPr>
          <p:cNvSpPr/>
          <p:nvPr/>
        </p:nvSpPr>
        <p:spPr>
          <a:xfrm>
            <a:off x="6162674" y="1210632"/>
            <a:ext cx="557212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 Nguyên có vị trí, đặc điểm như thế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060072-C8A8-16CD-8996-244861847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530521"/>
            <a:ext cx="5192138" cy="346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12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169" y="-11591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588802" y="-115916"/>
            <a:ext cx="6753538" cy="7089831"/>
            <a:chOff x="0" y="0"/>
            <a:chExt cx="2583919" cy="28009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83919" cy="2800921"/>
            </a:xfrm>
            <a:custGeom>
              <a:avLst/>
              <a:gdLst/>
              <a:ahLst/>
              <a:cxnLst/>
              <a:rect l="l" t="t" r="r" b="b"/>
              <a:pathLst>
                <a:path w="2583919" h="2800921">
                  <a:moveTo>
                    <a:pt x="0" y="0"/>
                  </a:moveTo>
                  <a:lnTo>
                    <a:pt x="2583919" y="0"/>
                  </a:lnTo>
                  <a:lnTo>
                    <a:pt x="2583919" y="2800921"/>
                  </a:lnTo>
                  <a:lnTo>
                    <a:pt x="0" y="2800921"/>
                  </a:lnTo>
                  <a:close/>
                </a:path>
              </a:pathLst>
            </a:custGeom>
            <a:solidFill>
              <a:srgbClr val="CEBCA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583919" cy="28390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0C1125F-F19A-FC67-68FB-6BF867D043F6}"/>
              </a:ext>
            </a:extLst>
          </p:cNvPr>
          <p:cNvSpPr txBox="1"/>
          <p:nvPr/>
        </p:nvSpPr>
        <p:spPr>
          <a:xfrm>
            <a:off x="5981700" y="3019425"/>
            <a:ext cx="6124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 Nguyên có kiểu rừng tự nhiên trong đó kiểu rừng rậm nhiệt đới chiếm nhiều nhất.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1ABE56-3BCC-F161-F56B-CA1D3F113300}"/>
              </a:ext>
            </a:extLst>
          </p:cNvPr>
          <p:cNvSpPr/>
          <p:nvPr/>
        </p:nvSpPr>
        <p:spPr>
          <a:xfrm>
            <a:off x="6162674" y="1210632"/>
            <a:ext cx="557212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các kiểu rừng của Tây Nguyên?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1402B-8F07-1FF2-E1E9-11D5B8335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825" y="1916449"/>
            <a:ext cx="5562600" cy="36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007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ity&#10;&#10;Description automatically generated">
            <a:extLst>
              <a:ext uri="{FF2B5EF4-FFF2-40B4-BE49-F238E27FC236}">
                <a16:creationId xmlns:a16="http://schemas.microsoft.com/office/drawing/2014/main" id="{E5529B0E-D662-C29F-713A-9A60A2DAB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189184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BF2985-0902-18E7-1B29-F8759C1C1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4" y="1773178"/>
            <a:ext cx="3789591" cy="4454172"/>
          </a:xfrm>
          <a:prstGeom prst="rect">
            <a:avLst/>
          </a:prstGeom>
        </p:spPr>
      </p:pic>
      <p:sp>
        <p:nvSpPr>
          <p:cNvPr id="3" name="Freeform: Shape 22">
            <a:extLst>
              <a:ext uri="{FF2B5EF4-FFF2-40B4-BE49-F238E27FC236}">
                <a16:creationId xmlns:a16="http://schemas.microsoft.com/office/drawing/2014/main" id="{58F76328-931B-4301-62BC-9310579F9EA2}"/>
              </a:ext>
            </a:extLst>
          </p:cNvPr>
          <p:cNvSpPr/>
          <p:nvPr/>
        </p:nvSpPr>
        <p:spPr>
          <a:xfrm>
            <a:off x="5067300" y="1476375"/>
            <a:ext cx="6381750" cy="3390900"/>
          </a:xfrm>
          <a:custGeom>
            <a:avLst/>
            <a:gdLst>
              <a:gd name="connsiteX0" fmla="*/ 486036 w 3305554"/>
              <a:gd name="connsiteY0" fmla="*/ 60616 h 737974"/>
              <a:gd name="connsiteX1" fmla="*/ 798857 w 3305554"/>
              <a:gd name="connsiteY1" fmla="*/ 70929 h 737974"/>
              <a:gd name="connsiteX2" fmla="*/ 1036051 w 3305554"/>
              <a:gd name="connsiteY2" fmla="*/ 88117 h 737974"/>
              <a:gd name="connsiteX3" fmla="*/ 1280120 w 3305554"/>
              <a:gd name="connsiteY3" fmla="*/ 50304 h 737974"/>
              <a:gd name="connsiteX4" fmla="*/ 1606692 w 3305554"/>
              <a:gd name="connsiteY4" fmla="*/ 2177 h 737974"/>
              <a:gd name="connsiteX5" fmla="*/ 1819822 w 3305554"/>
              <a:gd name="connsiteY5" fmla="*/ 12490 h 737974"/>
              <a:gd name="connsiteX6" fmla="*/ 2036391 w 3305554"/>
              <a:gd name="connsiteY6" fmla="*/ 50304 h 737974"/>
              <a:gd name="connsiteX7" fmla="*/ 2459215 w 3305554"/>
              <a:gd name="connsiteY7" fmla="*/ 64054 h 737974"/>
              <a:gd name="connsiteX8" fmla="*/ 2820162 w 3305554"/>
              <a:gd name="connsiteY8" fmla="*/ 43428 h 737974"/>
              <a:gd name="connsiteX9" fmla="*/ 3187985 w 3305554"/>
              <a:gd name="connsiteY9" fmla="*/ 198120 h 737974"/>
              <a:gd name="connsiteX10" fmla="*/ 3191422 w 3305554"/>
              <a:gd name="connsiteY10" fmla="*/ 342499 h 737974"/>
              <a:gd name="connsiteX11" fmla="*/ 3291113 w 3305554"/>
              <a:gd name="connsiteY11" fmla="*/ 459377 h 737974"/>
              <a:gd name="connsiteX12" fmla="*/ 3301425 w 3305554"/>
              <a:gd name="connsiteY12" fmla="*/ 504066 h 737974"/>
              <a:gd name="connsiteX13" fmla="*/ 3256737 w 3305554"/>
              <a:gd name="connsiteY13" fmla="*/ 486878 h 737974"/>
              <a:gd name="connsiteX14" fmla="*/ 3198298 w 3305554"/>
              <a:gd name="connsiteY14" fmla="*/ 521254 h 737974"/>
              <a:gd name="connsiteX15" fmla="*/ 3064231 w 3305554"/>
              <a:gd name="connsiteY15" fmla="*/ 548755 h 737974"/>
              <a:gd name="connsiteX16" fmla="*/ 3105483 w 3305554"/>
              <a:gd name="connsiteY16" fmla="*/ 572818 h 737974"/>
              <a:gd name="connsiteX17" fmla="*/ 2981729 w 3305554"/>
              <a:gd name="connsiteY17" fmla="*/ 631257 h 737974"/>
              <a:gd name="connsiteX18" fmla="*/ 2906102 w 3305554"/>
              <a:gd name="connsiteY18" fmla="*/ 710322 h 737974"/>
              <a:gd name="connsiteX19" fmla="*/ 2558905 w 3305554"/>
              <a:gd name="connsiteY19" fmla="*/ 730947 h 737974"/>
              <a:gd name="connsiteX20" fmla="*/ 2201395 w 3305554"/>
              <a:gd name="connsiteY20" fmla="*/ 730947 h 737974"/>
              <a:gd name="connsiteX21" fmla="*/ 1819822 w 3305554"/>
              <a:gd name="connsiteY21" fmla="*/ 662195 h 737974"/>
              <a:gd name="connsiteX22" fmla="*/ 1507001 w 3305554"/>
              <a:gd name="connsiteY22" fmla="*/ 689696 h 737974"/>
              <a:gd name="connsiteX23" fmla="*/ 1173555 w 3305554"/>
              <a:gd name="connsiteY23" fmla="*/ 737822 h 737974"/>
              <a:gd name="connsiteX24" fmla="*/ 874484 w 3305554"/>
              <a:gd name="connsiteY24" fmla="*/ 672508 h 737974"/>
              <a:gd name="connsiteX25" fmla="*/ 427597 w 3305554"/>
              <a:gd name="connsiteY25" fmla="*/ 689696 h 737974"/>
              <a:gd name="connsiteX26" fmla="*/ 80400 w 3305554"/>
              <a:gd name="connsiteY26" fmla="*/ 596881 h 737974"/>
              <a:gd name="connsiteX27" fmla="*/ 1335 w 3305554"/>
              <a:gd name="connsiteY27" fmla="*/ 480003 h 737974"/>
              <a:gd name="connsiteX28" fmla="*/ 118213 w 3305554"/>
              <a:gd name="connsiteY28" fmla="*/ 400938 h 737974"/>
              <a:gd name="connsiteX29" fmla="*/ 49462 w 3305554"/>
              <a:gd name="connsiteY29" fmla="*/ 290935 h 737974"/>
              <a:gd name="connsiteX30" fmla="*/ 101025 w 3305554"/>
              <a:gd name="connsiteY30" fmla="*/ 156869 h 737974"/>
              <a:gd name="connsiteX31" fmla="*/ 369158 w 3305554"/>
              <a:gd name="connsiteY31" fmla="*/ 77804 h 737974"/>
              <a:gd name="connsiteX32" fmla="*/ 486036 w 3305554"/>
              <a:gd name="connsiteY32" fmla="*/ 60616 h 73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305554" h="737974">
                <a:moveTo>
                  <a:pt x="486036" y="60616"/>
                </a:moveTo>
                <a:cubicBezTo>
                  <a:pt x="557652" y="59470"/>
                  <a:pt x="707188" y="66346"/>
                  <a:pt x="798857" y="70929"/>
                </a:cubicBezTo>
                <a:cubicBezTo>
                  <a:pt x="890526" y="75512"/>
                  <a:pt x="955841" y="91554"/>
                  <a:pt x="1036051" y="88117"/>
                </a:cubicBezTo>
                <a:cubicBezTo>
                  <a:pt x="1116261" y="84680"/>
                  <a:pt x="1280120" y="50304"/>
                  <a:pt x="1280120" y="50304"/>
                </a:cubicBezTo>
                <a:cubicBezTo>
                  <a:pt x="1375227" y="35981"/>
                  <a:pt x="1516742" y="8479"/>
                  <a:pt x="1606692" y="2177"/>
                </a:cubicBezTo>
                <a:cubicBezTo>
                  <a:pt x="1696642" y="-4125"/>
                  <a:pt x="1748206" y="4469"/>
                  <a:pt x="1819822" y="12490"/>
                </a:cubicBezTo>
                <a:cubicBezTo>
                  <a:pt x="1891438" y="20511"/>
                  <a:pt x="1929826" y="41710"/>
                  <a:pt x="2036391" y="50304"/>
                </a:cubicBezTo>
                <a:cubicBezTo>
                  <a:pt x="2142956" y="58898"/>
                  <a:pt x="2328587" y="65200"/>
                  <a:pt x="2459215" y="64054"/>
                </a:cubicBezTo>
                <a:cubicBezTo>
                  <a:pt x="2589843" y="62908"/>
                  <a:pt x="2698700" y="21084"/>
                  <a:pt x="2820162" y="43428"/>
                </a:cubicBezTo>
                <a:cubicBezTo>
                  <a:pt x="2941624" y="65772"/>
                  <a:pt x="3126108" y="148275"/>
                  <a:pt x="3187985" y="198120"/>
                </a:cubicBezTo>
                <a:cubicBezTo>
                  <a:pt x="3249862" y="247965"/>
                  <a:pt x="3174234" y="298956"/>
                  <a:pt x="3191422" y="342499"/>
                </a:cubicBezTo>
                <a:cubicBezTo>
                  <a:pt x="3208610" y="386042"/>
                  <a:pt x="3272779" y="432449"/>
                  <a:pt x="3291113" y="459377"/>
                </a:cubicBezTo>
                <a:cubicBezTo>
                  <a:pt x="3309447" y="486305"/>
                  <a:pt x="3307154" y="499482"/>
                  <a:pt x="3301425" y="504066"/>
                </a:cubicBezTo>
                <a:cubicBezTo>
                  <a:pt x="3295696" y="508650"/>
                  <a:pt x="3273925" y="484013"/>
                  <a:pt x="3256737" y="486878"/>
                </a:cubicBezTo>
                <a:cubicBezTo>
                  <a:pt x="3239549" y="489743"/>
                  <a:pt x="3230382" y="510941"/>
                  <a:pt x="3198298" y="521254"/>
                </a:cubicBezTo>
                <a:cubicBezTo>
                  <a:pt x="3166214" y="531567"/>
                  <a:pt x="3079700" y="540161"/>
                  <a:pt x="3064231" y="548755"/>
                </a:cubicBezTo>
                <a:cubicBezTo>
                  <a:pt x="3048762" y="557349"/>
                  <a:pt x="3119233" y="559068"/>
                  <a:pt x="3105483" y="572818"/>
                </a:cubicBezTo>
                <a:cubicBezTo>
                  <a:pt x="3091733" y="586568"/>
                  <a:pt x="3014959" y="608340"/>
                  <a:pt x="2981729" y="631257"/>
                </a:cubicBezTo>
                <a:cubicBezTo>
                  <a:pt x="2948499" y="654174"/>
                  <a:pt x="2976573" y="693707"/>
                  <a:pt x="2906102" y="710322"/>
                </a:cubicBezTo>
                <a:cubicBezTo>
                  <a:pt x="2835631" y="726937"/>
                  <a:pt x="2676356" y="727510"/>
                  <a:pt x="2558905" y="730947"/>
                </a:cubicBezTo>
                <a:cubicBezTo>
                  <a:pt x="2441454" y="734385"/>
                  <a:pt x="2324576" y="742406"/>
                  <a:pt x="2201395" y="730947"/>
                </a:cubicBezTo>
                <a:cubicBezTo>
                  <a:pt x="2078214" y="719488"/>
                  <a:pt x="1935554" y="669070"/>
                  <a:pt x="1819822" y="662195"/>
                </a:cubicBezTo>
                <a:cubicBezTo>
                  <a:pt x="1704090" y="655320"/>
                  <a:pt x="1614712" y="677092"/>
                  <a:pt x="1507001" y="689696"/>
                </a:cubicBezTo>
                <a:cubicBezTo>
                  <a:pt x="1399290" y="702300"/>
                  <a:pt x="1278974" y="740687"/>
                  <a:pt x="1173555" y="737822"/>
                </a:cubicBezTo>
                <a:cubicBezTo>
                  <a:pt x="1068136" y="734957"/>
                  <a:pt x="998810" y="680529"/>
                  <a:pt x="874484" y="672508"/>
                </a:cubicBezTo>
                <a:cubicBezTo>
                  <a:pt x="750158" y="664487"/>
                  <a:pt x="559944" y="702300"/>
                  <a:pt x="427597" y="689696"/>
                </a:cubicBezTo>
                <a:cubicBezTo>
                  <a:pt x="295250" y="677092"/>
                  <a:pt x="151444" y="631830"/>
                  <a:pt x="80400" y="596881"/>
                </a:cubicBezTo>
                <a:cubicBezTo>
                  <a:pt x="9356" y="561932"/>
                  <a:pt x="-4967" y="512660"/>
                  <a:pt x="1335" y="480003"/>
                </a:cubicBezTo>
                <a:cubicBezTo>
                  <a:pt x="7637" y="447346"/>
                  <a:pt x="110192" y="432449"/>
                  <a:pt x="118213" y="400938"/>
                </a:cubicBezTo>
                <a:cubicBezTo>
                  <a:pt x="126234" y="369427"/>
                  <a:pt x="52327" y="331613"/>
                  <a:pt x="49462" y="290935"/>
                </a:cubicBezTo>
                <a:cubicBezTo>
                  <a:pt x="46597" y="250257"/>
                  <a:pt x="47742" y="192391"/>
                  <a:pt x="101025" y="156869"/>
                </a:cubicBezTo>
                <a:cubicBezTo>
                  <a:pt x="154308" y="121347"/>
                  <a:pt x="304417" y="92700"/>
                  <a:pt x="369158" y="77804"/>
                </a:cubicBezTo>
                <a:cubicBezTo>
                  <a:pt x="433899" y="62908"/>
                  <a:pt x="414420" y="61762"/>
                  <a:pt x="486036" y="60616"/>
                </a:cubicBezTo>
                <a:close/>
              </a:path>
            </a:pathLst>
          </a:custGeom>
          <a:solidFill>
            <a:srgbClr val="FAE0F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607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331" y="801322"/>
            <a:ext cx="5617602" cy="5617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6501" y="470930"/>
            <a:ext cx="4787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16633E"/>
                </a:solidFill>
                <a:effectLst/>
                <a:uLnTx/>
                <a:uFillTx/>
                <a:latin typeface="#9Slide07 SVNAdeline" panose="02000500000000000000" pitchFamily="2" charset="0"/>
                <a:cs typeface="+mn-cs"/>
              </a:rPr>
              <a:t>TRÒ CHƠI: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735" y="978761"/>
            <a:ext cx="9608129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6719816" y="4955560"/>
            <a:ext cx="2511188" cy="0"/>
          </a:xfrm>
          <a:prstGeom prst="line">
            <a:avLst/>
          </a:prstGeom>
          <a:ln>
            <a:solidFill>
              <a:srgbClr val="A64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909" y="-140472"/>
            <a:ext cx="1901902" cy="17605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399" y="3763515"/>
            <a:ext cx="8045591" cy="1106228"/>
            <a:chOff x="2098496" y="3659454"/>
            <a:chExt cx="8546543" cy="119878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932488" y="4009454"/>
              <a:ext cx="5306047" cy="7011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5" y="2393651"/>
            <a:ext cx="8302911" cy="1221732"/>
            <a:chOff x="1861723" y="2134893"/>
            <a:chExt cx="8819884" cy="1270717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672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Bình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6" y="4916068"/>
            <a:ext cx="8447773" cy="1317800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69178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Ninh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839592" y="766782"/>
            <a:ext cx="10248187" cy="78319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Hang Sơn Đòong thuộc tỉnh nào?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5" y="2439958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2" y="5344895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040230" y="3815748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7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399" y="3755694"/>
            <a:ext cx="8045591" cy="1114049"/>
            <a:chOff x="2098496" y="3659454"/>
            <a:chExt cx="8546543" cy="1198789"/>
          </a:xfrm>
        </p:grpSpPr>
        <p:sp>
          <p:nvSpPr>
            <p:cNvPr id="2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6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8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659201" y="4004375"/>
              <a:ext cx="5306047" cy="69619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ngòi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thớt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5" y="2385013"/>
            <a:ext cx="8302911" cy="1230370"/>
            <a:chOff x="1861723" y="2134893"/>
            <a:chExt cx="8819884" cy="1270717"/>
          </a:xfrm>
        </p:grpSpPr>
        <p:sp>
          <p:nvSpPr>
            <p:cNvPr id="39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40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42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2955529" y="2542086"/>
              <a:ext cx="7214055" cy="66820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ngòi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dốc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6" y="4906751"/>
            <a:ext cx="8447773" cy="1327117"/>
            <a:chOff x="1612674" y="5184381"/>
            <a:chExt cx="8973766" cy="1409055"/>
          </a:xfrm>
        </p:grpSpPr>
        <p:sp>
          <p:nvSpPr>
            <p:cNvPr id="58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59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1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7062" y="5721946"/>
              <a:ext cx="6371491" cy="68693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ngòi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2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373982" y="5278800"/>
            <a:ext cx="1506754" cy="1461213"/>
            <a:chOff x="2178000" y="1370575"/>
            <a:chExt cx="1417475" cy="1417450"/>
          </a:xfrm>
        </p:grpSpPr>
        <p:sp>
          <p:nvSpPr>
            <p:cNvPr id="83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467224" y="2638782"/>
            <a:ext cx="1212359" cy="118929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063549" y="3815261"/>
            <a:ext cx="1227385" cy="141015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501" y="-270971"/>
            <a:ext cx="1635947" cy="1834407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1035535" y="919182"/>
            <a:ext cx="10248187" cy="1464231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điểm sông ngòi của vùng Duyên hải miền Trung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2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410" y="-140525"/>
            <a:ext cx="1857674" cy="18833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399" y="3763515"/>
            <a:ext cx="8045591" cy="1106228"/>
            <a:chOff x="2098496" y="3659454"/>
            <a:chExt cx="8546543" cy="119878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307507" y="4009454"/>
              <a:ext cx="5931029" cy="75401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5" y="2393651"/>
            <a:ext cx="8302911" cy="1312099"/>
            <a:chOff x="1861723" y="2134893"/>
            <a:chExt cx="8819884" cy="1364707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95626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bãi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nuôi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6" y="4916068"/>
            <a:ext cx="8447773" cy="1317800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74397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bãi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915792" y="940953"/>
            <a:ext cx="10248187" cy="1464231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một số thuận lợi ở vùng Duyên hải miền Trung?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5" y="2439958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2" y="5344895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040230" y="3815748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05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73213" y="4966663"/>
            <a:ext cx="7324857" cy="6299377"/>
          </a:xfrm>
          <a:custGeom>
            <a:avLst/>
            <a:gdLst/>
            <a:ahLst/>
            <a:cxnLst/>
            <a:rect l="l" t="t" r="r" b="b"/>
            <a:pathLst>
              <a:path w="10987285" h="9449065">
                <a:moveTo>
                  <a:pt x="0" y="0"/>
                </a:moveTo>
                <a:lnTo>
                  <a:pt x="10987285" y="0"/>
                </a:lnTo>
                <a:lnTo>
                  <a:pt x="10987285" y="9449066"/>
                </a:lnTo>
                <a:lnTo>
                  <a:pt x="0" y="9449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057262" y="2925665"/>
            <a:ext cx="4937234" cy="4696544"/>
          </a:xfrm>
          <a:custGeom>
            <a:avLst/>
            <a:gdLst/>
            <a:ahLst/>
            <a:cxnLst/>
            <a:rect l="l" t="t" r="r" b="b"/>
            <a:pathLst>
              <a:path w="7405851" h="7044816">
                <a:moveTo>
                  <a:pt x="0" y="0"/>
                </a:moveTo>
                <a:lnTo>
                  <a:pt x="7405851" y="0"/>
                </a:lnTo>
                <a:lnTo>
                  <a:pt x="7405851" y="7044817"/>
                </a:lnTo>
                <a:lnTo>
                  <a:pt x="0" y="7044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966343" flipH="1">
            <a:off x="-370729" y="3050386"/>
            <a:ext cx="1181106" cy="2639343"/>
          </a:xfrm>
          <a:custGeom>
            <a:avLst/>
            <a:gdLst/>
            <a:ahLst/>
            <a:cxnLst/>
            <a:rect l="l" t="t" r="r" b="b"/>
            <a:pathLst>
              <a:path w="1771659" h="3959015">
                <a:moveTo>
                  <a:pt x="1771659" y="0"/>
                </a:moveTo>
                <a:lnTo>
                  <a:pt x="0" y="0"/>
                </a:lnTo>
                <a:lnTo>
                  <a:pt x="0" y="3959015"/>
                </a:lnTo>
                <a:lnTo>
                  <a:pt x="1771659" y="3959015"/>
                </a:lnTo>
                <a:lnTo>
                  <a:pt x="177165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8300174" y="-1104646"/>
            <a:ext cx="4536817" cy="3272179"/>
          </a:xfrm>
          <a:custGeom>
            <a:avLst/>
            <a:gdLst/>
            <a:ahLst/>
            <a:cxnLst/>
            <a:rect l="l" t="t" r="r" b="b"/>
            <a:pathLst>
              <a:path w="6805225" h="4908269">
                <a:moveTo>
                  <a:pt x="0" y="0"/>
                </a:moveTo>
                <a:lnTo>
                  <a:pt x="6805225" y="0"/>
                </a:lnTo>
                <a:lnTo>
                  <a:pt x="6805225" y="4908269"/>
                </a:lnTo>
                <a:lnTo>
                  <a:pt x="0" y="4908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2381061">
            <a:off x="11058306" y="400212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3100737">
            <a:off x="-676577" y="-2126237"/>
            <a:ext cx="3770847" cy="5607208"/>
          </a:xfrm>
          <a:custGeom>
            <a:avLst/>
            <a:gdLst/>
            <a:ahLst/>
            <a:cxnLst/>
            <a:rect l="l" t="t" r="r" b="b"/>
            <a:pathLst>
              <a:path w="5656271" h="8410812">
                <a:moveTo>
                  <a:pt x="0" y="0"/>
                </a:moveTo>
                <a:lnTo>
                  <a:pt x="5656271" y="0"/>
                </a:lnTo>
                <a:lnTo>
                  <a:pt x="5656271" y="8410812"/>
                </a:lnTo>
                <a:lnTo>
                  <a:pt x="0" y="8410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147258">
            <a:off x="6713192" y="5252479"/>
            <a:ext cx="5675844" cy="2688931"/>
          </a:xfrm>
          <a:custGeom>
            <a:avLst/>
            <a:gdLst/>
            <a:ahLst/>
            <a:cxnLst/>
            <a:rect l="l" t="t" r="r" b="b"/>
            <a:pathLst>
              <a:path w="8513766" h="4033397">
                <a:moveTo>
                  <a:pt x="0" y="0"/>
                </a:moveTo>
                <a:lnTo>
                  <a:pt x="8513766" y="0"/>
                </a:lnTo>
                <a:lnTo>
                  <a:pt x="8513766" y="4033397"/>
                </a:lnTo>
                <a:lnTo>
                  <a:pt x="0" y="40333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1070216">
            <a:off x="3999240" y="-2299059"/>
            <a:ext cx="5317963" cy="4659865"/>
          </a:xfrm>
          <a:custGeom>
            <a:avLst/>
            <a:gdLst/>
            <a:ahLst/>
            <a:cxnLst/>
            <a:rect l="l" t="t" r="r" b="b"/>
            <a:pathLst>
              <a:path w="7976944" h="6989797">
                <a:moveTo>
                  <a:pt x="0" y="0"/>
                </a:moveTo>
                <a:lnTo>
                  <a:pt x="7976944" y="0"/>
                </a:lnTo>
                <a:lnTo>
                  <a:pt x="7976944" y="6989797"/>
                </a:lnTo>
                <a:lnTo>
                  <a:pt x="0" y="6989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9585020" flipH="1">
            <a:off x="10711265" y="-1680273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582795" flipH="1">
            <a:off x="10700258" y="1899004"/>
            <a:ext cx="3118883" cy="5155179"/>
          </a:xfrm>
          <a:custGeom>
            <a:avLst/>
            <a:gdLst/>
            <a:ahLst/>
            <a:cxnLst/>
            <a:rect l="l" t="t" r="r" b="b"/>
            <a:pathLst>
              <a:path w="4678324" h="7732768">
                <a:moveTo>
                  <a:pt x="4678324" y="0"/>
                </a:moveTo>
                <a:lnTo>
                  <a:pt x="0" y="0"/>
                </a:lnTo>
                <a:lnTo>
                  <a:pt x="0" y="7732768"/>
                </a:lnTo>
                <a:lnTo>
                  <a:pt x="4678324" y="7732768"/>
                </a:lnTo>
                <a:lnTo>
                  <a:pt x="467832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398070" y="4092168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5" y="0"/>
                </a:lnTo>
                <a:lnTo>
                  <a:pt x="3216545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07307">
            <a:off x="-1478828" y="823081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099" y="0"/>
                </a:lnTo>
                <a:lnTo>
                  <a:pt x="4149099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47799" y="1035007"/>
            <a:ext cx="9096403" cy="4787986"/>
          </a:xfrm>
          <a:custGeom>
            <a:avLst/>
            <a:gdLst/>
            <a:ahLst/>
            <a:cxnLst/>
            <a:rect l="l" t="t" r="r" b="b"/>
            <a:pathLst>
              <a:path w="13644605" h="7181979">
                <a:moveTo>
                  <a:pt x="0" y="0"/>
                </a:moveTo>
                <a:lnTo>
                  <a:pt x="13644606" y="0"/>
                </a:lnTo>
                <a:lnTo>
                  <a:pt x="13644606" y="7181980"/>
                </a:lnTo>
                <a:lnTo>
                  <a:pt x="0" y="71819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665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F11C2E-8E3C-195E-4104-767F930E75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9319" y="819820"/>
            <a:ext cx="10930547" cy="4965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6719816" y="4955560"/>
            <a:ext cx="2511188" cy="0"/>
          </a:xfrm>
          <a:prstGeom prst="line">
            <a:avLst/>
          </a:prstGeom>
          <a:ln>
            <a:solidFill>
              <a:srgbClr val="A64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909" y="-140472"/>
            <a:ext cx="1901902" cy="17605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399" y="3763515"/>
            <a:ext cx="8045591" cy="1106228"/>
            <a:chOff x="2098496" y="3659454"/>
            <a:chExt cx="8546543" cy="119878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932488" y="4009454"/>
              <a:ext cx="5306047" cy="7011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70C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5" y="2393651"/>
            <a:ext cx="8302911" cy="1221732"/>
            <a:chOff x="1861723" y="2134893"/>
            <a:chExt cx="8819884" cy="1270717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672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6" y="4916068"/>
            <a:ext cx="8447773" cy="1317800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69178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70C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839592" y="766782"/>
            <a:ext cx="10248187" cy="1464231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 khai mạc Festival ở Hế được tổ chức bao nhiêu năm 1 lần: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5" y="2439958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2" y="5344895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040230" y="3815748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15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410" y="-140525"/>
            <a:ext cx="1857674" cy="18833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399" y="3763515"/>
            <a:ext cx="8045591" cy="1106228"/>
            <a:chOff x="2098496" y="3659454"/>
            <a:chExt cx="8546543" cy="119878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307507" y="4009454"/>
              <a:ext cx="5931029" cy="67352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rừng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5" y="2393651"/>
            <a:ext cx="8302911" cy="1221732"/>
            <a:chOff x="1861723" y="2134893"/>
            <a:chExt cx="8819884" cy="1270717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64643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thớt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6" y="4916068"/>
            <a:ext cx="8447773" cy="1317800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66455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tộc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Kinh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915792" y="940953"/>
            <a:ext cx="10248187" cy="78319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điểm của dân cư ở vùng Tây Nguyên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5" y="2439958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2" y="5344895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040230" y="3815748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04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73213" y="4966663"/>
            <a:ext cx="7324857" cy="6299377"/>
          </a:xfrm>
          <a:custGeom>
            <a:avLst/>
            <a:gdLst/>
            <a:ahLst/>
            <a:cxnLst/>
            <a:rect l="l" t="t" r="r" b="b"/>
            <a:pathLst>
              <a:path w="10987285" h="9449065">
                <a:moveTo>
                  <a:pt x="0" y="0"/>
                </a:moveTo>
                <a:lnTo>
                  <a:pt x="10987285" y="0"/>
                </a:lnTo>
                <a:lnTo>
                  <a:pt x="10987285" y="9449066"/>
                </a:lnTo>
                <a:lnTo>
                  <a:pt x="0" y="9449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057262" y="2925665"/>
            <a:ext cx="4937234" cy="4696544"/>
          </a:xfrm>
          <a:custGeom>
            <a:avLst/>
            <a:gdLst/>
            <a:ahLst/>
            <a:cxnLst/>
            <a:rect l="l" t="t" r="r" b="b"/>
            <a:pathLst>
              <a:path w="7405851" h="7044816">
                <a:moveTo>
                  <a:pt x="0" y="0"/>
                </a:moveTo>
                <a:lnTo>
                  <a:pt x="7405851" y="0"/>
                </a:lnTo>
                <a:lnTo>
                  <a:pt x="7405851" y="7044817"/>
                </a:lnTo>
                <a:lnTo>
                  <a:pt x="0" y="7044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966343" flipH="1">
            <a:off x="-370729" y="3050386"/>
            <a:ext cx="1181106" cy="2639343"/>
          </a:xfrm>
          <a:custGeom>
            <a:avLst/>
            <a:gdLst/>
            <a:ahLst/>
            <a:cxnLst/>
            <a:rect l="l" t="t" r="r" b="b"/>
            <a:pathLst>
              <a:path w="1771659" h="3959015">
                <a:moveTo>
                  <a:pt x="1771659" y="0"/>
                </a:moveTo>
                <a:lnTo>
                  <a:pt x="0" y="0"/>
                </a:lnTo>
                <a:lnTo>
                  <a:pt x="0" y="3959015"/>
                </a:lnTo>
                <a:lnTo>
                  <a:pt x="1771659" y="3959015"/>
                </a:lnTo>
                <a:lnTo>
                  <a:pt x="177165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8300174" y="-1104646"/>
            <a:ext cx="4536817" cy="3272179"/>
          </a:xfrm>
          <a:custGeom>
            <a:avLst/>
            <a:gdLst/>
            <a:ahLst/>
            <a:cxnLst/>
            <a:rect l="l" t="t" r="r" b="b"/>
            <a:pathLst>
              <a:path w="6805225" h="4908269">
                <a:moveTo>
                  <a:pt x="0" y="0"/>
                </a:moveTo>
                <a:lnTo>
                  <a:pt x="6805225" y="0"/>
                </a:lnTo>
                <a:lnTo>
                  <a:pt x="6805225" y="4908269"/>
                </a:lnTo>
                <a:lnTo>
                  <a:pt x="0" y="4908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2381061">
            <a:off x="11058306" y="400212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3100737">
            <a:off x="-676577" y="-2126237"/>
            <a:ext cx="3770847" cy="5607208"/>
          </a:xfrm>
          <a:custGeom>
            <a:avLst/>
            <a:gdLst/>
            <a:ahLst/>
            <a:cxnLst/>
            <a:rect l="l" t="t" r="r" b="b"/>
            <a:pathLst>
              <a:path w="5656271" h="8410812">
                <a:moveTo>
                  <a:pt x="0" y="0"/>
                </a:moveTo>
                <a:lnTo>
                  <a:pt x="5656271" y="0"/>
                </a:lnTo>
                <a:lnTo>
                  <a:pt x="5656271" y="8410812"/>
                </a:lnTo>
                <a:lnTo>
                  <a:pt x="0" y="8410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147258">
            <a:off x="6713192" y="5252479"/>
            <a:ext cx="5675844" cy="2688931"/>
          </a:xfrm>
          <a:custGeom>
            <a:avLst/>
            <a:gdLst/>
            <a:ahLst/>
            <a:cxnLst/>
            <a:rect l="l" t="t" r="r" b="b"/>
            <a:pathLst>
              <a:path w="8513766" h="4033397">
                <a:moveTo>
                  <a:pt x="0" y="0"/>
                </a:moveTo>
                <a:lnTo>
                  <a:pt x="8513766" y="0"/>
                </a:lnTo>
                <a:lnTo>
                  <a:pt x="8513766" y="4033397"/>
                </a:lnTo>
                <a:lnTo>
                  <a:pt x="0" y="40333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1070216">
            <a:off x="4078326" y="-2054251"/>
            <a:ext cx="5317963" cy="4659865"/>
          </a:xfrm>
          <a:custGeom>
            <a:avLst/>
            <a:gdLst/>
            <a:ahLst/>
            <a:cxnLst/>
            <a:rect l="l" t="t" r="r" b="b"/>
            <a:pathLst>
              <a:path w="7976944" h="6989797">
                <a:moveTo>
                  <a:pt x="0" y="0"/>
                </a:moveTo>
                <a:lnTo>
                  <a:pt x="7976944" y="0"/>
                </a:lnTo>
                <a:lnTo>
                  <a:pt x="7976944" y="6989797"/>
                </a:lnTo>
                <a:lnTo>
                  <a:pt x="0" y="6989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9585020" flipH="1">
            <a:off x="10711265" y="-1680273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582795" flipH="1">
            <a:off x="10700258" y="1899004"/>
            <a:ext cx="3118883" cy="5155179"/>
          </a:xfrm>
          <a:custGeom>
            <a:avLst/>
            <a:gdLst/>
            <a:ahLst/>
            <a:cxnLst/>
            <a:rect l="l" t="t" r="r" b="b"/>
            <a:pathLst>
              <a:path w="4678324" h="7732768">
                <a:moveTo>
                  <a:pt x="4678324" y="0"/>
                </a:moveTo>
                <a:lnTo>
                  <a:pt x="0" y="0"/>
                </a:lnTo>
                <a:lnTo>
                  <a:pt x="0" y="7732768"/>
                </a:lnTo>
                <a:lnTo>
                  <a:pt x="4678324" y="7732768"/>
                </a:lnTo>
                <a:lnTo>
                  <a:pt x="467832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398070" y="4092168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5" y="0"/>
                </a:lnTo>
                <a:lnTo>
                  <a:pt x="3216545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07307">
            <a:off x="-1478828" y="823081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099" y="0"/>
                </a:lnTo>
                <a:lnTo>
                  <a:pt x="4149099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47799" y="1035007"/>
            <a:ext cx="9096403" cy="4787986"/>
          </a:xfrm>
          <a:custGeom>
            <a:avLst/>
            <a:gdLst/>
            <a:ahLst/>
            <a:cxnLst/>
            <a:rect l="l" t="t" r="r" b="b"/>
            <a:pathLst>
              <a:path w="13644605" h="7181979">
                <a:moveTo>
                  <a:pt x="0" y="0"/>
                </a:moveTo>
                <a:lnTo>
                  <a:pt x="13644606" y="0"/>
                </a:lnTo>
                <a:lnTo>
                  <a:pt x="13644606" y="7181980"/>
                </a:lnTo>
                <a:lnTo>
                  <a:pt x="0" y="71819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665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BCD246-A1B7-14EF-C661-DF1D53FC03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9686" y="991826"/>
            <a:ext cx="11227125" cy="490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8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73213" y="4966663"/>
            <a:ext cx="7324857" cy="6299377"/>
          </a:xfrm>
          <a:custGeom>
            <a:avLst/>
            <a:gdLst/>
            <a:ahLst/>
            <a:cxnLst/>
            <a:rect l="l" t="t" r="r" b="b"/>
            <a:pathLst>
              <a:path w="10987285" h="9449065">
                <a:moveTo>
                  <a:pt x="0" y="0"/>
                </a:moveTo>
                <a:lnTo>
                  <a:pt x="10987285" y="0"/>
                </a:lnTo>
                <a:lnTo>
                  <a:pt x="10987285" y="9449066"/>
                </a:lnTo>
                <a:lnTo>
                  <a:pt x="0" y="9449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057262" y="2925665"/>
            <a:ext cx="4937234" cy="4696544"/>
          </a:xfrm>
          <a:custGeom>
            <a:avLst/>
            <a:gdLst/>
            <a:ahLst/>
            <a:cxnLst/>
            <a:rect l="l" t="t" r="r" b="b"/>
            <a:pathLst>
              <a:path w="7405851" h="7044816">
                <a:moveTo>
                  <a:pt x="0" y="0"/>
                </a:moveTo>
                <a:lnTo>
                  <a:pt x="7405851" y="0"/>
                </a:lnTo>
                <a:lnTo>
                  <a:pt x="7405851" y="7044817"/>
                </a:lnTo>
                <a:lnTo>
                  <a:pt x="0" y="7044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966343" flipH="1">
            <a:off x="-370729" y="3050386"/>
            <a:ext cx="1181106" cy="2639343"/>
          </a:xfrm>
          <a:custGeom>
            <a:avLst/>
            <a:gdLst/>
            <a:ahLst/>
            <a:cxnLst/>
            <a:rect l="l" t="t" r="r" b="b"/>
            <a:pathLst>
              <a:path w="1771659" h="3959015">
                <a:moveTo>
                  <a:pt x="1771659" y="0"/>
                </a:moveTo>
                <a:lnTo>
                  <a:pt x="0" y="0"/>
                </a:lnTo>
                <a:lnTo>
                  <a:pt x="0" y="3959015"/>
                </a:lnTo>
                <a:lnTo>
                  <a:pt x="1771659" y="3959015"/>
                </a:lnTo>
                <a:lnTo>
                  <a:pt x="177165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8300174" y="-1104646"/>
            <a:ext cx="4536817" cy="3272179"/>
          </a:xfrm>
          <a:custGeom>
            <a:avLst/>
            <a:gdLst/>
            <a:ahLst/>
            <a:cxnLst/>
            <a:rect l="l" t="t" r="r" b="b"/>
            <a:pathLst>
              <a:path w="6805225" h="4908269">
                <a:moveTo>
                  <a:pt x="0" y="0"/>
                </a:moveTo>
                <a:lnTo>
                  <a:pt x="6805225" y="0"/>
                </a:lnTo>
                <a:lnTo>
                  <a:pt x="6805225" y="4908269"/>
                </a:lnTo>
                <a:lnTo>
                  <a:pt x="0" y="4908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2381061">
            <a:off x="11058306" y="400212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3100737">
            <a:off x="-676577" y="-2126237"/>
            <a:ext cx="3770847" cy="5607208"/>
          </a:xfrm>
          <a:custGeom>
            <a:avLst/>
            <a:gdLst/>
            <a:ahLst/>
            <a:cxnLst/>
            <a:rect l="l" t="t" r="r" b="b"/>
            <a:pathLst>
              <a:path w="5656271" h="8410812">
                <a:moveTo>
                  <a:pt x="0" y="0"/>
                </a:moveTo>
                <a:lnTo>
                  <a:pt x="5656271" y="0"/>
                </a:lnTo>
                <a:lnTo>
                  <a:pt x="5656271" y="8410812"/>
                </a:lnTo>
                <a:lnTo>
                  <a:pt x="0" y="8410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147258">
            <a:off x="6713192" y="5252479"/>
            <a:ext cx="5675844" cy="2688931"/>
          </a:xfrm>
          <a:custGeom>
            <a:avLst/>
            <a:gdLst/>
            <a:ahLst/>
            <a:cxnLst/>
            <a:rect l="l" t="t" r="r" b="b"/>
            <a:pathLst>
              <a:path w="8513766" h="4033397">
                <a:moveTo>
                  <a:pt x="0" y="0"/>
                </a:moveTo>
                <a:lnTo>
                  <a:pt x="8513766" y="0"/>
                </a:lnTo>
                <a:lnTo>
                  <a:pt x="8513766" y="4033397"/>
                </a:lnTo>
                <a:lnTo>
                  <a:pt x="0" y="40333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1070216">
            <a:off x="3274493" y="-1634404"/>
            <a:ext cx="5317963" cy="4659865"/>
          </a:xfrm>
          <a:custGeom>
            <a:avLst/>
            <a:gdLst/>
            <a:ahLst/>
            <a:cxnLst/>
            <a:rect l="l" t="t" r="r" b="b"/>
            <a:pathLst>
              <a:path w="7976944" h="6989797">
                <a:moveTo>
                  <a:pt x="0" y="0"/>
                </a:moveTo>
                <a:lnTo>
                  <a:pt x="7976944" y="0"/>
                </a:lnTo>
                <a:lnTo>
                  <a:pt x="7976944" y="6989797"/>
                </a:lnTo>
                <a:lnTo>
                  <a:pt x="0" y="6989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9585020" flipH="1">
            <a:off x="10711265" y="-1680273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582795" flipH="1">
            <a:off x="10700258" y="1899004"/>
            <a:ext cx="3118883" cy="5155179"/>
          </a:xfrm>
          <a:custGeom>
            <a:avLst/>
            <a:gdLst/>
            <a:ahLst/>
            <a:cxnLst/>
            <a:rect l="l" t="t" r="r" b="b"/>
            <a:pathLst>
              <a:path w="4678324" h="7732768">
                <a:moveTo>
                  <a:pt x="4678324" y="0"/>
                </a:moveTo>
                <a:lnTo>
                  <a:pt x="0" y="0"/>
                </a:lnTo>
                <a:lnTo>
                  <a:pt x="0" y="7732768"/>
                </a:lnTo>
                <a:lnTo>
                  <a:pt x="4678324" y="7732768"/>
                </a:lnTo>
                <a:lnTo>
                  <a:pt x="467832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398070" y="4092168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5" y="0"/>
                </a:lnTo>
                <a:lnTo>
                  <a:pt x="3216545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07307">
            <a:off x="-1478828" y="823081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099" y="0"/>
                </a:lnTo>
                <a:lnTo>
                  <a:pt x="4149099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20551" y="982696"/>
            <a:ext cx="9096403" cy="4787986"/>
          </a:xfrm>
          <a:custGeom>
            <a:avLst/>
            <a:gdLst/>
            <a:ahLst/>
            <a:cxnLst/>
            <a:rect l="l" t="t" r="r" b="b"/>
            <a:pathLst>
              <a:path w="13644605" h="7181979">
                <a:moveTo>
                  <a:pt x="0" y="0"/>
                </a:moveTo>
                <a:lnTo>
                  <a:pt x="13644606" y="0"/>
                </a:lnTo>
                <a:lnTo>
                  <a:pt x="13644606" y="7181980"/>
                </a:lnTo>
                <a:lnTo>
                  <a:pt x="0" y="71819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665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603B92-A453-B4C7-8494-D239979FCCB5}"/>
              </a:ext>
            </a:extLst>
          </p:cNvPr>
          <p:cNvSpPr txBox="1"/>
          <p:nvPr/>
        </p:nvSpPr>
        <p:spPr>
          <a:xfrm>
            <a:off x="1818968" y="1160206"/>
            <a:ext cx="8681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 tích quần thể Cố đô Huế nằm ở đâu?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2C3EE5-F5A9-5C4A-E3E2-1F320D3EA905}"/>
              </a:ext>
            </a:extLst>
          </p:cNvPr>
          <p:cNvSpPr txBox="1"/>
          <p:nvPr/>
        </p:nvSpPr>
        <p:spPr>
          <a:xfrm>
            <a:off x="1927123" y="2251586"/>
            <a:ext cx="8681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 tích quần thể Cố đô Huế nằm dọc hai bên bờ sông Hương thuộc thành phố Huế.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358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73213" y="4966663"/>
            <a:ext cx="7324857" cy="6299377"/>
          </a:xfrm>
          <a:custGeom>
            <a:avLst/>
            <a:gdLst/>
            <a:ahLst/>
            <a:cxnLst/>
            <a:rect l="l" t="t" r="r" b="b"/>
            <a:pathLst>
              <a:path w="10987285" h="9449065">
                <a:moveTo>
                  <a:pt x="0" y="0"/>
                </a:moveTo>
                <a:lnTo>
                  <a:pt x="10987285" y="0"/>
                </a:lnTo>
                <a:lnTo>
                  <a:pt x="10987285" y="9449066"/>
                </a:lnTo>
                <a:lnTo>
                  <a:pt x="0" y="9449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057262" y="2925665"/>
            <a:ext cx="4937234" cy="4696544"/>
          </a:xfrm>
          <a:custGeom>
            <a:avLst/>
            <a:gdLst/>
            <a:ahLst/>
            <a:cxnLst/>
            <a:rect l="l" t="t" r="r" b="b"/>
            <a:pathLst>
              <a:path w="7405851" h="7044816">
                <a:moveTo>
                  <a:pt x="0" y="0"/>
                </a:moveTo>
                <a:lnTo>
                  <a:pt x="7405851" y="0"/>
                </a:lnTo>
                <a:lnTo>
                  <a:pt x="7405851" y="7044817"/>
                </a:lnTo>
                <a:lnTo>
                  <a:pt x="0" y="7044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966343" flipH="1">
            <a:off x="-370729" y="3050386"/>
            <a:ext cx="1181106" cy="2639343"/>
          </a:xfrm>
          <a:custGeom>
            <a:avLst/>
            <a:gdLst/>
            <a:ahLst/>
            <a:cxnLst/>
            <a:rect l="l" t="t" r="r" b="b"/>
            <a:pathLst>
              <a:path w="1771659" h="3959015">
                <a:moveTo>
                  <a:pt x="1771659" y="0"/>
                </a:moveTo>
                <a:lnTo>
                  <a:pt x="0" y="0"/>
                </a:lnTo>
                <a:lnTo>
                  <a:pt x="0" y="3959015"/>
                </a:lnTo>
                <a:lnTo>
                  <a:pt x="1771659" y="3959015"/>
                </a:lnTo>
                <a:lnTo>
                  <a:pt x="177165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8300174" y="-1104646"/>
            <a:ext cx="4536817" cy="3272179"/>
          </a:xfrm>
          <a:custGeom>
            <a:avLst/>
            <a:gdLst/>
            <a:ahLst/>
            <a:cxnLst/>
            <a:rect l="l" t="t" r="r" b="b"/>
            <a:pathLst>
              <a:path w="6805225" h="4908269">
                <a:moveTo>
                  <a:pt x="0" y="0"/>
                </a:moveTo>
                <a:lnTo>
                  <a:pt x="6805225" y="0"/>
                </a:lnTo>
                <a:lnTo>
                  <a:pt x="6805225" y="4908269"/>
                </a:lnTo>
                <a:lnTo>
                  <a:pt x="0" y="4908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2381061">
            <a:off x="11058306" y="400212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3100737">
            <a:off x="-676577" y="-2126237"/>
            <a:ext cx="3770847" cy="5607208"/>
          </a:xfrm>
          <a:custGeom>
            <a:avLst/>
            <a:gdLst/>
            <a:ahLst/>
            <a:cxnLst/>
            <a:rect l="l" t="t" r="r" b="b"/>
            <a:pathLst>
              <a:path w="5656271" h="8410812">
                <a:moveTo>
                  <a:pt x="0" y="0"/>
                </a:moveTo>
                <a:lnTo>
                  <a:pt x="5656271" y="0"/>
                </a:lnTo>
                <a:lnTo>
                  <a:pt x="5656271" y="8410812"/>
                </a:lnTo>
                <a:lnTo>
                  <a:pt x="0" y="8410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147258">
            <a:off x="6713192" y="5252479"/>
            <a:ext cx="5675844" cy="2688931"/>
          </a:xfrm>
          <a:custGeom>
            <a:avLst/>
            <a:gdLst/>
            <a:ahLst/>
            <a:cxnLst/>
            <a:rect l="l" t="t" r="r" b="b"/>
            <a:pathLst>
              <a:path w="8513766" h="4033397">
                <a:moveTo>
                  <a:pt x="0" y="0"/>
                </a:moveTo>
                <a:lnTo>
                  <a:pt x="8513766" y="0"/>
                </a:lnTo>
                <a:lnTo>
                  <a:pt x="8513766" y="4033397"/>
                </a:lnTo>
                <a:lnTo>
                  <a:pt x="0" y="40333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1070216">
            <a:off x="3274493" y="-1634404"/>
            <a:ext cx="5317963" cy="4659865"/>
          </a:xfrm>
          <a:custGeom>
            <a:avLst/>
            <a:gdLst/>
            <a:ahLst/>
            <a:cxnLst/>
            <a:rect l="l" t="t" r="r" b="b"/>
            <a:pathLst>
              <a:path w="7976944" h="6989797">
                <a:moveTo>
                  <a:pt x="0" y="0"/>
                </a:moveTo>
                <a:lnTo>
                  <a:pt x="7976944" y="0"/>
                </a:lnTo>
                <a:lnTo>
                  <a:pt x="7976944" y="6989797"/>
                </a:lnTo>
                <a:lnTo>
                  <a:pt x="0" y="6989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9585020" flipH="1">
            <a:off x="10711265" y="-1680273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582795" flipH="1">
            <a:off x="10700258" y="1899004"/>
            <a:ext cx="3118883" cy="5155179"/>
          </a:xfrm>
          <a:custGeom>
            <a:avLst/>
            <a:gdLst/>
            <a:ahLst/>
            <a:cxnLst/>
            <a:rect l="l" t="t" r="r" b="b"/>
            <a:pathLst>
              <a:path w="4678324" h="7732768">
                <a:moveTo>
                  <a:pt x="4678324" y="0"/>
                </a:moveTo>
                <a:lnTo>
                  <a:pt x="0" y="0"/>
                </a:lnTo>
                <a:lnTo>
                  <a:pt x="0" y="7732768"/>
                </a:lnTo>
                <a:lnTo>
                  <a:pt x="4678324" y="7732768"/>
                </a:lnTo>
                <a:lnTo>
                  <a:pt x="467832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398070" y="4092168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5" y="0"/>
                </a:lnTo>
                <a:lnTo>
                  <a:pt x="3216545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07307">
            <a:off x="-1478828" y="823081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099" y="0"/>
                </a:lnTo>
                <a:lnTo>
                  <a:pt x="4149099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20551" y="982696"/>
            <a:ext cx="9096403" cy="4787986"/>
          </a:xfrm>
          <a:custGeom>
            <a:avLst/>
            <a:gdLst/>
            <a:ahLst/>
            <a:cxnLst/>
            <a:rect l="l" t="t" r="r" b="b"/>
            <a:pathLst>
              <a:path w="13644605" h="7181979">
                <a:moveTo>
                  <a:pt x="0" y="0"/>
                </a:moveTo>
                <a:lnTo>
                  <a:pt x="13644606" y="0"/>
                </a:lnTo>
                <a:lnTo>
                  <a:pt x="13644606" y="7181980"/>
                </a:lnTo>
                <a:lnTo>
                  <a:pt x="0" y="71819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665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603B92-A453-B4C7-8494-D239979FCCB5}"/>
              </a:ext>
            </a:extLst>
          </p:cNvPr>
          <p:cNvSpPr txBox="1"/>
          <p:nvPr/>
        </p:nvSpPr>
        <p:spPr>
          <a:xfrm>
            <a:off x="1818968" y="1160206"/>
            <a:ext cx="8681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 Môn được gọi là khu vực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2C3EE5-F5A9-5C4A-E3E2-1F320D3EA905}"/>
              </a:ext>
            </a:extLst>
          </p:cNvPr>
          <p:cNvSpPr txBox="1"/>
          <p:nvPr/>
        </p:nvSpPr>
        <p:spPr>
          <a:xfrm>
            <a:off x="1927123" y="2251586"/>
            <a:ext cx="8681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 Môn chính là khu vực hành chính tối cao của triều đình nhà Nguyễn.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586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73213" y="4966663"/>
            <a:ext cx="7324857" cy="6299377"/>
          </a:xfrm>
          <a:custGeom>
            <a:avLst/>
            <a:gdLst/>
            <a:ahLst/>
            <a:cxnLst/>
            <a:rect l="l" t="t" r="r" b="b"/>
            <a:pathLst>
              <a:path w="10987285" h="9449065">
                <a:moveTo>
                  <a:pt x="0" y="0"/>
                </a:moveTo>
                <a:lnTo>
                  <a:pt x="10987285" y="0"/>
                </a:lnTo>
                <a:lnTo>
                  <a:pt x="10987285" y="9449066"/>
                </a:lnTo>
                <a:lnTo>
                  <a:pt x="0" y="9449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057262" y="2925665"/>
            <a:ext cx="4937234" cy="4696544"/>
          </a:xfrm>
          <a:custGeom>
            <a:avLst/>
            <a:gdLst/>
            <a:ahLst/>
            <a:cxnLst/>
            <a:rect l="l" t="t" r="r" b="b"/>
            <a:pathLst>
              <a:path w="7405851" h="7044816">
                <a:moveTo>
                  <a:pt x="0" y="0"/>
                </a:moveTo>
                <a:lnTo>
                  <a:pt x="7405851" y="0"/>
                </a:lnTo>
                <a:lnTo>
                  <a:pt x="7405851" y="7044817"/>
                </a:lnTo>
                <a:lnTo>
                  <a:pt x="0" y="7044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966343" flipH="1">
            <a:off x="-370729" y="3050386"/>
            <a:ext cx="1181106" cy="2639343"/>
          </a:xfrm>
          <a:custGeom>
            <a:avLst/>
            <a:gdLst/>
            <a:ahLst/>
            <a:cxnLst/>
            <a:rect l="l" t="t" r="r" b="b"/>
            <a:pathLst>
              <a:path w="1771659" h="3959015">
                <a:moveTo>
                  <a:pt x="1771659" y="0"/>
                </a:moveTo>
                <a:lnTo>
                  <a:pt x="0" y="0"/>
                </a:lnTo>
                <a:lnTo>
                  <a:pt x="0" y="3959015"/>
                </a:lnTo>
                <a:lnTo>
                  <a:pt x="1771659" y="3959015"/>
                </a:lnTo>
                <a:lnTo>
                  <a:pt x="177165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8300174" y="-1104646"/>
            <a:ext cx="4536817" cy="3272179"/>
          </a:xfrm>
          <a:custGeom>
            <a:avLst/>
            <a:gdLst/>
            <a:ahLst/>
            <a:cxnLst/>
            <a:rect l="l" t="t" r="r" b="b"/>
            <a:pathLst>
              <a:path w="6805225" h="4908269">
                <a:moveTo>
                  <a:pt x="0" y="0"/>
                </a:moveTo>
                <a:lnTo>
                  <a:pt x="6805225" y="0"/>
                </a:lnTo>
                <a:lnTo>
                  <a:pt x="6805225" y="4908269"/>
                </a:lnTo>
                <a:lnTo>
                  <a:pt x="0" y="4908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2381061">
            <a:off x="11058306" y="400212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3100737">
            <a:off x="-676577" y="-2126237"/>
            <a:ext cx="3770847" cy="5607208"/>
          </a:xfrm>
          <a:custGeom>
            <a:avLst/>
            <a:gdLst/>
            <a:ahLst/>
            <a:cxnLst/>
            <a:rect l="l" t="t" r="r" b="b"/>
            <a:pathLst>
              <a:path w="5656271" h="8410812">
                <a:moveTo>
                  <a:pt x="0" y="0"/>
                </a:moveTo>
                <a:lnTo>
                  <a:pt x="5656271" y="0"/>
                </a:lnTo>
                <a:lnTo>
                  <a:pt x="5656271" y="8410812"/>
                </a:lnTo>
                <a:lnTo>
                  <a:pt x="0" y="8410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147258">
            <a:off x="6713192" y="5252479"/>
            <a:ext cx="5675844" cy="2688931"/>
          </a:xfrm>
          <a:custGeom>
            <a:avLst/>
            <a:gdLst/>
            <a:ahLst/>
            <a:cxnLst/>
            <a:rect l="l" t="t" r="r" b="b"/>
            <a:pathLst>
              <a:path w="8513766" h="4033397">
                <a:moveTo>
                  <a:pt x="0" y="0"/>
                </a:moveTo>
                <a:lnTo>
                  <a:pt x="8513766" y="0"/>
                </a:lnTo>
                <a:lnTo>
                  <a:pt x="8513766" y="4033397"/>
                </a:lnTo>
                <a:lnTo>
                  <a:pt x="0" y="40333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1070216">
            <a:off x="3999240" y="-2299059"/>
            <a:ext cx="5317963" cy="4659865"/>
          </a:xfrm>
          <a:custGeom>
            <a:avLst/>
            <a:gdLst/>
            <a:ahLst/>
            <a:cxnLst/>
            <a:rect l="l" t="t" r="r" b="b"/>
            <a:pathLst>
              <a:path w="7976944" h="6989797">
                <a:moveTo>
                  <a:pt x="0" y="0"/>
                </a:moveTo>
                <a:lnTo>
                  <a:pt x="7976944" y="0"/>
                </a:lnTo>
                <a:lnTo>
                  <a:pt x="7976944" y="6989797"/>
                </a:lnTo>
                <a:lnTo>
                  <a:pt x="0" y="6989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9585020" flipH="1">
            <a:off x="10711265" y="-1680273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582795" flipH="1">
            <a:off x="10700258" y="1899004"/>
            <a:ext cx="3118883" cy="5155179"/>
          </a:xfrm>
          <a:custGeom>
            <a:avLst/>
            <a:gdLst/>
            <a:ahLst/>
            <a:cxnLst/>
            <a:rect l="l" t="t" r="r" b="b"/>
            <a:pathLst>
              <a:path w="4678324" h="7732768">
                <a:moveTo>
                  <a:pt x="4678324" y="0"/>
                </a:moveTo>
                <a:lnTo>
                  <a:pt x="0" y="0"/>
                </a:lnTo>
                <a:lnTo>
                  <a:pt x="0" y="7732768"/>
                </a:lnTo>
                <a:lnTo>
                  <a:pt x="4678324" y="7732768"/>
                </a:lnTo>
                <a:lnTo>
                  <a:pt x="467832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398070" y="4092168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5" y="0"/>
                </a:lnTo>
                <a:lnTo>
                  <a:pt x="3216545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07307">
            <a:off x="-1478828" y="823081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099" y="0"/>
                </a:lnTo>
                <a:lnTo>
                  <a:pt x="4149099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47799" y="1035007"/>
            <a:ext cx="9096403" cy="4787986"/>
          </a:xfrm>
          <a:custGeom>
            <a:avLst/>
            <a:gdLst/>
            <a:ahLst/>
            <a:cxnLst/>
            <a:rect l="l" t="t" r="r" b="b"/>
            <a:pathLst>
              <a:path w="13644605" h="7181979">
                <a:moveTo>
                  <a:pt x="0" y="0"/>
                </a:moveTo>
                <a:lnTo>
                  <a:pt x="13644606" y="0"/>
                </a:lnTo>
                <a:lnTo>
                  <a:pt x="13644606" y="7181980"/>
                </a:lnTo>
                <a:lnTo>
                  <a:pt x="0" y="71819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665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58CE87-287C-BEF9-5C31-F6B96F1F0E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2494" y="1330899"/>
            <a:ext cx="10083658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102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ity&#10;&#10;Description automatically generated">
            <a:extLst>
              <a:ext uri="{FF2B5EF4-FFF2-40B4-BE49-F238E27FC236}">
                <a16:creationId xmlns:a16="http://schemas.microsoft.com/office/drawing/2014/main" id="{E5529B0E-D662-C29F-713A-9A60A2DAB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189184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BF2985-0902-18E7-1B29-F8759C1C1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4" y="1773178"/>
            <a:ext cx="3789591" cy="4454172"/>
          </a:xfrm>
          <a:prstGeom prst="rect">
            <a:avLst/>
          </a:prstGeom>
        </p:spPr>
      </p:pic>
      <p:sp>
        <p:nvSpPr>
          <p:cNvPr id="3" name="Freeform: Shape 22">
            <a:extLst>
              <a:ext uri="{FF2B5EF4-FFF2-40B4-BE49-F238E27FC236}">
                <a16:creationId xmlns:a16="http://schemas.microsoft.com/office/drawing/2014/main" id="{58F76328-931B-4301-62BC-9310579F9EA2}"/>
              </a:ext>
            </a:extLst>
          </p:cNvPr>
          <p:cNvSpPr/>
          <p:nvPr/>
        </p:nvSpPr>
        <p:spPr>
          <a:xfrm>
            <a:off x="5067300" y="1476375"/>
            <a:ext cx="6381750" cy="3390900"/>
          </a:xfrm>
          <a:custGeom>
            <a:avLst/>
            <a:gdLst>
              <a:gd name="connsiteX0" fmla="*/ 486036 w 3305554"/>
              <a:gd name="connsiteY0" fmla="*/ 60616 h 737974"/>
              <a:gd name="connsiteX1" fmla="*/ 798857 w 3305554"/>
              <a:gd name="connsiteY1" fmla="*/ 70929 h 737974"/>
              <a:gd name="connsiteX2" fmla="*/ 1036051 w 3305554"/>
              <a:gd name="connsiteY2" fmla="*/ 88117 h 737974"/>
              <a:gd name="connsiteX3" fmla="*/ 1280120 w 3305554"/>
              <a:gd name="connsiteY3" fmla="*/ 50304 h 737974"/>
              <a:gd name="connsiteX4" fmla="*/ 1606692 w 3305554"/>
              <a:gd name="connsiteY4" fmla="*/ 2177 h 737974"/>
              <a:gd name="connsiteX5" fmla="*/ 1819822 w 3305554"/>
              <a:gd name="connsiteY5" fmla="*/ 12490 h 737974"/>
              <a:gd name="connsiteX6" fmla="*/ 2036391 w 3305554"/>
              <a:gd name="connsiteY6" fmla="*/ 50304 h 737974"/>
              <a:gd name="connsiteX7" fmla="*/ 2459215 w 3305554"/>
              <a:gd name="connsiteY7" fmla="*/ 64054 h 737974"/>
              <a:gd name="connsiteX8" fmla="*/ 2820162 w 3305554"/>
              <a:gd name="connsiteY8" fmla="*/ 43428 h 737974"/>
              <a:gd name="connsiteX9" fmla="*/ 3187985 w 3305554"/>
              <a:gd name="connsiteY9" fmla="*/ 198120 h 737974"/>
              <a:gd name="connsiteX10" fmla="*/ 3191422 w 3305554"/>
              <a:gd name="connsiteY10" fmla="*/ 342499 h 737974"/>
              <a:gd name="connsiteX11" fmla="*/ 3291113 w 3305554"/>
              <a:gd name="connsiteY11" fmla="*/ 459377 h 737974"/>
              <a:gd name="connsiteX12" fmla="*/ 3301425 w 3305554"/>
              <a:gd name="connsiteY12" fmla="*/ 504066 h 737974"/>
              <a:gd name="connsiteX13" fmla="*/ 3256737 w 3305554"/>
              <a:gd name="connsiteY13" fmla="*/ 486878 h 737974"/>
              <a:gd name="connsiteX14" fmla="*/ 3198298 w 3305554"/>
              <a:gd name="connsiteY14" fmla="*/ 521254 h 737974"/>
              <a:gd name="connsiteX15" fmla="*/ 3064231 w 3305554"/>
              <a:gd name="connsiteY15" fmla="*/ 548755 h 737974"/>
              <a:gd name="connsiteX16" fmla="*/ 3105483 w 3305554"/>
              <a:gd name="connsiteY16" fmla="*/ 572818 h 737974"/>
              <a:gd name="connsiteX17" fmla="*/ 2981729 w 3305554"/>
              <a:gd name="connsiteY17" fmla="*/ 631257 h 737974"/>
              <a:gd name="connsiteX18" fmla="*/ 2906102 w 3305554"/>
              <a:gd name="connsiteY18" fmla="*/ 710322 h 737974"/>
              <a:gd name="connsiteX19" fmla="*/ 2558905 w 3305554"/>
              <a:gd name="connsiteY19" fmla="*/ 730947 h 737974"/>
              <a:gd name="connsiteX20" fmla="*/ 2201395 w 3305554"/>
              <a:gd name="connsiteY20" fmla="*/ 730947 h 737974"/>
              <a:gd name="connsiteX21" fmla="*/ 1819822 w 3305554"/>
              <a:gd name="connsiteY21" fmla="*/ 662195 h 737974"/>
              <a:gd name="connsiteX22" fmla="*/ 1507001 w 3305554"/>
              <a:gd name="connsiteY22" fmla="*/ 689696 h 737974"/>
              <a:gd name="connsiteX23" fmla="*/ 1173555 w 3305554"/>
              <a:gd name="connsiteY23" fmla="*/ 737822 h 737974"/>
              <a:gd name="connsiteX24" fmla="*/ 874484 w 3305554"/>
              <a:gd name="connsiteY24" fmla="*/ 672508 h 737974"/>
              <a:gd name="connsiteX25" fmla="*/ 427597 w 3305554"/>
              <a:gd name="connsiteY25" fmla="*/ 689696 h 737974"/>
              <a:gd name="connsiteX26" fmla="*/ 80400 w 3305554"/>
              <a:gd name="connsiteY26" fmla="*/ 596881 h 737974"/>
              <a:gd name="connsiteX27" fmla="*/ 1335 w 3305554"/>
              <a:gd name="connsiteY27" fmla="*/ 480003 h 737974"/>
              <a:gd name="connsiteX28" fmla="*/ 118213 w 3305554"/>
              <a:gd name="connsiteY28" fmla="*/ 400938 h 737974"/>
              <a:gd name="connsiteX29" fmla="*/ 49462 w 3305554"/>
              <a:gd name="connsiteY29" fmla="*/ 290935 h 737974"/>
              <a:gd name="connsiteX30" fmla="*/ 101025 w 3305554"/>
              <a:gd name="connsiteY30" fmla="*/ 156869 h 737974"/>
              <a:gd name="connsiteX31" fmla="*/ 369158 w 3305554"/>
              <a:gd name="connsiteY31" fmla="*/ 77804 h 737974"/>
              <a:gd name="connsiteX32" fmla="*/ 486036 w 3305554"/>
              <a:gd name="connsiteY32" fmla="*/ 60616 h 73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305554" h="737974">
                <a:moveTo>
                  <a:pt x="486036" y="60616"/>
                </a:moveTo>
                <a:cubicBezTo>
                  <a:pt x="557652" y="59470"/>
                  <a:pt x="707188" y="66346"/>
                  <a:pt x="798857" y="70929"/>
                </a:cubicBezTo>
                <a:cubicBezTo>
                  <a:pt x="890526" y="75512"/>
                  <a:pt x="955841" y="91554"/>
                  <a:pt x="1036051" y="88117"/>
                </a:cubicBezTo>
                <a:cubicBezTo>
                  <a:pt x="1116261" y="84680"/>
                  <a:pt x="1280120" y="50304"/>
                  <a:pt x="1280120" y="50304"/>
                </a:cubicBezTo>
                <a:cubicBezTo>
                  <a:pt x="1375227" y="35981"/>
                  <a:pt x="1516742" y="8479"/>
                  <a:pt x="1606692" y="2177"/>
                </a:cubicBezTo>
                <a:cubicBezTo>
                  <a:pt x="1696642" y="-4125"/>
                  <a:pt x="1748206" y="4469"/>
                  <a:pt x="1819822" y="12490"/>
                </a:cubicBezTo>
                <a:cubicBezTo>
                  <a:pt x="1891438" y="20511"/>
                  <a:pt x="1929826" y="41710"/>
                  <a:pt x="2036391" y="50304"/>
                </a:cubicBezTo>
                <a:cubicBezTo>
                  <a:pt x="2142956" y="58898"/>
                  <a:pt x="2328587" y="65200"/>
                  <a:pt x="2459215" y="64054"/>
                </a:cubicBezTo>
                <a:cubicBezTo>
                  <a:pt x="2589843" y="62908"/>
                  <a:pt x="2698700" y="21084"/>
                  <a:pt x="2820162" y="43428"/>
                </a:cubicBezTo>
                <a:cubicBezTo>
                  <a:pt x="2941624" y="65772"/>
                  <a:pt x="3126108" y="148275"/>
                  <a:pt x="3187985" y="198120"/>
                </a:cubicBezTo>
                <a:cubicBezTo>
                  <a:pt x="3249862" y="247965"/>
                  <a:pt x="3174234" y="298956"/>
                  <a:pt x="3191422" y="342499"/>
                </a:cubicBezTo>
                <a:cubicBezTo>
                  <a:pt x="3208610" y="386042"/>
                  <a:pt x="3272779" y="432449"/>
                  <a:pt x="3291113" y="459377"/>
                </a:cubicBezTo>
                <a:cubicBezTo>
                  <a:pt x="3309447" y="486305"/>
                  <a:pt x="3307154" y="499482"/>
                  <a:pt x="3301425" y="504066"/>
                </a:cubicBezTo>
                <a:cubicBezTo>
                  <a:pt x="3295696" y="508650"/>
                  <a:pt x="3273925" y="484013"/>
                  <a:pt x="3256737" y="486878"/>
                </a:cubicBezTo>
                <a:cubicBezTo>
                  <a:pt x="3239549" y="489743"/>
                  <a:pt x="3230382" y="510941"/>
                  <a:pt x="3198298" y="521254"/>
                </a:cubicBezTo>
                <a:cubicBezTo>
                  <a:pt x="3166214" y="531567"/>
                  <a:pt x="3079700" y="540161"/>
                  <a:pt x="3064231" y="548755"/>
                </a:cubicBezTo>
                <a:cubicBezTo>
                  <a:pt x="3048762" y="557349"/>
                  <a:pt x="3119233" y="559068"/>
                  <a:pt x="3105483" y="572818"/>
                </a:cubicBezTo>
                <a:cubicBezTo>
                  <a:pt x="3091733" y="586568"/>
                  <a:pt x="3014959" y="608340"/>
                  <a:pt x="2981729" y="631257"/>
                </a:cubicBezTo>
                <a:cubicBezTo>
                  <a:pt x="2948499" y="654174"/>
                  <a:pt x="2976573" y="693707"/>
                  <a:pt x="2906102" y="710322"/>
                </a:cubicBezTo>
                <a:cubicBezTo>
                  <a:pt x="2835631" y="726937"/>
                  <a:pt x="2676356" y="727510"/>
                  <a:pt x="2558905" y="730947"/>
                </a:cubicBezTo>
                <a:cubicBezTo>
                  <a:pt x="2441454" y="734385"/>
                  <a:pt x="2324576" y="742406"/>
                  <a:pt x="2201395" y="730947"/>
                </a:cubicBezTo>
                <a:cubicBezTo>
                  <a:pt x="2078214" y="719488"/>
                  <a:pt x="1935554" y="669070"/>
                  <a:pt x="1819822" y="662195"/>
                </a:cubicBezTo>
                <a:cubicBezTo>
                  <a:pt x="1704090" y="655320"/>
                  <a:pt x="1614712" y="677092"/>
                  <a:pt x="1507001" y="689696"/>
                </a:cubicBezTo>
                <a:cubicBezTo>
                  <a:pt x="1399290" y="702300"/>
                  <a:pt x="1278974" y="740687"/>
                  <a:pt x="1173555" y="737822"/>
                </a:cubicBezTo>
                <a:cubicBezTo>
                  <a:pt x="1068136" y="734957"/>
                  <a:pt x="998810" y="680529"/>
                  <a:pt x="874484" y="672508"/>
                </a:cubicBezTo>
                <a:cubicBezTo>
                  <a:pt x="750158" y="664487"/>
                  <a:pt x="559944" y="702300"/>
                  <a:pt x="427597" y="689696"/>
                </a:cubicBezTo>
                <a:cubicBezTo>
                  <a:pt x="295250" y="677092"/>
                  <a:pt x="151444" y="631830"/>
                  <a:pt x="80400" y="596881"/>
                </a:cubicBezTo>
                <a:cubicBezTo>
                  <a:pt x="9356" y="561932"/>
                  <a:pt x="-4967" y="512660"/>
                  <a:pt x="1335" y="480003"/>
                </a:cubicBezTo>
                <a:cubicBezTo>
                  <a:pt x="7637" y="447346"/>
                  <a:pt x="110192" y="432449"/>
                  <a:pt x="118213" y="400938"/>
                </a:cubicBezTo>
                <a:cubicBezTo>
                  <a:pt x="126234" y="369427"/>
                  <a:pt x="52327" y="331613"/>
                  <a:pt x="49462" y="290935"/>
                </a:cubicBezTo>
                <a:cubicBezTo>
                  <a:pt x="46597" y="250257"/>
                  <a:pt x="47742" y="192391"/>
                  <a:pt x="101025" y="156869"/>
                </a:cubicBezTo>
                <a:cubicBezTo>
                  <a:pt x="154308" y="121347"/>
                  <a:pt x="304417" y="92700"/>
                  <a:pt x="369158" y="77804"/>
                </a:cubicBezTo>
                <a:cubicBezTo>
                  <a:pt x="433899" y="62908"/>
                  <a:pt x="414420" y="61762"/>
                  <a:pt x="486036" y="60616"/>
                </a:cubicBezTo>
                <a:close/>
              </a:path>
            </a:pathLst>
          </a:custGeom>
          <a:solidFill>
            <a:srgbClr val="FAE0F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1: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Khái quát và hệ thống được kiến thức về vị trí địa lí, nhân vật lịch sử, di tích lịch sử, lễ hội vùng duyên hải miền Trung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42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cartoon of a city&#10;&#10;Description automatically generated">
            <a:extLst>
              <a:ext uri="{FF2B5EF4-FFF2-40B4-BE49-F238E27FC236}">
                <a16:creationId xmlns:a16="http://schemas.microsoft.com/office/drawing/2014/main" id="{E5529B0E-D662-C29F-713A-9A60A2DAB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-457200"/>
            <a:ext cx="12192000" cy="75043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83F59E-2961-F565-9214-0AAEAFF21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39323"/>
            <a:ext cx="4377596" cy="27038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B63716-9E7B-EA60-B86A-24A853347C3F}"/>
              </a:ext>
            </a:extLst>
          </p:cNvPr>
          <p:cNvSpPr/>
          <p:nvPr/>
        </p:nvSpPr>
        <p:spPr>
          <a:xfrm>
            <a:off x="4914900" y="658182"/>
            <a:ext cx="630555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Duyên hải miền Trung có địa hình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E48566-2095-045E-E814-4B3F72E3E7D9}"/>
              </a:ext>
            </a:extLst>
          </p:cNvPr>
          <p:cNvSpPr/>
          <p:nvPr/>
        </p:nvSpPr>
        <p:spPr>
          <a:xfrm>
            <a:off x="5000625" y="2201232"/>
            <a:ext cx="630555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Duyên hải miền Trung có hoạt động sản xuất và đời sống phụ thuộc vào đâu?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CB08E-8205-CA20-3AF2-BF17FD886937}"/>
              </a:ext>
            </a:extLst>
          </p:cNvPr>
          <p:cNvSpPr/>
          <p:nvPr/>
        </p:nvSpPr>
        <p:spPr>
          <a:xfrm>
            <a:off x="5114925" y="4134807"/>
            <a:ext cx="630555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 thể cố đô Huế liên quan đến triều đại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013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169" y="-11591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588802" y="-115916"/>
            <a:ext cx="6753538" cy="7089831"/>
            <a:chOff x="0" y="0"/>
            <a:chExt cx="2583919" cy="28009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83919" cy="2800921"/>
            </a:xfrm>
            <a:custGeom>
              <a:avLst/>
              <a:gdLst/>
              <a:ahLst/>
              <a:cxnLst/>
              <a:rect l="l" t="t" r="r" b="b"/>
              <a:pathLst>
                <a:path w="2583919" h="2800921">
                  <a:moveTo>
                    <a:pt x="0" y="0"/>
                  </a:moveTo>
                  <a:lnTo>
                    <a:pt x="2583919" y="0"/>
                  </a:lnTo>
                  <a:lnTo>
                    <a:pt x="2583919" y="2800921"/>
                  </a:lnTo>
                  <a:lnTo>
                    <a:pt x="0" y="2800921"/>
                  </a:lnTo>
                  <a:close/>
                </a:path>
              </a:pathLst>
            </a:custGeom>
            <a:solidFill>
              <a:srgbClr val="CEBCA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583919" cy="28390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3C615F9-AD76-58F3-25BC-851EE659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576387"/>
            <a:ext cx="4832351" cy="3624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C1125F-F19A-FC67-68FB-6BF867D043F6}"/>
              </a:ext>
            </a:extLst>
          </p:cNvPr>
          <p:cNvSpPr txBox="1"/>
          <p:nvPr/>
        </p:nvSpPr>
        <p:spPr>
          <a:xfrm>
            <a:off x="5981700" y="3019425"/>
            <a:ext cx="61245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Duyên hải miền Trung có địa hình đa dạng: phía tây là dãy Trường Sơn; phía đông là dải đồng bằng nhỏ, hẹp....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1ABE56-3BCC-F161-F56B-CA1D3F113300}"/>
              </a:ext>
            </a:extLst>
          </p:cNvPr>
          <p:cNvSpPr/>
          <p:nvPr/>
        </p:nvSpPr>
        <p:spPr>
          <a:xfrm>
            <a:off x="6172199" y="391482"/>
            <a:ext cx="557212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Duyên hải miền Trung có địa hình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169" y="-11591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588802" y="-115916"/>
            <a:ext cx="6753538" cy="7089831"/>
            <a:chOff x="0" y="0"/>
            <a:chExt cx="2583919" cy="28009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83919" cy="2800921"/>
            </a:xfrm>
            <a:custGeom>
              <a:avLst/>
              <a:gdLst/>
              <a:ahLst/>
              <a:cxnLst/>
              <a:rect l="l" t="t" r="r" b="b"/>
              <a:pathLst>
                <a:path w="2583919" h="2800921">
                  <a:moveTo>
                    <a:pt x="0" y="0"/>
                  </a:moveTo>
                  <a:lnTo>
                    <a:pt x="2583919" y="0"/>
                  </a:lnTo>
                  <a:lnTo>
                    <a:pt x="2583919" y="2800921"/>
                  </a:lnTo>
                  <a:lnTo>
                    <a:pt x="0" y="2800921"/>
                  </a:lnTo>
                  <a:close/>
                </a:path>
              </a:pathLst>
            </a:custGeom>
            <a:solidFill>
              <a:srgbClr val="CEBCA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583919" cy="28390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0C1125F-F19A-FC67-68FB-6BF867D043F6}"/>
              </a:ext>
            </a:extLst>
          </p:cNvPr>
          <p:cNvSpPr txBox="1"/>
          <p:nvPr/>
        </p:nvSpPr>
        <p:spPr>
          <a:xfrm>
            <a:off x="5981700" y="3019425"/>
            <a:ext cx="6124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Duyên hải miền Trung có hoạt động sản xuất và đời sống gắn liền với biển.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1ABE56-3BCC-F161-F56B-CA1D3F113300}"/>
              </a:ext>
            </a:extLst>
          </p:cNvPr>
          <p:cNvSpPr/>
          <p:nvPr/>
        </p:nvSpPr>
        <p:spPr>
          <a:xfrm>
            <a:off x="6172199" y="391482"/>
            <a:ext cx="5572125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Duyên hải miền Trung có hoạt động sản xuất và đời sống phụ thuộc vào đâu?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34C1E9-BFAF-4D48-0250-C92EE471C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1885950"/>
            <a:ext cx="507034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016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580</Words>
  <Application>Microsoft Office PowerPoint</Application>
  <PresentationFormat>Widescreen</PresentationFormat>
  <Paragraphs>54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微软雅黑</vt:lpstr>
      <vt:lpstr>#9Slide07 SVNAdeline</vt:lpstr>
      <vt:lpstr>Arial</vt:lpstr>
      <vt:lpstr>Calibri</vt:lpstr>
      <vt:lpstr>Cambria</vt:lpstr>
      <vt:lpstr>等线</vt:lpstr>
      <vt:lpstr>思源黑体 CN</vt:lpstr>
      <vt:lpstr>思源黑体 CN Bold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2024-01-21T07:08:11Z</dcterms:created>
  <dcterms:modified xsi:type="dcterms:W3CDTF">2024-05-30T02:15:39Z</dcterms:modified>
</cp:coreProperties>
</file>