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  <p:sldMasterId id="2147483698" r:id="rId4"/>
    <p:sldMasterId id="2147483710" r:id="rId5"/>
    <p:sldMasterId id="2147483726" r:id="rId6"/>
  </p:sldMasterIdLst>
  <p:notesMasterIdLst>
    <p:notesMasterId r:id="rId26"/>
  </p:notesMasterIdLst>
  <p:sldIdLst>
    <p:sldId id="375" r:id="rId7"/>
    <p:sldId id="359" r:id="rId8"/>
    <p:sldId id="381" r:id="rId9"/>
    <p:sldId id="379" r:id="rId10"/>
    <p:sldId id="341" r:id="rId11"/>
    <p:sldId id="313" r:id="rId12"/>
    <p:sldId id="344" r:id="rId13"/>
    <p:sldId id="364" r:id="rId14"/>
    <p:sldId id="376" r:id="rId15"/>
    <p:sldId id="361" r:id="rId16"/>
    <p:sldId id="369" r:id="rId17"/>
    <p:sldId id="380" r:id="rId18"/>
    <p:sldId id="377" r:id="rId19"/>
    <p:sldId id="266" r:id="rId20"/>
    <p:sldId id="357" r:id="rId21"/>
    <p:sldId id="360" r:id="rId22"/>
    <p:sldId id="370" r:id="rId23"/>
    <p:sldId id="356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E26C4"/>
    <a:srgbClr val="000099"/>
    <a:srgbClr val="A3E7E7"/>
    <a:srgbClr val="0000FF"/>
    <a:srgbClr val="9EE5E9"/>
    <a:srgbClr val="FF0066"/>
    <a:srgbClr val="66FF33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4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9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175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8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12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B04BA-638F-48EA-A6C1-2552E34252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32A0A-668B-4BA3-A1D4-CAEC26AE55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9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1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9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09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3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1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4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9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1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2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94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2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CD71A-8AFA-457E-9CDB-42ECCDB38F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4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92EE0-CCBA-4493-A83F-A2D1BDD545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2042A-476E-4971-BD5E-10776360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468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8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13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19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13.svg"/><Relationship Id="rId9" Type="http://schemas.openxmlformats.org/officeDocument/2006/relationships/image" Target="../media/image25.png"/><Relationship Id="rId1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" y="0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27359" y="4286488"/>
            <a:ext cx="548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viên: Lương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Thị Mai Thu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53405" y="2423369"/>
            <a:ext cx="1071522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TOÁN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DE26C4"/>
                </a:solidFill>
                <a:latin typeface="Times New Roman" pitchFamily="18" charset="0"/>
                <a:cs typeface="Times New Roman" pitchFamily="18" charset="0"/>
              </a:rPr>
              <a:t>BÀI 3: SỐ CHẴN, SỐ </a:t>
            </a:r>
            <a:r>
              <a:rPr lang="en-US" sz="4000" b="1" noProof="0" smtClean="0">
                <a:solidFill>
                  <a:srgbClr val="DE26C4"/>
                </a:solidFill>
                <a:latin typeface="Times New Roman" pitchFamily="18" charset="0"/>
                <a:cs typeface="Times New Roman" pitchFamily="18" charset="0"/>
              </a:rPr>
              <a:t>LẺ </a:t>
            </a:r>
            <a:r>
              <a:rPr lang="en-US" sz="4000" b="1" noProof="0" smtClean="0">
                <a:solidFill>
                  <a:srgbClr val="DE26C4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000" b="1" noProof="0" dirty="0" smtClean="0">
                <a:solidFill>
                  <a:srgbClr val="DE26C4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26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97728" y="395424"/>
            <a:ext cx="982657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MỸ ĐỨC 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ĐỀ CẤP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907148" y="767444"/>
            <a:ext cx="23268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" y="0"/>
            <a:ext cx="12190613" cy="6858000"/>
          </a:xfr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28" y="1850144"/>
            <a:ext cx="9402265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28080" y="2060429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788760" y="2105491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4011" y="2118976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515183" y="2097794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848522" y="2112449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209694" y="2105490"/>
            <a:ext cx="432774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543033" y="2105490"/>
            <a:ext cx="503985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76349" y="2060429"/>
            <a:ext cx="361950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rgbClr val="000099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38544" y="2118575"/>
            <a:ext cx="361950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816485" y="2098194"/>
            <a:ext cx="361950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167931" y="2105490"/>
            <a:ext cx="361950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562619" y="2105490"/>
            <a:ext cx="361950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825134" y="2105490"/>
            <a:ext cx="494379" cy="428625"/>
          </a:xfrm>
          <a:prstGeom prst="ellipse">
            <a:avLst/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y2mate.com - 1 Minute timer Đồng hồ đếm ngược 1 phút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9824" y="5165794"/>
            <a:ext cx="2562225" cy="15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7" grpId="0" animBg="1"/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5691" y="50443"/>
            <a:ext cx="12317691" cy="6919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691" y="1039092"/>
            <a:ext cx="12193000" cy="17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" y="872220"/>
            <a:ext cx="12170719" cy="30384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2601" y="3910693"/>
            <a:ext cx="1134687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số từ 10 đến 31 là: 10,11,12,13,14,15,16,17,18,19,20,21,22,23,24,25,26,27,28,29,30,31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10 đến 31 có 11 số chẵn.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10 đên 31 có 11 số lẻ.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81" y="0"/>
            <a:ext cx="5640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222" y="3038473"/>
            <a:ext cx="4414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63" y="209550"/>
            <a:ext cx="11368586" cy="6523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7640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Hà Nội: Đã sẵn sàng cho Đại hội Phật giáo Thủ đô lần thứ IX tại Cung Văn  hóa Hữu nghị Việt - Xô | Giác Ngộ Onl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82"/>
            <a:ext cx="5791200" cy="676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ố ghế của bố và Ngọc là 231 và 232. Em hãy chỉ dẫn giúp hai bố con Ngọc  tìm được ghế của mì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24" y="96982"/>
            <a:ext cx="6424294" cy="676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9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4224000" y="607981"/>
            <a:ext cx="3744000" cy="959600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2" descr="Độc đáo chợ phiên Bắc 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838004" y="5843104"/>
            <a:ext cx="7105972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200" marR="0" lvl="1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800" marR="0" lvl="2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400" marR="0" lvl="3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8000" marR="0" lvl="4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600" marR="0" lvl="5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200" marR="0" lvl="6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800" marR="0" lvl="7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400" marR="0" lvl="8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GB" sz="6000" b="1" kern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</a:t>
            </a:r>
            <a:endParaRPr lang="en-GB" sz="6000" b="1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3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6" y="804069"/>
            <a:ext cx="3977119" cy="581183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+mn-lt"/>
              </a:rPr>
              <a:t>22 : 2 = 11</a:t>
            </a:r>
            <a:r>
              <a:rPr lang="vi-VN" sz="6000" b="1" dirty="0">
                <a:latin typeface="+mn-lt"/>
              </a:rPr>
              <a:t/>
            </a:r>
            <a:br>
              <a:rPr lang="vi-VN" sz="6000" b="1" dirty="0">
                <a:latin typeface="+mn-lt"/>
              </a:rPr>
            </a:br>
            <a:r>
              <a:rPr lang="en-US" sz="6000" b="1" dirty="0">
                <a:latin typeface="+mn-lt"/>
              </a:rPr>
              <a:t>24 : 2 = 12</a:t>
            </a:r>
            <a:r>
              <a:rPr lang="vi-VN" sz="6000" b="1" dirty="0">
                <a:latin typeface="+mn-lt"/>
              </a:rPr>
              <a:t/>
            </a:r>
            <a:br>
              <a:rPr lang="vi-VN" sz="6000" b="1" dirty="0">
                <a:latin typeface="+mn-lt"/>
              </a:rPr>
            </a:br>
            <a:r>
              <a:rPr lang="en-US" sz="6000" b="1" dirty="0">
                <a:latin typeface="+mn-lt"/>
              </a:rPr>
              <a:t>26 : 2 = 13</a:t>
            </a:r>
            <a:r>
              <a:rPr lang="vi-VN" sz="6000" b="1" dirty="0">
                <a:latin typeface="+mn-lt"/>
              </a:rPr>
              <a:t/>
            </a:r>
            <a:br>
              <a:rPr lang="vi-VN" sz="6000" b="1" dirty="0">
                <a:latin typeface="+mn-lt"/>
              </a:rPr>
            </a:br>
            <a:r>
              <a:rPr lang="en-US" sz="6000" b="1" dirty="0">
                <a:latin typeface="+mn-lt"/>
              </a:rPr>
              <a:t>28 : 2 = 14</a:t>
            </a:r>
            <a:r>
              <a:rPr lang="vi-VN" sz="6000" b="1" dirty="0">
                <a:latin typeface="+mn-lt"/>
              </a:rPr>
              <a:t/>
            </a:r>
            <a:br>
              <a:rPr lang="vi-VN" sz="6000" b="1" dirty="0">
                <a:latin typeface="+mn-lt"/>
              </a:rPr>
            </a:br>
            <a:r>
              <a:rPr lang="en-US" sz="6000" b="1" dirty="0">
                <a:latin typeface="+mn-lt"/>
              </a:rPr>
              <a:t>30 : 2 = 15</a:t>
            </a:r>
            <a:r>
              <a:rPr lang="vi-VN" sz="6000" b="1" dirty="0">
                <a:latin typeface="+mn-lt"/>
              </a:rPr>
              <a:t/>
            </a:r>
            <a:br>
              <a:rPr lang="vi-VN" sz="6000" b="1" dirty="0">
                <a:latin typeface="+mn-lt"/>
              </a:rPr>
            </a:br>
            <a:endParaRPr lang="vi-VN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3663" y="500063"/>
            <a:ext cx="5529262" cy="5676900"/>
          </a:xfrm>
        </p:spPr>
        <p:txBody>
          <a:bodyPr>
            <a:noAutofit/>
          </a:bodyPr>
          <a:lstStyle/>
          <a:p>
            <a:pPr marL="0" indent="0" fontAlgn="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b="1" dirty="0"/>
              <a:t>21 : 2 = 10 (dư 1)</a:t>
            </a:r>
            <a:endParaRPr lang="vi-VN" sz="5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b="1" dirty="0"/>
              <a:t>23 : 2 = 11 (dư 1)</a:t>
            </a:r>
            <a:endParaRPr lang="vi-VN" sz="5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b="1" dirty="0"/>
              <a:t>25 : 2 = 12 (dư 1)</a:t>
            </a:r>
            <a:endParaRPr lang="vi-VN" sz="5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b="1" dirty="0"/>
              <a:t>27 : 2 = 13 (dư 1)</a:t>
            </a:r>
            <a:endParaRPr lang="vi-VN" sz="5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b="1" dirty="0"/>
              <a:t>29 : 2 = 14 (dư 1)</a:t>
            </a:r>
            <a:endParaRPr lang="vi-VN" sz="5400" dirty="0"/>
          </a:p>
          <a:p>
            <a:endParaRPr lang="vi-VN" sz="5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43525" y="971550"/>
            <a:ext cx="71157" cy="480172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6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84508" y="690734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930637" y="1959222"/>
            <a:ext cx="9742990" cy="2127869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hết cho 2 là số </a:t>
            </a:r>
            <a:r>
              <a:rPr kumimoji="0" lang="en-US" sz="5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5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không chia hết cho 2 là số lẻ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111276" y="225410"/>
            <a:ext cx="11665087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0042" y="717462"/>
            <a:ext cx="8701521" cy="31819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43149" y="876526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0191" y="1548097"/>
            <a:ext cx="8134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0, 2, 4, 6, 8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6857" y="2675601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chữ số tận cùng 1, 3, 5,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7, 9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các số lẻ.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0988" y="1620116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Trong các số dưới đây số nào là số chẵn, số nào là số lẻ?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" y="1657609"/>
            <a:ext cx="11762510" cy="241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0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1" y="278414"/>
            <a:ext cx="8285016" cy="2007585"/>
          </a:xfrm>
        </p:spPr>
        <p:txBody>
          <a:bodyPr/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Tiếp sức đồng đội</a:t>
            </a:r>
            <a:endParaRPr lang="vi-VN" sz="7200" b="1" dirty="0">
              <a:solidFill>
                <a:srgbClr val="FF0000"/>
              </a:solidFill>
            </a:endParaRPr>
          </a:p>
        </p:txBody>
      </p:sp>
      <p:pic>
        <p:nvPicPr>
          <p:cNvPr id="5" name="y2mate.com - 1 Minute timer Đồng hồ đếm ngược 1 phút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5308" y="2812473"/>
            <a:ext cx="483523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349</Words>
  <Application>Microsoft Office PowerPoint</Application>
  <PresentationFormat>Widescreen</PresentationFormat>
  <Paragraphs>43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Wingdings</vt:lpstr>
      <vt:lpstr>华康少女文字W5(P)</vt:lpstr>
      <vt:lpstr>1_Office Theme</vt:lpstr>
      <vt:lpstr>Weltkindertag! by Slidego</vt:lpstr>
      <vt:lpstr>Office Theme</vt:lpstr>
      <vt:lpstr>3_Office Theme</vt:lpstr>
      <vt:lpstr>1_Weltkindertag! by Slidego</vt:lpstr>
      <vt:lpstr>Office 主题</vt:lpstr>
      <vt:lpstr>PowerPoint Presentation</vt:lpstr>
      <vt:lpstr>PowerPoint Presentation</vt:lpstr>
      <vt:lpstr>PowerPoint Presentation</vt:lpstr>
      <vt:lpstr>22 : 2 = 11 24 : 2 = 12 26 : 2 = 13 28 : 2 = 14 30 : 2 = 15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132</cp:revision>
  <dcterms:created xsi:type="dcterms:W3CDTF">2023-06-17T05:57:00Z</dcterms:created>
  <dcterms:modified xsi:type="dcterms:W3CDTF">2024-08-28T14:21:05Z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