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0" r:id="rId5"/>
    <p:sldMasterId id="2147483731" r:id="rId6"/>
    <p:sldMasterId id="2147483737" r:id="rId7"/>
    <p:sldMasterId id="2147483748" r:id="rId8"/>
    <p:sldMasterId id="2147483760" r:id="rId9"/>
  </p:sldMasterIdLst>
  <p:notesMasterIdLst>
    <p:notesMasterId r:id="rId31"/>
  </p:notesMasterIdLst>
  <p:sldIdLst>
    <p:sldId id="293" r:id="rId10"/>
    <p:sldId id="546" r:id="rId11"/>
    <p:sldId id="547" r:id="rId12"/>
    <p:sldId id="548" r:id="rId13"/>
    <p:sldId id="326" r:id="rId14"/>
    <p:sldId id="671" r:id="rId15"/>
    <p:sldId id="300" r:id="rId16"/>
    <p:sldId id="331" r:id="rId17"/>
    <p:sldId id="280" r:id="rId18"/>
    <p:sldId id="327" r:id="rId19"/>
    <p:sldId id="266" r:id="rId20"/>
    <p:sldId id="330" r:id="rId21"/>
    <p:sldId id="666" r:id="rId22"/>
    <p:sldId id="329" r:id="rId23"/>
    <p:sldId id="328" r:id="rId24"/>
    <p:sldId id="256" r:id="rId25"/>
    <p:sldId id="667" r:id="rId26"/>
    <p:sldId id="292" r:id="rId27"/>
    <p:sldId id="668" r:id="rId28"/>
    <p:sldId id="669" r:id="rId29"/>
    <p:sldId id="670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46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5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15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5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8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1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8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5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09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B68D-F666-457E-9319-6E6AF404E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B3A38F-11C2-400F-BFBC-823F72AE5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0C192-6DBC-4110-940A-080D29EA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ACB81-383D-4EF4-B249-20381D178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B76B8-870A-42B2-AFF5-ED1DBBC40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6428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A936A-3A3A-44A3-BC4C-00E67D371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4CE57-8C8A-482D-9328-453B29AE5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85E43-E951-487D-A17C-1A43CF66D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9AFAF-C11A-436A-93B9-9864724A7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9DE96-A4DC-45A5-B3C6-091338D0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59576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7E4F5-0288-41A8-8B5E-344C5BC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C8834-E9D5-4B3F-9DDD-D2446D270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378B2-B79F-46F9-A230-DB88A76CC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EE34-8B8C-45E4-B682-47B8457E1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2951B-EE43-41D1-A88D-8088180A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5085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CF4AA-E0E1-4256-98EC-A55632ABD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F015D-BA2F-4C47-A4E2-A4C7329231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4355A-47EE-475C-A560-98C6BCC38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CBCDA-22D6-46E4-8C2E-A129B4F9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69FF71-BD47-4AEA-8A5D-18AA247B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53C50-18D7-478E-9403-619EB9D5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58743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2576-8478-4DFB-94D7-DE327945A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1E15C-0FE2-4B3A-AB7B-B878A633B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D8460-F2A9-42D7-9174-6AA103E8B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7938DD-EED3-4E8B-90DE-B6DBBE543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0EFA98-83A9-438B-8DD3-FF9DBD96A9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1F022-DF7A-4688-A593-4B7FAA915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E25130-3CA2-48BE-810C-8BC038B18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DFFB29-C92F-47F8-AA90-37039D2A9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878236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70D4-B3EA-451D-A21F-939B4630E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8B2D1-315D-49EF-B45A-4837823F9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CFA481-E17B-4E0E-84B9-1933765C4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10E47D-253E-4ABC-8678-4FAA61DD4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460356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E0624-1231-4BB2-9B49-4C697D1DF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938205-35DF-49DB-8ED9-15B2E585A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188B3B-ABF2-462E-A2EB-E64A4588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980815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812E9-2030-4192-9EBD-F66862AF2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722EA-0899-4B5D-9B2A-FFAE77D19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C831CC-AFB1-4F79-A598-31E2CA278F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D8577-1DB6-4CD3-9FB1-5DE41CA2C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C1C52-8C92-4654-A6A8-D0E5897B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602D8-66B1-4C1D-85B1-F0DDEE73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37007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B8E8C-3F20-41A5-AA07-D2F6642E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8A65C3-E923-4EED-8824-9B9EAC206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873DE-9C3C-4E76-B728-1A4493C6B1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FBC7F-93EE-4F0C-A4A3-7F3C8F4B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9D153F-C941-45A4-9BF8-D87CA8C4A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A166E-33F2-44F0-897D-54C2F147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545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6F869-3E73-478D-9F39-0E0ED730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BEC0B-1F23-4295-B7BC-06F6DC92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AB1435-053F-47DF-9D10-9C65A4DE1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940EA-5A07-4894-B612-8C0BCD90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C2F50-B5D8-4686-9312-195AB2E3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8046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39EB11-5725-422C-9ADD-6116E6FA8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022416-A1E1-4951-8917-02DCA5891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22EC1-5E46-41E2-ADDE-1EE514BD3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59EF0-ADD2-425B-B675-1A8A0FB0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1AAD-5ABE-4A7C-AFF6-A97545EE5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54801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exa.png">
            <a:extLst>
              <a:ext uri="{FF2B5EF4-FFF2-40B4-BE49-F238E27FC236}">
                <a16:creationId xmlns:a16="http://schemas.microsoft.com/office/drawing/2014/main" id="{16501AF4-F078-4066-BD2F-F31B985F8E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3C88D11C-E9C4-4DD3-95D5-080460C0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A957B7A4-9E4B-49E0-B057-330ABCB9EB38}" type="datetime1">
              <a:rPr lang="en-JM"/>
              <a:pPr>
                <a:defRPr/>
              </a:pPr>
              <a:t>22/9/2024</a:t>
            </a:fld>
            <a:endParaRPr lang="en-JM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7F803CA-E3F1-495A-BC76-3DFA278F4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prstClr val="white">
                    <a:lumMod val="65000"/>
                  </a:prstClr>
                </a:solidFill>
              </a:defRPr>
            </a:lvl1pPr>
          </a:lstStyle>
          <a:p>
            <a:pPr>
              <a:defRPr/>
            </a:pPr>
            <a:r>
              <a:rPr lang="en-JM"/>
              <a:t>WWW.DESIGNERSPARADISE.COM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888666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9/22/2024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1011A-8DC4-4266-A984-25810205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D05DE-29E8-4A53-9AA6-3BFDFD08F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C34D0-9F94-40FE-8CC8-257B40AA43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42E2C-8122-4E87-B2B3-1DC4D4F82D8C}" type="datetimeFigureOut">
              <a:rPr lang="vi-VN" smtClean="0"/>
              <a:t>22/09/2024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20F0-7499-4B61-85D5-11F3B9C19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B7FDF-29CF-420C-82FB-F97F26694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47F44-5C27-4FE8-B622-B01560E262A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05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5.png"/><Relationship Id="rId7" Type="http://schemas.openxmlformats.org/officeDocument/2006/relationships/image" Target="../media/image2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40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8.png"/><Relationship Id="rId4" Type="http://schemas.openxmlformats.org/officeDocument/2006/relationships/image" Target="../media/image49.jp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6.png"/><Relationship Id="rId12" Type="http://schemas.openxmlformats.org/officeDocument/2006/relationships/image" Target="../media/image60.png"/><Relationship Id="rId17" Type="http://schemas.microsoft.com/office/2007/relationships/hdphoto" Target="../media/hdphoto3.wdp"/><Relationship Id="rId2" Type="http://schemas.openxmlformats.org/officeDocument/2006/relationships/image" Target="../media/image53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openxmlformats.org/officeDocument/2006/relationships/image" Target="../media/image54.png"/><Relationship Id="rId15" Type="http://schemas.microsoft.com/office/2007/relationships/hdphoto" Target="../media/hdphoto2.wdp"/><Relationship Id="rId10" Type="http://schemas.openxmlformats.org/officeDocument/2006/relationships/image" Target="../media/image59.png"/><Relationship Id="rId4" Type="http://schemas.openxmlformats.org/officeDocument/2006/relationships/image" Target="../media/image52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8.png"/><Relationship Id="rId11" Type="http://schemas.openxmlformats.org/officeDocument/2006/relationships/image" Target="../media/image56.png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image" Target="../media/image67.pn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67.png"/><Relationship Id="rId10" Type="http://schemas.openxmlformats.org/officeDocument/2006/relationships/image" Target="../media/image52.png"/><Relationship Id="rId4" Type="http://schemas.openxmlformats.org/officeDocument/2006/relationships/image" Target="../media/image70.png"/><Relationship Id="rId9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5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12" Type="http://schemas.openxmlformats.org/officeDocument/2006/relationships/image" Target="../media/image5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51.png"/><Relationship Id="rId5" Type="http://schemas.openxmlformats.org/officeDocument/2006/relationships/image" Target="../media/image70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1.png"/><Relationship Id="rId12" Type="http://schemas.openxmlformats.org/officeDocument/2006/relationships/image" Target="../media/image5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6.png"/><Relationship Id="rId17" Type="http://schemas.openxmlformats.org/officeDocument/2006/relationships/image" Target="../media/image21.GIF"/><Relationship Id="rId2" Type="http://schemas.openxmlformats.org/officeDocument/2006/relationships/tags" Target="../tags/tag2.xml"/><Relationship Id="rId16" Type="http://schemas.openxmlformats.org/officeDocument/2006/relationships/image" Target="../media/image20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5" Type="http://schemas.openxmlformats.org/officeDocument/2006/relationships/image" Target="../media/image19.svg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52.png"/><Relationship Id="rId7" Type="http://schemas.openxmlformats.org/officeDocument/2006/relationships/image" Target="../media/image2.png"/><Relationship Id="rId12" Type="http://schemas.openxmlformats.org/officeDocument/2006/relationships/image" Target="../media/image75.png"/><Relationship Id="rId17" Type="http://schemas.microsoft.com/office/2007/relationships/hdphoto" Target="../media/hdphoto6.wdp"/><Relationship Id="rId2" Type="http://schemas.openxmlformats.org/officeDocument/2006/relationships/audio" Target="../media/media6.mp3"/><Relationship Id="rId16" Type="http://schemas.openxmlformats.org/officeDocument/2006/relationships/image" Target="../media/image78.png"/><Relationship Id="rId20" Type="http://schemas.openxmlformats.org/officeDocument/2006/relationships/image" Target="../media/image51.png"/><Relationship Id="rId1" Type="http://schemas.microsoft.com/office/2007/relationships/media" Target="../media/media6.mp3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8.png"/><Relationship Id="rId15" Type="http://schemas.microsoft.com/office/2007/relationships/hdphoto" Target="../media/hdphoto5.wdp"/><Relationship Id="rId10" Type="http://schemas.openxmlformats.org/officeDocument/2006/relationships/image" Target="../media/image40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9.png"/><Relationship Id="rId14" Type="http://schemas.openxmlformats.org/officeDocument/2006/relationships/image" Target="../media/image77.png"/><Relationship Id="rId22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sv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11.wmf"/><Relationship Id="rId12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9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A846C9F-F5C7-4435-AFA0-C42194A2213B}"/>
              </a:ext>
            </a:extLst>
          </p:cNvPr>
          <p:cNvSpPr/>
          <p:nvPr/>
        </p:nvSpPr>
        <p:spPr>
          <a:xfrm>
            <a:off x="2275682" y="2266773"/>
            <a:ext cx="7732865" cy="1123990"/>
          </a:xfrm>
          <a:prstGeom prst="rect">
            <a:avLst/>
          </a:prstGeom>
          <a:noFill/>
        </p:spPr>
        <p:txBody>
          <a:bodyPr lIns="76800" tIns="38400" rIns="76800" bIns="384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HỌC SINH ĐẾN VỚI TIẾT HỌC ÂM NHẠC 5</a:t>
            </a:r>
          </a:p>
        </p:txBody>
      </p:sp>
      <p:pic>
        <p:nvPicPr>
          <p:cNvPr id="3076" name="Picture 5">
            <a:extLst>
              <a:ext uri="{FF2B5EF4-FFF2-40B4-BE49-F238E27FC236}">
                <a16:creationId xmlns:a16="http://schemas.microsoft.com/office/drawing/2014/main" id="{069FC90F-70B3-4520-B76E-08318CE6D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287" y="5528321"/>
            <a:ext cx="1763713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C66990F-27E2-47AD-A51B-51B0A3DB50E2}"/>
              </a:ext>
            </a:extLst>
          </p:cNvPr>
          <p:cNvSpPr/>
          <p:nvPr/>
        </p:nvSpPr>
        <p:spPr>
          <a:xfrm>
            <a:off x="3777982" y="4600140"/>
            <a:ext cx="4570413" cy="816214"/>
          </a:xfrm>
          <a:prstGeom prst="rect">
            <a:avLst/>
          </a:prstGeom>
        </p:spPr>
        <p:txBody>
          <a:bodyPr lIns="76800" tIns="38400" rIns="76800" bIns="3840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Thuý</a:t>
            </a:r>
            <a:r>
              <a:rPr kumimoji="0" lang="en-US" sz="2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endParaRPr kumimoji="0" lang="en-US" sz="2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học</a:t>
            </a:r>
            <a:r>
              <a:rPr kumimoji="0" lang="en-US" sz="2400" b="1" i="0" u="none" strike="noStrike" kern="1200" cap="none" spc="0" normalizeH="0" baseline="0" noProof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:2024-2025</a:t>
            </a:r>
            <a:endParaRPr kumimoji="0" lang="en-US" sz="24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7995B0-F742-4B9E-B6C6-3304B9917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2134" y="3390763"/>
            <a:ext cx="2502574" cy="2361416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51DF93D3-99D3-47AB-88DC-638273E00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76" y="-56169"/>
            <a:ext cx="215543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2D24A3-2E5B-4312-8EFD-B3ABF784D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18" y="1911366"/>
            <a:ext cx="1481456" cy="12010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79D6C29-CF41-421F-A7FC-2D5EBA5048F4}"/>
              </a:ext>
            </a:extLst>
          </p:cNvPr>
          <p:cNvSpPr/>
          <p:nvPr/>
        </p:nvSpPr>
        <p:spPr>
          <a:xfrm>
            <a:off x="2116875" y="56169"/>
            <a:ext cx="3602950" cy="1833307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prstTxWarp prst="textChevronInverted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HUYỆN AN LÃO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TH MỸ ĐỨC II</a:t>
            </a:r>
            <a:endParaRPr kumimoji="0" lang="vi-VN" sz="1600" b="1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00">
            <a:extLst>
              <a:ext uri="{FF2B5EF4-FFF2-40B4-BE49-F238E27FC236}">
                <a16:creationId xmlns:a16="http://schemas.microsoft.com/office/drawing/2014/main" id="{A95B5BD1-66F2-4FDA-A055-6EC223E96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50" y="242441"/>
            <a:ext cx="1407293" cy="172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E0B139-0FD5-46CB-AF62-5E4E7713E7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34" y="4456391"/>
            <a:ext cx="2643548" cy="23335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id="{CD39035F-C1AB-4598-A4AC-C942696F90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61634-1838-4925-8BA1-52A6FC72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629608"/>
            <a:ext cx="3004807" cy="3321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406371" y="195130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4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888" y="2553092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4964224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CCEB817B-9906-4B07-8A84-F53DB1BE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53" y="3955159"/>
            <a:ext cx="972185" cy="1614805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8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9D561-BD38-44A7-B3D5-E2C91A44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781" y="982180"/>
            <a:ext cx="3508281" cy="118569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E2C1A652-562A-4CD9-A812-475DA1CFBE3B}"/>
              </a:ext>
            </a:extLst>
          </p:cNvPr>
          <p:cNvSpPr txBox="1"/>
          <p:nvPr/>
        </p:nvSpPr>
        <p:spPr>
          <a:xfrm>
            <a:off x="542114" y="2332066"/>
            <a:ext cx="86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gõ đệm hoặc vỗ tay theo phách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2231615" y="34275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 nốt 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BE60C93E-865D-4634-BD48-3FD0D917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2885357"/>
            <a:ext cx="972185" cy="1614805"/>
          </a:xfrm>
          <a:prstGeom prst="rect">
            <a:avLst/>
          </a:prstGeom>
        </p:spPr>
      </p:pic>
      <p:pic>
        <p:nvPicPr>
          <p:cNvPr id="1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77644262-F8D0-4FDB-A12A-887A03B75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265" y="3319221"/>
            <a:ext cx="697230" cy="845185"/>
          </a:xfrm>
          <a:prstGeom prst="rect">
            <a:avLst/>
          </a:prstGeom>
        </p:spPr>
      </p:pic>
      <p:pic>
        <p:nvPicPr>
          <p:cNvPr id="15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E9AEC579-6A4C-4088-9FF5-BFBE292E39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34" y="3505279"/>
            <a:ext cx="363855" cy="521970"/>
          </a:xfrm>
          <a:prstGeom prst="rect">
            <a:avLst/>
          </a:prstGeom>
        </p:spPr>
      </p:pic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78B8535-49ED-4ACC-B96F-978F762CDD41}"/>
              </a:ext>
            </a:extLst>
          </p:cNvPr>
          <p:cNvCxnSpPr>
            <a:cxnSpLocks/>
          </p:cNvCxnSpPr>
          <p:nvPr/>
        </p:nvCxnSpPr>
        <p:spPr>
          <a:xfrm>
            <a:off x="4611539" y="346350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91833F3F-7CE1-4819-8493-4B03C43A9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171" y="3471940"/>
            <a:ext cx="475615" cy="588645"/>
          </a:xfrm>
          <a:prstGeom prst="rect">
            <a:avLst/>
          </a:prstGeom>
        </p:spPr>
      </p:pic>
      <p:pic>
        <p:nvPicPr>
          <p:cNvPr id="18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AEFF6FDF-B2C4-4E45-8CC4-23D5D6A1C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26" y="3336987"/>
            <a:ext cx="697230" cy="845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8F1E7-CEEF-42FF-9F1D-8B05D3D45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901" y="3505279"/>
            <a:ext cx="522957" cy="451644"/>
          </a:xfrm>
          <a:prstGeom prst="rect">
            <a:avLst/>
          </a:prstGeom>
        </p:spPr>
      </p:pic>
      <p:pic>
        <p:nvPicPr>
          <p:cNvPr id="21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F6A8A088-1EF1-4443-8AD8-64708C683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30" y="3498595"/>
            <a:ext cx="363855" cy="521970"/>
          </a:xfrm>
          <a:prstGeom prst="rect">
            <a:avLst/>
          </a:prstGeom>
        </p:spPr>
      </p:pic>
      <p:cxnSp>
        <p:nvCxnSpPr>
          <p:cNvPr id="22" name="Đường nối Thẳng 15">
            <a:extLst>
              <a:ext uri="{FF2B5EF4-FFF2-40B4-BE49-F238E27FC236}">
                <a16:creationId xmlns:a16="http://schemas.microsoft.com/office/drawing/2014/main" id="{52787DCC-0E6B-44C3-BB9A-8FF98DEE2B5E}"/>
              </a:ext>
            </a:extLst>
          </p:cNvPr>
          <p:cNvCxnSpPr>
            <a:cxnSpLocks/>
          </p:cNvCxnSpPr>
          <p:nvPr/>
        </p:nvCxnSpPr>
        <p:spPr>
          <a:xfrm>
            <a:off x="6557363" y="342298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479BFE38-3023-479E-A926-256B6C2A1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03" y="3430161"/>
            <a:ext cx="475615" cy="58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A9066D-F977-4944-8E46-DD58AA65B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433" y="3463500"/>
            <a:ext cx="522957" cy="451644"/>
          </a:xfrm>
          <a:prstGeom prst="rect">
            <a:avLst/>
          </a:prstGeom>
        </p:spPr>
      </p:pic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id="{17EAC3E7-0CC2-44BC-9849-9022BE307C02}"/>
              </a:ext>
            </a:extLst>
          </p:cNvPr>
          <p:cNvCxnSpPr>
            <a:cxnSpLocks/>
          </p:cNvCxnSpPr>
          <p:nvPr/>
        </p:nvCxnSpPr>
        <p:spPr>
          <a:xfrm>
            <a:off x="8759102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25F98046-AF94-4E23-BFDE-AE28177E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1293" y="3436712"/>
            <a:ext cx="363855" cy="521970"/>
          </a:xfrm>
          <a:prstGeom prst="rect">
            <a:avLst/>
          </a:prstGeom>
        </p:spPr>
      </p:pic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id="{EB168B33-DCF4-4ACD-B893-30CDE700BD9E}"/>
              </a:ext>
            </a:extLst>
          </p:cNvPr>
          <p:cNvCxnSpPr>
            <a:cxnSpLocks/>
          </p:cNvCxnSpPr>
          <p:nvPr/>
        </p:nvCxnSpPr>
        <p:spPr>
          <a:xfrm>
            <a:off x="10562535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9BEA412-37FB-4BF9-80BD-8BAF07B3B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3266" y="3368278"/>
            <a:ext cx="475615" cy="58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1E869C-DF8C-4883-B867-BEA0A1639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996" y="3401617"/>
            <a:ext cx="522957" cy="451644"/>
          </a:xfrm>
          <a:prstGeom prst="rect">
            <a:avLst/>
          </a:prstGeom>
        </p:spPr>
      </p:pic>
      <p:cxnSp>
        <p:nvCxnSpPr>
          <p:cNvPr id="30" name="Đường nối Thẳng 15">
            <a:extLst>
              <a:ext uri="{FF2B5EF4-FFF2-40B4-BE49-F238E27FC236}">
                <a16:creationId xmlns:a16="http://schemas.microsoft.com/office/drawing/2014/main" id="{CB609259-0883-4ACD-8DDC-E9E66A6E4812}"/>
              </a:ext>
            </a:extLst>
          </p:cNvPr>
          <p:cNvCxnSpPr>
            <a:cxnSpLocks/>
          </p:cNvCxnSpPr>
          <p:nvPr/>
        </p:nvCxnSpPr>
        <p:spPr>
          <a:xfrm>
            <a:off x="10642953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E33BF650-7E59-4118-902B-369B660A4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941" y="4510465"/>
            <a:ext cx="697230" cy="845185"/>
          </a:xfrm>
          <a:prstGeom prst="rect">
            <a:avLst/>
          </a:prstGeom>
        </p:spPr>
      </p:pic>
      <p:pic>
        <p:nvPicPr>
          <p:cNvPr id="33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21E754D-738C-4D65-8EA3-6DB7BD97E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02" y="4528231"/>
            <a:ext cx="697230" cy="845185"/>
          </a:xfrm>
          <a:prstGeom prst="rect">
            <a:avLst/>
          </a:prstGeom>
        </p:spPr>
      </p:pic>
      <p:pic>
        <p:nvPicPr>
          <p:cNvPr id="3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50D8E027-2EC3-4A19-B63C-51D78187E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80" y="4458605"/>
            <a:ext cx="697230" cy="845185"/>
          </a:xfrm>
          <a:prstGeom prst="rect">
            <a:avLst/>
          </a:prstGeom>
        </p:spPr>
      </p:pic>
      <p:cxnSp>
        <p:nvCxnSpPr>
          <p:cNvPr id="35" name="Đường nối Thẳng 15">
            <a:extLst>
              <a:ext uri="{FF2B5EF4-FFF2-40B4-BE49-F238E27FC236}">
                <a16:creationId xmlns:a16="http://schemas.microsoft.com/office/drawing/2014/main" id="{DB3F12A8-3FC4-4B22-895C-6D9EF01722EC}"/>
              </a:ext>
            </a:extLst>
          </p:cNvPr>
          <p:cNvCxnSpPr>
            <a:cxnSpLocks/>
          </p:cNvCxnSpPr>
          <p:nvPr/>
        </p:nvCxnSpPr>
        <p:spPr>
          <a:xfrm>
            <a:off x="4662654" y="460288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48C406D-31C1-435C-864E-1135A5F86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941" y="4476371"/>
            <a:ext cx="697230" cy="845185"/>
          </a:xfrm>
          <a:prstGeom prst="rect">
            <a:avLst/>
          </a:prstGeom>
        </p:spPr>
      </p:pic>
      <p:pic>
        <p:nvPicPr>
          <p:cNvPr id="37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52102F7-C63A-4B09-84C6-537B9AC69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45" y="4637979"/>
            <a:ext cx="363855" cy="521970"/>
          </a:xfrm>
          <a:prstGeom prst="rect">
            <a:avLst/>
          </a:prstGeom>
        </p:spPr>
      </p:pic>
      <p:cxnSp>
        <p:nvCxnSpPr>
          <p:cNvPr id="38" name="Đường nối Thẳng 15">
            <a:extLst>
              <a:ext uri="{FF2B5EF4-FFF2-40B4-BE49-F238E27FC236}">
                <a16:creationId xmlns:a16="http://schemas.microsoft.com/office/drawing/2014/main" id="{D6FDB79A-94EB-45D5-B5FE-628717166BAF}"/>
              </a:ext>
            </a:extLst>
          </p:cNvPr>
          <p:cNvCxnSpPr>
            <a:cxnSpLocks/>
          </p:cNvCxnSpPr>
          <p:nvPr/>
        </p:nvCxnSpPr>
        <p:spPr>
          <a:xfrm>
            <a:off x="6608478" y="456236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4843634-20F9-4AA2-A88C-03C0AAB2F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818" y="4569545"/>
            <a:ext cx="475615" cy="58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0DD1B-E72B-4AEB-9FE6-AA02C7F9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548" y="4602884"/>
            <a:ext cx="522957" cy="451644"/>
          </a:xfrm>
          <a:prstGeom prst="rect">
            <a:avLst/>
          </a:prstGeom>
        </p:spPr>
      </p:pic>
      <p:cxnSp>
        <p:nvCxnSpPr>
          <p:cNvPr id="41" name="Đường nối Thẳng 15">
            <a:extLst>
              <a:ext uri="{FF2B5EF4-FFF2-40B4-BE49-F238E27FC236}">
                <a16:creationId xmlns:a16="http://schemas.microsoft.com/office/drawing/2014/main" id="{A097F808-A2B0-4AAB-9F38-7FBA6159A399}"/>
              </a:ext>
            </a:extLst>
          </p:cNvPr>
          <p:cNvCxnSpPr>
            <a:cxnSpLocks/>
          </p:cNvCxnSpPr>
          <p:nvPr/>
        </p:nvCxnSpPr>
        <p:spPr>
          <a:xfrm>
            <a:off x="8810217" y="4541001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A7E8A0F-EFEE-47BA-8DAA-AB0036D53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1362" y="4576150"/>
            <a:ext cx="363855" cy="521970"/>
          </a:xfrm>
          <a:prstGeom prst="rect">
            <a:avLst/>
          </a:prstGeom>
        </p:spPr>
      </p:pic>
      <p:cxnSp>
        <p:nvCxnSpPr>
          <p:cNvPr id="43" name="Đường nối Thẳng 15">
            <a:extLst>
              <a:ext uri="{FF2B5EF4-FFF2-40B4-BE49-F238E27FC236}">
                <a16:creationId xmlns:a16="http://schemas.microsoft.com/office/drawing/2014/main" id="{F91D47C5-AA88-4B8A-BA1F-82F2D821B039}"/>
              </a:ext>
            </a:extLst>
          </p:cNvPr>
          <p:cNvCxnSpPr>
            <a:cxnSpLocks/>
          </p:cNvCxnSpPr>
          <p:nvPr/>
        </p:nvCxnSpPr>
        <p:spPr>
          <a:xfrm>
            <a:off x="10652604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15">
            <a:extLst>
              <a:ext uri="{FF2B5EF4-FFF2-40B4-BE49-F238E27FC236}">
                <a16:creationId xmlns:a16="http://schemas.microsoft.com/office/drawing/2014/main" id="{09747E65-30E1-49CD-96F1-970CCFC34B66}"/>
              </a:ext>
            </a:extLst>
          </p:cNvPr>
          <p:cNvCxnSpPr>
            <a:cxnSpLocks/>
          </p:cNvCxnSpPr>
          <p:nvPr/>
        </p:nvCxnSpPr>
        <p:spPr>
          <a:xfrm>
            <a:off x="10733022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Hình ảnh 29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2AD6776-D19A-4D78-81BB-E00C0E4280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136" y="4208544"/>
            <a:ext cx="1086485" cy="15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">
            <a:extLst>
              <a:ext uri="{FF2B5EF4-FFF2-40B4-BE49-F238E27FC236}">
                <a16:creationId xmlns:a16="http://schemas.microsoft.com/office/drawing/2014/main" id="{0385CDF8-1E32-43D9-8242-92ECBBD4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264"/>
            <a:ext cx="12205335" cy="205273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5" y="1636525"/>
            <a:ext cx="10834020" cy="215170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7E9A858-66E7-4629-B747-B53FF0327898}"/>
              </a:ext>
            </a:extLst>
          </p:cNvPr>
          <p:cNvSpPr txBox="1"/>
          <p:nvPr/>
        </p:nvSpPr>
        <p:spPr>
          <a:xfrm>
            <a:off x="1097114" y="12558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CFAD-07A2-4CE7-90FA-434F6C3DE7D9}"/>
              </a:ext>
            </a:extLst>
          </p:cNvPr>
          <p:cNvSpPr txBox="1"/>
          <p:nvPr/>
        </p:nvSpPr>
        <p:spPr>
          <a:xfrm>
            <a:off x="2331866" y="3943063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2" y="4949564"/>
            <a:ext cx="4103883" cy="133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074C0-1CC1-4C3A-8FD2-9F824BA6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17" y="1440762"/>
            <a:ext cx="11655604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602297" y="865993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027952" y="2479911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1B07C4C6-F49C-49AE-9FD6-687607C71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497" y="3306825"/>
            <a:ext cx="609600" cy="609600"/>
          </a:xfrm>
          <a:prstGeom prst="rect">
            <a:avLst/>
          </a:prstGeom>
        </p:spPr>
      </p:pic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9C8576-9123-4173-8769-6C69CCD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" y="1140242"/>
            <a:ext cx="11353910" cy="1319168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985223" y="2323483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C1BD33C-6380-4FF4-936D-52D5645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50" y="3580782"/>
            <a:ext cx="609600" cy="609600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24739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43063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157"/>
            <a:ext cx="12190992" cy="26888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00E2D44-460E-46A0-92A4-04BF9AA3E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2" y="4608873"/>
            <a:ext cx="2386689" cy="224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62" y="85964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189879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14303" y="48156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913347" y="42693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8" name="Picture 9" descr="F:\未标题-1.png">
            <a:extLst>
              <a:ext uri="{FF2B5EF4-FFF2-40B4-BE49-F238E27FC236}">
                <a16:creationId xmlns:a16="http://schemas.microsoft.com/office/drawing/2014/main" id="{2C8C4352-973C-473E-AE91-25D7C4A4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>
            <a:extLst>
              <a:ext uri="{FF2B5EF4-FFF2-40B4-BE49-F238E27FC236}">
                <a16:creationId xmlns:a16="http://schemas.microsoft.com/office/drawing/2014/main" id="{5A6D6415-8CE6-4B25-94F4-8C0B51E4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7274F45E-65F6-4294-8EE0-169BDCD7E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4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7" y="2519997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0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3" y="2484026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6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1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3" y="2491042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8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19" y="4095328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899" y="4096342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1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4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7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7089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227095" y="762081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12347" y="16275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7548" y="9939"/>
            <a:ext cx="122428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pinimg.com/564x/ee/2c/41/ee2c4191251fd267fda23548dd63e53f.jpg">
            <a:extLst>
              <a:ext uri="{FF2B5EF4-FFF2-40B4-BE49-F238E27FC236}">
                <a16:creationId xmlns:a16="http://schemas.microsoft.com/office/drawing/2014/main" id="{9FB713B6-E519-4532-A8FC-3125AEBF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A16B3A-AAF8-425A-ABD0-59C017EA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11" y="1"/>
            <a:ext cx="735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1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5278127" y="1716428"/>
            <a:ext cx="12684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2108880" y="2537222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3061180" y="2236757"/>
            <a:ext cx="2342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359442" y="2908466"/>
            <a:ext cx="3989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Nghe và cảm nhận những âm vang lên mạnh hơn trong bài hát: </a:t>
            </a:r>
          </a:p>
          <a:p>
            <a:r>
              <a:rPr lang="vi-VN" sz="2400">
                <a:latin typeface="+mj-lt"/>
              </a:rPr>
              <a:t>Đàn gà trong sân -  Nhạc Pháp, lời Việt sưu tầm</a:t>
            </a:r>
          </a:p>
        </p:txBody>
      </p:sp>
      <p:pic>
        <p:nvPicPr>
          <p:cNvPr id="12" name="GA">
            <a:hlinkClick r:id="" action="ppaction://media"/>
            <a:extLst>
              <a:ext uri="{FF2B5EF4-FFF2-40B4-BE49-F238E27FC236}">
                <a16:creationId xmlns:a16="http://schemas.microsoft.com/office/drawing/2014/main" id="{24083465-5DD7-459F-B384-11A4D496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73569" y="5405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3985" y="6334125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Trọng âm và phách.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Trọng âm là những âm thanh vang lên mạnh hơn trong giai điệu. 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2060"/>
                </a:solidFill>
                <a:latin typeface="+mj-lt"/>
              </a:rPr>
              <a:t>Trọng âm</a:t>
            </a:r>
          </a:p>
          <a:p>
            <a:r>
              <a:rPr lang="vi-VN" sz="1600">
                <a:solidFill>
                  <a:srgbClr val="002060"/>
                </a:solidFill>
                <a:latin typeface="+mj-lt"/>
              </a:rPr>
              <a:t>Phách mạnh    phách nhẹ</a:t>
            </a:r>
            <a:endParaRPr lang="vi-VN" sz="1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593</Words>
  <Application>Microsoft Office PowerPoint</Application>
  <PresentationFormat>Widescreen</PresentationFormat>
  <Paragraphs>83</Paragraphs>
  <Slides>21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Arial</vt:lpstr>
      <vt:lpstr>Arial Black</vt:lpstr>
      <vt:lpstr>Calibri</vt:lpstr>
      <vt:lpstr>Calibri Light</vt:lpstr>
      <vt:lpstr>Cambria</vt:lpstr>
      <vt:lpstr>Times New Roman</vt:lpstr>
      <vt:lpstr>4_Office Theme</vt:lpstr>
      <vt:lpstr>Office Theme</vt:lpstr>
      <vt:lpstr>Office 主题​​</vt:lpstr>
      <vt:lpstr>Office 主题</vt:lpstr>
      <vt:lpstr>2_Office 主题</vt:lpstr>
      <vt:lpstr>1_Office 主题</vt:lpstr>
      <vt:lpstr>第一PPT，www.1ppt.com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Admin</cp:lastModifiedBy>
  <cp:revision>30</cp:revision>
  <dcterms:created xsi:type="dcterms:W3CDTF">2024-06-06T06:59:24Z</dcterms:created>
  <dcterms:modified xsi:type="dcterms:W3CDTF">2024-09-22T02:32:01Z</dcterms:modified>
</cp:coreProperties>
</file>