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4452" r:id="rId3"/>
    <p:sldId id="4453" r:id="rId4"/>
    <p:sldId id="269" r:id="rId5"/>
    <p:sldId id="271" r:id="rId6"/>
    <p:sldId id="259" r:id="rId7"/>
    <p:sldId id="263" r:id="rId8"/>
    <p:sldId id="4454" r:id="rId9"/>
    <p:sldId id="4455" r:id="rId10"/>
    <p:sldId id="262" r:id="rId11"/>
    <p:sldId id="4456" r:id="rId12"/>
    <p:sldId id="4457" r:id="rId13"/>
    <p:sldId id="337" r:id="rId14"/>
    <p:sldId id="273" r:id="rId15"/>
    <p:sldId id="257" r:id="rId16"/>
    <p:sldId id="4458" r:id="rId17"/>
    <p:sldId id="279" r:id="rId18"/>
    <p:sldId id="278" r:id="rId19"/>
    <p:sldId id="280" r:id="rId20"/>
    <p:sldId id="281" r:id="rId21"/>
    <p:sldId id="4459" r:id="rId22"/>
    <p:sldId id="4411" r:id="rId23"/>
    <p:sldId id="619" r:id="rId24"/>
    <p:sldId id="4416" r:id="rId25"/>
    <p:sldId id="28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FBB7D-E623-4CD3-B328-AD0140BD93CD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E3947-7465-43D6-A64B-A000ED6D1C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077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54F8-398E-4E7A-B76B-6974C91CB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5BAE57-D206-43C4-8DCF-99FD92532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FEACBC-B5FE-4B93-A12F-1DB1734E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759C66-D696-48A4-8BDE-C80AF8FCD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93DA9-30D6-450F-AA2D-679A22ED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50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8CC06-95FD-417D-A744-4DFD329D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768BD5-980F-453B-ADD0-DBEAC5677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66E2F6-F134-4A5F-9078-6F23C549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E0B36-6A53-461C-9FAE-173EF5C0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E59AB-83B5-4493-A4A7-6146FBCA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41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8F08F4-E367-42BE-8AC7-1268E6D35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37ED01-C683-4802-A7FB-1A4660118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1EA557-CBFC-4BB7-B1DE-228C8DE0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97AA06-A01A-443E-A9DA-95AD2933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06DA8-B235-4AB7-8EC7-5A1A8D4D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905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0CD90-68EF-43A2-A645-60713D3F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C6D0E-1DF8-41FE-9EBC-0027A36BE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85E0F8-5459-4B2B-BFFD-9F4F9718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1380B4-E81E-4800-9363-44B6C4BD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732EB5-9B1A-43ED-98DF-08E04FC8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860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DAACB-3C92-441E-A34F-2FC4E9A1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18B847-A9F6-4DC6-B4C6-464F361BE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4ED401-C64E-428D-9994-5996D918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AAE464-19AC-4577-836F-E30BDCDE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B1F200-B7AD-43B2-A58C-9206FDF3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41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D2E414-F254-411F-9B02-BA86530A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11857E-151F-4F63-B90D-9BBE69D8C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68F38E-2F85-4A32-9071-041E8242D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6A54A3-BB27-426F-BD9D-4E5AB2AA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5F5D1E-C2E8-4B5B-B6A7-D091DD67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1BC919-3BE9-4004-B2F7-2121F89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1C944-E568-4901-BCBA-A18E1400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AF8E8C-9430-401B-BFA6-D2F8A845B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513365-46AD-4858-8DC7-76364DEE3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CF987B-34CA-451F-AF54-BCCE7AA6A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14ADF5-C515-4B62-A483-7C12E4B2E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3283A0-C85F-4C13-9850-9D896C6C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437291-89F8-43F4-A53E-470FF8991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69BBC1-65FE-4C34-BC25-A601DBE7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41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C7FB1-31D4-41D2-A781-759CA06B5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1F0589-2226-495D-B47C-36850B8C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3C0803-5B2A-4EC2-A6B3-718799B6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976A3A-7285-408A-A65C-3F188DB6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69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E9F2FA-9E07-4BAB-A048-36EFAE83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087252-5963-4EB6-A1F5-341D6E26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B0D333-A1BE-40B8-96C3-1873292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82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C2B290-FA0E-49A7-A5A8-D4641CA8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04BC32-BAEB-4D0E-8E0B-AF88F5882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83A355-BE27-4CCB-9FEB-93BE24A4E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D1C241-AA58-4AAA-8572-D56A4CD7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077452-0B36-43E0-92F2-FEE74132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B7F653-520E-449B-A9ED-A1CA392D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052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6444C-BFFA-4921-9329-D0583E9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64AA92-5FEA-47B6-A51D-D23971AB3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8F4AD6-BEAB-43E9-B78C-5BADCC50D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F6111A-7F25-4FB0-BBFF-2F35EE03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2D9C47-BAF0-427E-A43B-76D040BE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0EA06F-5EB9-4658-A54B-727514D3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642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A0A4BB-CD47-40E0-B494-B8D8BB2A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DC2166-0204-49A8-9B6F-DFA007BD6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82680-25BD-4CEC-8B2B-C0D3FDB7D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EAAC2-9605-47EA-A84B-2E762DA3B734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0D0689-C680-4740-9AE5-7CD0E7632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E1F968-D29F-4204-A74C-C2141BB84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D8BBD-CB60-40C6-BECC-2C08D33CD1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85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openxmlformats.org/officeDocument/2006/relationships/slide" Target="slide19.xml"/><Relationship Id="rId25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20" Type="http://schemas.openxmlformats.org/officeDocument/2006/relationships/image" Target="../media/image39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18.xml"/><Relationship Id="rId23" Type="http://schemas.openxmlformats.org/officeDocument/2006/relationships/image" Target="../media/image29.png"/><Relationship Id="rId28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38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22" Type="http://schemas.openxmlformats.org/officeDocument/2006/relationships/image" Target="../media/image28.png"/><Relationship Id="rId27" Type="http://schemas.openxmlformats.org/officeDocument/2006/relationships/slide" Target="slide20.xml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slide" Target="slide15.xml"/><Relationship Id="rId10" Type="http://schemas.openxmlformats.org/officeDocument/2006/relationships/image" Target="../media/image47.jpeg"/><Relationship Id="rId4" Type="http://schemas.openxmlformats.org/officeDocument/2006/relationships/image" Target="../media/image20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slide" Target="slide1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12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2.jpeg"/><Relationship Id="rId5" Type="http://schemas.openxmlformats.org/officeDocument/2006/relationships/slide" Target="slide15.xml"/><Relationship Id="rId10" Type="http://schemas.openxmlformats.org/officeDocument/2006/relationships/image" Target="../media/image51.jpeg"/><Relationship Id="rId4" Type="http://schemas.openxmlformats.org/officeDocument/2006/relationships/image" Target="../media/image20.jpe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slide" Target="slide1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slide" Target="slide15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268778"/>
            <a:ext cx="9619718" cy="413582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268777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361440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361440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361440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923607" y="3632150"/>
            <a:ext cx="8344787" cy="7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33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xmlns="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54200"/>
            <a:ext cx="9033274" cy="29464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xmlns="" id="{CDF08890-EE6D-FA9F-5689-C509A68E37D4}"/>
              </a:ext>
            </a:extLst>
          </p:cNvPr>
          <p:cNvSpPr/>
          <p:nvPr/>
        </p:nvSpPr>
        <p:spPr>
          <a:xfrm>
            <a:off x="3911600" y="4079163"/>
            <a:ext cx="4462379" cy="2778837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D90CCE-5B3F-0AE6-BD3C-4105098F450E}"/>
              </a:ext>
            </a:extLst>
          </p:cNvPr>
          <p:cNvSpPr/>
          <p:nvPr/>
        </p:nvSpPr>
        <p:spPr>
          <a:xfrm>
            <a:off x="355600" y="361628"/>
            <a:ext cx="11430000" cy="61153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55D25F-E909-B29F-03B7-C0F347CC79BF}"/>
              </a:ext>
            </a:extLst>
          </p:cNvPr>
          <p:cNvGrpSpPr/>
          <p:nvPr/>
        </p:nvGrpSpPr>
        <p:grpSpPr>
          <a:xfrm>
            <a:off x="457200" y="127000"/>
            <a:ext cx="11176000" cy="1598758"/>
            <a:chOff x="6477000" y="723901"/>
            <a:chExt cx="10896600" cy="3165540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xmlns="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xmlns="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286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29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17301D6C-E912-C3D4-3324-D4CB1B540229}"/>
              </a:ext>
            </a:extLst>
          </p:cNvPr>
          <p:cNvSpPr/>
          <p:nvPr/>
        </p:nvSpPr>
        <p:spPr>
          <a:xfrm>
            <a:off x="6197600" y="1545095"/>
            <a:ext cx="5845040" cy="5303003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D841D9C-5542-7F7F-CB5F-3D830B43FE3D}"/>
              </a:ext>
            </a:extLst>
          </p:cNvPr>
          <p:cNvGrpSpPr/>
          <p:nvPr/>
        </p:nvGrpSpPr>
        <p:grpSpPr>
          <a:xfrm>
            <a:off x="1066800" y="1854200"/>
            <a:ext cx="2139429" cy="2016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xmlns="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thải</a:t>
              </a:r>
              <a:endParaRPr lang="en-US" sz="1867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A17FFC2-0BBC-8654-787B-33A5ABA7700E}"/>
              </a:ext>
            </a:extLst>
          </p:cNvPr>
          <p:cNvGrpSpPr/>
          <p:nvPr/>
        </p:nvGrpSpPr>
        <p:grpSpPr>
          <a:xfrm>
            <a:off x="2032000" y="3987800"/>
            <a:ext cx="2139429" cy="2016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xmlns="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1867" b="1" i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1867" b="1" i="1" dirty="0" err="1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chế</a:t>
              </a:r>
              <a:endParaRPr lang="en-US" sz="1867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167499"/>
            <a:ext cx="9619718" cy="2934951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167499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260162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260162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260162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625600" y="1752601"/>
            <a:ext cx="8880080" cy="164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vi-VN" sz="5334" b="1" spc="-95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lang="en-US" sz="5334" b="1" spc="-95" dirty="0">
              <a:solidFill>
                <a:srgbClr val="2B26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2585797"/>
            <a:ext cx="3881566" cy="42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D90CCE-5B3F-0AE6-BD3C-4105098F450E}"/>
              </a:ext>
            </a:extLst>
          </p:cNvPr>
          <p:cNvSpPr/>
          <p:nvPr/>
        </p:nvSpPr>
        <p:spPr>
          <a:xfrm>
            <a:off x="355600" y="361628"/>
            <a:ext cx="11430000" cy="61153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55D25F-E909-B29F-03B7-C0F347CC79BF}"/>
              </a:ext>
            </a:extLst>
          </p:cNvPr>
          <p:cNvGrpSpPr/>
          <p:nvPr/>
        </p:nvGrpSpPr>
        <p:grpSpPr>
          <a:xfrm>
            <a:off x="457200" y="127000"/>
            <a:ext cx="11176000" cy="1270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xmlns="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xmlns="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>
                    <a:defRPr/>
                  </a:pPr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>
                    <a:defRPr/>
                  </a:pPr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>
                    <a:defRPr/>
                  </a:pPr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>
                    <a:defRPr/>
                  </a:pPr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>
                    <a:defRPr/>
                  </a:pPr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>
                    <a:defRPr/>
                  </a:pPr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7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9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29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17301D6C-E912-C3D4-3324-D4CB1B540229}"/>
              </a:ext>
            </a:extLst>
          </p:cNvPr>
          <p:cNvSpPr/>
          <p:nvPr/>
        </p:nvSpPr>
        <p:spPr>
          <a:xfrm>
            <a:off x="6197600" y="1545095"/>
            <a:ext cx="5845040" cy="5303003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43556D7-DF9C-688F-256C-2576D7BB5B85}"/>
              </a:ext>
            </a:extLst>
          </p:cNvPr>
          <p:cNvGrpSpPr/>
          <p:nvPr/>
        </p:nvGrpSpPr>
        <p:grpSpPr>
          <a:xfrm>
            <a:off x="558800" y="2006600"/>
            <a:ext cx="2387600" cy="18796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404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56E2D84-2B28-5169-F589-96A8960E6FD4}"/>
              </a:ext>
            </a:extLst>
          </p:cNvPr>
          <p:cNvGrpSpPr/>
          <p:nvPr/>
        </p:nvGrpSpPr>
        <p:grpSpPr>
          <a:xfrm>
            <a:off x="1981200" y="3784600"/>
            <a:ext cx="2997200" cy="18796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xmlns="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78AEE65-4E50-1F51-C62F-2DF6503BFD62}"/>
                </a:ext>
              </a:extLst>
            </p:cNvPr>
            <p:cNvSpPr txBox="1"/>
            <p:nvPr/>
          </p:nvSpPr>
          <p:spPr>
            <a:xfrm>
              <a:off x="2209801" y="4076700"/>
              <a:ext cx="2743199" cy="1612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1867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67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1867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67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1867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67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1867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67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1867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67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268778"/>
            <a:ext cx="9619718" cy="413582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268777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361440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361440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361440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923607" y="3632150"/>
            <a:ext cx="8344787" cy="7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6"/>
              </a:lnSpc>
              <a:defRPr/>
            </a:pPr>
            <a:r>
              <a:rPr lang="en-US" sz="2133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803400"/>
            <a:ext cx="4189382" cy="3432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6800" y="195580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8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4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4244" y="2217966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2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0404" y="457164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7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4792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3" y="6578483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724" y="1678079"/>
            <a:ext cx="10132430" cy="2139881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8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4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3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50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4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7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4" y="2217966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2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4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7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3" y="224346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7" y="21896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7" y="371808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7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4" y="1242188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40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8" y="4970451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2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3" y="6578483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7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4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6" y="48119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9" y="4892824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5" y="78338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2" y="78338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1" y="78338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8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4" y="78338"/>
            <a:ext cx="774881" cy="7892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1027EF1-084E-2FC2-26CF-01F2C79364D7}"/>
              </a:ext>
            </a:extLst>
          </p:cNvPr>
          <p:cNvSpPr/>
          <p:nvPr/>
        </p:nvSpPr>
        <p:spPr>
          <a:xfrm>
            <a:off x="2190750" y="3200401"/>
            <a:ext cx="7334250" cy="1190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ngôi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tương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ứng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tưới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xoá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ạ</a:t>
            </a:r>
          </a:p>
        </p:txBody>
      </p:sp>
      <p:sp>
        <p:nvSpPr>
          <p:cNvPr id="10" name="Rectangle: Rounded Corners 9">
            <a:hlinkClick r:id="rId30" action="ppaction://hlinksldjump"/>
            <a:extLst>
              <a:ext uri="{FF2B5EF4-FFF2-40B4-BE49-F238E27FC236}">
                <a16:creationId xmlns:a16="http://schemas.microsoft.com/office/drawing/2014/main" xmlns="" id="{BE4096BB-560E-B44B-30D3-9C4BE609834A}"/>
              </a:ext>
            </a:extLst>
          </p:cNvPr>
          <p:cNvSpPr/>
          <p:nvPr/>
        </p:nvSpPr>
        <p:spPr>
          <a:xfrm>
            <a:off x="9398000" y="177800"/>
            <a:ext cx="1219200" cy="406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3" y="235975"/>
            <a:ext cx="10880247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5" y="412956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1" y="4108096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4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1" y="5191009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3" y="415617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ổng thông tin điện tử Quốc hội">
            <a:extLst>
              <a:ext uri="{FF2B5EF4-FFF2-40B4-BE49-F238E27FC236}">
                <a16:creationId xmlns:a16="http://schemas.microsoft.com/office/drawing/2014/main" xmlns="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965200" y="1752600"/>
            <a:ext cx="2622601" cy="172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hân loại rác tại nguồn để giảm áp lực xử lý rác">
            <a:extLst>
              <a:ext uri="{FF2B5EF4-FFF2-40B4-BE49-F238E27FC236}">
                <a16:creationId xmlns:a16="http://schemas.microsoft.com/office/drawing/2014/main" xmlns="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3708400" y="1701800"/>
            <a:ext cx="2382926" cy="177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iện tượng xói mòn đất và các biện pháp khắc phục">
            <a:extLst>
              <a:ext uri="{FF2B5EF4-FFF2-40B4-BE49-F238E27FC236}">
                <a16:creationId xmlns:a16="http://schemas.microsoft.com/office/drawing/2014/main" xmlns="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6350000" y="1701800"/>
            <a:ext cx="2649471" cy="177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xmlns="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9144001" y="1701800"/>
            <a:ext cx="2514811" cy="1752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8282BE-C186-B600-8740-4B05D3432191}"/>
              </a:ext>
            </a:extLst>
          </p:cNvPr>
          <p:cNvSpPr txBox="1"/>
          <p:nvPr/>
        </p:nvSpPr>
        <p:spPr>
          <a:xfrm>
            <a:off x="2184400" y="2921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078793-E1C8-AC80-23BA-3FAC892FC162}"/>
              </a:ext>
            </a:extLst>
          </p:cNvPr>
          <p:cNvSpPr txBox="1"/>
          <p:nvPr/>
        </p:nvSpPr>
        <p:spPr>
          <a:xfrm>
            <a:off x="4724400" y="2921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5F2B73-A749-4AE8-AE1F-EE56B9A990AA}"/>
              </a:ext>
            </a:extLst>
          </p:cNvPr>
          <p:cNvSpPr txBox="1"/>
          <p:nvPr/>
        </p:nvSpPr>
        <p:spPr>
          <a:xfrm>
            <a:off x="7620000" y="2921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BFA635-EDFB-2CFC-A0B6-E9F26639A43C}"/>
              </a:ext>
            </a:extLst>
          </p:cNvPr>
          <p:cNvSpPr txBox="1"/>
          <p:nvPr/>
        </p:nvSpPr>
        <p:spPr>
          <a:xfrm>
            <a:off x="10007600" y="2921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3" y="235975"/>
            <a:ext cx="10500851" cy="14150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5" y="412956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3" y="4241800"/>
            <a:ext cx="4683803" cy="152694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817305" y="2303509"/>
            <a:ext cx="4683803" cy="148109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không bị xói mòn.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1" y="4191000"/>
            <a:ext cx="4683803" cy="16026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thực vật nhanh lớn.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39445" y="2291200"/>
            <a:ext cx="4683803" cy="143145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200" y="28194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0400" y="19558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26000" y="47498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406401" y="235975"/>
            <a:ext cx="11379199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5" y="412956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016001" y="419100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76774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6671601" y="5191009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588893" y="422160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600" y="39370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42594" y="388212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xmlns="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355600" y="1752600"/>
            <a:ext cx="2919515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xmlns="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752600"/>
            <a:ext cx="2641600" cy="19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iám sát bãi rác thải trên toàn quốc bằng công nghệ viễn thám">
            <a:extLst>
              <a:ext uri="{FF2B5EF4-FFF2-40B4-BE49-F238E27FC236}">
                <a16:creationId xmlns:a16="http://schemas.microsoft.com/office/drawing/2014/main" xmlns="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6197600" y="1752600"/>
            <a:ext cx="2671293" cy="193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ừng bị tàn phá bởi chính bàn tay con người">
            <a:extLst>
              <a:ext uri="{FF2B5EF4-FFF2-40B4-BE49-F238E27FC236}">
                <a16:creationId xmlns:a16="http://schemas.microsoft.com/office/drawing/2014/main" xmlns="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9042400" y="1803400"/>
            <a:ext cx="2743200" cy="1931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CF7E83-9FC8-2B03-D1FF-10908CBEE0E0}"/>
              </a:ext>
            </a:extLst>
          </p:cNvPr>
          <p:cNvSpPr txBox="1"/>
          <p:nvPr/>
        </p:nvSpPr>
        <p:spPr>
          <a:xfrm>
            <a:off x="1625600" y="31242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7CD9FC-5C10-44E0-9650-B1709093B9F8}"/>
              </a:ext>
            </a:extLst>
          </p:cNvPr>
          <p:cNvSpPr txBox="1"/>
          <p:nvPr/>
        </p:nvSpPr>
        <p:spPr>
          <a:xfrm>
            <a:off x="4673600" y="3175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BB76CA-A9CF-4C30-B703-672334D11F96}"/>
              </a:ext>
            </a:extLst>
          </p:cNvPr>
          <p:cNvSpPr txBox="1"/>
          <p:nvPr/>
        </p:nvSpPr>
        <p:spPr>
          <a:xfrm>
            <a:off x="7366000" y="3175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587509-A6F6-514C-82F9-CE7CC13F3EF6}"/>
              </a:ext>
            </a:extLst>
          </p:cNvPr>
          <p:cNvSpPr txBox="1"/>
          <p:nvPr/>
        </p:nvSpPr>
        <p:spPr>
          <a:xfrm>
            <a:off x="10210800" y="3175000"/>
            <a:ext cx="1219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xmlns="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8ACF490-C210-D4E6-34DA-A9331CEA90F9}"/>
              </a:ext>
            </a:extLst>
          </p:cNvPr>
          <p:cNvSpPr/>
          <p:nvPr/>
        </p:nvSpPr>
        <p:spPr>
          <a:xfrm>
            <a:off x="854553" y="235975"/>
            <a:ext cx="10500851" cy="14150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D93E8F-F38E-5C8E-9F5F-3A79D8754CCE}"/>
              </a:ext>
            </a:extLst>
          </p:cNvPr>
          <p:cNvSpPr txBox="1"/>
          <p:nvPr/>
        </p:nvSpPr>
        <p:spPr>
          <a:xfrm>
            <a:off x="973395" y="412956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D6C518-2EFD-A049-E491-A1C3DE1738D3}"/>
              </a:ext>
            </a:extLst>
          </p:cNvPr>
          <p:cNvSpPr/>
          <p:nvPr/>
        </p:nvSpPr>
        <p:spPr>
          <a:xfrm>
            <a:off x="854553" y="4241800"/>
            <a:ext cx="4683803" cy="152694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dùng phân hóa học và thuốc trừ sâu.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046F955-8449-546F-2E9B-4DDC8CE6214D}"/>
              </a:ext>
            </a:extLst>
          </p:cNvPr>
          <p:cNvSpPr/>
          <p:nvPr/>
        </p:nvSpPr>
        <p:spPr>
          <a:xfrm>
            <a:off x="6817305" y="2303509"/>
            <a:ext cx="4683803" cy="148109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925CC39-F00B-3638-32C0-D45762F1427A}"/>
              </a:ext>
            </a:extLst>
          </p:cNvPr>
          <p:cNvSpPr/>
          <p:nvPr/>
        </p:nvSpPr>
        <p:spPr>
          <a:xfrm>
            <a:off x="6671601" y="4191000"/>
            <a:ext cx="4683803" cy="16026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gây rừng.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F987871-D3C4-0D19-B262-F10375193503}"/>
              </a:ext>
            </a:extLst>
          </p:cNvPr>
          <p:cNvSpPr/>
          <p:nvPr/>
        </p:nvSpPr>
        <p:spPr>
          <a:xfrm>
            <a:off x="839445" y="2291200"/>
            <a:ext cx="4683803" cy="143145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sử dụng phân bón hữu cơ.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200" y="28194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0400" y="19558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26000" y="47498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:a16="http://schemas.microsoft.com/office/drawing/2014/main" xmlns="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3" y="235975"/>
            <a:ext cx="10500851" cy="16690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5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31425" y="4343400"/>
            <a:ext cx="4849375" cy="145028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nhiễm độc gan, ung thư,... nếu sử dụng nguồn nước, thực phẩm được nuôi trồng ở vùng đất bị ô nhiễm trong thời gian dài. </a:t>
            </a: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4" y="4292600"/>
            <a:ext cx="4683803" cy="150108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6774300" y="2362200"/>
            <a:ext cx="4683803" cy="15996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 mất các chất dinh dưỡng, đất dễ bị xói mòn.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965201" y="2413000"/>
            <a:ext cx="4683803" cy="153305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9847" y="28194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600" y="31242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8000" y="49022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268778"/>
            <a:ext cx="9619718" cy="413582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268777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361440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361440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361440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923607" y="3632150"/>
            <a:ext cx="8344787" cy="7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6"/>
              </a:lnSpc>
              <a:defRPr/>
            </a:pPr>
            <a:r>
              <a:rPr lang="en-US" sz="2133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86800" y="1955801"/>
            <a:ext cx="3385866" cy="468361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1651000"/>
            <a:ext cx="4795935" cy="38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0000" y="-1041400"/>
            <a:ext cx="7765900" cy="6732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AC4B7F-0C07-BA8F-4DC0-DC2519241847}"/>
              </a:ext>
            </a:extLst>
          </p:cNvPr>
          <p:cNvSpPr txBox="1"/>
          <p:nvPr/>
        </p:nvSpPr>
        <p:spPr>
          <a:xfrm>
            <a:off x="1473200" y="1498600"/>
            <a:ext cx="72477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xmlns="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30268" y="1879455"/>
            <a:ext cx="3385866" cy="468361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xmlns="" id="{4DC17D6C-6975-D604-7359-6D939A20370E}"/>
              </a:ext>
            </a:extLst>
          </p:cNvPr>
          <p:cNvGrpSpPr/>
          <p:nvPr/>
        </p:nvGrpSpPr>
        <p:grpSpPr>
          <a:xfrm>
            <a:off x="101600" y="4241800"/>
            <a:ext cx="3426673" cy="2470869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xmlns="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6">
                <a:buClr>
                  <a:srgbClr val="000000"/>
                </a:buClr>
                <a:defRPr/>
              </a:pPr>
              <a:endParaRPr lang="en-US" sz="933" kern="0" dirty="0">
                <a:solidFill>
                  <a:prstClr val="white"/>
                </a:solidFill>
                <a:latin typeface="Calibri"/>
                <a:ea typeface="字魂59号-创粗黑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C722E3BA-D63D-450B-CB0C-440145EDC04F}"/>
              </a:ext>
            </a:extLst>
          </p:cNvPr>
          <p:cNvSpPr/>
          <p:nvPr/>
        </p:nvSpPr>
        <p:spPr>
          <a:xfrm>
            <a:off x="180392" y="296495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C251DD2D-7D96-D42B-0277-931D55452626}"/>
              </a:ext>
            </a:extLst>
          </p:cNvPr>
          <p:cNvGrpSpPr/>
          <p:nvPr/>
        </p:nvGrpSpPr>
        <p:grpSpPr>
          <a:xfrm>
            <a:off x="675436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xmlns="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vi-VN" sz="5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xmlns="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xmlns="" id="{8A8022E9-2FFD-A945-2F11-7DD58C30AF89}"/>
              </a:ext>
            </a:extLst>
          </p:cNvPr>
          <p:cNvGrpSpPr/>
          <p:nvPr/>
        </p:nvGrpSpPr>
        <p:grpSpPr>
          <a:xfrm>
            <a:off x="8109470" y="3950585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xmlns="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vi-VN" sz="5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xmlns="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3"/>
            <a:ext cx="2645004" cy="307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86" y="979049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589413" y="6024780"/>
            <a:ext cx="18575445" cy="1703149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197115" y="1701800"/>
            <a:ext cx="2994885" cy="42570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2511961-4215-C271-F280-0940F59DD048}"/>
              </a:ext>
            </a:extLst>
          </p:cNvPr>
          <p:cNvGrpSpPr/>
          <p:nvPr/>
        </p:nvGrpSpPr>
        <p:grpSpPr>
          <a:xfrm>
            <a:off x="558800" y="0"/>
            <a:ext cx="8432800" cy="6858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xmlns="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32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23" indent="-457223" algn="just" defTabSz="609630">
                <a:buFont typeface="Arial" panose="020B0604020202020204" pitchFamily="34" charset="0"/>
                <a:buChar char="•"/>
                <a:defRPr/>
              </a:pPr>
              <a:r>
                <a:rPr lang="vi-VN" sz="2933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457223" indent="-457223" algn="just" defTabSz="609630">
                <a:buFont typeface="Arial" panose="020B0604020202020204" pitchFamily="34" charset="0"/>
                <a:buChar char="•"/>
                <a:defRPr/>
              </a:pPr>
              <a:r>
                <a:rPr lang="vi-VN" sz="2933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457223" indent="-457223" algn="just" defTabSz="609630">
                <a:buFont typeface="Arial" panose="020B0604020202020204" pitchFamily="34" charset="0"/>
                <a:buChar char="•"/>
                <a:defRPr/>
              </a:pPr>
              <a:r>
                <a:rPr lang="vi-VN" sz="2933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Tuyên truy</a:t>
              </a:r>
              <a:r>
                <a:rPr lang="en-US" sz="2933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lang="vi-VN" sz="2933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457223" indent="-457223" algn="just" defTabSz="609630">
                <a:buFont typeface="Arial" panose="020B0604020202020204" pitchFamily="34" charset="0"/>
                <a:buChar char="•"/>
                <a:defRPr/>
              </a:pPr>
              <a:r>
                <a:rPr lang="vi-VN" sz="2933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lang="en-US" sz="29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2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1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8" y="35887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xmlns="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3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85800" y="685800"/>
            <a:ext cx="10724969" cy="438339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30469" y="1486374"/>
            <a:ext cx="5065531" cy="4184322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56954" y="778463"/>
            <a:ext cx="253013" cy="253013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203866" y="778463"/>
            <a:ext cx="253013" cy="253013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1550777" y="778463"/>
            <a:ext cx="253013" cy="253013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872153" y="1340244"/>
            <a:ext cx="599925" cy="599925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3" name="Group 33"/>
          <p:cNvGrpSpPr/>
          <p:nvPr/>
        </p:nvGrpSpPr>
        <p:grpSpPr>
          <a:xfrm rot="-5400000">
            <a:off x="872153" y="5260226"/>
            <a:ext cx="599925" cy="599925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5635905" y="1340244"/>
            <a:ext cx="599925" cy="599925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5635905" y="5260226"/>
            <a:ext cx="599925" cy="599925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2" name="Freeform 42"/>
          <p:cNvSpPr/>
          <p:nvPr/>
        </p:nvSpPr>
        <p:spPr>
          <a:xfrm rot="-9726880">
            <a:off x="3133094" y="3701002"/>
            <a:ext cx="1057818" cy="1360538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6293398">
            <a:off x="1525769" y="1603866"/>
            <a:ext cx="803743" cy="1022333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6488" t="-38012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117600" y="1600200"/>
            <a:ext cx="4876800" cy="4073815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9347200" y="5262966"/>
            <a:ext cx="2718047" cy="1615268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800" y="2616200"/>
            <a:ext cx="5831977" cy="23411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154" y="1038683"/>
            <a:ext cx="3202709" cy="120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0685" y="2046824"/>
            <a:ext cx="25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                  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268778"/>
            <a:ext cx="9619718" cy="413582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268777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361440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361440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361440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923607" y="3632150"/>
            <a:ext cx="8344787" cy="7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86"/>
              </a:lnSpc>
              <a:defRPr/>
            </a:pPr>
            <a:r>
              <a:rPr lang="en-US" sz="2133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xmlns="" id="{CDF08890-EE6D-FA9F-5689-C509A68E37D4}"/>
              </a:ext>
            </a:extLst>
          </p:cNvPr>
          <p:cNvSpPr/>
          <p:nvPr/>
        </p:nvSpPr>
        <p:spPr>
          <a:xfrm>
            <a:off x="3911600" y="4079163"/>
            <a:ext cx="4462379" cy="2778837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057400"/>
            <a:ext cx="11426479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167499"/>
            <a:ext cx="9619718" cy="2934951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167499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260162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260162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260162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625600" y="1600201"/>
            <a:ext cx="8880080" cy="246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5334" b="1" spc="-95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lang="en-US" sz="5334" b="1" spc="-95" dirty="0">
              <a:solidFill>
                <a:srgbClr val="2B26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2585797"/>
            <a:ext cx="3881566" cy="42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6F42FDA-7F33-6A29-AB99-50A81C51EB34}"/>
              </a:ext>
            </a:extLst>
          </p:cNvPr>
          <p:cNvGrpSpPr/>
          <p:nvPr/>
        </p:nvGrpSpPr>
        <p:grpSpPr>
          <a:xfrm>
            <a:off x="660400" y="177800"/>
            <a:ext cx="10820400" cy="1271272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06600"/>
            <a:ext cx="9652000" cy="445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532128"/>
            <a:ext cx="5214989" cy="5793744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877559" y="5465560"/>
            <a:ext cx="599925" cy="599925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863600" y="939800"/>
            <a:ext cx="599925" cy="599925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4978400" y="889000"/>
            <a:ext cx="599925" cy="599925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5041732" y="5465560"/>
            <a:ext cx="599925" cy="599925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270000" y="1651000"/>
            <a:ext cx="4020588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44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4400" b="1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1498600"/>
            <a:ext cx="4181738" cy="391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532128"/>
            <a:ext cx="5214989" cy="5793744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877559" y="5465560"/>
            <a:ext cx="599925" cy="599925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863600" y="939800"/>
            <a:ext cx="599925" cy="599925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4978400" y="889000"/>
            <a:ext cx="599925" cy="599925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5041732" y="5465560"/>
            <a:ext cx="599925" cy="599925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270000" y="1549400"/>
            <a:ext cx="4020588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44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lang="en-US" sz="4400" b="1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1" y="1600200"/>
            <a:ext cx="4963503" cy="3975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167499"/>
            <a:ext cx="9619718" cy="2934951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167499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2" y="1260162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260162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260162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625600" y="1752601"/>
            <a:ext cx="8880080" cy="164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5334" b="1" spc="-95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lang="en-US" sz="5334" b="1" spc="-95" dirty="0">
              <a:solidFill>
                <a:srgbClr val="2B26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2585797"/>
            <a:ext cx="3881566" cy="42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748</Words>
  <Application>Microsoft Office PowerPoint</Application>
  <PresentationFormat>Widescreen</PresentationFormat>
  <Paragraphs>66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.VnBlack</vt:lpstr>
      <vt:lpstr>Arial</vt:lpstr>
      <vt:lpstr>Calibri</vt:lpstr>
      <vt:lpstr>Calibri Light</vt:lpstr>
      <vt:lpstr>Cambria</vt:lpstr>
      <vt:lpstr>Muli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2024-09-22T11:58:39Z</dcterms:created>
  <dcterms:modified xsi:type="dcterms:W3CDTF">2024-09-22T12:24:55Z</dcterms:modified>
</cp:coreProperties>
</file>