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5" r:id="rId2"/>
    <p:sldId id="303" r:id="rId3"/>
    <p:sldId id="304" r:id="rId4"/>
    <p:sldId id="329" r:id="rId5"/>
    <p:sldId id="330" r:id="rId6"/>
    <p:sldId id="305" r:id="rId7"/>
    <p:sldId id="306" r:id="rId8"/>
    <p:sldId id="328" r:id="rId9"/>
    <p:sldId id="332" r:id="rId10"/>
    <p:sldId id="313" r:id="rId11"/>
    <p:sldId id="314" r:id="rId12"/>
    <p:sldId id="315" r:id="rId13"/>
    <p:sldId id="335" r:id="rId14"/>
    <p:sldId id="321" r:id="rId15"/>
    <p:sldId id="322" r:id="rId16"/>
    <p:sldId id="323" r:id="rId17"/>
    <p:sldId id="324" r:id="rId18"/>
    <p:sldId id="325" r:id="rId19"/>
    <p:sldId id="302" r:id="rId20"/>
    <p:sldId id="326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F3ED1-1C4D-4474-8400-BD638054018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9F14-7034-4476-95A0-4AAED88A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4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59F14-7034-4476-95A0-4AAED88AE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80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67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6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1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6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05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9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88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73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10" Type="http://schemas.microsoft.com/office/2007/relationships/hdphoto" Target="../media/hdphoto9.wdp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microsoft.com/office/2007/relationships/hdphoto" Target="../media/hdphoto8.wdp"/><Relationship Id="rId10" Type="http://schemas.microsoft.com/office/2007/relationships/hdphoto" Target="../media/hdphoto11.wdp"/><Relationship Id="rId4" Type="http://schemas.openxmlformats.org/officeDocument/2006/relationships/image" Target="../media/image21.png"/><Relationship Id="rId9" Type="http://schemas.openxmlformats.org/officeDocument/2006/relationships/image" Target="../media/image28.pn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2.png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eg"/><Relationship Id="rId7" Type="http://schemas.microsoft.com/office/2007/relationships/hdphoto" Target="../media/hdphoto1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15.wdp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0320"/>
            <a:ext cx="12192000" cy="6868160"/>
            <a:chOff x="0" y="20320"/>
            <a:chExt cx="12192000" cy="6868160"/>
          </a:xfrm>
        </p:grpSpPr>
        <p:sp>
          <p:nvSpPr>
            <p:cNvPr id="2" name="TextBox 2"/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626" name="Picture 2" descr="Cartoon wooden medieval door 3D model - TurboSquid 141788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11000" r="3000" b="13000"/>
            <a:stretch>
              <a:fillRect/>
            </a:stretch>
          </p:blipFill>
          <p:spPr bwMode="auto">
            <a:xfrm>
              <a:off x="0" y="20320"/>
              <a:ext cx="12192000" cy="686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1400" l="9744" r="89776">
                        <a14:foregroundMark x1="49681" y1="9200" x2="49681" y2="9200"/>
                        <a14:foregroundMark x1="39776" y1="75400" x2="59744" y2="72400"/>
                        <a14:foregroundMark x1="59744" y1="72400" x2="59904" y2="72400"/>
                        <a14:foregroundMark x1="46166" y1="91400" x2="46166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" y="2535212"/>
            <a:ext cx="4393568" cy="35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ute Baristas in aprons making coffee cartoon character illustration  2384223 Vector Art at Vecteez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571" l="9878" r="89878">
                        <a14:foregroundMark x1="18449" y1="80408" x2="30694" y2="83776"/>
                        <a14:foregroundMark x1="30694" y1="83776" x2="32735" y2="85510"/>
                        <a14:foregroundMark x1="18449" y1="83571" x2="18449" y2="83571"/>
                        <a14:foregroundMark x1="29061" y1="83061" x2="45469" y2="86939"/>
                        <a14:foregroundMark x1="63347" y1="91837" x2="73714" y2="79898"/>
                        <a14:foregroundMark x1="77388" y1="83776" x2="74449" y2="80408"/>
                        <a14:foregroundMark x1="63347" y1="93571" x2="63347" y2="93571"/>
                        <a14:foregroundMark x1="20408" y1="85510" x2="26694" y2="8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5" y="2538771"/>
            <a:ext cx="4856480" cy="38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26867" y="511643"/>
            <a:ext cx="2264228" cy="769442"/>
            <a:chOff x="1491343" y="1807028"/>
            <a:chExt cx="2264228" cy="769442"/>
          </a:xfrm>
        </p:grpSpPr>
        <p:sp>
          <p:nvSpPr>
            <p:cNvPr id="7" name="TextBox 6"/>
            <p:cNvSpPr txBox="1"/>
            <p:nvPr/>
          </p:nvSpPr>
          <p:spPr>
            <a:xfrm>
              <a:off x="1491343" y="1807029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1343" y="1807028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616" y="1488515"/>
            <a:ext cx="9980017" cy="11949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694630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1" y="427811"/>
            <a:ext cx="8925318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25" y="1619250"/>
            <a:ext cx="116205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</a:rPr>
              <a:t>a) 125 : m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m = 5             b) (b + 4) × 3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b = 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700" y="2562225"/>
            <a:ext cx="393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125 : m = 125 :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150" y="32575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6025" y="2533650"/>
            <a:ext cx="544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(b + 4 ) x 3 = (27 + 4) x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0125" y="31051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31 x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8700" y="3648075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93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2"/>
            <a:ext cx="11384777" cy="6402457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6" y="340539"/>
            <a:ext cx="11101778" cy="1719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812" y="1643062"/>
            <a:ext cx="1590675" cy="1781175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2819399" y="2124075"/>
            <a:ext cx="2409825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x 4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12" y="1271587"/>
            <a:ext cx="1876425" cy="2105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4525" y="335280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chu vi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 = 5 cm; a = 9 cm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14450" y="42291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Với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a = 5 cm, chu vi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a × 4 = 5 × 4 = 20 (cm)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0175" y="538162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a = 9 cm, chu vi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 × 4 = 9 × 4 = 36 (cm)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0550" y="542925"/>
            <a:ext cx="514350" cy="447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050" y="514350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giá trị của biểu thức 35 + 5 × a trong mỗi trường hợp sau.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21165"/>
            <a:ext cx="6338887" cy="49463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15225" y="13716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2" name="Oval 11"/>
          <p:cNvSpPr/>
          <p:nvPr/>
        </p:nvSpPr>
        <p:spPr>
          <a:xfrm>
            <a:off x="7962900" y="23812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7858125" y="35814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4" name="Oval 13"/>
          <p:cNvSpPr/>
          <p:nvPr/>
        </p:nvSpPr>
        <p:spPr>
          <a:xfrm>
            <a:off x="8391525" y="47053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01" y="1143674"/>
            <a:ext cx="4317324" cy="1770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9125" y="3392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iểu thức 35 + 5 × a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5" y="269557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2 </a:t>
            </a:r>
          </a:p>
          <a:p>
            <a:r>
              <a:rPr lang="en-US" sz="3200" b="1" dirty="0"/>
              <a:t>                  = 45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30" y="3623583"/>
            <a:ext cx="3768670" cy="20447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7725" y="54578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35 + 5 × a = 35 + 5 × 5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                  = 60</a:t>
            </a:r>
            <a:endParaRPr lang="en-US" sz="3200" b="1" dirty="0"/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25" y="1181099"/>
            <a:ext cx="3545700" cy="1726561"/>
          </a:xfrm>
          <a:prstGeom prst="rect">
            <a:avLst/>
          </a:prstGeom>
        </p:spPr>
      </p:pic>
      <p:sp>
        <p:nvSpPr>
          <p:cNvPr id="1027" name="TextBox 1026"/>
          <p:cNvSpPr txBox="1"/>
          <p:nvPr/>
        </p:nvSpPr>
        <p:spPr>
          <a:xfrm>
            <a:off x="6391275" y="27527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7 </a:t>
            </a:r>
          </a:p>
          <a:p>
            <a:r>
              <a:rPr lang="en-US" sz="3200" b="1" dirty="0"/>
              <a:t>                  = 70</a:t>
            </a: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3803106"/>
            <a:ext cx="3343275" cy="1489082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6486525" y="531495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6 </a:t>
            </a:r>
          </a:p>
          <a:p>
            <a:r>
              <a:rPr lang="en-US" sz="3200" b="1" dirty="0"/>
              <a:t>                  = 65</a:t>
            </a:r>
          </a:p>
        </p:txBody>
      </p:sp>
      <p:sp>
        <p:nvSpPr>
          <p:cNvPr id="1031" name="Oval 1030"/>
          <p:cNvSpPr/>
          <p:nvPr/>
        </p:nvSpPr>
        <p:spPr>
          <a:xfrm>
            <a:off x="10448925" y="11620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032" name="Oval 1031"/>
          <p:cNvSpPr/>
          <p:nvPr/>
        </p:nvSpPr>
        <p:spPr>
          <a:xfrm>
            <a:off x="10525125" y="24765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033" name="Oval 1032"/>
          <p:cNvSpPr/>
          <p:nvPr/>
        </p:nvSpPr>
        <p:spPr>
          <a:xfrm>
            <a:off x="10582275" y="36957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034" name="Oval 1033"/>
          <p:cNvSpPr/>
          <p:nvPr/>
        </p:nvSpPr>
        <p:spPr>
          <a:xfrm>
            <a:off x="10582275" y="48958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9844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71953 0.175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7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7735 -0.554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9532 -0.010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8" grpId="0" uiExpand="1" build="p"/>
      <p:bldP spid="1027" grpId="0" uiExpand="1" build="p"/>
      <p:bldP spid="1030" grpId="0" build="p"/>
      <p:bldP spid="1031" grpId="0" animBg="1"/>
      <p:bldP spid="1032" grpId="0" animBg="1"/>
      <p:bldP spid="1033" grpId="0" animBg="1"/>
      <p:bldP spid="10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3154" y="313019"/>
            <a:ext cx="6030546" cy="3115981"/>
            <a:chOff x="713154" y="313019"/>
            <a:chExt cx="6030546" cy="3115981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25236" y="993846"/>
              <a:ext cx="5618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8639" y="1997359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b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>
            <a:fillRect/>
          </a:stretch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 + 5) x 6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= 2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+ 6 x a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8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9425" y="983988"/>
              <a:ext cx="5199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đã đạt chỉ tiêu.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 ơn các bạn nhé!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55" y="760046"/>
            <a:ext cx="5200339" cy="11278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 uiExpand="1" build="p"/>
      <p:bldP spid="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>
            <a:fillRect/>
          </a:stretch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>
            <a:fillRect/>
          </a:stretch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>
            <a:fillRect/>
          </a:stretch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>
            <a:fillRect/>
          </a:stretch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chẵn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không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4533900"/>
            <a:ext cx="503872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106, 8, 2734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8320072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697363"/>
              <a:ext cx="4046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hết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: 71; 106; 8; 4 085; 619; 2 734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000" y="277286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19074" y="161924"/>
            <a:ext cx="11753851" cy="6581775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12" y="2466803"/>
            <a:ext cx="10053175" cy="3962743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276225" y="2152650"/>
            <a:ext cx="2171700" cy="819150"/>
          </a:xfrm>
          <a:prstGeom prst="wedgeRoundRectCallout">
            <a:avLst>
              <a:gd name="adj1" fmla="val 31798"/>
              <a:gd name="adj2" fmla="val 6482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3" name="Speech Bubble: Rectangle with Corners Rounded 12"/>
          <p:cNvSpPr/>
          <p:nvPr/>
        </p:nvSpPr>
        <p:spPr>
          <a:xfrm>
            <a:off x="2581276" y="304800"/>
            <a:ext cx="3629024" cy="2190750"/>
          </a:xfrm>
          <a:prstGeom prst="wedgeRoundRectCallout">
            <a:avLst>
              <a:gd name="adj1" fmla="val 23016"/>
              <a:gd name="adj2" fmla="val 6594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</a:t>
            </a:r>
            <a:r>
              <a:rPr lang="en-US" sz="2400" dirty="0" err="1"/>
              <a:t>cả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pPr algn="just"/>
            <a:r>
              <a:rPr lang="en-US" sz="2400" dirty="0"/>
              <a:t> 2 + 4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 </a:t>
            </a:r>
            <a:r>
              <a:rPr lang="en-US" sz="2400" dirty="0" err="1"/>
              <a:t>Còn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6467475" y="1209675"/>
            <a:ext cx="2314575" cy="1590675"/>
          </a:xfrm>
          <a:prstGeom prst="wedgeRoundRectCallout">
            <a:avLst>
              <a:gd name="adj1" fmla="val -5044"/>
              <a:gd name="adj2" fmla="val 6490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9048750" y="1285875"/>
            <a:ext cx="2800350" cy="2028825"/>
          </a:xfrm>
          <a:prstGeom prst="wedgeRoundRectCallout">
            <a:avLst>
              <a:gd name="adj1" fmla="val -41439"/>
              <a:gd name="adj2" fmla="val 7946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a.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+ a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575" y="704850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>
            <a:fillRect/>
          </a:stretch>
        </p:blipFill>
        <p:spPr bwMode="auto">
          <a:xfrm>
            <a:off x="1" y="4695824"/>
            <a:ext cx="231703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199" y="371475"/>
            <a:ext cx="5038726" cy="723900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 + a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chứa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chữ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26" y="1438275"/>
            <a:ext cx="10829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4 </a:t>
            </a:r>
            <a:r>
              <a:rPr lang="en-US" sz="3000" dirty="0" err="1"/>
              <a:t>thì</a:t>
            </a:r>
            <a:r>
              <a:rPr lang="en-US" sz="3000" dirty="0"/>
              <a:t> 2 + a = 2 + 4 = 6, 6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26" y="2143125"/>
            <a:ext cx="11534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12 </a:t>
            </a:r>
            <a:r>
              <a:rPr lang="en-US" sz="3000" dirty="0" err="1"/>
              <a:t>thì</a:t>
            </a:r>
            <a:r>
              <a:rPr lang="en-US" sz="3000" dirty="0"/>
              <a:t> 2 + a = 2 + 12 = 14, 14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6350" y="2905125"/>
            <a:ext cx="9886949" cy="96202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một số ta tính được một giá trị của biểu thức 2 + 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03860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40 – b </a:t>
            </a:r>
            <a:r>
              <a:rPr lang="en-US" sz="3200" dirty="0" err="1"/>
              <a:t>với</a:t>
            </a:r>
            <a:r>
              <a:rPr lang="en-US" sz="3200" dirty="0"/>
              <a:t> b = 15.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4133849" y="4762499"/>
            <a:ext cx="4867275" cy="11715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40 - b = 40 - 15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= 25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570</Words>
  <Application>Microsoft Office PowerPoint</Application>
  <PresentationFormat>Widescreen</PresentationFormat>
  <Paragraphs>84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#9Slide07 IcielLa Chic Pro Shad</vt:lpstr>
      <vt:lpstr>Arial</vt:lpstr>
      <vt:lpstr>Calibri</vt:lpstr>
      <vt:lpstr>Calibri Light</vt:lpstr>
      <vt:lpstr>LNTH-LuoLuoNotangYuanTi 1</vt:lpstr>
      <vt:lpstr>Pattaya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35</cp:revision>
  <dcterms:created xsi:type="dcterms:W3CDTF">2023-06-22T12:42:00Z</dcterms:created>
  <dcterms:modified xsi:type="dcterms:W3CDTF">2024-09-22T12:59:21Z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9104C920E72442ACA46B421CBD61BC7E</vt:lpwstr>
  </property>
  <property fmtid="{D5CDD505-2E9C-101B-9397-08002B2CF9AE}" pid="3" name="KSOProductBuildVer">
    <vt:lpwstr>1033-11.2.0.11537</vt:lpwstr>
  </property>
</Properties>
</file>