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67" r:id="rId4"/>
    <p:sldMasterId id="2147483673" r:id="rId5"/>
    <p:sldMasterId id="2147483675" r:id="rId6"/>
    <p:sldMasterId id="2147483677" r:id="rId7"/>
  </p:sldMasterIdLst>
  <p:notesMasterIdLst>
    <p:notesMasterId r:id="rId26"/>
  </p:notesMasterIdLst>
  <p:sldIdLst>
    <p:sldId id="257" r:id="rId8"/>
    <p:sldId id="258" r:id="rId9"/>
    <p:sldId id="277" r:id="rId10"/>
    <p:sldId id="259" r:id="rId11"/>
    <p:sldId id="260" r:id="rId12"/>
    <p:sldId id="274" r:id="rId13"/>
    <p:sldId id="261" r:id="rId14"/>
    <p:sldId id="264" r:id="rId15"/>
    <p:sldId id="276" r:id="rId16"/>
    <p:sldId id="266" r:id="rId17"/>
    <p:sldId id="275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FEE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C1D34-5040-4725-838C-50CCB2F12E3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11BC9-CBBF-4F3C-804A-8C83A649A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0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14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23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20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92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20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821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5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49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63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DDEB5-7168-4D11-9354-2E6D0609E0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F2178-4E70-4FEC-B06E-28EB34913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02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7402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7787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313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4183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3799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7812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5.emf"/><Relationship Id="rId3" Type="http://schemas.microsoft.com/office/2007/relationships/media" Target="../media/media4.mp3"/><Relationship Id="rId21" Type="http://schemas.openxmlformats.org/officeDocument/2006/relationships/image" Target="../media/image13.png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7.png"/><Relationship Id="rId19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png"/><Relationship Id="rId1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image" Target="../media/image26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emf"/><Relationship Id="rId10" Type="http://schemas.openxmlformats.org/officeDocument/2006/relationships/image" Target="../media/image18.png"/><Relationship Id="rId19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1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image" Target="../media/image26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emf"/><Relationship Id="rId10" Type="http://schemas.openxmlformats.org/officeDocument/2006/relationships/image" Target="../media/image18.png"/><Relationship Id="rId19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17" Type="http://schemas.openxmlformats.org/officeDocument/2006/relationships/image" Target="../media/image26.png"/><Relationship Id="rId2" Type="http://schemas.openxmlformats.org/officeDocument/2006/relationships/audio" Target="../media/media3.wav"/><Relationship Id="rId16" Type="http://schemas.openxmlformats.org/officeDocument/2006/relationships/image" Target="../media/image25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10" Type="http://schemas.openxmlformats.org/officeDocument/2006/relationships/image" Target="../media/image29.png"/><Relationship Id="rId19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62819" y="270912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6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6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2A688710-45FB-4202-8363-8F9FD8DF304E}"/>
              </a:ext>
            </a:extLst>
          </p:cNvPr>
          <p:cNvSpPr/>
          <p:nvPr/>
        </p:nvSpPr>
        <p:spPr>
          <a:xfrm>
            <a:off x="1424876" y="1611555"/>
            <a:ext cx="548610" cy="56358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72B01D-89DC-4869-81AE-98C4E7575403}"/>
              </a:ext>
            </a:extLst>
          </p:cNvPr>
          <p:cNvGrpSpPr/>
          <p:nvPr/>
        </p:nvGrpSpPr>
        <p:grpSpPr>
          <a:xfrm>
            <a:off x="2020907" y="1654640"/>
            <a:ext cx="1340389" cy="712640"/>
            <a:chOff x="1870518" y="1440653"/>
            <a:chExt cx="1066484" cy="52322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20D0390-84F0-44DF-AF81-1A95414A499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D13202A-5009-4EF4-BA73-1BEE62CCBD7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A2AA0B-1F3E-4FBC-BC91-081ED7075AD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7608AA-E1FF-46C4-8FB6-4ADCAEAA7D1C}"/>
                </a:ext>
              </a:extLst>
            </p:cNvPr>
            <p:cNvSpPr txBox="1"/>
            <p:nvPr/>
          </p:nvSpPr>
          <p:spPr>
            <a:xfrm>
              <a:off x="2630642" y="1440653"/>
              <a:ext cx="306360" cy="38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aphicFrame>
        <p:nvGraphicFramePr>
          <p:cNvPr id="47" name="Table 17">
            <a:extLst>
              <a:ext uri="{FF2B5EF4-FFF2-40B4-BE49-F238E27FC236}">
                <a16:creationId xmlns:a16="http://schemas.microsoft.com/office/drawing/2014/main" id="{5AC053E0-4553-423C-9D79-948970D40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293004"/>
              </p:ext>
            </p:extLst>
          </p:nvPr>
        </p:nvGraphicFramePr>
        <p:xfrm>
          <a:off x="1494485" y="2540000"/>
          <a:ext cx="8492794" cy="2712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6475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207214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22078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294777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33177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331770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8860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Sô</a:t>
                      </a:r>
                      <a:r>
                        <a:rPr lang="en-US" sz="3200" dirty="0" smtClean="0"/>
                        <a:t>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hạng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18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60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8860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Sô</a:t>
                      </a:r>
                      <a:r>
                        <a:rPr lang="en-US" sz="3200" dirty="0" smtClean="0"/>
                        <a:t>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hạng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12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16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18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940655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T</a:t>
                      </a:r>
                      <a:r>
                        <a:rPr lang="en-US" sz="3200" dirty="0" err="1" smtClean="0"/>
                        <a:t>ổng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30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38</a:t>
                      </a:r>
                      <a:endParaRPr lang="vi-VN" sz="3200" dirty="0"/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54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40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B9E185ED-9D6A-4CAB-86B0-4E10163273F0}"/>
              </a:ext>
            </a:extLst>
          </p:cNvPr>
          <p:cNvSpPr txBox="1"/>
          <p:nvPr/>
        </p:nvSpPr>
        <p:spPr>
          <a:xfrm>
            <a:off x="4992060" y="268223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4CCCC4-9A61-4EDC-AA27-EB15AA1D4767}"/>
              </a:ext>
            </a:extLst>
          </p:cNvPr>
          <p:cNvSpPr txBox="1"/>
          <p:nvPr/>
        </p:nvSpPr>
        <p:spPr>
          <a:xfrm>
            <a:off x="6256162" y="360396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33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BF431F-B7EE-4107-BF4C-FE9C75165F63}"/>
              </a:ext>
            </a:extLst>
          </p:cNvPr>
          <p:cNvSpPr txBox="1"/>
          <p:nvPr/>
        </p:nvSpPr>
        <p:spPr>
          <a:xfrm>
            <a:off x="7485604" y="2682239"/>
            <a:ext cx="9003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FF0000"/>
                </a:solidFill>
                <a:latin typeface="Arial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64F281-E848-4439-B140-DDB43ADD08AE}"/>
              </a:ext>
            </a:extLst>
          </p:cNvPr>
          <p:cNvSpPr txBox="1"/>
          <p:nvPr/>
        </p:nvSpPr>
        <p:spPr>
          <a:xfrm>
            <a:off x="8839147" y="3603969"/>
            <a:ext cx="9612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4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64480" y="4272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760747" y="996509"/>
            <a:ext cx="623982" cy="54823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1384729" y="852874"/>
            <a:ext cx="9817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 Hai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bến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 có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tất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 cả 65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thuyền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đê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̉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ch</a:t>
            </a:r>
            <a:r>
              <a:rPr lang="vi-VN" sz="2400" noProof="0" dirty="0" smtClean="0">
                <a:solidFill>
                  <a:prstClr val="black"/>
                </a:solidFill>
                <a:latin typeface="Arial"/>
              </a:rPr>
              <a:t>ở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khách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đi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tham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quan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400" noProof="0" dirty="0" smtClean="0">
                <a:solidFill>
                  <a:prstClr val="black"/>
                </a:solidFill>
                <a:latin typeface="Arial"/>
              </a:rPr>
              <a:t> đ</a:t>
            </a:r>
            <a:r>
              <a:rPr lang="vi-VN" sz="2400" dirty="0" smtClean="0">
                <a:solidFill>
                  <a:prstClr val="black"/>
                </a:solidFill>
                <a:latin typeface="Arial"/>
              </a:rPr>
              <a:t>ó </a:t>
            </a:r>
            <a:r>
              <a:rPr lang="en-US" sz="2400" noProof="0" dirty="0" err="1" smtClean="0">
                <a:solidFill>
                  <a:prstClr val="black"/>
                </a:solidFill>
                <a:latin typeface="Arial"/>
              </a:rPr>
              <a:t>bến</a:t>
            </a:r>
            <a:endParaRPr lang="en-US" sz="2400" noProof="0" dirty="0" smtClean="0">
              <a:solidFill>
                <a:prstClr val="black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Thư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́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nhất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có 40 </a:t>
            </a:r>
            <a:r>
              <a:rPr kumimoji="0" lang="en-US" sz="2400" b="0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thuyền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.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Hỏi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bến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thư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́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hai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 có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bao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nhiêu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thuyền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6160" y="2695574"/>
            <a:ext cx="235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Bài</a:t>
            </a:r>
            <a:r>
              <a:rPr lang="en-US" sz="3200" dirty="0" smtClean="0"/>
              <a:t> </a:t>
            </a:r>
            <a:r>
              <a:rPr lang="en-US" sz="3200" dirty="0" err="1" smtClean="0"/>
              <a:t>giải</a:t>
            </a:r>
            <a:endParaRPr lang="en-US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3429000" y="3280349"/>
            <a:ext cx="608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/>
              <a:t>Sô</a:t>
            </a:r>
            <a:r>
              <a:rPr lang="en-US" sz="3200" dirty="0" smtClean="0"/>
              <a:t>́ </a:t>
            </a:r>
            <a:r>
              <a:rPr lang="en-US" sz="3200" dirty="0" err="1" smtClean="0"/>
              <a:t>thuyền</a:t>
            </a:r>
            <a:r>
              <a:rPr lang="en-US" sz="3200" dirty="0" smtClean="0"/>
              <a:t> ở </a:t>
            </a:r>
            <a:r>
              <a:rPr lang="en-US" sz="3200" dirty="0" err="1" smtClean="0"/>
              <a:t>bến</a:t>
            </a:r>
            <a:r>
              <a:rPr lang="en-US" sz="3200" dirty="0" smtClean="0"/>
              <a:t> </a:t>
            </a:r>
            <a:r>
              <a:rPr lang="en-US" sz="3200" dirty="0" err="1" smtClean="0"/>
              <a:t>thư</a:t>
            </a:r>
            <a:r>
              <a:rPr lang="en-US" sz="3200" dirty="0" smtClean="0"/>
              <a:t>́ </a:t>
            </a:r>
            <a:r>
              <a:rPr lang="en-US" sz="3200" dirty="0" err="1" smtClean="0"/>
              <a:t>hai</a:t>
            </a:r>
            <a:r>
              <a:rPr lang="en-US" sz="3200" dirty="0" smtClean="0"/>
              <a:t> là: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    65 – 40 = 25  (</a:t>
            </a:r>
            <a:r>
              <a:rPr lang="en-US" sz="3200" dirty="0" err="1" smtClean="0"/>
              <a:t>thuyền</a:t>
            </a:r>
            <a:r>
              <a:rPr lang="en-US" sz="32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/>
              <a:t>Đáp</a:t>
            </a:r>
            <a:r>
              <a:rPr lang="en-US" sz="3200" dirty="0" smtClean="0"/>
              <a:t> </a:t>
            </a:r>
            <a:r>
              <a:rPr lang="en-US" sz="3200" dirty="0" err="1" smtClean="0"/>
              <a:t>sô</a:t>
            </a:r>
            <a:r>
              <a:rPr lang="en-US" sz="3200" dirty="0" smtClean="0"/>
              <a:t>́: 25 </a:t>
            </a:r>
            <a:r>
              <a:rPr lang="en-US" sz="3200" dirty="0" err="1" smtClean="0"/>
              <a:t>thuyền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552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004814"/>
            <a:ext cx="9702800" cy="3938567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 CHƠI THU HOẠCH             </a:t>
            </a:r>
          </a:p>
          <a:p>
            <a:pPr marL="0" indent="0" algn="ctr">
              <a:buNone/>
            </a:pP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CÀ RỐT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9788" y="1842254"/>
            <a:ext cx="3531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4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4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7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630459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9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079711" cy="2019004"/>
            <a:chOff x="150128" y="102542"/>
            <a:chExt cx="11079711" cy="2019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059303" y="257607"/>
              <a:ext cx="10170536" cy="1863939"/>
              <a:chOff x="1058203" y="257606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8203" y="257606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13 + ? = 36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40570" y="374118"/>
            <a:ext cx="290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</a:rPr>
              <a:t>Tìm số hạng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76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 + 10 = 50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40570" y="374118"/>
            <a:ext cx="290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</a:rPr>
              <a:t>Tìm số hạng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163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21 + ? = 55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340570" y="374118"/>
            <a:ext cx="290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</a:rPr>
              <a:t>Tìm số hạng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410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noProof="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 + 18 = 36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340570" y="374118"/>
            <a:ext cx="290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</a:rPr>
              <a:t>Tìm số hạng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089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1610360" y="1027906"/>
            <a:ext cx="994156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1 con vị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7622" y="-132767"/>
            <a:ext cx="14051559" cy="67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9354" y="865762"/>
            <a:ext cx="261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Kiểm tra bài cũ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6733" y="1966898"/>
            <a:ext cx="2685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458 – 123 = </a:t>
            </a:r>
          </a:p>
          <a:p>
            <a:pPr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– 600 = </a:t>
            </a:r>
          </a:p>
          <a:p>
            <a:pPr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312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1919" y="2088538"/>
            <a:ext cx="102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2427" y="2828672"/>
            <a:ext cx="102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1919" y="3535088"/>
            <a:ext cx="102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1390275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33328" y="285314"/>
              <a:ext cx="1972089" cy="455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smtClean="0">
                  <a:solidFill>
                    <a:srgbClr val="F79646">
                      <a:lumMod val="75000"/>
                    </a:srgbClr>
                  </a:solidFill>
                  <a:latin typeface="UTM Cookies"/>
                </a:rPr>
                <a:t>BÀI 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UTM Cookie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92775" y="322363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79646">
                    <a:lumMod val="75000"/>
                  </a:srgbClr>
                </a:solidFill>
                <a:latin typeface="UTM Cookies"/>
              </a:rPr>
              <a:t>TÌM THÀNH PHẦN TRONG PHÉP CỘNG , PHÉP TRỪ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UTM Cooki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6663" y="2568934"/>
            <a:ext cx="81352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sz="3600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SỐ HẠNG </a:t>
            </a:r>
            <a:r>
              <a:rPr lang="en-US" sz="4000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MỘT TỔNG </a:t>
            </a:r>
            <a:endParaRPr lang="vi-VN" sz="3600" b="1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1783" y="205179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5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3920" y="1686560"/>
            <a:ext cx="3129280" cy="486664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02156" y="1686560"/>
            <a:ext cx="444544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KHÁM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4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2005" y="16074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0418" y="949064"/>
            <a:ext cx="10002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túi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có 14 quả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và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đó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có 10 quả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ỏ?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3142" t="14445" r="37811" b="42000"/>
          <a:stretch/>
        </p:blipFill>
        <p:spPr>
          <a:xfrm>
            <a:off x="948305" y="2210504"/>
            <a:ext cx="4600135" cy="2966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7319" y="3093395"/>
            <a:ext cx="2801566" cy="1089499"/>
          </a:xfrm>
          <a:prstGeom prst="rect">
            <a:avLst/>
          </a:prstGeom>
          <a:solidFill>
            <a:srgbClr val="FEFEFE"/>
          </a:solidFill>
          <a:ln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6707" y="3093395"/>
            <a:ext cx="1277998" cy="1089499"/>
          </a:xfrm>
          <a:prstGeom prst="rect">
            <a:avLst/>
          </a:prstGeom>
          <a:solidFill>
            <a:srgbClr val="FEFEFE"/>
          </a:solidFill>
          <a:ln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58559" y="2570480"/>
            <a:ext cx="50088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ỏ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ừ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ỏ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10 = 4 (quả).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0027" t="18477" r="30129" b="70136"/>
          <a:stretch/>
        </p:blipFill>
        <p:spPr>
          <a:xfrm>
            <a:off x="925000" y="5601995"/>
            <a:ext cx="4646743" cy="67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4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83445" y="22399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027" t="18477" r="30129" b="55227"/>
          <a:stretch/>
        </p:blipFill>
        <p:spPr>
          <a:xfrm>
            <a:off x="2840272" y="801858"/>
            <a:ext cx="6187441" cy="2296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8026" y="2060183"/>
            <a:ext cx="2140085" cy="935935"/>
          </a:xfrm>
          <a:prstGeom prst="rect">
            <a:avLst/>
          </a:prstGeom>
          <a:solidFill>
            <a:srgbClr val="FEE7ED"/>
          </a:solidFill>
          <a:ln>
            <a:solidFill>
              <a:srgbClr val="FEE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25786" y="2060184"/>
            <a:ext cx="2227839" cy="935934"/>
          </a:xfrm>
          <a:prstGeom prst="rect">
            <a:avLst/>
          </a:prstGeom>
          <a:solidFill>
            <a:srgbClr val="FEE7ED"/>
          </a:solidFill>
          <a:ln>
            <a:solidFill>
              <a:srgbClr val="FEE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68119" y="2060183"/>
            <a:ext cx="1459594" cy="935934"/>
          </a:xfrm>
          <a:prstGeom prst="rect">
            <a:avLst/>
          </a:prstGeom>
          <a:solidFill>
            <a:srgbClr val="FEE7ED"/>
          </a:solidFill>
          <a:ln>
            <a:solidFill>
              <a:srgbClr val="FEE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158792" y="4632958"/>
            <a:ext cx="9645422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53814" y="4797770"/>
            <a:ext cx="955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0320" y="3515360"/>
            <a:ext cx="3769360" cy="3017520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2883" y="3515360"/>
            <a:ext cx="4608954" cy="18620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ĐỘNG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3194020" y="7656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3615820" y="765677"/>
            <a:ext cx="3554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ìm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sô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́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hạng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 (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theo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mẫu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)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150" y="4776268"/>
            <a:ext cx="235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35 – 20 = 15</a:t>
            </a:r>
            <a:endParaRPr lang="en-US" sz="2800" dirty="0"/>
          </a:p>
        </p:txBody>
      </p:sp>
      <p:sp>
        <p:nvSpPr>
          <p:cNvPr id="7" name="Right Arrow 6"/>
          <p:cNvSpPr/>
          <p:nvPr/>
        </p:nvSpPr>
        <p:spPr>
          <a:xfrm>
            <a:off x="969161" y="4963140"/>
            <a:ext cx="375919" cy="2438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4687192" y="4963140"/>
            <a:ext cx="375919" cy="2438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8164965" y="4942467"/>
            <a:ext cx="375919" cy="2438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81181" y="4786739"/>
            <a:ext cx="235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  <a:r>
              <a:rPr lang="en-US" sz="2800" dirty="0" smtClean="0"/>
              <a:t>5 – 15 = 10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8619810" y="4760878"/>
            <a:ext cx="235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28 – 14 = 14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97088" y="1572928"/>
            <a:ext cx="3842425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Mẫu</a:t>
            </a:r>
            <a:r>
              <a:rPr lang="en-US" sz="2800" dirty="0" smtClean="0"/>
              <a:t> :      + 10 = 26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26 – 10 = 16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862544" y="1683841"/>
            <a:ext cx="423455" cy="392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69161" y="3923819"/>
            <a:ext cx="281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a)       </a:t>
            </a:r>
            <a:r>
              <a:rPr lang="en-US" sz="2800" dirty="0"/>
              <a:t>+</a:t>
            </a:r>
            <a:r>
              <a:rPr lang="en-US" sz="2800" dirty="0" smtClean="0"/>
              <a:t> 20 = </a:t>
            </a:r>
            <a:r>
              <a:rPr lang="en-US" sz="2800" dirty="0"/>
              <a:t>3</a:t>
            </a:r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162825" y="3918479"/>
            <a:ext cx="281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</a:t>
            </a:r>
            <a:r>
              <a:rPr lang="en-US" sz="2800" dirty="0" smtClean="0"/>
              <a:t>) 14 +       = 28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565993" y="3946247"/>
            <a:ext cx="281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</a:t>
            </a:r>
            <a:r>
              <a:rPr lang="en-US" sz="2800" dirty="0" smtClean="0"/>
              <a:t>)       + 15 = 25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1516349" y="4003906"/>
            <a:ext cx="423455" cy="392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181181" y="4003906"/>
            <a:ext cx="423455" cy="392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484390" y="3979074"/>
            <a:ext cx="423455" cy="392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E185ED-9D6A-4CAB-86B0-4E10163273F0}"/>
              </a:ext>
            </a:extLst>
          </p:cNvPr>
          <p:cNvSpPr txBox="1"/>
          <p:nvPr/>
        </p:nvSpPr>
        <p:spPr>
          <a:xfrm>
            <a:off x="1345080" y="3894319"/>
            <a:ext cx="811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E185ED-9D6A-4CAB-86B0-4E10163273F0}"/>
              </a:ext>
            </a:extLst>
          </p:cNvPr>
          <p:cNvSpPr txBox="1"/>
          <p:nvPr/>
        </p:nvSpPr>
        <p:spPr>
          <a:xfrm>
            <a:off x="4910912" y="3907584"/>
            <a:ext cx="811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E185ED-9D6A-4CAB-86B0-4E10163273F0}"/>
              </a:ext>
            </a:extLst>
          </p:cNvPr>
          <p:cNvSpPr txBox="1"/>
          <p:nvPr/>
        </p:nvSpPr>
        <p:spPr>
          <a:xfrm>
            <a:off x="9290471" y="3882752"/>
            <a:ext cx="811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3045" y="1275527"/>
            <a:ext cx="281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a)       </a:t>
            </a:r>
            <a:r>
              <a:rPr lang="en-US" sz="2800" dirty="0"/>
              <a:t>+</a:t>
            </a:r>
            <a:r>
              <a:rPr lang="en-US" sz="2800" dirty="0" smtClean="0"/>
              <a:t> 20 = </a:t>
            </a:r>
            <a:r>
              <a:rPr lang="en-US" sz="2800" dirty="0"/>
              <a:t>3</a:t>
            </a:r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973045" y="2440171"/>
            <a:ext cx="281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</a:t>
            </a:r>
            <a:r>
              <a:rPr lang="en-US" sz="2800" dirty="0" smtClean="0"/>
              <a:t>) 14 +       = 28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995635" y="1864290"/>
            <a:ext cx="281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</a:t>
            </a:r>
            <a:r>
              <a:rPr lang="en-US" sz="2800" dirty="0" smtClean="0"/>
              <a:t>)       + 15 = 25</a:t>
            </a:r>
            <a:endParaRPr lang="en-US" sz="2800" dirty="0"/>
          </a:p>
        </p:txBody>
      </p:sp>
      <p:sp>
        <p:nvSpPr>
          <p:cNvPr id="29" name="Rectangle 28"/>
          <p:cNvSpPr/>
          <p:nvPr/>
        </p:nvSpPr>
        <p:spPr>
          <a:xfrm>
            <a:off x="6528841" y="1341070"/>
            <a:ext cx="423455" cy="392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528840" y="1992376"/>
            <a:ext cx="423455" cy="392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362659" y="2506232"/>
            <a:ext cx="423455" cy="392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6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42" grpId="0" animBg="1"/>
      <p:bldP spid="43" grpId="0" animBg="1"/>
      <p:bldP spid="44" grpId="0"/>
      <p:bldP spid="45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546</Words>
  <Application>Microsoft Office PowerPoint</Application>
  <PresentationFormat>Widescreen</PresentationFormat>
  <Paragraphs>128</Paragraphs>
  <Slides>18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iCiel Cadena</vt:lpstr>
      <vt:lpstr>Tahoma</vt:lpstr>
      <vt:lpstr>Times New Roman</vt:lpstr>
      <vt:lpstr>UTM Cookies</vt:lpstr>
      <vt:lpstr>7_Office Theme</vt:lpstr>
      <vt:lpstr>1_Office Theme</vt:lpstr>
      <vt:lpstr>2_Office Theme</vt:lpstr>
      <vt:lpstr>3_Office Theme</vt:lpstr>
      <vt:lpstr>6_Office Theme</vt:lpstr>
      <vt:lpstr>8_Office Theme</vt:lpstr>
      <vt:lpstr>9_Office Theme</vt:lpstr>
      <vt:lpstr>Chào mừng các quý thầy cô và các em đến với tiết học ngày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Thứ ba, ngày 14 tháng 2 năm 2023 Toán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quý thầy cô và các em đến với tiết học ngày hôm nay</dc:title>
  <dc:creator>Admin</dc:creator>
  <cp:lastModifiedBy>Admin</cp:lastModifiedBy>
  <cp:revision>32</cp:revision>
  <dcterms:created xsi:type="dcterms:W3CDTF">2023-08-31T15:18:59Z</dcterms:created>
  <dcterms:modified xsi:type="dcterms:W3CDTF">2024-09-21T17:09:23Z</dcterms:modified>
</cp:coreProperties>
</file>