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7"/>
  </p:notesMasterIdLst>
  <p:sldIdLst>
    <p:sldId id="4413" r:id="rId3"/>
    <p:sldId id="4412" r:id="rId4"/>
    <p:sldId id="293" r:id="rId5"/>
    <p:sldId id="351" r:id="rId6"/>
    <p:sldId id="307" r:id="rId7"/>
    <p:sldId id="346" r:id="rId8"/>
    <p:sldId id="301" r:id="rId9"/>
    <p:sldId id="352" r:id="rId10"/>
    <p:sldId id="353" r:id="rId11"/>
    <p:sldId id="354" r:id="rId12"/>
    <p:sldId id="292" r:id="rId13"/>
    <p:sldId id="355" r:id="rId14"/>
    <p:sldId id="356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4" d="100"/>
          <a:sy n="64" d="100"/>
        </p:scale>
        <p:origin x="9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2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A9DDE-8A30-4BED-8366-82BBEE4D0FF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69242-DD14-4359-AF88-31293C51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B0FD7C-98DF-FC9B-F140-F7EE8A42E2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479" y="113769"/>
            <a:ext cx="1874057" cy="18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976297F2-6362-7790-E4F9-9C891EB1E89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9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rose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005" y="5438408"/>
            <a:ext cx="914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" y="5252440"/>
            <a:ext cx="9144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992" y="1551600"/>
            <a:ext cx="914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rose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67471"/>
            <a:ext cx="914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3138486" y="164361"/>
            <a:ext cx="5686425" cy="1276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en-US" sz="2700" b="1" spc="38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7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pc="38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 NHÂN DÂN HUYỆN AN LÃO</a:t>
            </a:r>
          </a:p>
          <a:p>
            <a:pPr algn="ctr">
              <a:defRPr/>
            </a:pPr>
            <a:r>
              <a:rPr lang="en-US" sz="2400" b="1" spc="38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MỸ ĐỨC II</a:t>
            </a:r>
            <a:endParaRPr lang="en-US" sz="2400" b="1" spc="38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0" name="Picture 10" descr="images_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380" y="857250"/>
            <a:ext cx="15716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images_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725640"/>
            <a:ext cx="15716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valros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599" y="5195290"/>
            <a:ext cx="16002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325925" y="162961"/>
            <a:ext cx="11461687" cy="646417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vi-VN" altLang="en-US" sz="13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8" name="WordArt 8"/>
          <p:cNvSpPr>
            <a:spLocks noChangeArrowheads="1" noChangeShapeType="1" noTextEdit="1"/>
          </p:cNvSpPr>
          <p:nvPr/>
        </p:nvSpPr>
        <p:spPr bwMode="auto">
          <a:xfrm>
            <a:off x="2438398" y="376457"/>
            <a:ext cx="7086600" cy="297557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về dự </a:t>
            </a:r>
            <a:r>
              <a:rPr lang="en-US" sz="24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  <a:p>
            <a:pPr algn="ctr"/>
            <a:r>
              <a:rPr lang="en-US" sz="24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Toán - Lớp </a:t>
            </a:r>
            <a:r>
              <a:rPr lang="en-US" sz="24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Box 10"/>
          <p:cNvSpPr txBox="1">
            <a:spLocks noChangeArrowheads="1"/>
          </p:cNvSpPr>
          <p:nvPr/>
        </p:nvSpPr>
        <p:spPr bwMode="auto">
          <a:xfrm>
            <a:off x="2524125" y="3565525"/>
            <a:ext cx="74799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Nguyễn Thị Ngoan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độ: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ĐHTH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1979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216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/>
      <p:bldP spid="4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=""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=""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=""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=""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=""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=""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=""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=""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=""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=""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=""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=""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=""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=""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=""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281</Words>
  <Application>Microsoft Office PowerPoint</Application>
  <PresentationFormat>Widescreen</PresentationFormat>
  <Paragraphs>61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Arial</vt:lpstr>
      <vt:lpstr>Calibri</vt:lpstr>
      <vt:lpstr>Cambria</vt:lpstr>
      <vt:lpstr>Cambria Math</vt:lpstr>
      <vt:lpstr>Times New Roman</vt:lpstr>
      <vt:lpstr>等线</vt:lpstr>
      <vt:lpstr>等线 Light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2024-06-23T01:58:00Z</dcterms:created>
  <dcterms:modified xsi:type="dcterms:W3CDTF">2024-09-22T01:49:34Z</dcterms:modified>
</cp:coreProperties>
</file>