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1" r:id="rId4"/>
    <p:sldMasterId id="2147483713" r:id="rId5"/>
    <p:sldMasterId id="2147483739" r:id="rId6"/>
    <p:sldMasterId id="2147483727" r:id="rId7"/>
  </p:sldMasterIdLst>
  <p:notesMasterIdLst>
    <p:notesMasterId r:id="rId24"/>
  </p:notesMasterIdLst>
  <p:sldIdLst>
    <p:sldId id="271" r:id="rId8"/>
    <p:sldId id="281" r:id="rId9"/>
    <p:sldId id="282" r:id="rId10"/>
    <p:sldId id="301" r:id="rId11"/>
    <p:sldId id="284" r:id="rId12"/>
    <p:sldId id="293" r:id="rId13"/>
    <p:sldId id="318" r:id="rId14"/>
    <p:sldId id="320" r:id="rId15"/>
    <p:sldId id="321" r:id="rId16"/>
    <p:sldId id="314" r:id="rId17"/>
    <p:sldId id="295" r:id="rId18"/>
    <p:sldId id="296" r:id="rId19"/>
    <p:sldId id="313" r:id="rId20"/>
    <p:sldId id="302" r:id="rId21"/>
    <p:sldId id="298" r:id="rId22"/>
    <p:sldId id="309" r:id="rId23"/>
  </p:sldIdLst>
  <p:sldSz cx="12192000" cy="6858000"/>
  <p:notesSz cx="6858000" cy="9144000"/>
  <p:embeddedFontLst>
    <p:embeddedFont>
      <p:font typeface="#9Slide05 SVNSnell Roundhand Sc" panose="020B0604020202020204" charset="0"/>
      <p:regular r:id="rId25"/>
      <p:bold r:id="rId26"/>
    </p:embeddedFont>
    <p:embeddedFont>
      <p:font typeface="#9Slide07 HoneyCream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Garamond" panose="02020404030301010803" pitchFamily="18" charset="0"/>
      <p:regular r:id="rId34"/>
      <p:bold r:id="rId35"/>
      <p:italic r:id="rId36"/>
    </p:embeddedFont>
    <p:embeddedFont>
      <p:font typeface="Tahoma" panose="020B0604030504040204" pitchFamily="34" charset="0"/>
      <p:regular r:id="rId37"/>
      <p:bold r:id="rId38"/>
    </p:embeddedFont>
    <p:embeddedFont>
      <p:font typeface="Trebuchet MS" panose="020B0603020202020204" pitchFamily="34" charset="0"/>
      <p:regular r:id="rId39"/>
      <p:bold r:id="rId40"/>
      <p:italic r:id="rId41"/>
      <p:boldItalic r:id="rId42"/>
    </p:embeddedFont>
    <p:embeddedFont>
      <p:font typeface="UVF Barmbrack" panose="02000000000000000000" charset="0"/>
      <p:regular r:id="rId43"/>
    </p:embeddedFont>
  </p:embeddedFontLst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D99694"/>
    <a:srgbClr val="CC6600"/>
    <a:srgbClr val="009900"/>
    <a:srgbClr val="FF3300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997145-4C9B-B419-B7B7-BD51A90D1801}" v="4" dt="2021-09-20T09:21:42.700"/>
  </p1510:revLst>
</p1510:revInfo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3842" autoAdjust="0"/>
  </p:normalViewPr>
  <p:slideViewPr>
    <p:cSldViewPr snapToGrid="0">
      <p:cViewPr>
        <p:scale>
          <a:sx n="67" d="100"/>
          <a:sy n="67" d="100"/>
        </p:scale>
        <p:origin x="36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7.fntdata"/><Relationship Id="rId44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ần Thị Thanh Nhã" userId="S::nhattt@skylineschool.edu.vn::76dc5ecc-e11b-4c0d-b411-623ae1fd1d1d" providerId="AD" clId="Web-{DC997145-4C9B-B419-B7B7-BD51A90D1801}"/>
    <pc:docChg chg="modSld">
      <pc:chgData name="Trần Thị Thanh Nhã" userId="S::nhattt@skylineschool.edu.vn::76dc5ecc-e11b-4c0d-b411-623ae1fd1d1d" providerId="AD" clId="Web-{DC997145-4C9B-B419-B7B7-BD51A90D1801}" dt="2021-09-20T09:21:42.700" v="3" actId="20577"/>
      <pc:docMkLst>
        <pc:docMk/>
      </pc:docMkLst>
      <pc:sldChg chg="modSp">
        <pc:chgData name="Trần Thị Thanh Nhã" userId="S::nhattt@skylineschool.edu.vn::76dc5ecc-e11b-4c0d-b411-623ae1fd1d1d" providerId="AD" clId="Web-{DC997145-4C9B-B419-B7B7-BD51A90D1801}" dt="2021-09-20T09:21:42.700" v="3" actId="20577"/>
        <pc:sldMkLst>
          <pc:docMk/>
          <pc:sldMk cId="100295414" sldId="258"/>
        </pc:sldMkLst>
        <pc:spChg chg="mod">
          <ac:chgData name="Trần Thị Thanh Nhã" userId="S::nhattt@skylineschool.edu.vn::76dc5ecc-e11b-4c0d-b411-623ae1fd1d1d" providerId="AD" clId="Web-{DC997145-4C9B-B419-B7B7-BD51A90D1801}" dt="2021-09-20T09:21:42.700" v="3" actId="20577"/>
          <ac:spMkLst>
            <pc:docMk/>
            <pc:sldMk cId="100295414" sldId="258"/>
            <ac:spMk id="7" creationId="{9697572C-5979-47AE-9F9C-4C74CA6086F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004B19-65DB-4AC4-A4E5-56334422E5B1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CBF62-A7F5-495A-92BF-8444B012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09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CBF62-A7F5-495A-92BF-8444B012C92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67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từng</a:t>
            </a:r>
            <a:r>
              <a:rPr lang="en-GB" baseline="0" dirty="0"/>
              <a:t> ô </a:t>
            </a:r>
            <a:r>
              <a:rPr lang="en-GB" baseline="0" dirty="0" err="1"/>
              <a:t>chữ</a:t>
            </a:r>
            <a:r>
              <a:rPr lang="en-GB" baseline="0" dirty="0"/>
              <a:t> ở </a:t>
            </a:r>
            <a:r>
              <a:rPr lang="en-GB" baseline="0" dirty="0" err="1"/>
              <a:t>cột</a:t>
            </a:r>
            <a:r>
              <a:rPr lang="en-GB" baseline="0" dirty="0"/>
              <a:t> A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xuất</a:t>
            </a:r>
            <a:r>
              <a:rPr lang="en-GB" baseline="0" dirty="0"/>
              <a:t> </a:t>
            </a:r>
            <a:r>
              <a:rPr lang="en-GB" baseline="0" dirty="0" err="1"/>
              <a:t>hiện</a:t>
            </a:r>
            <a:r>
              <a:rPr lang="en-GB" baseline="0" dirty="0"/>
              <a:t> </a:t>
            </a:r>
            <a:r>
              <a:rPr lang="en-GB" baseline="0" dirty="0" err="1"/>
              <a:t>dấu</a:t>
            </a:r>
            <a:r>
              <a:rPr lang="en-GB" baseline="0" dirty="0"/>
              <a:t> </a:t>
            </a:r>
            <a:r>
              <a:rPr lang="en-GB" baseline="0" dirty="0" err="1"/>
              <a:t>mũi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</a:t>
            </a:r>
            <a:r>
              <a:rPr lang="en-GB" baseline="0" dirty="0" err="1"/>
              <a:t>nối</a:t>
            </a:r>
            <a:r>
              <a:rPr lang="en-GB" baseline="0" dirty="0"/>
              <a:t> </a:t>
            </a:r>
            <a:r>
              <a:rPr lang="en-GB" baseline="0" dirty="0" err="1"/>
              <a:t>với</a:t>
            </a:r>
            <a:r>
              <a:rPr lang="en-GB" baseline="0" dirty="0"/>
              <a:t> </a:t>
            </a:r>
            <a:r>
              <a:rPr lang="en-GB" baseline="0" dirty="0" err="1"/>
              <a:t>cột</a:t>
            </a:r>
            <a:r>
              <a:rPr lang="en-GB" baseline="0" dirty="0"/>
              <a:t> 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CBF62-A7F5-495A-92BF-8444B012C92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09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9601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9162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5405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77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868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515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865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52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2184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343225" y="2"/>
            <a:ext cx="1966315" cy="202882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0821114" y="6488668"/>
            <a:ext cx="1888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71670" y="6488668"/>
            <a:ext cx="1888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US" sz="1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030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20740" y="46614"/>
            <a:ext cx="1947081" cy="485648"/>
          </a:xfrm>
        </p:spPr>
        <p:txBody>
          <a:bodyPr/>
          <a:lstStyle>
            <a:lvl1pPr>
              <a:defRPr b="0"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-170597" y="6372352"/>
            <a:ext cx="1947081" cy="485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b="0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Măng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139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66416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50884" y="6096000"/>
            <a:ext cx="2233684" cy="762000"/>
          </a:xfrm>
        </p:spPr>
        <p:txBody>
          <a:bodyPr/>
          <a:lstStyle>
            <a:lvl1pPr>
              <a:defRPr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0289653" y="-113731"/>
            <a:ext cx="223368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71746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9457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8213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6650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5301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18D1-4C97-AFFC-71CDACD2C74D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747A-13D7-4D57-BA3C-5172FC79C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65106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18D1-4C97-AFFC-71CDACD2C74D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747A-13D7-4D57-BA3C-5172FC79C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7750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18D1-4C97-AFFC-71CDACD2C74D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747A-13D7-4D57-BA3C-5172FC79C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1625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18D1-4C97-AFFC-71CDACD2C74D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747A-13D7-4D57-BA3C-5172FC79C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97773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18D1-4C97-AFFC-71CDACD2C74D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747A-13D7-4D57-BA3C-5172FC79C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830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713074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18D1-4C97-AFFC-71CDACD2C74D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747A-13D7-4D57-BA3C-5172FC79C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006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18D1-4C97-AFFC-71CDACD2C74D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747A-13D7-4D57-BA3C-5172FC79C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74587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18D1-4C97-AFFC-71CDACD2C74D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747A-13D7-4D57-BA3C-5172FC79C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8523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18D1-4C97-AFFC-71CDACD2C74D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747A-13D7-4D57-BA3C-5172FC79C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4393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18D1-4C97-AFFC-71CDACD2C74D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747A-13D7-4D57-BA3C-5172FC79C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8344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18D1-4C97-AFFC-71CDACD2C74D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747A-13D7-4D57-BA3C-5172FC79C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62981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6B42-E76C-4AAE-B171-49D372866F33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3EFF-5D4B-472A-B03C-03EB4FBA30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4498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6B42-E76C-4AAE-B171-49D372866F33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3EFF-5D4B-472A-B03C-03EB4FBA30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2539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6B42-E76C-4AAE-B171-49D372866F33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3EFF-5D4B-472A-B03C-03EB4FBA30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2386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6B42-E76C-4AAE-B171-49D372866F33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3EFF-5D4B-472A-B03C-03EB4FBA30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507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326303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6B42-E76C-4AAE-B171-49D372866F33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3EFF-5D4B-472A-B03C-03EB4FBA30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4613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6B42-E76C-4AAE-B171-49D372866F33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3EFF-5D4B-472A-B03C-03EB4FBA30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07648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6B42-E76C-4AAE-B171-49D372866F33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3EFF-5D4B-472A-B03C-03EB4FBA30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760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6B42-E76C-4AAE-B171-49D372866F33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3EFF-5D4B-472A-B03C-03EB4FBA30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18798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6B42-E76C-4AAE-B171-49D372866F33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3EFF-5D4B-472A-B03C-03EB4FBA30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8330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6B42-E76C-4AAE-B171-49D372866F33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3EFF-5D4B-472A-B03C-03EB4FBA30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95015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6B42-E76C-4AAE-B171-49D372866F33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3EFF-5D4B-472A-B03C-03EB4FBA30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442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22087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648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8771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44301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49011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361A3-6112-492A-BC68-7CEA3FA04FBF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82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 advClick="0">
        <p:random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60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6" r:id="rId8"/>
    <p:sldLayoutId id="2147483725" r:id="rId9"/>
    <p:sldLayoutId id="2147483721" r:id="rId10"/>
    <p:sldLayoutId id="2147483722" r:id="rId11"/>
    <p:sldLayoutId id="2147483723" r:id="rId12"/>
    <p:sldLayoutId id="2147483724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A3E0F-18D1-4C97-AFFC-71CDACD2C74D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B747A-13D7-4D57-BA3C-5172FC79C6D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2" y="6488668"/>
            <a:ext cx="1888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0821114" y="6488668"/>
            <a:ext cx="1888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US" sz="1800" dirty="0">
              <a:solidFill>
                <a:schemeClr val="accent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343225" y="2"/>
            <a:ext cx="1966315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51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26B42-E76C-4AAE-B171-49D372866F33}" type="datetimeFigureOut">
              <a:rPr lang="en-GB" smtClean="0"/>
              <a:t>24/09/2024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C3EFF-5D4B-472A-B03C-03EB4FBA306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-150884" y="6096000"/>
            <a:ext cx="2233684" cy="76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Măng non</a:t>
            </a:r>
            <a:endParaRPr lang="en-GB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10289653" y="-113731"/>
            <a:ext cx="223368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3781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33.png"/><Relationship Id="rId3" Type="http://schemas.openxmlformats.org/officeDocument/2006/relationships/image" Target="../media/image11.svg"/><Relationship Id="rId7" Type="http://schemas.openxmlformats.org/officeDocument/2006/relationships/image" Target="../media/image8.png"/><Relationship Id="rId12" Type="http://schemas.openxmlformats.org/officeDocument/2006/relationships/image" Target="../media/image1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11" Type="http://schemas.openxmlformats.org/officeDocument/2006/relationships/image" Target="../media/image18.png"/><Relationship Id="rId5" Type="http://schemas.openxmlformats.org/officeDocument/2006/relationships/image" Target="../media/image40.png"/><Relationship Id="rId15" Type="http://schemas.openxmlformats.org/officeDocument/2006/relationships/image" Target="../media/image53.png"/><Relationship Id="rId10" Type="http://schemas.openxmlformats.org/officeDocument/2006/relationships/image" Target="../media/image13.svg"/><Relationship Id="rId4" Type="http://schemas.openxmlformats.org/officeDocument/2006/relationships/image" Target="../media/image52.png"/><Relationship Id="rId9" Type="http://schemas.openxmlformats.org/officeDocument/2006/relationships/image" Target="../media/image12.png"/><Relationship Id="rId14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9.svg"/><Relationship Id="rId3" Type="http://schemas.openxmlformats.org/officeDocument/2006/relationships/image" Target="../media/image10.png"/><Relationship Id="rId7" Type="http://schemas.openxmlformats.org/officeDocument/2006/relationships/image" Target="../media/image41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11" Type="http://schemas.openxmlformats.org/officeDocument/2006/relationships/image" Target="../media/image13.svg"/><Relationship Id="rId5" Type="http://schemas.openxmlformats.org/officeDocument/2006/relationships/image" Target="../media/image52.png"/><Relationship Id="rId15" Type="http://schemas.openxmlformats.org/officeDocument/2006/relationships/image" Target="../media/image34.svg"/><Relationship Id="rId10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9.svg"/><Relationship Id="rId1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33.png"/><Relationship Id="rId3" Type="http://schemas.openxmlformats.org/officeDocument/2006/relationships/image" Target="../media/image11.svg"/><Relationship Id="rId7" Type="http://schemas.openxmlformats.org/officeDocument/2006/relationships/image" Target="../media/image8.png"/><Relationship Id="rId12" Type="http://schemas.openxmlformats.org/officeDocument/2006/relationships/image" Target="../media/image1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11" Type="http://schemas.openxmlformats.org/officeDocument/2006/relationships/image" Target="../media/image18.png"/><Relationship Id="rId5" Type="http://schemas.openxmlformats.org/officeDocument/2006/relationships/image" Target="../media/image40.png"/><Relationship Id="rId15" Type="http://schemas.openxmlformats.org/officeDocument/2006/relationships/image" Target="../media/image53.png"/><Relationship Id="rId10" Type="http://schemas.openxmlformats.org/officeDocument/2006/relationships/image" Target="../media/image13.svg"/><Relationship Id="rId4" Type="http://schemas.openxmlformats.org/officeDocument/2006/relationships/image" Target="../media/image52.png"/><Relationship Id="rId9" Type="http://schemas.openxmlformats.org/officeDocument/2006/relationships/image" Target="../media/image12.png"/><Relationship Id="rId14" Type="http://schemas.openxmlformats.org/officeDocument/2006/relationships/image" Target="../media/image3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9.svg"/><Relationship Id="rId18" Type="http://schemas.openxmlformats.org/officeDocument/2006/relationships/image" Target="../media/image34.sv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8.png"/><Relationship Id="rId17" Type="http://schemas.openxmlformats.org/officeDocument/2006/relationships/image" Target="../media/image33.png"/><Relationship Id="rId2" Type="http://schemas.openxmlformats.org/officeDocument/2006/relationships/image" Target="../media/image6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38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56.png"/><Relationship Id="rId18" Type="http://schemas.openxmlformats.org/officeDocument/2006/relationships/image" Target="../media/image58.png"/><Relationship Id="rId3" Type="http://schemas.openxmlformats.org/officeDocument/2006/relationships/image" Target="../media/image11.svg"/><Relationship Id="rId7" Type="http://schemas.openxmlformats.org/officeDocument/2006/relationships/image" Target="../media/image12.png"/><Relationship Id="rId12" Type="http://schemas.openxmlformats.org/officeDocument/2006/relationships/image" Target="../media/image55.png"/><Relationship Id="rId17" Type="http://schemas.openxmlformats.org/officeDocument/2006/relationships/image" Target="../media/image41.png"/><Relationship Id="rId2" Type="http://schemas.openxmlformats.org/officeDocument/2006/relationships/image" Target="../media/image10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53.png"/><Relationship Id="rId5" Type="http://schemas.openxmlformats.org/officeDocument/2006/relationships/image" Target="../media/image8.png"/><Relationship Id="rId15" Type="http://schemas.openxmlformats.org/officeDocument/2006/relationships/image" Target="../media/image57.png"/><Relationship Id="rId10" Type="http://schemas.openxmlformats.org/officeDocument/2006/relationships/image" Target="../media/image34.svg"/><Relationship Id="rId4" Type="http://schemas.openxmlformats.org/officeDocument/2006/relationships/image" Target="../media/image40.png"/><Relationship Id="rId9" Type="http://schemas.openxmlformats.org/officeDocument/2006/relationships/image" Target="../media/image33.png"/><Relationship Id="rId1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9.svg"/><Relationship Id="rId18" Type="http://schemas.openxmlformats.org/officeDocument/2006/relationships/image" Target="../media/image34.sv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8.png"/><Relationship Id="rId17" Type="http://schemas.openxmlformats.org/officeDocument/2006/relationships/image" Target="../media/image33.png"/><Relationship Id="rId2" Type="http://schemas.openxmlformats.org/officeDocument/2006/relationships/image" Target="../media/image6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38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1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18" Type="http://schemas.openxmlformats.org/officeDocument/2006/relationships/image" Target="../media/image29.png"/><Relationship Id="rId3" Type="http://schemas.openxmlformats.org/officeDocument/2006/relationships/image" Target="../media/image11.svg"/><Relationship Id="rId21" Type="http://schemas.openxmlformats.org/officeDocument/2006/relationships/image" Target="../media/image32.svg"/><Relationship Id="rId7" Type="http://schemas.openxmlformats.org/officeDocument/2006/relationships/image" Target="../media/image13.svg"/><Relationship Id="rId12" Type="http://schemas.openxmlformats.org/officeDocument/2006/relationships/image" Target="../media/image25.png"/><Relationship Id="rId17" Type="http://schemas.openxmlformats.org/officeDocument/2006/relationships/image" Target="../media/image19.svg"/><Relationship Id="rId25" Type="http://schemas.openxmlformats.org/officeDocument/2006/relationships/image" Target="../media/image36.png"/><Relationship Id="rId2" Type="http://schemas.openxmlformats.org/officeDocument/2006/relationships/image" Target="../media/image10.png"/><Relationship Id="rId16" Type="http://schemas.openxmlformats.org/officeDocument/2006/relationships/image" Target="../media/image18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24.svg"/><Relationship Id="rId24" Type="http://schemas.openxmlformats.org/officeDocument/2006/relationships/image" Target="../media/image35.png"/><Relationship Id="rId5" Type="http://schemas.openxmlformats.org/officeDocument/2006/relationships/image" Target="../media/image9.svg"/><Relationship Id="rId15" Type="http://schemas.openxmlformats.org/officeDocument/2006/relationships/image" Target="../media/image28.svg"/><Relationship Id="rId23" Type="http://schemas.openxmlformats.org/officeDocument/2006/relationships/image" Target="../media/image34.svg"/><Relationship Id="rId10" Type="http://schemas.openxmlformats.org/officeDocument/2006/relationships/image" Target="../media/image23.png"/><Relationship Id="rId19" Type="http://schemas.openxmlformats.org/officeDocument/2006/relationships/image" Target="../media/image30.svg"/><Relationship Id="rId4" Type="http://schemas.openxmlformats.org/officeDocument/2006/relationships/image" Target="../media/image8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Relationship Id="rId22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9.sv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8.png"/><Relationship Id="rId2" Type="http://schemas.openxmlformats.org/officeDocument/2006/relationships/image" Target="../media/image6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38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18" Type="http://schemas.openxmlformats.org/officeDocument/2006/relationships/image" Target="../media/image34.sv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12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17" Type="http://schemas.openxmlformats.org/officeDocument/2006/relationships/image" Target="../media/image33.png"/><Relationship Id="rId2" Type="http://schemas.openxmlformats.org/officeDocument/2006/relationships/video" Target="../media/media1.mp4"/><Relationship Id="rId16" Type="http://schemas.openxmlformats.org/officeDocument/2006/relationships/image" Target="../media/image49.png"/><Relationship Id="rId20" Type="http://schemas.openxmlformats.org/officeDocument/2006/relationships/image" Target="../media/image9.svg"/><Relationship Id="rId1" Type="http://schemas.microsoft.com/office/2007/relationships/media" Target="../media/media1.mp4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11.svg"/><Relationship Id="rId15" Type="http://schemas.openxmlformats.org/officeDocument/2006/relationships/image" Target="../media/image48.png"/><Relationship Id="rId23" Type="http://schemas.openxmlformats.org/officeDocument/2006/relationships/image" Target="../media/image50.png"/><Relationship Id="rId10" Type="http://schemas.openxmlformats.org/officeDocument/2006/relationships/image" Target="../media/image43.png"/><Relationship Id="rId19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microsoft.com/office/2007/relationships/hdphoto" Target="../media/hdphoto1.wdp"/><Relationship Id="rId14" Type="http://schemas.openxmlformats.org/officeDocument/2006/relationships/image" Target="../media/image47.png"/><Relationship Id="rId22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png"/><Relationship Id="rId12" Type="http://schemas.openxmlformats.org/officeDocument/2006/relationships/image" Target="../media/image34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svg"/><Relationship Id="rId11" Type="http://schemas.openxmlformats.org/officeDocument/2006/relationships/image" Target="../media/image33.png"/><Relationship Id="rId5" Type="http://schemas.openxmlformats.org/officeDocument/2006/relationships/image" Target="../media/image10.png"/><Relationship Id="rId10" Type="http://schemas.openxmlformats.org/officeDocument/2006/relationships/image" Target="../media/image13.sv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9.svg"/><Relationship Id="rId3" Type="http://schemas.openxmlformats.org/officeDocument/2006/relationships/image" Target="../media/image11.svg"/><Relationship Id="rId7" Type="http://schemas.microsoft.com/office/2007/relationships/hdphoto" Target="../media/hdphoto1.wdp"/><Relationship Id="rId12" Type="http://schemas.openxmlformats.org/officeDocument/2006/relationships/image" Target="../media/image47.png"/><Relationship Id="rId17" Type="http://schemas.openxmlformats.org/officeDocument/2006/relationships/image" Target="../media/image8.png"/><Relationship Id="rId2" Type="http://schemas.openxmlformats.org/officeDocument/2006/relationships/image" Target="../media/image10.png"/><Relationship Id="rId16" Type="http://schemas.openxmlformats.org/officeDocument/2006/relationships/image" Target="../media/image34.svg"/><Relationship Id="rId20" Type="http://schemas.openxmlformats.org/officeDocument/2006/relationships/image" Target="../media/image13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5" Type="http://schemas.openxmlformats.org/officeDocument/2006/relationships/image" Target="../media/image33.png"/><Relationship Id="rId10" Type="http://schemas.openxmlformats.org/officeDocument/2006/relationships/image" Target="../media/image45.png"/><Relationship Id="rId19" Type="http://schemas.openxmlformats.org/officeDocument/2006/relationships/image" Target="../media/image12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9.svg"/><Relationship Id="rId3" Type="http://schemas.openxmlformats.org/officeDocument/2006/relationships/image" Target="../media/image11.svg"/><Relationship Id="rId7" Type="http://schemas.microsoft.com/office/2007/relationships/hdphoto" Target="../media/hdphoto1.wdp"/><Relationship Id="rId12" Type="http://schemas.openxmlformats.org/officeDocument/2006/relationships/image" Target="../media/image47.png"/><Relationship Id="rId17" Type="http://schemas.openxmlformats.org/officeDocument/2006/relationships/image" Target="../media/image8.png"/><Relationship Id="rId2" Type="http://schemas.openxmlformats.org/officeDocument/2006/relationships/image" Target="../media/image10.png"/><Relationship Id="rId16" Type="http://schemas.openxmlformats.org/officeDocument/2006/relationships/image" Target="../media/image34.svg"/><Relationship Id="rId20" Type="http://schemas.openxmlformats.org/officeDocument/2006/relationships/image" Target="../media/image13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5" Type="http://schemas.openxmlformats.org/officeDocument/2006/relationships/image" Target="../media/image33.png"/><Relationship Id="rId10" Type="http://schemas.openxmlformats.org/officeDocument/2006/relationships/image" Target="../media/image45.png"/><Relationship Id="rId19" Type="http://schemas.openxmlformats.org/officeDocument/2006/relationships/image" Target="../media/image12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9.svg"/><Relationship Id="rId3" Type="http://schemas.openxmlformats.org/officeDocument/2006/relationships/image" Target="../media/image11.svg"/><Relationship Id="rId7" Type="http://schemas.microsoft.com/office/2007/relationships/hdphoto" Target="../media/hdphoto1.wdp"/><Relationship Id="rId12" Type="http://schemas.openxmlformats.org/officeDocument/2006/relationships/image" Target="../media/image47.png"/><Relationship Id="rId17" Type="http://schemas.openxmlformats.org/officeDocument/2006/relationships/image" Target="../media/image8.png"/><Relationship Id="rId2" Type="http://schemas.openxmlformats.org/officeDocument/2006/relationships/image" Target="../media/image10.png"/><Relationship Id="rId16" Type="http://schemas.openxmlformats.org/officeDocument/2006/relationships/image" Target="../media/image34.svg"/><Relationship Id="rId20" Type="http://schemas.openxmlformats.org/officeDocument/2006/relationships/image" Target="../media/image13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5" Type="http://schemas.openxmlformats.org/officeDocument/2006/relationships/image" Target="../media/image33.png"/><Relationship Id="rId10" Type="http://schemas.openxmlformats.org/officeDocument/2006/relationships/image" Target="../media/image45.png"/><Relationship Id="rId19" Type="http://schemas.openxmlformats.org/officeDocument/2006/relationships/image" Target="../media/image12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62" y="0"/>
            <a:ext cx="25146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4205288"/>
            <a:ext cx="2895600" cy="265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HCA207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62" y="5100637"/>
            <a:ext cx="30480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BUBBLE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337" y="-272257"/>
            <a:ext cx="2125663" cy="481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WordArt 6"/>
          <p:cNvSpPr>
            <a:spLocks noChangeArrowheads="1" noChangeShapeType="1" noTextEdit="1"/>
          </p:cNvSpPr>
          <p:nvPr/>
        </p:nvSpPr>
        <p:spPr bwMode="auto">
          <a:xfrm>
            <a:off x="1229360" y="518160"/>
            <a:ext cx="9601200" cy="1620203"/>
          </a:xfrm>
          <a:prstGeom prst="rect">
            <a:avLst/>
          </a:prstGeom>
          <a:noFill/>
          <a:ln>
            <a:noFill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Nhiệt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liệt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mừng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về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dự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giờ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2A </a:t>
            </a:r>
          </a:p>
        </p:txBody>
      </p:sp>
      <p:sp>
        <p:nvSpPr>
          <p:cNvPr id="2055" name="WordArt 7"/>
          <p:cNvSpPr>
            <a:spLocks noChangeArrowheads="1" noChangeShapeType="1" noTextEdit="1"/>
          </p:cNvSpPr>
          <p:nvPr/>
        </p:nvSpPr>
        <p:spPr bwMode="auto">
          <a:xfrm>
            <a:off x="1506511" y="2652712"/>
            <a:ext cx="9178977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Môn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: 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/>
              </a:rPr>
              <a:t>  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6" name="WordArt 8"/>
          <p:cNvSpPr>
            <a:spLocks noChangeArrowheads="1" noChangeShapeType="1" noTextEdit="1"/>
          </p:cNvSpPr>
          <p:nvPr/>
        </p:nvSpPr>
        <p:spPr bwMode="auto">
          <a:xfrm>
            <a:off x="3983635" y="5100636"/>
            <a:ext cx="5565099" cy="919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198"/>
              </a:avLst>
            </a:prstTxWarp>
          </a:bodyPr>
          <a:lstStyle/>
          <a:p>
            <a:pPr algn="ctr">
              <a:defRPr/>
            </a:pPr>
            <a:r>
              <a:rPr lang="en-US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GV </a:t>
            </a:r>
            <a:r>
              <a:rPr lang="en-US" sz="2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thực</a:t>
            </a:r>
            <a:r>
              <a:rPr lang="en-US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hiện:Nguyễn</a:t>
            </a:r>
            <a:r>
              <a:rPr lang="en-US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Thị</a:t>
            </a:r>
            <a:r>
              <a:rPr lang="en-US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Vân</a:t>
            </a:r>
            <a:r>
              <a:rPr lang="en-US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</a:p>
          <a:p>
            <a:pPr algn="ctr">
              <a:defRPr/>
            </a:pPr>
            <a:r>
              <a:rPr lang="en-US" sz="2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Sinh</a:t>
            </a:r>
            <a:r>
              <a:rPr lang="en-US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năm</a:t>
            </a:r>
            <a:r>
              <a:rPr lang="en-US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 1985</a:t>
            </a:r>
          </a:p>
        </p:txBody>
      </p:sp>
    </p:spTree>
    <p:extLst>
      <p:ext uri="{BB962C8B-B14F-4D97-AF65-F5344CB8AC3E}">
        <p14:creationId xmlns:p14="http://schemas.microsoft.com/office/powerpoint/2010/main" val="394234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448C19DC-DC33-4F3E-B091-E5CB51AB6B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39856"/>
              </p:ext>
            </p:extLst>
          </p:nvPr>
        </p:nvGraphicFramePr>
        <p:xfrm>
          <a:off x="0" y="0"/>
          <a:ext cx="12192000" cy="685799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362450">
                  <a:extLst>
                    <a:ext uri="{9D8B030D-6E8A-4147-A177-3AD203B41FA5}">
                      <a16:colId xmlns:a16="http://schemas.microsoft.com/office/drawing/2014/main" val="1210691120"/>
                    </a:ext>
                  </a:extLst>
                </a:gridCol>
                <a:gridCol w="4122042">
                  <a:extLst>
                    <a:ext uri="{9D8B030D-6E8A-4147-A177-3AD203B41FA5}">
                      <a16:colId xmlns:a16="http://schemas.microsoft.com/office/drawing/2014/main" val="2846380104"/>
                    </a:ext>
                  </a:extLst>
                </a:gridCol>
                <a:gridCol w="3707508">
                  <a:extLst>
                    <a:ext uri="{9D8B030D-6E8A-4147-A177-3AD203B41FA5}">
                      <a16:colId xmlns:a16="http://schemas.microsoft.com/office/drawing/2014/main" val="3296837673"/>
                    </a:ext>
                  </a:extLst>
                </a:gridCol>
              </a:tblGrid>
              <a:tr h="963174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341021"/>
                  </a:ext>
                </a:extLst>
              </a:tr>
              <a:tr h="1009279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4574338"/>
                  </a:ext>
                </a:extLst>
              </a:tr>
              <a:tr h="4885546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600" b="1" i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endParaRPr lang="en-US" sz="3600" b="1" i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      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6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600" b="1" i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600" b="1" i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600" b="1" i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Cặp</a:t>
                      </a:r>
                      <a:r>
                        <a:rPr lang="en-US" sz="3600" b="1" i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endParaRPr lang="en-US" sz="3600" b="1" i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khă</a:t>
                      </a:r>
                      <a:r>
                        <a:rPr lang="vi-VN" sz="3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mũ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phấn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vi-VN" sz="3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sách, 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lược</a:t>
                      </a:r>
                      <a:r>
                        <a:rPr lang="vi-VN" sz="3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 nghe, sách, giày,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tất,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en-US" sz="3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600" b="1" i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3600" b="1" i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vi-VN" sz="3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iảng bài,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vi-VN" sz="3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chải tóc 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,. </a:t>
                      </a:r>
                      <a:endParaRPr lang="en-US" sz="3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6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5885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378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21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7618586" y="204054"/>
            <a:ext cx="3406282" cy="3495660"/>
          </a:xfrm>
          <a:prstGeom prst="rect">
            <a:avLst/>
          </a:prstGeom>
        </p:spPr>
      </p:pic>
      <p:pic>
        <p:nvPicPr>
          <p:cNvPr id="3" name="图片 12" descr="ce1ed7f935192fceca30dfb2bcebe602"/>
          <p:cNvPicPr>
            <a:picLocks noChangeAspect="1"/>
          </p:cNvPicPr>
          <p:nvPr/>
        </p:nvPicPr>
        <p:blipFill>
          <a:blip r:embed="rId5"/>
          <a:srcRect l="11188" t="20367" r="10619" b="19944"/>
          <a:stretch>
            <a:fillRect/>
          </a:stretch>
        </p:blipFill>
        <p:spPr>
          <a:xfrm>
            <a:off x="-77309" y="180153"/>
            <a:ext cx="12470654" cy="703879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26466" y="-352636"/>
            <a:ext cx="3352800" cy="1473024"/>
            <a:chOff x="-4195978" y="-672479"/>
            <a:chExt cx="3770114" cy="2344801"/>
          </a:xfrm>
        </p:grpSpPr>
        <p:pic>
          <p:nvPicPr>
            <p:cNvPr id="6" name="图片 4" descr="6e3e461d6fe4261ffac34bab182ac1ed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195978" y="-672479"/>
              <a:ext cx="3770114" cy="234480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-3425902" y="-301666"/>
              <a:ext cx="25928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 err="1">
                  <a:gradFill>
                    <a:gsLst>
                      <a:gs pos="41000">
                        <a:srgbClr val="FF3300">
                          <a:lumMod val="93000"/>
                        </a:srgbClr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Bài</a:t>
              </a:r>
              <a:r>
                <a:rPr lang="en-GB" sz="5400" b="1" dirty="0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 2: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591777" y="902910"/>
            <a:ext cx="71324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Kết</a:t>
            </a:r>
            <a:r>
              <a:rPr lang="en-GB" sz="40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hợp</a:t>
            </a:r>
            <a:r>
              <a:rPr lang="en-GB" sz="40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từ</a:t>
            </a:r>
            <a:r>
              <a:rPr lang="en-GB" sz="40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ngữ</a:t>
            </a:r>
            <a:r>
              <a:rPr lang="en-GB" sz="40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ở </a:t>
            </a:r>
            <a:r>
              <a:rPr lang="en-GB" sz="40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cột</a:t>
            </a:r>
            <a:r>
              <a:rPr lang="en-GB" sz="40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A </a:t>
            </a:r>
            <a:r>
              <a:rPr lang="en-GB" sz="40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với</a:t>
            </a:r>
            <a:r>
              <a:rPr lang="en-GB" sz="40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từ</a:t>
            </a:r>
            <a:r>
              <a:rPr lang="en-GB" sz="40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ngữ</a:t>
            </a:r>
            <a:r>
              <a:rPr lang="en-GB" sz="40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ở </a:t>
            </a:r>
            <a:r>
              <a:rPr lang="en-GB" sz="40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cột</a:t>
            </a:r>
            <a:r>
              <a:rPr lang="en-GB" sz="40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B </a:t>
            </a:r>
            <a:r>
              <a:rPr lang="en-GB" sz="40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để</a:t>
            </a:r>
            <a:r>
              <a:rPr lang="en-GB" sz="40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tạo</a:t>
            </a:r>
            <a:r>
              <a:rPr lang="en-GB" sz="40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câu</a:t>
            </a:r>
            <a:r>
              <a:rPr lang="en-GB" sz="40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giới</a:t>
            </a:r>
            <a:r>
              <a:rPr lang="en-GB" sz="40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thiệu</a:t>
            </a:r>
            <a:endParaRPr lang="en-GB" sz="4000" b="1" dirty="0">
              <a:solidFill>
                <a:srgbClr val="C00000"/>
              </a:solidFill>
              <a:latin typeface="UTM Avo" panose="0204060305050602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28417" y="2859618"/>
            <a:ext cx="2560822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endParaRPr lang="en-GB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1"/>
          <p:cNvSpPr/>
          <p:nvPr/>
        </p:nvSpPr>
        <p:spPr>
          <a:xfrm>
            <a:off x="1628417" y="3953683"/>
            <a:ext cx="2560822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lang="en-GB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1"/>
          <p:cNvSpPr/>
          <p:nvPr/>
        </p:nvSpPr>
        <p:spPr>
          <a:xfrm>
            <a:off x="1628417" y="5068055"/>
            <a:ext cx="2560822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lang="en-GB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"/>
          <p:cNvSpPr/>
          <p:nvPr/>
        </p:nvSpPr>
        <p:spPr>
          <a:xfrm>
            <a:off x="5144355" y="2859618"/>
            <a:ext cx="5788688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là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sĩ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" name="Rectangle 1"/>
          <p:cNvSpPr/>
          <p:nvPr/>
        </p:nvSpPr>
        <p:spPr>
          <a:xfrm>
            <a:off x="5144355" y="3963836"/>
            <a:ext cx="5788688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là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GB" sz="3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Lê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Quí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Rectangle 1"/>
          <p:cNvSpPr/>
          <p:nvPr/>
        </p:nvSpPr>
        <p:spPr>
          <a:xfrm>
            <a:off x="5144355" y="5068055"/>
            <a:ext cx="5788688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là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2A.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72408" y="2218913"/>
            <a:ext cx="547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UTM Avo" panose="02040603050506020204" pitchFamily="18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99946" y="2209135"/>
            <a:ext cx="547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UTM Avo" panose="02040603050506020204" pitchFamily="18" charset="0"/>
                <a:cs typeface="Calibri" panose="020F0502020204030204" pitchFamily="34" charset="0"/>
              </a:rPr>
              <a:t>B</a:t>
            </a: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20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0208243" y="5379363"/>
            <a:ext cx="1983757" cy="1487818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1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64171" y="6011162"/>
            <a:ext cx="466003" cy="79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4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2" grpId="0" animBg="1"/>
      <p:bldP spid="13" grpId="0" animBg="1"/>
      <p:bldP spid="4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36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7618586" y="204054"/>
            <a:ext cx="3406282" cy="3495660"/>
          </a:xfrm>
          <a:prstGeom prst="rect">
            <a:avLst/>
          </a:prstGeom>
        </p:spPr>
      </p:pic>
      <p:pic>
        <p:nvPicPr>
          <p:cNvPr id="3" name="图片 12" descr="ce1ed7f935192fceca30dfb2bcebe602"/>
          <p:cNvPicPr>
            <a:picLocks noChangeAspect="1"/>
          </p:cNvPicPr>
          <p:nvPr/>
        </p:nvPicPr>
        <p:blipFill>
          <a:blip r:embed="rId6"/>
          <a:srcRect l="11188" t="20367" r="10619" b="19944"/>
          <a:stretch>
            <a:fillRect/>
          </a:stretch>
        </p:blipFill>
        <p:spPr>
          <a:xfrm>
            <a:off x="-77309" y="180153"/>
            <a:ext cx="12470654" cy="703879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189238" y="-187563"/>
            <a:ext cx="3352800" cy="1473024"/>
            <a:chOff x="-77310" y="-409711"/>
            <a:chExt cx="3770114" cy="2344801"/>
          </a:xfrm>
        </p:grpSpPr>
        <p:pic>
          <p:nvPicPr>
            <p:cNvPr id="6" name="图片 4" descr="6e3e461d6fe4261ffac34bab182ac1ed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77310" y="-409711"/>
              <a:ext cx="3770114" cy="234480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91085" y="-90717"/>
              <a:ext cx="25928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 err="1">
                  <a:gradFill>
                    <a:gsLst>
                      <a:gs pos="41000">
                        <a:srgbClr val="FF3300">
                          <a:lumMod val="93000"/>
                        </a:srgbClr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Bài</a:t>
              </a:r>
              <a:r>
                <a:rPr lang="en-GB" sz="5400" b="1" dirty="0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 2: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59255" y="1281168"/>
            <a:ext cx="71324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Kết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hợp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từ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ngữ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ở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cột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A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với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từ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ngữ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ở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cột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B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để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tạo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câu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giới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thiệu</a:t>
            </a:r>
            <a:endParaRPr lang="en-GB" sz="3200" b="1" dirty="0">
              <a:solidFill>
                <a:srgbClr val="C00000"/>
              </a:solidFill>
              <a:latin typeface="UTM Avo" panose="0204060305050602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35425" y="2859618"/>
            <a:ext cx="2353813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endParaRPr lang="en-GB" sz="3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1"/>
          <p:cNvSpPr/>
          <p:nvPr/>
        </p:nvSpPr>
        <p:spPr>
          <a:xfrm>
            <a:off x="1835425" y="3953683"/>
            <a:ext cx="2353813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lang="en-GB" sz="3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1"/>
          <p:cNvSpPr/>
          <p:nvPr/>
        </p:nvSpPr>
        <p:spPr>
          <a:xfrm>
            <a:off x="1835425" y="5068055"/>
            <a:ext cx="2353813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lang="en-GB" sz="3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"/>
          <p:cNvSpPr/>
          <p:nvPr/>
        </p:nvSpPr>
        <p:spPr>
          <a:xfrm>
            <a:off x="5612295" y="2859618"/>
            <a:ext cx="5320748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sĩ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" name="Rectangle 1"/>
          <p:cNvSpPr/>
          <p:nvPr/>
        </p:nvSpPr>
        <p:spPr>
          <a:xfrm>
            <a:off x="5612295" y="3953683"/>
            <a:ext cx="5320748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Quí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Rectangle 1"/>
          <p:cNvSpPr/>
          <p:nvPr/>
        </p:nvSpPr>
        <p:spPr>
          <a:xfrm>
            <a:off x="5612295" y="5068055"/>
            <a:ext cx="5320748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2A.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16696" y="2218913"/>
            <a:ext cx="503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4234" y="2209135"/>
            <a:ext cx="503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0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0208243" y="5379363"/>
            <a:ext cx="1983757" cy="1487818"/>
          </a:xfrm>
          <a:prstGeom prst="rect">
            <a:avLst/>
          </a:prstGeom>
        </p:spPr>
      </p:pic>
      <p:cxnSp>
        <p:nvCxnSpPr>
          <p:cNvPr id="23" name="Straight Arrow Connector 22"/>
          <p:cNvCxnSpPr>
            <a:stCxn id="2" idx="2"/>
            <a:endCxn id="13" idx="5"/>
          </p:cNvCxnSpPr>
          <p:nvPr/>
        </p:nvCxnSpPr>
        <p:spPr>
          <a:xfrm>
            <a:off x="4076480" y="3164418"/>
            <a:ext cx="1599536" cy="222169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0" idx="2"/>
            <a:endCxn id="12" idx="5"/>
          </p:cNvCxnSpPr>
          <p:nvPr/>
        </p:nvCxnSpPr>
        <p:spPr>
          <a:xfrm flipV="1">
            <a:off x="4076480" y="4271736"/>
            <a:ext cx="1599536" cy="11011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9" idx="2"/>
            <a:endCxn id="11" idx="5"/>
          </p:cNvCxnSpPr>
          <p:nvPr/>
        </p:nvCxnSpPr>
        <p:spPr>
          <a:xfrm flipV="1">
            <a:off x="4076480" y="3177671"/>
            <a:ext cx="1599536" cy="108081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31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3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33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34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35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8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4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21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7618586" y="204054"/>
            <a:ext cx="3406282" cy="3495660"/>
          </a:xfrm>
          <a:prstGeom prst="rect">
            <a:avLst/>
          </a:prstGeom>
        </p:spPr>
      </p:pic>
      <p:pic>
        <p:nvPicPr>
          <p:cNvPr id="3" name="图片 12" descr="ce1ed7f935192fceca30dfb2bcebe602"/>
          <p:cNvPicPr>
            <a:picLocks noChangeAspect="1"/>
          </p:cNvPicPr>
          <p:nvPr/>
        </p:nvPicPr>
        <p:blipFill>
          <a:blip r:embed="rId5"/>
          <a:srcRect l="11188" t="20367" r="10619" b="19944"/>
          <a:stretch>
            <a:fillRect/>
          </a:stretch>
        </p:blipFill>
        <p:spPr>
          <a:xfrm>
            <a:off x="-77309" y="180153"/>
            <a:ext cx="12470654" cy="703879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26466" y="-352636"/>
            <a:ext cx="3352800" cy="1473024"/>
            <a:chOff x="-4195978" y="-672479"/>
            <a:chExt cx="3770114" cy="2344801"/>
          </a:xfrm>
        </p:grpSpPr>
        <p:pic>
          <p:nvPicPr>
            <p:cNvPr id="6" name="图片 4" descr="6e3e461d6fe4261ffac34bab182ac1ed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195978" y="-672479"/>
              <a:ext cx="3770114" cy="234480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-3425902" y="-301666"/>
              <a:ext cx="25928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 err="1">
                  <a:gradFill>
                    <a:gsLst>
                      <a:gs pos="41000">
                        <a:srgbClr val="FF3300">
                          <a:lumMod val="93000"/>
                        </a:srgbClr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Bài</a:t>
              </a:r>
              <a:r>
                <a:rPr lang="en-GB" sz="5400" b="1" dirty="0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 2: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591777" y="902910"/>
            <a:ext cx="71324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Kết</a:t>
            </a:r>
            <a:r>
              <a:rPr lang="en-GB" sz="40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hợp</a:t>
            </a:r>
            <a:r>
              <a:rPr lang="en-GB" sz="40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từ</a:t>
            </a:r>
            <a:r>
              <a:rPr lang="en-GB" sz="40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ngữ</a:t>
            </a:r>
            <a:r>
              <a:rPr lang="en-GB" sz="40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ở </a:t>
            </a:r>
            <a:r>
              <a:rPr lang="en-GB" sz="40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cột</a:t>
            </a:r>
            <a:r>
              <a:rPr lang="en-GB" sz="40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A </a:t>
            </a:r>
            <a:r>
              <a:rPr lang="en-GB" sz="40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với</a:t>
            </a:r>
            <a:r>
              <a:rPr lang="en-GB" sz="40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từ</a:t>
            </a:r>
            <a:r>
              <a:rPr lang="en-GB" sz="40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ngữ</a:t>
            </a:r>
            <a:r>
              <a:rPr lang="en-GB" sz="40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ở </a:t>
            </a:r>
            <a:r>
              <a:rPr lang="en-GB" sz="40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cột</a:t>
            </a:r>
            <a:r>
              <a:rPr lang="en-GB" sz="40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B </a:t>
            </a:r>
            <a:r>
              <a:rPr lang="en-GB" sz="40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để</a:t>
            </a:r>
            <a:r>
              <a:rPr lang="en-GB" sz="40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tạo</a:t>
            </a:r>
            <a:r>
              <a:rPr lang="en-GB" sz="40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câu</a:t>
            </a:r>
            <a:r>
              <a:rPr lang="en-GB" sz="40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giới</a:t>
            </a:r>
            <a:r>
              <a:rPr lang="en-GB" sz="40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thiệu</a:t>
            </a:r>
            <a:endParaRPr lang="en-GB" sz="4000" b="1" dirty="0">
              <a:solidFill>
                <a:srgbClr val="C00000"/>
              </a:solidFill>
              <a:latin typeface="UTM Avo" panose="0204060305050602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28417" y="2859618"/>
            <a:ext cx="2560822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endParaRPr lang="en-GB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1"/>
          <p:cNvSpPr/>
          <p:nvPr/>
        </p:nvSpPr>
        <p:spPr>
          <a:xfrm>
            <a:off x="1628417" y="3953683"/>
            <a:ext cx="2560822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lang="en-GB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1"/>
          <p:cNvSpPr/>
          <p:nvPr/>
        </p:nvSpPr>
        <p:spPr>
          <a:xfrm>
            <a:off x="1628417" y="5068055"/>
            <a:ext cx="2560822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lang="en-GB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"/>
          <p:cNvSpPr/>
          <p:nvPr/>
        </p:nvSpPr>
        <p:spPr>
          <a:xfrm>
            <a:off x="4186406" y="3951225"/>
            <a:ext cx="5788688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là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sĩ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" name="Rectangle 1"/>
          <p:cNvSpPr/>
          <p:nvPr/>
        </p:nvSpPr>
        <p:spPr>
          <a:xfrm>
            <a:off x="4189239" y="5039018"/>
            <a:ext cx="5788688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là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GB" sz="3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Lê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Quí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Rectangle 1"/>
          <p:cNvSpPr/>
          <p:nvPr/>
        </p:nvSpPr>
        <p:spPr>
          <a:xfrm>
            <a:off x="4189239" y="2822492"/>
            <a:ext cx="5788688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2A.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72408" y="2218913"/>
            <a:ext cx="547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UTM Avo" panose="02040603050506020204" pitchFamily="18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99946" y="2209135"/>
            <a:ext cx="547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UTM Avo" panose="02040603050506020204" pitchFamily="18" charset="0"/>
                <a:cs typeface="Calibri" panose="020F0502020204030204" pitchFamily="34" charset="0"/>
              </a:rPr>
              <a:t>B</a:t>
            </a: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20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0208243" y="5379363"/>
            <a:ext cx="1983757" cy="1487818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1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64171" y="6011162"/>
            <a:ext cx="466003" cy="79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85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457" y="1897039"/>
            <a:ext cx="6331570" cy="3371890"/>
          </a:xfrm>
          <a:prstGeom prst="rect">
            <a:avLst/>
          </a:prstGeom>
        </p:spPr>
      </p:pic>
      <p:pic>
        <p:nvPicPr>
          <p:cNvPr id="16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8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22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9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50760" y="1046259"/>
            <a:ext cx="10549361" cy="2872018"/>
            <a:chOff x="650760" y="1046259"/>
            <a:chExt cx="10549361" cy="2872018"/>
          </a:xfrm>
        </p:grpSpPr>
        <p:pic>
          <p:nvPicPr>
            <p:cNvPr id="3" name="图片 12" descr="ce1ed7f935192fceca30dfb2bcebe602"/>
            <p:cNvPicPr>
              <a:picLocks noChangeAspect="1"/>
            </p:cNvPicPr>
            <p:nvPr/>
          </p:nvPicPr>
          <p:blipFill>
            <a:blip r:embed="rId4"/>
            <a:srcRect l="11188" t="20367" r="10619" b="19944"/>
            <a:stretch>
              <a:fillRect/>
            </a:stretch>
          </p:blipFill>
          <p:spPr>
            <a:xfrm>
              <a:off x="650760" y="1046259"/>
              <a:ext cx="10549361" cy="287201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455884" y="1579511"/>
              <a:ext cx="886573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5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Đặt</a:t>
              </a:r>
              <a:r>
                <a: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1 </a:t>
              </a:r>
              <a:r>
                <a:rPr lang="en-US" sz="5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giới</a:t>
              </a:r>
              <a:r>
                <a: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thiệu</a:t>
              </a:r>
              <a:r>
                <a: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theo</a:t>
              </a:r>
              <a:r>
                <a: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mẫu</a:t>
              </a:r>
              <a:endPara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lvl="0" algn="ctr">
                <a:defRPr/>
              </a:pPr>
              <a:r>
                <a: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ở </a:t>
              </a:r>
              <a:r>
                <a:rPr lang="en-US" sz="5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2.</a:t>
              </a:r>
            </a:p>
          </p:txBody>
        </p:sp>
      </p:grpSp>
      <p:pic>
        <p:nvPicPr>
          <p:cNvPr id="15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254685" y="0"/>
            <a:ext cx="1779344" cy="1779344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34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5013113" y="3079165"/>
            <a:ext cx="3822007" cy="47004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312" y="3369529"/>
            <a:ext cx="2367797" cy="366061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363" y="3972497"/>
            <a:ext cx="1934790" cy="299118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150336" y="207985"/>
            <a:ext cx="3352800" cy="1473024"/>
            <a:chOff x="-77310" y="-409711"/>
            <a:chExt cx="3770114" cy="2344801"/>
          </a:xfrm>
        </p:grpSpPr>
        <p:pic>
          <p:nvPicPr>
            <p:cNvPr id="6" name="图片 4" descr="6e3e461d6fe4261ffac34bab182ac1ed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-77310" y="-409711"/>
              <a:ext cx="3770114" cy="234480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91085" y="-90717"/>
              <a:ext cx="2592835" cy="1616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dirty="0" err="1">
                  <a:gradFill>
                    <a:gsLst>
                      <a:gs pos="41000">
                        <a:srgbClr val="FF3300">
                          <a:lumMod val="93000"/>
                        </a:srgbClr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Bài</a:t>
              </a:r>
              <a:r>
                <a:rPr lang="en-GB" sz="6000" b="1" dirty="0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 3</a:t>
              </a:r>
              <a:r>
                <a:rPr lang="en-GB" sz="5400" b="1" dirty="0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:</a:t>
              </a:r>
            </a:p>
          </p:txBody>
        </p:sp>
      </p:grpSp>
      <p:pic>
        <p:nvPicPr>
          <p:cNvPr id="41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898" y="2763075"/>
            <a:ext cx="3792041" cy="47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470" y="1725702"/>
            <a:ext cx="6669602" cy="3785944"/>
          </a:xfrm>
          <a:prstGeom prst="rect">
            <a:avLst/>
          </a:prstGeom>
        </p:spPr>
      </p:pic>
      <p:pic>
        <p:nvPicPr>
          <p:cNvPr id="16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8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22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59442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58728" y="-927951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8203496" y="1267743"/>
            <a:ext cx="3988504" cy="526101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217538" y="5141739"/>
            <a:ext cx="2158228" cy="16186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9" y="1580796"/>
            <a:ext cx="5104137" cy="392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783830" y="22654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1663" y="589516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256030" y="190498"/>
            <a:ext cx="944818" cy="6306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34412" y="-1438040"/>
            <a:ext cx="9888868" cy="67047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726658" y="795017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241869" y="3947104"/>
            <a:ext cx="1504778" cy="23150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8035335" y="4733599"/>
            <a:ext cx="2748495" cy="213695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292432" y="4167395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773119" y="5512759"/>
            <a:ext cx="1676718" cy="125753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72572" y="4399666"/>
            <a:ext cx="1437378" cy="234434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82645" y="764798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512308" y="689236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2517312" y="613617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9041110" y="5960685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7426556" y="557556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6305723" y="5942589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6771726" y="5866352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11658105" y="5882489"/>
            <a:ext cx="466003" cy="798293"/>
          </a:xfrm>
          <a:prstGeom prst="rect">
            <a:avLst/>
          </a:prstGeom>
        </p:spPr>
      </p:pic>
      <p:sp>
        <p:nvSpPr>
          <p:cNvPr id="27" name="TextBox 6"/>
          <p:cNvSpPr txBox="1"/>
          <p:nvPr/>
        </p:nvSpPr>
        <p:spPr>
          <a:xfrm>
            <a:off x="5114691" y="367175"/>
            <a:ext cx="2928310" cy="822020"/>
          </a:xfrm>
          <a:custGeom>
            <a:avLst/>
            <a:gdLst>
              <a:gd name="connsiteX0" fmla="*/ 0 w 2081615"/>
              <a:gd name="connsiteY0" fmla="*/ 0 h 769441"/>
              <a:gd name="connsiteX1" fmla="*/ 2081615 w 2081615"/>
              <a:gd name="connsiteY1" fmla="*/ 0 h 769441"/>
              <a:gd name="connsiteX2" fmla="*/ 2081615 w 2081615"/>
              <a:gd name="connsiteY2" fmla="*/ 769441 h 769441"/>
              <a:gd name="connsiteX3" fmla="*/ 0 w 2081615"/>
              <a:gd name="connsiteY3" fmla="*/ 769441 h 769441"/>
              <a:gd name="connsiteX4" fmla="*/ 0 w 2081615"/>
              <a:gd name="connsiteY4" fmla="*/ 0 h 769441"/>
              <a:gd name="connsiteX0" fmla="*/ 0 w 2081615"/>
              <a:gd name="connsiteY0" fmla="*/ 0 h 769441"/>
              <a:gd name="connsiteX1" fmla="*/ 927056 w 2081615"/>
              <a:gd name="connsiteY1" fmla="*/ 25782 h 769441"/>
              <a:gd name="connsiteX2" fmla="*/ 2081615 w 2081615"/>
              <a:gd name="connsiteY2" fmla="*/ 0 h 769441"/>
              <a:gd name="connsiteX3" fmla="*/ 2081615 w 2081615"/>
              <a:gd name="connsiteY3" fmla="*/ 769441 h 769441"/>
              <a:gd name="connsiteX4" fmla="*/ 0 w 2081615"/>
              <a:gd name="connsiteY4" fmla="*/ 769441 h 769441"/>
              <a:gd name="connsiteX5" fmla="*/ 0 w 2081615"/>
              <a:gd name="connsiteY5" fmla="*/ 0 h 769441"/>
              <a:gd name="connsiteX0" fmla="*/ 0 w 2081615"/>
              <a:gd name="connsiteY0" fmla="*/ 0 h 769453"/>
              <a:gd name="connsiteX1" fmla="*/ 927056 w 2081615"/>
              <a:gd name="connsiteY1" fmla="*/ 25782 h 769453"/>
              <a:gd name="connsiteX2" fmla="*/ 2081615 w 2081615"/>
              <a:gd name="connsiteY2" fmla="*/ 0 h 769453"/>
              <a:gd name="connsiteX3" fmla="*/ 2081615 w 2081615"/>
              <a:gd name="connsiteY3" fmla="*/ 769441 h 769453"/>
              <a:gd name="connsiteX4" fmla="*/ 1023309 w 2081615"/>
              <a:gd name="connsiteY4" fmla="*/ 735645 h 769453"/>
              <a:gd name="connsiteX5" fmla="*/ 0 w 2081615"/>
              <a:gd name="connsiteY5" fmla="*/ 769441 h 769453"/>
              <a:gd name="connsiteX6" fmla="*/ 0 w 2081615"/>
              <a:gd name="connsiteY6" fmla="*/ 0 h 769453"/>
              <a:gd name="connsiteX0" fmla="*/ 0 w 2118420"/>
              <a:gd name="connsiteY0" fmla="*/ 0 h 769453"/>
              <a:gd name="connsiteX1" fmla="*/ 927056 w 2118420"/>
              <a:gd name="connsiteY1" fmla="*/ 25782 h 769453"/>
              <a:gd name="connsiteX2" fmla="*/ 2081615 w 2118420"/>
              <a:gd name="connsiteY2" fmla="*/ 0 h 769453"/>
              <a:gd name="connsiteX3" fmla="*/ 2118183 w 2118420"/>
              <a:gd name="connsiteY3" fmla="*/ 362667 h 769453"/>
              <a:gd name="connsiteX4" fmla="*/ 2081615 w 2118420"/>
              <a:gd name="connsiteY4" fmla="*/ 769441 h 769453"/>
              <a:gd name="connsiteX5" fmla="*/ 1023309 w 2118420"/>
              <a:gd name="connsiteY5" fmla="*/ 735645 h 769453"/>
              <a:gd name="connsiteX6" fmla="*/ 0 w 2118420"/>
              <a:gd name="connsiteY6" fmla="*/ 769441 h 769453"/>
              <a:gd name="connsiteX7" fmla="*/ 0 w 2118420"/>
              <a:gd name="connsiteY7" fmla="*/ 0 h 769453"/>
              <a:gd name="connsiteX0" fmla="*/ 83597 w 2202017"/>
              <a:gd name="connsiteY0" fmla="*/ 0 h 769453"/>
              <a:gd name="connsiteX1" fmla="*/ 1010653 w 2202017"/>
              <a:gd name="connsiteY1" fmla="*/ 25782 h 769453"/>
              <a:gd name="connsiteX2" fmla="*/ 2165212 w 2202017"/>
              <a:gd name="connsiteY2" fmla="*/ 0 h 769453"/>
              <a:gd name="connsiteX3" fmla="*/ 2201780 w 2202017"/>
              <a:gd name="connsiteY3" fmla="*/ 362667 h 769453"/>
              <a:gd name="connsiteX4" fmla="*/ 2165212 w 2202017"/>
              <a:gd name="connsiteY4" fmla="*/ 769441 h 769453"/>
              <a:gd name="connsiteX5" fmla="*/ 1106906 w 2202017"/>
              <a:gd name="connsiteY5" fmla="*/ 735645 h 769453"/>
              <a:gd name="connsiteX6" fmla="*/ 83597 w 2202017"/>
              <a:gd name="connsiteY6" fmla="*/ 769441 h 769453"/>
              <a:gd name="connsiteX7" fmla="*/ 0 w 2202017"/>
              <a:gd name="connsiteY7" fmla="*/ 230319 h 769453"/>
              <a:gd name="connsiteX8" fmla="*/ 83597 w 2202017"/>
              <a:gd name="connsiteY8" fmla="*/ 0 h 769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02017" h="769453">
                <a:moveTo>
                  <a:pt x="83597" y="0"/>
                </a:moveTo>
                <a:cubicBezTo>
                  <a:pt x="376574" y="573"/>
                  <a:pt x="717676" y="25209"/>
                  <a:pt x="1010653" y="25782"/>
                </a:cubicBezTo>
                <a:lnTo>
                  <a:pt x="2165212" y="0"/>
                </a:lnTo>
                <a:cubicBezTo>
                  <a:pt x="2161359" y="120889"/>
                  <a:pt x="2205633" y="241778"/>
                  <a:pt x="2201780" y="362667"/>
                </a:cubicBezTo>
                <a:lnTo>
                  <a:pt x="2165212" y="769441"/>
                </a:lnTo>
                <a:cubicBezTo>
                  <a:pt x="1816454" y="770207"/>
                  <a:pt x="1455664" y="734879"/>
                  <a:pt x="1106906" y="735645"/>
                </a:cubicBezTo>
                <a:lnTo>
                  <a:pt x="83597" y="769441"/>
                </a:lnTo>
                <a:cubicBezTo>
                  <a:pt x="83805" y="601765"/>
                  <a:pt x="-208" y="397995"/>
                  <a:pt x="0" y="230319"/>
                </a:cubicBezTo>
                <a:lnTo>
                  <a:pt x="83597" y="0"/>
                </a:lnTo>
                <a:close/>
              </a:path>
            </a:pathLst>
          </a:custGeom>
          <a:solidFill>
            <a:srgbClr val="CC6600">
              <a:alpha val="32000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0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Luyện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tập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:</a:t>
            </a:r>
          </a:p>
        </p:txBody>
      </p:sp>
      <p:sp>
        <p:nvSpPr>
          <p:cNvPr id="31" name="TextBox 6"/>
          <p:cNvSpPr txBox="1"/>
          <p:nvPr/>
        </p:nvSpPr>
        <p:spPr>
          <a:xfrm>
            <a:off x="8947010" y="4436938"/>
            <a:ext cx="4898041" cy="1639902"/>
          </a:xfrm>
          <a:prstGeom prst="rect">
            <a:avLst/>
          </a:prstGeom>
        </p:spPr>
        <p:txBody>
          <a:bodyPr spcFirstLastPara="1" wrap="square" lIns="0" tIns="0" rIns="0" bIns="0" numCol="1" rtlCol="0" anchor="t">
            <a:prstTxWarp prst="textArchUp">
              <a:avLst/>
            </a:prstTxWarp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0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MăngNon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F Barmbrack" panose="02000000000000000000" pitchFamily="2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rot="20014203">
            <a:off x="964368" y="6418543"/>
            <a:ext cx="1156086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4F81B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5 SVNSnell Roundhand Sc" panose="020B0500000000000000" pitchFamily="34" charset="0"/>
                <a:ea typeface="+mn-ea"/>
                <a:cs typeface="#9Slide03 Arima Madurai Light" panose="00000400000000000000" pitchFamily="2" charset="0"/>
              </a:rPr>
              <a:t>Hồng Linh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4028" y="5290477"/>
            <a:ext cx="894157" cy="15200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781" y="1088331"/>
            <a:ext cx="9169179" cy="3351195"/>
          </a:xfrm>
          <a:prstGeom prst="rect">
            <a:avLst/>
          </a:prstGeom>
        </p:spPr>
      </p:pic>
      <p:pic>
        <p:nvPicPr>
          <p:cNvPr id="34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559513" y="1477597"/>
            <a:ext cx="918282" cy="612953"/>
          </a:xfrm>
          <a:prstGeom prst="rect">
            <a:avLst/>
          </a:prstGeom>
        </p:spPr>
      </p:pic>
      <p:pic>
        <p:nvPicPr>
          <p:cNvPr id="35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20837" y="1617520"/>
            <a:ext cx="618569" cy="41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0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540" y="1356048"/>
            <a:ext cx="5157663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6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br>
              <a:rPr lang="vi-VN" sz="2800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800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800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sz="2800" dirty="0"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180153"/>
            <a:ext cx="12470654" cy="7038795"/>
            <a:chOff x="-320845" y="1923682"/>
            <a:chExt cx="6438900" cy="4599948"/>
          </a:xfrm>
        </p:grpSpPr>
        <p:pic>
          <p:nvPicPr>
            <p:cNvPr id="11" name="图片 12" descr="ce1ed7f935192fceca30dfb2bcebe602"/>
            <p:cNvPicPr>
              <a:picLocks noChangeAspect="1"/>
            </p:cNvPicPr>
            <p:nvPr/>
          </p:nvPicPr>
          <p:blipFill>
            <a:blip r:embed="rId6"/>
            <a:srcRect l="11188" t="20367" r="10619" b="19944"/>
            <a:stretch>
              <a:fillRect/>
            </a:stretch>
          </p:blipFill>
          <p:spPr>
            <a:xfrm>
              <a:off x="-320845" y="1923682"/>
              <a:ext cx="6438900" cy="459994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97535" y="2704480"/>
              <a:ext cx="2963631" cy="21765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a. Chỉ sự vật:</a:t>
              </a:r>
              <a:endParaRPr lang="en-GB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36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- Chỉ người: </a:t>
              </a:r>
              <a:r>
                <a:rPr lang="vi-VN" sz="3600" b="1" dirty="0">
                  <a:solidFill>
                    <a:srgbClr val="C00000"/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học sinh</a:t>
              </a:r>
              <a:r>
                <a:rPr lang="vi-VN" sz="36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,…</a:t>
              </a:r>
              <a:endParaRPr lang="en-GB" sz="36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36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- Chỉ vật: </a:t>
              </a:r>
              <a:r>
                <a:rPr lang="vi-VN" sz="3600" b="1" dirty="0">
                  <a:solidFill>
                    <a:srgbClr val="C00000"/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cặp sách</a:t>
              </a:r>
              <a:r>
                <a:rPr lang="vi-VN" sz="36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,…</a:t>
              </a:r>
              <a:endParaRPr lang="en-GB" sz="36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36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b. Chỉ hoạt động</a:t>
              </a:r>
              <a:r>
                <a:rPr lang="vi-VN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: </a:t>
              </a:r>
              <a:r>
                <a:rPr lang="vi-VN" sz="3600" b="1" dirty="0">
                  <a:solidFill>
                    <a:srgbClr val="C00000"/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đi học</a:t>
              </a:r>
              <a:r>
                <a:rPr lang="vi-VN" sz="36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,…</a:t>
              </a:r>
              <a:endParaRPr lang="en-US" sz="36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-242773" y="-204807"/>
            <a:ext cx="9398241" cy="2091218"/>
            <a:chOff x="-77310" y="-304235"/>
            <a:chExt cx="9398241" cy="2091218"/>
          </a:xfrm>
        </p:grpSpPr>
        <p:pic>
          <p:nvPicPr>
            <p:cNvPr id="14" name="图片 4" descr="6e3e461d6fe4261ffac34bab182ac1ed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77310" y="-304235"/>
              <a:ext cx="3770114" cy="209121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41835" y="260501"/>
              <a:ext cx="897909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 err="1">
                  <a:gradFill>
                    <a:gsLst>
                      <a:gs pos="41000">
                        <a:srgbClr val="FF3300">
                          <a:lumMod val="93000"/>
                        </a:srgbClr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highlight>
                    <a:srgbClr val="FFFF00"/>
                  </a:highlight>
                  <a:latin typeface="UTM Mother" panose="02040603050506020204" pitchFamily="18" charset="0"/>
                </a:rPr>
                <a:t>Bài</a:t>
              </a:r>
              <a:r>
                <a:rPr lang="en-GB" sz="5400" b="1" dirty="0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highlight>
                    <a:srgbClr val="FFFF00"/>
                  </a:highlight>
                  <a:latin typeface="UTM Mother" panose="02040603050506020204" pitchFamily="18" charset="0"/>
                </a:rPr>
                <a:t> 1:Nhìn </a:t>
              </a:r>
              <a:r>
                <a:rPr lang="en-GB" sz="5400" b="1" dirty="0" err="1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highlight>
                    <a:srgbClr val="FFFF00"/>
                  </a:highlight>
                  <a:latin typeface="UTM Mother" panose="02040603050506020204" pitchFamily="18" charset="0"/>
                </a:rPr>
                <a:t>tranh</a:t>
              </a:r>
              <a:r>
                <a:rPr lang="en-GB" sz="5400" b="1" dirty="0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highlight>
                    <a:srgbClr val="FFFF00"/>
                  </a:highlight>
                  <a:latin typeface="UTM Mother" panose="02040603050506020204" pitchFamily="18" charset="0"/>
                </a:rPr>
                <a:t> , </a:t>
              </a:r>
              <a:r>
                <a:rPr lang="en-GB" sz="5400" b="1" dirty="0" err="1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highlight>
                    <a:srgbClr val="FFFF00"/>
                  </a:highlight>
                  <a:latin typeface="UTM Mother" panose="02040603050506020204" pitchFamily="18" charset="0"/>
                </a:rPr>
                <a:t>tìm</a:t>
              </a:r>
              <a:r>
                <a:rPr lang="en-GB" sz="5400" b="1" dirty="0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highlight>
                    <a:srgbClr val="FFFF00"/>
                  </a:highlight>
                  <a:latin typeface="UTM Mother" panose="02040603050506020204" pitchFamily="18" charset="0"/>
                </a:rPr>
                <a:t> </a:t>
              </a:r>
              <a:r>
                <a:rPr lang="en-GB" sz="5400" b="1" dirty="0" err="1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highlight>
                    <a:srgbClr val="FFFF00"/>
                  </a:highlight>
                  <a:latin typeface="UTM Mother" panose="02040603050506020204" pitchFamily="18" charset="0"/>
                </a:rPr>
                <a:t>từ</a:t>
              </a:r>
              <a:r>
                <a:rPr lang="en-GB" sz="5400" b="1" dirty="0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highlight>
                    <a:srgbClr val="FFFF00"/>
                  </a:highlight>
                  <a:latin typeface="UTM Mother" panose="02040603050506020204" pitchFamily="18" charset="0"/>
                </a:rPr>
                <a:t> </a:t>
              </a:r>
              <a:r>
                <a:rPr lang="en-GB" sz="5400" b="1" dirty="0" err="1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highlight>
                    <a:srgbClr val="FFFF00"/>
                  </a:highlight>
                  <a:latin typeface="UTM Mother" panose="02040603050506020204" pitchFamily="18" charset="0"/>
                </a:rPr>
                <a:t>ngữ</a:t>
              </a:r>
              <a:r>
                <a:rPr lang="en-GB" sz="5400" b="1" dirty="0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highlight>
                    <a:srgbClr val="FFFF00"/>
                  </a:highlight>
                  <a:latin typeface="UTM Mother" panose="02040603050506020204" pitchFamily="18" charset="0"/>
                </a:rPr>
                <a:t> ..</a:t>
              </a:r>
              <a:endParaRPr lang="en-GB" sz="5400" b="1" dirty="0">
                <a:gradFill>
                  <a:gsLst>
                    <a:gs pos="38000">
                      <a:srgbClr val="FF3300"/>
                    </a:gs>
                    <a:gs pos="74000">
                      <a:srgbClr val="009900"/>
                    </a:gs>
                    <a:gs pos="83000">
                      <a:srgbClr val="009900"/>
                    </a:gs>
                    <a:gs pos="100000">
                      <a:srgbClr val="009900"/>
                    </a:gs>
                  </a:gsLst>
                  <a:lin ang="5400000" scaled="1"/>
                </a:gradFill>
                <a:latin typeface="UTM Mother" panose="020406030505060202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685047" y="1802519"/>
            <a:ext cx="2250664" cy="2014996"/>
            <a:chOff x="8685047" y="1802519"/>
            <a:chExt cx="2250664" cy="201499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654" b="38971" l="59391" r="96616"/>
                      </a14:imgEffect>
                    </a14:imgLayer>
                  </a14:imgProps>
                </a:ext>
              </a:extLst>
            </a:blip>
            <a:srcRect l="58718" t="1179" r="2239" b="62021"/>
            <a:stretch/>
          </p:blipFill>
          <p:spPr>
            <a:xfrm>
              <a:off x="8685047" y="1802519"/>
              <a:ext cx="2250664" cy="2014996"/>
            </a:xfrm>
            <a:prstGeom prst="rect">
              <a:avLst/>
            </a:prstGeom>
          </p:spPr>
        </p:pic>
        <p:sp>
          <p:nvSpPr>
            <p:cNvPr id="24" name="Oval 23"/>
            <p:cNvSpPr/>
            <p:nvPr/>
          </p:nvSpPr>
          <p:spPr>
            <a:xfrm>
              <a:off x="10446865" y="2068349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907119" y="2694991"/>
            <a:ext cx="2248349" cy="2022438"/>
            <a:chOff x="6907119" y="2694991"/>
            <a:chExt cx="2248349" cy="202243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4926" b="68382" l="34687" r="69036"/>
                      </a14:imgEffect>
                    </a14:imgLayer>
                  </a14:imgProps>
                </a:ext>
              </a:extLst>
            </a:blip>
            <a:srcRect l="30801" t="31460" r="30196" b="31604"/>
            <a:stretch/>
          </p:blipFill>
          <p:spPr>
            <a:xfrm>
              <a:off x="6907119" y="2694991"/>
              <a:ext cx="2248349" cy="2022438"/>
            </a:xfrm>
            <a:prstGeom prst="rect">
              <a:avLst/>
            </a:prstGeom>
          </p:spPr>
        </p:pic>
        <p:sp>
          <p:nvSpPr>
            <p:cNvPr id="25" name="Oval 24"/>
            <p:cNvSpPr/>
            <p:nvPr/>
          </p:nvSpPr>
          <p:spPr>
            <a:xfrm>
              <a:off x="7196603" y="2916817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485869" y="4062020"/>
            <a:ext cx="1794221" cy="2449584"/>
            <a:chOff x="8485869" y="4062020"/>
            <a:chExt cx="1794221" cy="244958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8456" b="99081" l="69543" r="94416"/>
                      </a14:imgEffect>
                    </a14:imgLayer>
                  </a14:imgProps>
                </a:ext>
              </a:extLst>
            </a:blip>
            <a:srcRect l="66636" t="56442" r="2239" b="-1179"/>
            <a:stretch/>
          </p:blipFill>
          <p:spPr>
            <a:xfrm>
              <a:off x="8485869" y="4062020"/>
              <a:ext cx="1794221" cy="2449584"/>
            </a:xfrm>
            <a:prstGeom prst="rect">
              <a:avLst/>
            </a:prstGeom>
          </p:spPr>
        </p:pic>
        <p:sp>
          <p:nvSpPr>
            <p:cNvPr id="27" name="Oval 26"/>
            <p:cNvSpPr/>
            <p:nvPr/>
          </p:nvSpPr>
          <p:spPr>
            <a:xfrm>
              <a:off x="9699148" y="4516836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879281" y="4514297"/>
            <a:ext cx="1629788" cy="1559859"/>
            <a:chOff x="6879281" y="4514297"/>
            <a:chExt cx="1629788" cy="155985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3529" b="97243" l="41117" r="65482"/>
                      </a14:imgEffect>
                    </a14:imgLayer>
                  </a14:imgProps>
                </a:ext>
              </a:extLst>
            </a:blip>
            <a:srcRect l="38436" t="70927" r="34131" b="586"/>
            <a:stretch/>
          </p:blipFill>
          <p:spPr>
            <a:xfrm>
              <a:off x="6927695" y="4514297"/>
              <a:ext cx="1581374" cy="1559859"/>
            </a:xfrm>
            <a:prstGeom prst="rect">
              <a:avLst/>
            </a:prstGeom>
          </p:spPr>
        </p:pic>
        <p:sp>
          <p:nvSpPr>
            <p:cNvPr id="28" name="Oval 27"/>
            <p:cNvSpPr/>
            <p:nvPr/>
          </p:nvSpPr>
          <p:spPr>
            <a:xfrm>
              <a:off x="6879281" y="470790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151704" y="4469203"/>
            <a:ext cx="2540328" cy="2026140"/>
            <a:chOff x="4151704" y="4469203"/>
            <a:chExt cx="2540328" cy="202614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603" b="98529" l="4061" r="43486"/>
                      </a14:imgEffect>
                    </a14:imgLayer>
                  </a14:imgProps>
                </a:ext>
              </a:extLst>
            </a:blip>
            <a:srcRect l="-2239" t="64175" r="58171" b="-1179"/>
            <a:stretch/>
          </p:blipFill>
          <p:spPr>
            <a:xfrm>
              <a:off x="4151704" y="4469203"/>
              <a:ext cx="2540328" cy="2026140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>
            <a:xfrm>
              <a:off x="5001091" y="4516835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421868" y="1011505"/>
            <a:ext cx="1947923" cy="2796039"/>
            <a:chOff x="5421868" y="1011505"/>
            <a:chExt cx="1947923" cy="279603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90" b="55147" l="3215" r="38240"/>
                      </a14:imgEffect>
                    </a14:imgLayer>
                  </a14:imgProps>
                </a:ext>
              </a:extLst>
            </a:blip>
            <a:srcRect l="-2239" t="1179" r="64049" b="43009"/>
            <a:stretch/>
          </p:blipFill>
          <p:spPr>
            <a:xfrm>
              <a:off x="5421868" y="1103484"/>
              <a:ext cx="1947923" cy="2704060"/>
            </a:xfrm>
            <a:prstGeom prst="rect">
              <a:avLst/>
            </a:prstGeom>
          </p:spPr>
        </p:pic>
        <p:sp>
          <p:nvSpPr>
            <p:cNvPr id="30" name="Oval 29"/>
            <p:cNvSpPr/>
            <p:nvPr/>
          </p:nvSpPr>
          <p:spPr>
            <a:xfrm>
              <a:off x="6111689" y="1011505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327690" y="1011505"/>
            <a:ext cx="1430768" cy="1438981"/>
            <a:chOff x="7327690" y="1011505"/>
            <a:chExt cx="1430768" cy="143898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24081" l="32149" r="60575"/>
                      </a14:imgEffect>
                    </a14:imgLayer>
                  </a14:imgProps>
                </a:ext>
              </a:extLst>
            </a:blip>
            <a:srcRect l="35174" t="-3143" r="40005" b="76863"/>
            <a:stretch/>
          </p:blipFill>
          <p:spPr>
            <a:xfrm>
              <a:off x="7327690" y="1011505"/>
              <a:ext cx="1430768" cy="1438981"/>
            </a:xfrm>
            <a:prstGeom prst="rect">
              <a:avLst/>
            </a:prstGeom>
          </p:spPr>
        </p:pic>
        <p:sp>
          <p:nvSpPr>
            <p:cNvPr id="31" name="Oval 30"/>
            <p:cNvSpPr/>
            <p:nvPr/>
          </p:nvSpPr>
          <p:spPr>
            <a:xfrm>
              <a:off x="7491749" y="1162209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pic>
        <p:nvPicPr>
          <p:cNvPr id="2" name="1 Minute timer (Đồng hồ đếm ngược 1 phút)">
            <a:hlinkClick r:id="" action="ppaction://media"/>
            <a:extLst>
              <a:ext uri="{FF2B5EF4-FFF2-40B4-BE49-F238E27FC236}">
                <a16:creationId xmlns:a16="http://schemas.microsoft.com/office/drawing/2014/main" id="{F2DD85E1-1766-446D-9A11-A41D82C8A5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119925" y="5406677"/>
            <a:ext cx="2079935" cy="1437416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5D3FC36A-686B-42F2-A203-59FD9179683C}"/>
              </a:ext>
            </a:extLst>
          </p:cNvPr>
          <p:cNvGrpSpPr/>
          <p:nvPr/>
        </p:nvGrpSpPr>
        <p:grpSpPr>
          <a:xfrm>
            <a:off x="8712688" y="1781336"/>
            <a:ext cx="2250664" cy="2014996"/>
            <a:chOff x="8685047" y="1802519"/>
            <a:chExt cx="2250664" cy="2014996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E4D0E34-1E99-4DC7-93F0-835AEC6B8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654" b="38971" l="59391" r="96616"/>
                      </a14:imgEffect>
                    </a14:imgLayer>
                  </a14:imgProps>
                </a:ext>
              </a:extLst>
            </a:blip>
            <a:srcRect l="58718" t="1179" r="2239" b="62021"/>
            <a:stretch/>
          </p:blipFill>
          <p:spPr>
            <a:xfrm>
              <a:off x="8685047" y="1802519"/>
              <a:ext cx="2250664" cy="2014996"/>
            </a:xfrm>
            <a:prstGeom prst="rect">
              <a:avLst/>
            </a:prstGeom>
          </p:spPr>
        </p:pic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58D5831-5CB2-40DD-9F20-34A6D00C2672}"/>
                </a:ext>
              </a:extLst>
            </p:cNvPr>
            <p:cNvSpPr/>
            <p:nvPr/>
          </p:nvSpPr>
          <p:spPr>
            <a:xfrm>
              <a:off x="10446865" y="2068349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EB09685-5511-412E-8BA7-6F326D67A59E}"/>
              </a:ext>
            </a:extLst>
          </p:cNvPr>
          <p:cNvGrpSpPr/>
          <p:nvPr/>
        </p:nvGrpSpPr>
        <p:grpSpPr>
          <a:xfrm>
            <a:off x="5449509" y="990322"/>
            <a:ext cx="1947923" cy="2796039"/>
            <a:chOff x="5421868" y="1011505"/>
            <a:chExt cx="1947923" cy="2796039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7A0A7A81-6DE4-460B-9080-636BA1261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90" b="55147" l="3215" r="38240"/>
                      </a14:imgEffect>
                    </a14:imgLayer>
                  </a14:imgProps>
                </a:ext>
              </a:extLst>
            </a:blip>
            <a:srcRect l="-2239" t="1179" r="64049" b="43009"/>
            <a:stretch/>
          </p:blipFill>
          <p:spPr>
            <a:xfrm>
              <a:off x="5421868" y="1103484"/>
              <a:ext cx="1947923" cy="2704060"/>
            </a:xfrm>
            <a:prstGeom prst="rect">
              <a:avLst/>
            </a:prstGeom>
          </p:spPr>
        </p:pic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B607D2B7-CFCA-418A-BAC6-FFA8C1AF3493}"/>
                </a:ext>
              </a:extLst>
            </p:cNvPr>
            <p:cNvSpPr/>
            <p:nvPr/>
          </p:nvSpPr>
          <p:spPr>
            <a:xfrm>
              <a:off x="6111689" y="1011505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7C47C7E-0EEE-4C56-AD2F-B7315E4D951F}"/>
              </a:ext>
            </a:extLst>
          </p:cNvPr>
          <p:cNvGrpSpPr/>
          <p:nvPr/>
        </p:nvGrpSpPr>
        <p:grpSpPr>
          <a:xfrm>
            <a:off x="7355331" y="990322"/>
            <a:ext cx="1430768" cy="1438981"/>
            <a:chOff x="7327690" y="1011505"/>
            <a:chExt cx="1430768" cy="1438981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C682F4F6-0136-4DC6-8E5A-6E4D05B58B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24081" l="32149" r="60575"/>
                      </a14:imgEffect>
                    </a14:imgLayer>
                  </a14:imgProps>
                </a:ext>
              </a:extLst>
            </a:blip>
            <a:srcRect l="35174" t="-3143" r="40005" b="76863"/>
            <a:stretch/>
          </p:blipFill>
          <p:spPr>
            <a:xfrm>
              <a:off x="7327690" y="1011505"/>
              <a:ext cx="1430768" cy="1438981"/>
            </a:xfrm>
            <a:prstGeom prst="rect">
              <a:avLst/>
            </a:prstGeom>
          </p:spPr>
        </p:pic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992EC18-04EE-46E0-9191-D8265A48F142}"/>
                </a:ext>
              </a:extLst>
            </p:cNvPr>
            <p:cNvSpPr/>
            <p:nvPr/>
          </p:nvSpPr>
          <p:spPr>
            <a:xfrm>
              <a:off x="7491749" y="1162209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713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E553C5D0-CE17-4138-8650-235E18B3FC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2057680"/>
              </p:ext>
            </p:extLst>
          </p:nvPr>
        </p:nvGraphicFramePr>
        <p:xfrm>
          <a:off x="11772" y="-20737"/>
          <a:ext cx="12222078" cy="689878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074026">
                  <a:extLst>
                    <a:ext uri="{9D8B030D-6E8A-4147-A177-3AD203B41FA5}">
                      <a16:colId xmlns:a16="http://schemas.microsoft.com/office/drawing/2014/main" val="1210691120"/>
                    </a:ext>
                  </a:extLst>
                </a:gridCol>
                <a:gridCol w="4074026">
                  <a:extLst>
                    <a:ext uri="{9D8B030D-6E8A-4147-A177-3AD203B41FA5}">
                      <a16:colId xmlns:a16="http://schemas.microsoft.com/office/drawing/2014/main" val="2846380104"/>
                    </a:ext>
                  </a:extLst>
                </a:gridCol>
                <a:gridCol w="4074026">
                  <a:extLst>
                    <a:ext uri="{9D8B030D-6E8A-4147-A177-3AD203B41FA5}">
                      <a16:colId xmlns:a16="http://schemas.microsoft.com/office/drawing/2014/main" val="3296837673"/>
                    </a:ext>
                  </a:extLst>
                </a:gridCol>
              </a:tblGrid>
              <a:tr h="973648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sự</a:t>
                      </a:r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vật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600" b="1" i="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hoạt</a:t>
                      </a:r>
                      <a:r>
                        <a:rPr lang="en-US" sz="3600" b="1" i="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động</a:t>
                      </a:r>
                      <a:endParaRPr lang="en-US" sz="3600" b="1" i="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341021"/>
                  </a:ext>
                </a:extLst>
              </a:tr>
              <a:tr h="1185028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người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vật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4574338"/>
                  </a:ext>
                </a:extLst>
              </a:tr>
              <a:tr h="1185028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Học</a:t>
                      </a:r>
                      <a:r>
                        <a:rPr lang="en-US" sz="3600" b="1" i="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sinh</a:t>
                      </a:r>
                      <a:endParaRPr lang="en-US" sz="3600" b="1" i="0" dirty="0">
                        <a:solidFill>
                          <a:srgbClr val="FF0000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Cặp</a:t>
                      </a:r>
                      <a:r>
                        <a:rPr lang="en-US" sz="3600" b="1" i="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sách</a:t>
                      </a:r>
                      <a:endParaRPr lang="en-US" sz="3600" b="1" i="0" dirty="0">
                        <a:solidFill>
                          <a:srgbClr val="FF0000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Đi</a:t>
                      </a:r>
                      <a:r>
                        <a:rPr lang="en-US" sz="3600" b="1" i="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học</a:t>
                      </a:r>
                      <a:endParaRPr lang="en-US" sz="3600" b="1" i="0" dirty="0">
                        <a:solidFill>
                          <a:srgbClr val="FF0000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588541"/>
                  </a:ext>
                </a:extLst>
              </a:tr>
              <a:tr h="1185028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88989"/>
                  </a:ext>
                </a:extLst>
              </a:tr>
              <a:tr h="1185028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169193"/>
                  </a:ext>
                </a:extLst>
              </a:tr>
              <a:tr h="1185028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777136"/>
                  </a:ext>
                </a:extLst>
              </a:tr>
            </a:tbl>
          </a:graphicData>
        </a:graphic>
      </p:graphicFrame>
      <p:pic>
        <p:nvPicPr>
          <p:cNvPr id="3" name="Đồng hồ đếm ngược 3 phút có nhạc nền nhẹ nhàng">
            <a:hlinkClick r:id="" action="ppaction://media"/>
            <a:extLst>
              <a:ext uri="{FF2B5EF4-FFF2-40B4-BE49-F238E27FC236}">
                <a16:creationId xmlns:a16="http://schemas.microsoft.com/office/drawing/2014/main" id="{2EF60CC5-F65A-4A89-BC6E-2E1B9AEA0B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24294" y="5652922"/>
            <a:ext cx="1616646" cy="122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3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91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br>
              <a:rPr lang="vi-VN" sz="2800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800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800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sz="2800" dirty="0"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180153"/>
            <a:ext cx="12470654" cy="7038795"/>
            <a:chOff x="-320845" y="1923682"/>
            <a:chExt cx="6438900" cy="4599948"/>
          </a:xfrm>
        </p:grpSpPr>
        <p:pic>
          <p:nvPicPr>
            <p:cNvPr id="11" name="图片 12" descr="ce1ed7f935192fceca30dfb2bcebe602"/>
            <p:cNvPicPr>
              <a:picLocks noChangeAspect="1"/>
            </p:cNvPicPr>
            <p:nvPr/>
          </p:nvPicPr>
          <p:blipFill>
            <a:blip r:embed="rId4"/>
            <a:srcRect l="11188" t="20367" r="10619" b="19944"/>
            <a:stretch>
              <a:fillRect/>
            </a:stretch>
          </p:blipFill>
          <p:spPr>
            <a:xfrm>
              <a:off x="-320845" y="1923682"/>
              <a:ext cx="6438900" cy="459994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97535" y="2704480"/>
              <a:ext cx="2963631" cy="16334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a. Chỉ sự vật:</a:t>
              </a:r>
              <a:endParaRPr lang="en-GB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36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- Chỉ người:,…</a:t>
              </a:r>
              <a:endParaRPr lang="en-GB" sz="36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150000"/>
                </a:lnSpc>
              </a:pPr>
              <a:endParaRPr lang="en-US" sz="36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0" y="-185571"/>
            <a:ext cx="9078192" cy="2091218"/>
            <a:chOff x="-77310" y="-304235"/>
            <a:chExt cx="9078192" cy="2091218"/>
          </a:xfrm>
        </p:grpSpPr>
        <p:pic>
          <p:nvPicPr>
            <p:cNvPr id="14" name="图片 4" descr="6e3e461d6fe4261ffac34bab182ac1ed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77310" y="-304235"/>
              <a:ext cx="3770114" cy="209121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1786" y="31779"/>
              <a:ext cx="897909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 err="1">
                  <a:gradFill>
                    <a:gsLst>
                      <a:gs pos="41000">
                        <a:srgbClr val="FF3300">
                          <a:lumMod val="93000"/>
                        </a:srgbClr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highlight>
                    <a:srgbClr val="FFFF00"/>
                  </a:highlight>
                  <a:latin typeface="UTM Mother" panose="02040603050506020204" pitchFamily="18" charset="0"/>
                </a:rPr>
                <a:t>Bài</a:t>
              </a:r>
              <a:r>
                <a:rPr lang="en-GB" sz="5400" b="1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highlight>
                    <a:srgbClr val="FFFF00"/>
                  </a:highlight>
                  <a:latin typeface="UTM Mother" panose="02040603050506020204" pitchFamily="18" charset="0"/>
                </a:rPr>
                <a:t> 1: </a:t>
              </a:r>
              <a:r>
                <a:rPr lang="en-GB" sz="5400" b="1" dirty="0" err="1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highlight>
                    <a:srgbClr val="FFFF00"/>
                  </a:highlight>
                  <a:latin typeface="UTM Mother" panose="02040603050506020204" pitchFamily="18" charset="0"/>
                </a:rPr>
                <a:t>Nhìn</a:t>
              </a:r>
              <a:r>
                <a:rPr lang="en-GB" sz="5400" b="1" dirty="0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highlight>
                    <a:srgbClr val="FFFF00"/>
                  </a:highlight>
                  <a:latin typeface="UTM Mother" panose="02040603050506020204" pitchFamily="18" charset="0"/>
                </a:rPr>
                <a:t> </a:t>
              </a:r>
              <a:r>
                <a:rPr lang="en-GB" sz="5400" b="1" dirty="0" err="1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highlight>
                    <a:srgbClr val="FFFF00"/>
                  </a:highlight>
                  <a:latin typeface="UTM Mother" panose="02040603050506020204" pitchFamily="18" charset="0"/>
                </a:rPr>
                <a:t>tranh</a:t>
              </a:r>
              <a:r>
                <a:rPr lang="en-GB" sz="5400" b="1" dirty="0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highlight>
                    <a:srgbClr val="FFFF00"/>
                  </a:highlight>
                  <a:latin typeface="UTM Mother" panose="02040603050506020204" pitchFamily="18" charset="0"/>
                </a:rPr>
                <a:t> , </a:t>
              </a:r>
              <a:r>
                <a:rPr lang="en-GB" sz="5400" b="1" dirty="0" err="1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highlight>
                    <a:srgbClr val="FFFF00"/>
                  </a:highlight>
                  <a:latin typeface="UTM Mother" panose="02040603050506020204" pitchFamily="18" charset="0"/>
                </a:rPr>
                <a:t>tìm</a:t>
              </a:r>
              <a:r>
                <a:rPr lang="en-GB" sz="5400" b="1" dirty="0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highlight>
                    <a:srgbClr val="FFFF00"/>
                  </a:highlight>
                  <a:latin typeface="UTM Mother" panose="02040603050506020204" pitchFamily="18" charset="0"/>
                </a:rPr>
                <a:t> </a:t>
              </a:r>
              <a:r>
                <a:rPr lang="en-GB" sz="5400" b="1" dirty="0" err="1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highlight>
                    <a:srgbClr val="FFFF00"/>
                  </a:highlight>
                  <a:latin typeface="UTM Mother" panose="02040603050506020204" pitchFamily="18" charset="0"/>
                </a:rPr>
                <a:t>từ</a:t>
              </a:r>
              <a:r>
                <a:rPr lang="en-GB" sz="5400" b="1" dirty="0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highlight>
                    <a:srgbClr val="FFFF00"/>
                  </a:highlight>
                  <a:latin typeface="UTM Mother" panose="02040603050506020204" pitchFamily="18" charset="0"/>
                </a:rPr>
                <a:t> </a:t>
              </a:r>
              <a:r>
                <a:rPr lang="en-GB" sz="5400" b="1" dirty="0" err="1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highlight>
                    <a:srgbClr val="FFFF00"/>
                  </a:highlight>
                  <a:latin typeface="UTM Mother" panose="02040603050506020204" pitchFamily="18" charset="0"/>
                </a:rPr>
                <a:t>ngữ</a:t>
              </a:r>
              <a:r>
                <a:rPr lang="en-GB" sz="5400" b="1" dirty="0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highlight>
                    <a:srgbClr val="FFFF00"/>
                  </a:highlight>
                  <a:latin typeface="UTM Mother" panose="02040603050506020204" pitchFamily="18" charset="0"/>
                </a:rPr>
                <a:t> 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685047" y="1802519"/>
            <a:ext cx="2250664" cy="2014996"/>
            <a:chOff x="8685047" y="1802519"/>
            <a:chExt cx="2250664" cy="201499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654" b="38971" l="59391" r="96616"/>
                      </a14:imgEffect>
                    </a14:imgLayer>
                  </a14:imgProps>
                </a:ext>
              </a:extLst>
            </a:blip>
            <a:srcRect l="58718" t="1179" r="2239" b="62021"/>
            <a:stretch/>
          </p:blipFill>
          <p:spPr>
            <a:xfrm>
              <a:off x="8685047" y="1802519"/>
              <a:ext cx="2250664" cy="2014996"/>
            </a:xfrm>
            <a:prstGeom prst="rect">
              <a:avLst/>
            </a:prstGeom>
          </p:spPr>
        </p:pic>
        <p:sp>
          <p:nvSpPr>
            <p:cNvPr id="24" name="Oval 23"/>
            <p:cNvSpPr/>
            <p:nvPr/>
          </p:nvSpPr>
          <p:spPr>
            <a:xfrm>
              <a:off x="10446865" y="2068349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907119" y="2694991"/>
            <a:ext cx="2248349" cy="2022438"/>
            <a:chOff x="6907119" y="2694991"/>
            <a:chExt cx="2248349" cy="202243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926" b="68382" l="34687" r="69036"/>
                      </a14:imgEffect>
                    </a14:imgLayer>
                  </a14:imgProps>
                </a:ext>
              </a:extLst>
            </a:blip>
            <a:srcRect l="30801" t="31460" r="30196" b="31604"/>
            <a:stretch/>
          </p:blipFill>
          <p:spPr>
            <a:xfrm>
              <a:off x="6907119" y="2694991"/>
              <a:ext cx="2248349" cy="2022438"/>
            </a:xfrm>
            <a:prstGeom prst="rect">
              <a:avLst/>
            </a:prstGeom>
          </p:spPr>
        </p:pic>
        <p:sp>
          <p:nvSpPr>
            <p:cNvPr id="25" name="Oval 24"/>
            <p:cNvSpPr/>
            <p:nvPr/>
          </p:nvSpPr>
          <p:spPr>
            <a:xfrm>
              <a:off x="7196603" y="2916817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485869" y="4062020"/>
            <a:ext cx="1794221" cy="2449584"/>
            <a:chOff x="8485869" y="4062020"/>
            <a:chExt cx="1794221" cy="244958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456" b="99081" l="69543" r="94416"/>
                      </a14:imgEffect>
                    </a14:imgLayer>
                  </a14:imgProps>
                </a:ext>
              </a:extLst>
            </a:blip>
            <a:srcRect l="66636" t="56442" r="2239" b="-1179"/>
            <a:stretch/>
          </p:blipFill>
          <p:spPr>
            <a:xfrm>
              <a:off x="8485869" y="4062020"/>
              <a:ext cx="1794221" cy="2449584"/>
            </a:xfrm>
            <a:prstGeom prst="rect">
              <a:avLst/>
            </a:prstGeom>
          </p:spPr>
        </p:pic>
        <p:sp>
          <p:nvSpPr>
            <p:cNvPr id="27" name="Oval 26"/>
            <p:cNvSpPr/>
            <p:nvPr/>
          </p:nvSpPr>
          <p:spPr>
            <a:xfrm>
              <a:off x="9699148" y="4516836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879281" y="4514297"/>
            <a:ext cx="1629788" cy="1559859"/>
            <a:chOff x="6879281" y="4514297"/>
            <a:chExt cx="1629788" cy="155985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3529" b="97243" l="41117" r="65482"/>
                      </a14:imgEffect>
                    </a14:imgLayer>
                  </a14:imgProps>
                </a:ext>
              </a:extLst>
            </a:blip>
            <a:srcRect l="38436" t="70927" r="34131" b="586"/>
            <a:stretch/>
          </p:blipFill>
          <p:spPr>
            <a:xfrm>
              <a:off x="6927695" y="4514297"/>
              <a:ext cx="1581374" cy="1559859"/>
            </a:xfrm>
            <a:prstGeom prst="rect">
              <a:avLst/>
            </a:prstGeom>
          </p:spPr>
        </p:pic>
        <p:sp>
          <p:nvSpPr>
            <p:cNvPr id="28" name="Oval 27"/>
            <p:cNvSpPr/>
            <p:nvPr/>
          </p:nvSpPr>
          <p:spPr>
            <a:xfrm>
              <a:off x="6879281" y="470790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151704" y="4469203"/>
            <a:ext cx="2540328" cy="2026140"/>
            <a:chOff x="4151704" y="4469203"/>
            <a:chExt cx="2540328" cy="202614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3603" b="98529" l="4061" r="43486"/>
                      </a14:imgEffect>
                    </a14:imgLayer>
                  </a14:imgProps>
                </a:ext>
              </a:extLst>
            </a:blip>
            <a:srcRect l="-2239" t="64175" r="58171" b="-1179"/>
            <a:stretch/>
          </p:blipFill>
          <p:spPr>
            <a:xfrm>
              <a:off x="4151704" y="4469203"/>
              <a:ext cx="2540328" cy="2026140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>
            <a:xfrm>
              <a:off x="5001091" y="4516835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421868" y="1011505"/>
            <a:ext cx="1947923" cy="2796039"/>
            <a:chOff x="5421868" y="1011505"/>
            <a:chExt cx="1947923" cy="279603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390" b="55147" l="3215" r="38240"/>
                      </a14:imgEffect>
                    </a14:imgLayer>
                  </a14:imgProps>
                </a:ext>
              </a:extLst>
            </a:blip>
            <a:srcRect l="-2239" t="1179" r="64049" b="43009"/>
            <a:stretch/>
          </p:blipFill>
          <p:spPr>
            <a:xfrm>
              <a:off x="5421868" y="1103484"/>
              <a:ext cx="1947923" cy="2704060"/>
            </a:xfrm>
            <a:prstGeom prst="rect">
              <a:avLst/>
            </a:prstGeom>
          </p:spPr>
        </p:pic>
        <p:sp>
          <p:nvSpPr>
            <p:cNvPr id="30" name="Oval 29"/>
            <p:cNvSpPr/>
            <p:nvPr/>
          </p:nvSpPr>
          <p:spPr>
            <a:xfrm>
              <a:off x="6111689" y="1011505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299809" y="1000727"/>
            <a:ext cx="1430768" cy="1438981"/>
            <a:chOff x="7327690" y="1011505"/>
            <a:chExt cx="1430768" cy="143898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24081" l="32149" r="60575"/>
                      </a14:imgEffect>
                    </a14:imgLayer>
                  </a14:imgProps>
                </a:ext>
              </a:extLst>
            </a:blip>
            <a:srcRect l="35174" t="-3143" r="40005" b="76863"/>
            <a:stretch/>
          </p:blipFill>
          <p:spPr>
            <a:xfrm>
              <a:off x="7327690" y="1011505"/>
              <a:ext cx="1430768" cy="1438981"/>
            </a:xfrm>
            <a:prstGeom prst="rect">
              <a:avLst/>
            </a:prstGeom>
          </p:spPr>
        </p:pic>
        <p:sp>
          <p:nvSpPr>
            <p:cNvPr id="31" name="Oval 30"/>
            <p:cNvSpPr/>
            <p:nvPr/>
          </p:nvSpPr>
          <p:spPr>
            <a:xfrm>
              <a:off x="7491749" y="1162209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A2FAF970-B06B-4975-9DDB-0F753CFFFA21}"/>
              </a:ext>
            </a:extLst>
          </p:cNvPr>
          <p:cNvGrpSpPr/>
          <p:nvPr/>
        </p:nvGrpSpPr>
        <p:grpSpPr>
          <a:xfrm>
            <a:off x="8685047" y="1804315"/>
            <a:ext cx="2250664" cy="2014996"/>
            <a:chOff x="8685047" y="1802519"/>
            <a:chExt cx="2250664" cy="2014996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79A20C49-560B-49E8-BE41-E47F6DE999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654" b="38971" l="59391" r="96616"/>
                      </a14:imgEffect>
                    </a14:imgLayer>
                  </a14:imgProps>
                </a:ext>
              </a:extLst>
            </a:blip>
            <a:srcRect l="58718" t="1179" r="2239" b="62021"/>
            <a:stretch/>
          </p:blipFill>
          <p:spPr>
            <a:xfrm>
              <a:off x="8685047" y="1802519"/>
              <a:ext cx="2250664" cy="2014996"/>
            </a:xfrm>
            <a:prstGeom prst="rect">
              <a:avLst/>
            </a:prstGeom>
          </p:spPr>
        </p:pic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0EA56E9-E7D7-473B-9251-A4FACBE5C837}"/>
                </a:ext>
              </a:extLst>
            </p:cNvPr>
            <p:cNvSpPr/>
            <p:nvPr/>
          </p:nvSpPr>
          <p:spPr>
            <a:xfrm>
              <a:off x="10446865" y="2068349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D5FB71B-6544-49E7-8639-917A32188C6E}"/>
              </a:ext>
            </a:extLst>
          </p:cNvPr>
          <p:cNvGrpSpPr/>
          <p:nvPr/>
        </p:nvGrpSpPr>
        <p:grpSpPr>
          <a:xfrm>
            <a:off x="6907119" y="2696787"/>
            <a:ext cx="2248349" cy="2022438"/>
            <a:chOff x="6907119" y="2694991"/>
            <a:chExt cx="2248349" cy="2022438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766364B-4A95-4260-BF44-5199DEA8BF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926" b="68382" l="34687" r="69036"/>
                      </a14:imgEffect>
                    </a14:imgLayer>
                  </a14:imgProps>
                </a:ext>
              </a:extLst>
            </a:blip>
            <a:srcRect l="30801" t="31460" r="30196" b="31604"/>
            <a:stretch/>
          </p:blipFill>
          <p:spPr>
            <a:xfrm>
              <a:off x="6907119" y="2694991"/>
              <a:ext cx="2248349" cy="2022438"/>
            </a:xfrm>
            <a:prstGeom prst="rect">
              <a:avLst/>
            </a:prstGeom>
          </p:spPr>
        </p:pic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94E2818-AA23-449E-B5AB-736C552ECBAE}"/>
                </a:ext>
              </a:extLst>
            </p:cNvPr>
            <p:cNvSpPr/>
            <p:nvPr/>
          </p:nvSpPr>
          <p:spPr>
            <a:xfrm>
              <a:off x="7196603" y="2916817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31E2151-4016-4301-917E-F4437293D6EE}"/>
              </a:ext>
            </a:extLst>
          </p:cNvPr>
          <p:cNvGrpSpPr/>
          <p:nvPr/>
        </p:nvGrpSpPr>
        <p:grpSpPr>
          <a:xfrm>
            <a:off x="9770637" y="3366433"/>
            <a:ext cx="2476541" cy="1437416"/>
            <a:chOff x="9770637" y="3364637"/>
            <a:chExt cx="2476541" cy="1437416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A471F313-B991-4940-9DC3-780B24A03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5707E8F-B695-4138-A72F-9110F0AA9F8E}"/>
                </a:ext>
              </a:extLst>
            </p:cNvPr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F6E4A84-4455-42C7-B967-127D93063FC3}"/>
              </a:ext>
            </a:extLst>
          </p:cNvPr>
          <p:cNvGrpSpPr/>
          <p:nvPr/>
        </p:nvGrpSpPr>
        <p:grpSpPr>
          <a:xfrm>
            <a:off x="8485869" y="4063816"/>
            <a:ext cx="1794221" cy="2449584"/>
            <a:chOff x="8485869" y="4062020"/>
            <a:chExt cx="1794221" cy="2449584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75BEA607-3AB5-418A-B335-8D860EE1EA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456" b="99081" l="69543" r="94416"/>
                      </a14:imgEffect>
                    </a14:imgLayer>
                  </a14:imgProps>
                </a:ext>
              </a:extLst>
            </a:blip>
            <a:srcRect l="66636" t="56442" r="2239" b="-1179"/>
            <a:stretch/>
          </p:blipFill>
          <p:spPr>
            <a:xfrm>
              <a:off x="8485869" y="4062020"/>
              <a:ext cx="1794221" cy="2449584"/>
            </a:xfrm>
            <a:prstGeom prst="rect">
              <a:avLst/>
            </a:prstGeom>
          </p:spPr>
        </p:pic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D9F473D9-1554-45A4-A507-0F82B0920220}"/>
                </a:ext>
              </a:extLst>
            </p:cNvPr>
            <p:cNvSpPr/>
            <p:nvPr/>
          </p:nvSpPr>
          <p:spPr>
            <a:xfrm>
              <a:off x="9699148" y="4516836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DDA2FFC-660A-461B-A35C-7F6B13AF4159}"/>
              </a:ext>
            </a:extLst>
          </p:cNvPr>
          <p:cNvGrpSpPr/>
          <p:nvPr/>
        </p:nvGrpSpPr>
        <p:grpSpPr>
          <a:xfrm>
            <a:off x="6879281" y="4516093"/>
            <a:ext cx="1629788" cy="1559859"/>
            <a:chOff x="6879281" y="4514297"/>
            <a:chExt cx="1629788" cy="1559859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74A22CBC-5E97-4648-8A3B-83A4E63A3A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3529" b="97243" l="41117" r="65482"/>
                      </a14:imgEffect>
                    </a14:imgLayer>
                  </a14:imgProps>
                </a:ext>
              </a:extLst>
            </a:blip>
            <a:srcRect l="38436" t="70927" r="34131" b="586"/>
            <a:stretch/>
          </p:blipFill>
          <p:spPr>
            <a:xfrm>
              <a:off x="6927695" y="4514297"/>
              <a:ext cx="1581374" cy="1559859"/>
            </a:xfrm>
            <a:prstGeom prst="rect">
              <a:avLst/>
            </a:prstGeom>
          </p:spPr>
        </p:pic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24211AFF-BB20-4BBA-A826-93E38262FD41}"/>
                </a:ext>
              </a:extLst>
            </p:cNvPr>
            <p:cNvSpPr/>
            <p:nvPr/>
          </p:nvSpPr>
          <p:spPr>
            <a:xfrm>
              <a:off x="6879281" y="470790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B7BFE64-F9D6-4E13-9971-5257B881E30B}"/>
              </a:ext>
            </a:extLst>
          </p:cNvPr>
          <p:cNvGrpSpPr/>
          <p:nvPr/>
        </p:nvGrpSpPr>
        <p:grpSpPr>
          <a:xfrm>
            <a:off x="5421868" y="1013301"/>
            <a:ext cx="1947923" cy="2796039"/>
            <a:chOff x="5421868" y="1011505"/>
            <a:chExt cx="1947923" cy="2796039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35020811-0016-4359-97E5-474FA5F8D9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390" b="55147" l="3215" r="38240"/>
                      </a14:imgEffect>
                    </a14:imgLayer>
                  </a14:imgProps>
                </a:ext>
              </a:extLst>
            </a:blip>
            <a:srcRect l="-2239" t="1179" r="64049" b="43009"/>
            <a:stretch/>
          </p:blipFill>
          <p:spPr>
            <a:xfrm>
              <a:off x="5421868" y="1103484"/>
              <a:ext cx="1947923" cy="2704060"/>
            </a:xfrm>
            <a:prstGeom prst="rect">
              <a:avLst/>
            </a:prstGeom>
          </p:spPr>
        </p:pic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A64628AD-BA4B-4238-9F2D-8A4B469164D1}"/>
                </a:ext>
              </a:extLst>
            </p:cNvPr>
            <p:cNvSpPr/>
            <p:nvPr/>
          </p:nvSpPr>
          <p:spPr>
            <a:xfrm>
              <a:off x="6111689" y="1011505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0192D11-1F39-43F5-9BE2-F35A4C5BF3DE}"/>
              </a:ext>
            </a:extLst>
          </p:cNvPr>
          <p:cNvCxnSpPr>
            <a:cxnSpLocks/>
          </p:cNvCxnSpPr>
          <p:nvPr/>
        </p:nvCxnSpPr>
        <p:spPr>
          <a:xfrm flipV="1">
            <a:off x="4151704" y="2694992"/>
            <a:ext cx="5230421" cy="863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A2779E1D-E890-4896-BED8-39D15A28BC89}"/>
              </a:ext>
            </a:extLst>
          </p:cNvPr>
          <p:cNvCxnSpPr>
            <a:cxnSpLocks/>
          </p:cNvCxnSpPr>
          <p:nvPr/>
        </p:nvCxnSpPr>
        <p:spPr>
          <a:xfrm>
            <a:off x="4151704" y="2852137"/>
            <a:ext cx="4883479" cy="17403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F0B258A8-41D0-48CC-A7F6-47C93F70F040}"/>
              </a:ext>
            </a:extLst>
          </p:cNvPr>
          <p:cNvCxnSpPr>
            <a:cxnSpLocks/>
          </p:cNvCxnSpPr>
          <p:nvPr/>
        </p:nvCxnSpPr>
        <p:spPr>
          <a:xfrm>
            <a:off x="4151704" y="2916817"/>
            <a:ext cx="1593477" cy="15523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1F3CE49A-8A3A-402A-8CF7-D902E5905E02}"/>
              </a:ext>
            </a:extLst>
          </p:cNvPr>
          <p:cNvCxnSpPr>
            <a:cxnSpLocks/>
          </p:cNvCxnSpPr>
          <p:nvPr/>
        </p:nvCxnSpPr>
        <p:spPr>
          <a:xfrm flipV="1">
            <a:off x="4248150" y="1802519"/>
            <a:ext cx="2284316" cy="8924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8855A69-C6AB-49AB-B9A2-9156AC968C0C}"/>
              </a:ext>
            </a:extLst>
          </p:cNvPr>
          <p:cNvSpPr txBox="1"/>
          <p:nvPr/>
        </p:nvSpPr>
        <p:spPr>
          <a:xfrm>
            <a:off x="10212002" y="3154031"/>
            <a:ext cx="1384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4C2CC9A-B0CD-48E6-B6A0-81D92CF470E2}"/>
              </a:ext>
            </a:extLst>
          </p:cNvPr>
          <p:cNvSpPr txBox="1"/>
          <p:nvPr/>
        </p:nvSpPr>
        <p:spPr>
          <a:xfrm>
            <a:off x="9940135" y="5096330"/>
            <a:ext cx="1384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7B49094-E254-427C-B560-68C60FB36A67}"/>
              </a:ext>
            </a:extLst>
          </p:cNvPr>
          <p:cNvSpPr txBox="1"/>
          <p:nvPr/>
        </p:nvSpPr>
        <p:spPr>
          <a:xfrm>
            <a:off x="5030273" y="1419644"/>
            <a:ext cx="1611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4728BF3-D650-48AC-AC14-824D23529930}"/>
              </a:ext>
            </a:extLst>
          </p:cNvPr>
          <p:cNvSpPr txBox="1"/>
          <p:nvPr/>
        </p:nvSpPr>
        <p:spPr>
          <a:xfrm>
            <a:off x="4044190" y="5213694"/>
            <a:ext cx="1384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314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67" grpId="0"/>
      <p:bldP spid="71" grpId="0"/>
      <p:bldP spid="7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br>
              <a:rPr lang="vi-VN" sz="2800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800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800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sz="2800" dirty="0"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28131" y="150443"/>
            <a:ext cx="12470654" cy="7038795"/>
            <a:chOff x="-320845" y="1923682"/>
            <a:chExt cx="6438900" cy="4599948"/>
          </a:xfrm>
        </p:grpSpPr>
        <p:pic>
          <p:nvPicPr>
            <p:cNvPr id="11" name="图片 12" descr="ce1ed7f935192fceca30dfb2bcebe602"/>
            <p:cNvPicPr>
              <a:picLocks noChangeAspect="1"/>
            </p:cNvPicPr>
            <p:nvPr/>
          </p:nvPicPr>
          <p:blipFill>
            <a:blip r:embed="rId4"/>
            <a:srcRect l="11188" t="20367" r="10619" b="19944"/>
            <a:stretch>
              <a:fillRect/>
            </a:stretch>
          </p:blipFill>
          <p:spPr>
            <a:xfrm>
              <a:off x="-320845" y="1923682"/>
              <a:ext cx="6438900" cy="459994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97535" y="2704480"/>
              <a:ext cx="2963631" cy="16334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a. Chỉ sự vật:</a:t>
              </a:r>
              <a:endParaRPr lang="en-GB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36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- Chỉ người: </a:t>
              </a:r>
              <a:r>
                <a:rPr lang="vi-VN" sz="3600" b="1" dirty="0">
                  <a:solidFill>
                    <a:srgbClr val="C00000"/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học sinh</a:t>
              </a:r>
              <a:r>
                <a:rPr lang="vi-VN" sz="36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,…</a:t>
              </a:r>
              <a:endParaRPr lang="en-GB" sz="36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36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- Chỉ vật:,…</a:t>
              </a:r>
              <a:endParaRPr lang="en-GB" sz="36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0" y="-185571"/>
            <a:ext cx="9078192" cy="2091218"/>
            <a:chOff x="-77310" y="-304235"/>
            <a:chExt cx="9078192" cy="2091218"/>
          </a:xfrm>
        </p:grpSpPr>
        <p:pic>
          <p:nvPicPr>
            <p:cNvPr id="14" name="图片 4" descr="6e3e461d6fe4261ffac34bab182ac1ed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77310" y="-304235"/>
              <a:ext cx="3770114" cy="209121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1786" y="31779"/>
              <a:ext cx="897909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 err="1">
                  <a:gradFill>
                    <a:gsLst>
                      <a:gs pos="41000">
                        <a:srgbClr val="FF3300">
                          <a:lumMod val="93000"/>
                        </a:srgbClr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highlight>
                    <a:srgbClr val="FFFF00"/>
                  </a:highlight>
                  <a:latin typeface="UTM Mother" panose="02040603050506020204" pitchFamily="18" charset="0"/>
                </a:rPr>
                <a:t>Bài</a:t>
              </a:r>
              <a:r>
                <a:rPr lang="en-GB" sz="5400" b="1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highlight>
                    <a:srgbClr val="FFFF00"/>
                  </a:highlight>
                  <a:latin typeface="UTM Mother" panose="02040603050506020204" pitchFamily="18" charset="0"/>
                </a:rPr>
                <a:t> 1: </a:t>
              </a:r>
              <a:r>
                <a:rPr lang="en-GB" sz="5400" b="1" dirty="0" err="1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highlight>
                    <a:srgbClr val="FFFF00"/>
                  </a:highlight>
                  <a:latin typeface="UTM Mother" panose="02040603050506020204" pitchFamily="18" charset="0"/>
                </a:rPr>
                <a:t>Nhìn</a:t>
              </a:r>
              <a:r>
                <a:rPr lang="en-GB" sz="5400" b="1" dirty="0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highlight>
                    <a:srgbClr val="FFFF00"/>
                  </a:highlight>
                  <a:latin typeface="UTM Mother" panose="02040603050506020204" pitchFamily="18" charset="0"/>
                </a:rPr>
                <a:t> </a:t>
              </a:r>
              <a:r>
                <a:rPr lang="en-GB" sz="5400" b="1" dirty="0" err="1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highlight>
                    <a:srgbClr val="FFFF00"/>
                  </a:highlight>
                  <a:latin typeface="UTM Mother" panose="02040603050506020204" pitchFamily="18" charset="0"/>
                </a:rPr>
                <a:t>tranh</a:t>
              </a:r>
              <a:r>
                <a:rPr lang="en-GB" sz="5400" b="1" dirty="0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highlight>
                    <a:srgbClr val="FFFF00"/>
                  </a:highlight>
                  <a:latin typeface="UTM Mother" panose="02040603050506020204" pitchFamily="18" charset="0"/>
                </a:rPr>
                <a:t> , </a:t>
              </a:r>
              <a:r>
                <a:rPr lang="en-GB" sz="5400" b="1" dirty="0" err="1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highlight>
                    <a:srgbClr val="FFFF00"/>
                  </a:highlight>
                  <a:latin typeface="UTM Mother" panose="02040603050506020204" pitchFamily="18" charset="0"/>
                </a:rPr>
                <a:t>tìm</a:t>
              </a:r>
              <a:r>
                <a:rPr lang="en-GB" sz="5400" b="1" dirty="0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highlight>
                    <a:srgbClr val="FFFF00"/>
                  </a:highlight>
                  <a:latin typeface="UTM Mother" panose="02040603050506020204" pitchFamily="18" charset="0"/>
                </a:rPr>
                <a:t> </a:t>
              </a:r>
              <a:r>
                <a:rPr lang="en-GB" sz="5400" b="1" dirty="0" err="1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highlight>
                    <a:srgbClr val="FFFF00"/>
                  </a:highlight>
                  <a:latin typeface="UTM Mother" panose="02040603050506020204" pitchFamily="18" charset="0"/>
                </a:rPr>
                <a:t>từ</a:t>
              </a:r>
              <a:r>
                <a:rPr lang="en-GB" sz="5400" b="1" dirty="0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highlight>
                    <a:srgbClr val="FFFF00"/>
                  </a:highlight>
                  <a:latin typeface="UTM Mother" panose="02040603050506020204" pitchFamily="18" charset="0"/>
                </a:rPr>
                <a:t> </a:t>
              </a:r>
              <a:r>
                <a:rPr lang="en-GB" sz="5400" b="1" dirty="0" err="1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highlight>
                    <a:srgbClr val="FFFF00"/>
                  </a:highlight>
                  <a:latin typeface="UTM Mother" panose="02040603050506020204" pitchFamily="18" charset="0"/>
                </a:rPr>
                <a:t>ngữ</a:t>
              </a:r>
              <a:r>
                <a:rPr lang="en-GB" sz="5400" b="1" dirty="0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highlight>
                    <a:srgbClr val="FFFF00"/>
                  </a:highlight>
                  <a:latin typeface="UTM Mother" panose="02040603050506020204" pitchFamily="18" charset="0"/>
                </a:rPr>
                <a:t> 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685047" y="1802519"/>
            <a:ext cx="2250664" cy="2014996"/>
            <a:chOff x="8685047" y="1802519"/>
            <a:chExt cx="2250664" cy="201499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654" b="38971" l="59391" r="96616"/>
                      </a14:imgEffect>
                    </a14:imgLayer>
                  </a14:imgProps>
                </a:ext>
              </a:extLst>
            </a:blip>
            <a:srcRect l="58718" t="1179" r="2239" b="62021"/>
            <a:stretch/>
          </p:blipFill>
          <p:spPr>
            <a:xfrm>
              <a:off x="8685047" y="1802519"/>
              <a:ext cx="2250664" cy="2014996"/>
            </a:xfrm>
            <a:prstGeom prst="rect">
              <a:avLst/>
            </a:prstGeom>
          </p:spPr>
        </p:pic>
        <p:sp>
          <p:nvSpPr>
            <p:cNvPr id="24" name="Oval 23"/>
            <p:cNvSpPr/>
            <p:nvPr/>
          </p:nvSpPr>
          <p:spPr>
            <a:xfrm>
              <a:off x="10446865" y="2068349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907119" y="2694991"/>
            <a:ext cx="2248349" cy="2022438"/>
            <a:chOff x="6907119" y="2694991"/>
            <a:chExt cx="2248349" cy="202243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926" b="68382" l="34687" r="69036"/>
                      </a14:imgEffect>
                    </a14:imgLayer>
                  </a14:imgProps>
                </a:ext>
              </a:extLst>
            </a:blip>
            <a:srcRect l="30801" t="31460" r="30196" b="31604"/>
            <a:stretch/>
          </p:blipFill>
          <p:spPr>
            <a:xfrm>
              <a:off x="6907119" y="2694991"/>
              <a:ext cx="2248349" cy="2022438"/>
            </a:xfrm>
            <a:prstGeom prst="rect">
              <a:avLst/>
            </a:prstGeom>
          </p:spPr>
        </p:pic>
        <p:sp>
          <p:nvSpPr>
            <p:cNvPr id="25" name="Oval 24"/>
            <p:cNvSpPr/>
            <p:nvPr/>
          </p:nvSpPr>
          <p:spPr>
            <a:xfrm>
              <a:off x="7196603" y="2916817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485869" y="4062020"/>
            <a:ext cx="1794221" cy="2449584"/>
            <a:chOff x="8485869" y="4062020"/>
            <a:chExt cx="1794221" cy="244958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456" b="99081" l="69543" r="94416"/>
                      </a14:imgEffect>
                    </a14:imgLayer>
                  </a14:imgProps>
                </a:ext>
              </a:extLst>
            </a:blip>
            <a:srcRect l="66636" t="56442" r="2239" b="-1179"/>
            <a:stretch/>
          </p:blipFill>
          <p:spPr>
            <a:xfrm>
              <a:off x="8485869" y="4062020"/>
              <a:ext cx="1794221" cy="2449584"/>
            </a:xfrm>
            <a:prstGeom prst="rect">
              <a:avLst/>
            </a:prstGeom>
          </p:spPr>
        </p:pic>
        <p:sp>
          <p:nvSpPr>
            <p:cNvPr id="27" name="Oval 26"/>
            <p:cNvSpPr/>
            <p:nvPr/>
          </p:nvSpPr>
          <p:spPr>
            <a:xfrm>
              <a:off x="9699148" y="4516836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879281" y="4514297"/>
            <a:ext cx="1629788" cy="1559859"/>
            <a:chOff x="6879281" y="4514297"/>
            <a:chExt cx="1629788" cy="155985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3529" b="97243" l="41117" r="65482"/>
                      </a14:imgEffect>
                    </a14:imgLayer>
                  </a14:imgProps>
                </a:ext>
              </a:extLst>
            </a:blip>
            <a:srcRect l="38436" t="70927" r="34131" b="586"/>
            <a:stretch/>
          </p:blipFill>
          <p:spPr>
            <a:xfrm>
              <a:off x="6927695" y="4514297"/>
              <a:ext cx="1581374" cy="1559859"/>
            </a:xfrm>
            <a:prstGeom prst="rect">
              <a:avLst/>
            </a:prstGeom>
          </p:spPr>
        </p:pic>
        <p:sp>
          <p:nvSpPr>
            <p:cNvPr id="28" name="Oval 27"/>
            <p:cNvSpPr/>
            <p:nvPr/>
          </p:nvSpPr>
          <p:spPr>
            <a:xfrm>
              <a:off x="6879281" y="470790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151704" y="4470008"/>
            <a:ext cx="2540328" cy="2026140"/>
            <a:chOff x="4151704" y="4469203"/>
            <a:chExt cx="2540328" cy="202614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3603" b="98529" l="4061" r="43486"/>
                      </a14:imgEffect>
                    </a14:imgLayer>
                  </a14:imgProps>
                </a:ext>
              </a:extLst>
            </a:blip>
            <a:srcRect l="-2239" t="64175" r="58171" b="-1179"/>
            <a:stretch/>
          </p:blipFill>
          <p:spPr>
            <a:xfrm>
              <a:off x="4151704" y="4469203"/>
              <a:ext cx="2540328" cy="2026140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>
            <a:xfrm>
              <a:off x="5001091" y="4516835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421868" y="1011505"/>
            <a:ext cx="1947923" cy="2796039"/>
            <a:chOff x="5421868" y="1011505"/>
            <a:chExt cx="1947923" cy="279603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390" b="55147" l="3215" r="38240"/>
                      </a14:imgEffect>
                    </a14:imgLayer>
                  </a14:imgProps>
                </a:ext>
              </a:extLst>
            </a:blip>
            <a:srcRect l="-2239" t="1179" r="64049" b="43009"/>
            <a:stretch/>
          </p:blipFill>
          <p:spPr>
            <a:xfrm>
              <a:off x="5421868" y="1103484"/>
              <a:ext cx="1947923" cy="2704060"/>
            </a:xfrm>
            <a:prstGeom prst="rect">
              <a:avLst/>
            </a:prstGeom>
          </p:spPr>
        </p:pic>
        <p:sp>
          <p:nvSpPr>
            <p:cNvPr id="30" name="Oval 29"/>
            <p:cNvSpPr/>
            <p:nvPr/>
          </p:nvSpPr>
          <p:spPr>
            <a:xfrm>
              <a:off x="6111689" y="1011505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299809" y="1000727"/>
            <a:ext cx="1430768" cy="1438981"/>
            <a:chOff x="7327690" y="1011505"/>
            <a:chExt cx="1430768" cy="143898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24081" l="32149" r="60575"/>
                      </a14:imgEffect>
                    </a14:imgLayer>
                  </a14:imgProps>
                </a:ext>
              </a:extLst>
            </a:blip>
            <a:srcRect l="35174" t="-3143" r="40005" b="76863"/>
            <a:stretch/>
          </p:blipFill>
          <p:spPr>
            <a:xfrm>
              <a:off x="7327690" y="1011505"/>
              <a:ext cx="1430768" cy="1438981"/>
            </a:xfrm>
            <a:prstGeom prst="rect">
              <a:avLst/>
            </a:prstGeom>
          </p:spPr>
        </p:pic>
        <p:sp>
          <p:nvSpPr>
            <p:cNvPr id="31" name="Oval 30"/>
            <p:cNvSpPr/>
            <p:nvPr/>
          </p:nvSpPr>
          <p:spPr>
            <a:xfrm>
              <a:off x="7491749" y="1162209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A2FAF970-B06B-4975-9DDB-0F753CFFFA21}"/>
              </a:ext>
            </a:extLst>
          </p:cNvPr>
          <p:cNvGrpSpPr/>
          <p:nvPr/>
        </p:nvGrpSpPr>
        <p:grpSpPr>
          <a:xfrm>
            <a:off x="8685047" y="1804315"/>
            <a:ext cx="2250664" cy="2014996"/>
            <a:chOff x="8685047" y="1802519"/>
            <a:chExt cx="2250664" cy="2014996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79A20C49-560B-49E8-BE41-E47F6DE999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654" b="38971" l="59391" r="96616"/>
                      </a14:imgEffect>
                    </a14:imgLayer>
                  </a14:imgProps>
                </a:ext>
              </a:extLst>
            </a:blip>
            <a:srcRect l="58718" t="1179" r="2239" b="62021"/>
            <a:stretch/>
          </p:blipFill>
          <p:spPr>
            <a:xfrm>
              <a:off x="8685047" y="1802519"/>
              <a:ext cx="2250664" cy="2014996"/>
            </a:xfrm>
            <a:prstGeom prst="rect">
              <a:avLst/>
            </a:prstGeom>
          </p:spPr>
        </p:pic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0EA56E9-E7D7-473B-9251-A4FACBE5C837}"/>
                </a:ext>
              </a:extLst>
            </p:cNvPr>
            <p:cNvSpPr/>
            <p:nvPr/>
          </p:nvSpPr>
          <p:spPr>
            <a:xfrm>
              <a:off x="10446865" y="2068349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D5FB71B-6544-49E7-8639-917A32188C6E}"/>
              </a:ext>
            </a:extLst>
          </p:cNvPr>
          <p:cNvGrpSpPr/>
          <p:nvPr/>
        </p:nvGrpSpPr>
        <p:grpSpPr>
          <a:xfrm>
            <a:off x="6907119" y="2696787"/>
            <a:ext cx="2248349" cy="2022438"/>
            <a:chOff x="6907119" y="2694991"/>
            <a:chExt cx="2248349" cy="2022438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766364B-4A95-4260-BF44-5199DEA8BF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926" b="68382" l="34687" r="69036"/>
                      </a14:imgEffect>
                    </a14:imgLayer>
                  </a14:imgProps>
                </a:ext>
              </a:extLst>
            </a:blip>
            <a:srcRect l="30801" t="31460" r="30196" b="31604"/>
            <a:stretch/>
          </p:blipFill>
          <p:spPr>
            <a:xfrm>
              <a:off x="6907119" y="2694991"/>
              <a:ext cx="2248349" cy="2022438"/>
            </a:xfrm>
            <a:prstGeom prst="rect">
              <a:avLst/>
            </a:prstGeom>
          </p:spPr>
        </p:pic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94E2818-AA23-449E-B5AB-736C552ECBAE}"/>
                </a:ext>
              </a:extLst>
            </p:cNvPr>
            <p:cNvSpPr/>
            <p:nvPr/>
          </p:nvSpPr>
          <p:spPr>
            <a:xfrm>
              <a:off x="7196603" y="2916817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31E2151-4016-4301-917E-F4437293D6EE}"/>
              </a:ext>
            </a:extLst>
          </p:cNvPr>
          <p:cNvGrpSpPr/>
          <p:nvPr/>
        </p:nvGrpSpPr>
        <p:grpSpPr>
          <a:xfrm>
            <a:off x="9770637" y="3366433"/>
            <a:ext cx="2476541" cy="1437416"/>
            <a:chOff x="9770637" y="3364637"/>
            <a:chExt cx="2476541" cy="1437416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A471F313-B991-4940-9DC3-780B24A03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5707E8F-B695-4138-A72F-9110F0AA9F8E}"/>
                </a:ext>
              </a:extLst>
            </p:cNvPr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F6E4A84-4455-42C7-B967-127D93063FC3}"/>
              </a:ext>
            </a:extLst>
          </p:cNvPr>
          <p:cNvGrpSpPr/>
          <p:nvPr/>
        </p:nvGrpSpPr>
        <p:grpSpPr>
          <a:xfrm>
            <a:off x="8485869" y="4063816"/>
            <a:ext cx="1794221" cy="2449584"/>
            <a:chOff x="8485869" y="4062020"/>
            <a:chExt cx="1794221" cy="2449584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75BEA607-3AB5-418A-B335-8D860EE1EA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456" b="99081" l="69543" r="94416"/>
                      </a14:imgEffect>
                    </a14:imgLayer>
                  </a14:imgProps>
                </a:ext>
              </a:extLst>
            </a:blip>
            <a:srcRect l="66636" t="56442" r="2239" b="-1179"/>
            <a:stretch/>
          </p:blipFill>
          <p:spPr>
            <a:xfrm>
              <a:off x="8485869" y="4062020"/>
              <a:ext cx="1794221" cy="2449584"/>
            </a:xfrm>
            <a:prstGeom prst="rect">
              <a:avLst/>
            </a:prstGeom>
          </p:spPr>
        </p:pic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D9F473D9-1554-45A4-A507-0F82B0920220}"/>
                </a:ext>
              </a:extLst>
            </p:cNvPr>
            <p:cNvSpPr/>
            <p:nvPr/>
          </p:nvSpPr>
          <p:spPr>
            <a:xfrm>
              <a:off x="9699148" y="4516836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DDA2FFC-660A-461B-A35C-7F6B13AF4159}"/>
              </a:ext>
            </a:extLst>
          </p:cNvPr>
          <p:cNvGrpSpPr/>
          <p:nvPr/>
        </p:nvGrpSpPr>
        <p:grpSpPr>
          <a:xfrm>
            <a:off x="6879281" y="4516093"/>
            <a:ext cx="1629788" cy="1559859"/>
            <a:chOff x="6879281" y="4514297"/>
            <a:chExt cx="1629788" cy="1559859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74A22CBC-5E97-4648-8A3B-83A4E63A3A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3529" b="97243" l="41117" r="65482"/>
                      </a14:imgEffect>
                    </a14:imgLayer>
                  </a14:imgProps>
                </a:ext>
              </a:extLst>
            </a:blip>
            <a:srcRect l="38436" t="70927" r="34131" b="586"/>
            <a:stretch/>
          </p:blipFill>
          <p:spPr>
            <a:xfrm>
              <a:off x="6927695" y="4514297"/>
              <a:ext cx="1581374" cy="1559859"/>
            </a:xfrm>
            <a:prstGeom prst="rect">
              <a:avLst/>
            </a:prstGeom>
          </p:spPr>
        </p:pic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24211AFF-BB20-4BBA-A826-93E38262FD41}"/>
                </a:ext>
              </a:extLst>
            </p:cNvPr>
            <p:cNvSpPr/>
            <p:nvPr/>
          </p:nvSpPr>
          <p:spPr>
            <a:xfrm>
              <a:off x="6879281" y="470790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B7BFE64-F9D6-4E13-9971-5257B881E30B}"/>
              </a:ext>
            </a:extLst>
          </p:cNvPr>
          <p:cNvGrpSpPr/>
          <p:nvPr/>
        </p:nvGrpSpPr>
        <p:grpSpPr>
          <a:xfrm>
            <a:off x="5421868" y="1013301"/>
            <a:ext cx="1947923" cy="2796039"/>
            <a:chOff x="5421868" y="1011505"/>
            <a:chExt cx="1947923" cy="2796039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35020811-0016-4359-97E5-474FA5F8D9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390" b="55147" l="3215" r="38240"/>
                      </a14:imgEffect>
                    </a14:imgLayer>
                  </a14:imgProps>
                </a:ext>
              </a:extLst>
            </a:blip>
            <a:srcRect l="-2239" t="1179" r="64049" b="43009"/>
            <a:stretch/>
          </p:blipFill>
          <p:spPr>
            <a:xfrm>
              <a:off x="5421868" y="1103484"/>
              <a:ext cx="1947923" cy="2704060"/>
            </a:xfrm>
            <a:prstGeom prst="rect">
              <a:avLst/>
            </a:prstGeom>
          </p:spPr>
        </p:pic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A64628AD-BA4B-4238-9F2D-8A4B469164D1}"/>
                </a:ext>
              </a:extLst>
            </p:cNvPr>
            <p:cNvSpPr/>
            <p:nvPr/>
          </p:nvSpPr>
          <p:spPr>
            <a:xfrm>
              <a:off x="6111689" y="1011505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1528301E-3F0A-4BB2-8005-9D9602F99E38}"/>
              </a:ext>
            </a:extLst>
          </p:cNvPr>
          <p:cNvCxnSpPr>
            <a:cxnSpLocks/>
          </p:cNvCxnSpPr>
          <p:nvPr/>
        </p:nvCxnSpPr>
        <p:spPr>
          <a:xfrm flipV="1">
            <a:off x="4804871" y="1825636"/>
            <a:ext cx="2890949" cy="16847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BEDA6035-E40B-462C-A5B2-CF3ABAC02483}"/>
              </a:ext>
            </a:extLst>
          </p:cNvPr>
          <p:cNvCxnSpPr>
            <a:cxnSpLocks/>
          </p:cNvCxnSpPr>
          <p:nvPr/>
        </p:nvCxnSpPr>
        <p:spPr>
          <a:xfrm>
            <a:off x="4822236" y="3652433"/>
            <a:ext cx="2899532" cy="35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155D922A-1CCE-435F-8F38-0607E6A5689B}"/>
              </a:ext>
            </a:extLst>
          </p:cNvPr>
          <p:cNvCxnSpPr>
            <a:cxnSpLocks/>
          </p:cNvCxnSpPr>
          <p:nvPr/>
        </p:nvCxnSpPr>
        <p:spPr>
          <a:xfrm>
            <a:off x="4786616" y="3683902"/>
            <a:ext cx="5166719" cy="4663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B1483035-94FC-4162-A2C9-92938FE2C8C3}"/>
              </a:ext>
            </a:extLst>
          </p:cNvPr>
          <p:cNvCxnSpPr>
            <a:cxnSpLocks/>
          </p:cNvCxnSpPr>
          <p:nvPr/>
        </p:nvCxnSpPr>
        <p:spPr>
          <a:xfrm>
            <a:off x="4776245" y="3701920"/>
            <a:ext cx="2861902" cy="12043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7D64B314-5630-455F-8367-18F2FF82D473}"/>
              </a:ext>
            </a:extLst>
          </p:cNvPr>
          <p:cNvSpPr txBox="1"/>
          <p:nvPr/>
        </p:nvSpPr>
        <p:spPr>
          <a:xfrm>
            <a:off x="7847920" y="1132418"/>
            <a:ext cx="1753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05212A9-0347-496B-B53F-5BF5608BE632}"/>
              </a:ext>
            </a:extLst>
          </p:cNvPr>
          <p:cNvSpPr txBox="1"/>
          <p:nvPr/>
        </p:nvSpPr>
        <p:spPr>
          <a:xfrm>
            <a:off x="8009172" y="3392582"/>
            <a:ext cx="1753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B42F12C-25C4-45AA-9EAD-FF6240D2D698}"/>
              </a:ext>
            </a:extLst>
          </p:cNvPr>
          <p:cNvSpPr txBox="1"/>
          <p:nvPr/>
        </p:nvSpPr>
        <p:spPr>
          <a:xfrm>
            <a:off x="10437378" y="4440006"/>
            <a:ext cx="1753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8D457DD-2170-4AF2-97E6-767F98A659F8}"/>
              </a:ext>
            </a:extLst>
          </p:cNvPr>
          <p:cNvSpPr txBox="1"/>
          <p:nvPr/>
        </p:nvSpPr>
        <p:spPr>
          <a:xfrm>
            <a:off x="7369791" y="5821551"/>
            <a:ext cx="1753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2636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6" grpId="0"/>
      <p:bldP spid="67" grpId="0"/>
      <p:bldP spid="68" grpId="0"/>
      <p:bldP spid="6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br>
              <a:rPr lang="vi-VN" sz="2800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800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800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sz="2800" dirty="0"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60502" y="186812"/>
            <a:ext cx="12470654" cy="7038795"/>
            <a:chOff x="-237974" y="1928034"/>
            <a:chExt cx="6438900" cy="4599948"/>
          </a:xfrm>
        </p:grpSpPr>
        <p:pic>
          <p:nvPicPr>
            <p:cNvPr id="11" name="图片 12" descr="ce1ed7f935192fceca30dfb2bcebe602"/>
            <p:cNvPicPr>
              <a:picLocks noChangeAspect="1"/>
            </p:cNvPicPr>
            <p:nvPr/>
          </p:nvPicPr>
          <p:blipFill>
            <a:blip r:embed="rId4"/>
            <a:srcRect l="11188" t="20367" r="10619" b="19944"/>
            <a:stretch>
              <a:fillRect/>
            </a:stretch>
          </p:blipFill>
          <p:spPr>
            <a:xfrm>
              <a:off x="-237974" y="1928034"/>
              <a:ext cx="6438900" cy="459994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97535" y="2704480"/>
              <a:ext cx="2963631" cy="21765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a. Chỉ sự vật:</a:t>
              </a:r>
              <a:endParaRPr lang="en-GB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36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- Chỉ người: </a:t>
              </a:r>
              <a:r>
                <a:rPr lang="vi-VN" sz="3600" b="1" dirty="0">
                  <a:solidFill>
                    <a:srgbClr val="C00000"/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học sinh</a:t>
              </a:r>
              <a:r>
                <a:rPr lang="vi-VN" sz="36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,…</a:t>
              </a:r>
              <a:endParaRPr lang="en-GB" sz="36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36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- Chỉ vật: </a:t>
              </a:r>
              <a:r>
                <a:rPr lang="vi-VN" sz="3600" b="1" dirty="0">
                  <a:solidFill>
                    <a:srgbClr val="C00000"/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cặp sách</a:t>
              </a:r>
              <a:r>
                <a:rPr lang="vi-VN" sz="36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,…</a:t>
              </a:r>
              <a:endParaRPr lang="en-GB" sz="36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36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b. Chỉ hoạt động</a:t>
              </a:r>
              <a:r>
                <a:rPr lang="vi-VN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:</a:t>
              </a:r>
              <a:endParaRPr lang="en-US" sz="36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0" y="-185571"/>
            <a:ext cx="9078192" cy="2091218"/>
            <a:chOff x="-77310" y="-304235"/>
            <a:chExt cx="9078192" cy="2091218"/>
          </a:xfrm>
        </p:grpSpPr>
        <p:pic>
          <p:nvPicPr>
            <p:cNvPr id="14" name="图片 4" descr="6e3e461d6fe4261ffac34bab182ac1ed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77310" y="-304235"/>
              <a:ext cx="3770114" cy="209121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1786" y="31779"/>
              <a:ext cx="897909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 err="1">
                  <a:gradFill>
                    <a:gsLst>
                      <a:gs pos="41000">
                        <a:srgbClr val="FF3300">
                          <a:lumMod val="93000"/>
                        </a:srgbClr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highlight>
                    <a:srgbClr val="FFFF00"/>
                  </a:highlight>
                  <a:latin typeface="UTM Mother" panose="02040603050506020204" pitchFamily="18" charset="0"/>
                </a:rPr>
                <a:t>Bài</a:t>
              </a:r>
              <a:r>
                <a:rPr lang="en-GB" sz="5400" b="1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highlight>
                    <a:srgbClr val="FFFF00"/>
                  </a:highlight>
                  <a:latin typeface="UTM Mother" panose="02040603050506020204" pitchFamily="18" charset="0"/>
                </a:rPr>
                <a:t> 1: </a:t>
              </a:r>
              <a:r>
                <a:rPr lang="en-GB" sz="5400" b="1" dirty="0" err="1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highlight>
                    <a:srgbClr val="FFFF00"/>
                  </a:highlight>
                  <a:latin typeface="UTM Mother" panose="02040603050506020204" pitchFamily="18" charset="0"/>
                </a:rPr>
                <a:t>Nhìn</a:t>
              </a:r>
              <a:r>
                <a:rPr lang="en-GB" sz="5400" b="1" dirty="0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highlight>
                    <a:srgbClr val="FFFF00"/>
                  </a:highlight>
                  <a:latin typeface="UTM Mother" panose="02040603050506020204" pitchFamily="18" charset="0"/>
                </a:rPr>
                <a:t> </a:t>
              </a:r>
              <a:r>
                <a:rPr lang="en-GB" sz="5400" b="1" dirty="0" err="1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highlight>
                    <a:srgbClr val="FFFF00"/>
                  </a:highlight>
                  <a:latin typeface="UTM Mother" panose="02040603050506020204" pitchFamily="18" charset="0"/>
                </a:rPr>
                <a:t>tranh</a:t>
              </a:r>
              <a:r>
                <a:rPr lang="en-GB" sz="5400" b="1" dirty="0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highlight>
                    <a:srgbClr val="FFFF00"/>
                  </a:highlight>
                  <a:latin typeface="UTM Mother" panose="02040603050506020204" pitchFamily="18" charset="0"/>
                </a:rPr>
                <a:t> , </a:t>
              </a:r>
              <a:r>
                <a:rPr lang="en-GB" sz="5400" b="1" dirty="0" err="1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highlight>
                    <a:srgbClr val="FFFF00"/>
                  </a:highlight>
                  <a:latin typeface="UTM Mother" panose="02040603050506020204" pitchFamily="18" charset="0"/>
                </a:rPr>
                <a:t>tìm</a:t>
              </a:r>
              <a:r>
                <a:rPr lang="en-GB" sz="5400" b="1" dirty="0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highlight>
                    <a:srgbClr val="FFFF00"/>
                  </a:highlight>
                  <a:latin typeface="UTM Mother" panose="02040603050506020204" pitchFamily="18" charset="0"/>
                </a:rPr>
                <a:t> </a:t>
              </a:r>
              <a:r>
                <a:rPr lang="en-GB" sz="5400" b="1" dirty="0" err="1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highlight>
                    <a:srgbClr val="FFFF00"/>
                  </a:highlight>
                  <a:latin typeface="UTM Mother" panose="02040603050506020204" pitchFamily="18" charset="0"/>
                </a:rPr>
                <a:t>từ</a:t>
              </a:r>
              <a:r>
                <a:rPr lang="en-GB" sz="5400" b="1" dirty="0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highlight>
                    <a:srgbClr val="FFFF00"/>
                  </a:highlight>
                  <a:latin typeface="UTM Mother" panose="02040603050506020204" pitchFamily="18" charset="0"/>
                </a:rPr>
                <a:t> </a:t>
              </a:r>
              <a:r>
                <a:rPr lang="en-GB" sz="5400" b="1" dirty="0" err="1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highlight>
                    <a:srgbClr val="FFFF00"/>
                  </a:highlight>
                  <a:latin typeface="UTM Mother" panose="02040603050506020204" pitchFamily="18" charset="0"/>
                </a:rPr>
                <a:t>ngữ</a:t>
              </a:r>
              <a:r>
                <a:rPr lang="en-GB" sz="5400" b="1" dirty="0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highlight>
                    <a:srgbClr val="FFFF00"/>
                  </a:highlight>
                  <a:latin typeface="UTM Mother" panose="02040603050506020204" pitchFamily="18" charset="0"/>
                </a:rPr>
                <a:t> 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723176" y="1390842"/>
            <a:ext cx="2250664" cy="2014996"/>
            <a:chOff x="8685047" y="1802519"/>
            <a:chExt cx="2250664" cy="201499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654" b="38971" l="59391" r="96616"/>
                      </a14:imgEffect>
                    </a14:imgLayer>
                  </a14:imgProps>
                </a:ext>
              </a:extLst>
            </a:blip>
            <a:srcRect l="58718" t="1179" r="2239" b="62021"/>
            <a:stretch/>
          </p:blipFill>
          <p:spPr>
            <a:xfrm>
              <a:off x="8685047" y="1802519"/>
              <a:ext cx="2250664" cy="2014996"/>
            </a:xfrm>
            <a:prstGeom prst="rect">
              <a:avLst/>
            </a:prstGeom>
          </p:spPr>
        </p:pic>
        <p:sp>
          <p:nvSpPr>
            <p:cNvPr id="24" name="Oval 23"/>
            <p:cNvSpPr/>
            <p:nvPr/>
          </p:nvSpPr>
          <p:spPr>
            <a:xfrm>
              <a:off x="10446865" y="2068349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907119" y="2694991"/>
            <a:ext cx="2248349" cy="2022438"/>
            <a:chOff x="6907119" y="2694991"/>
            <a:chExt cx="2248349" cy="202243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926" b="68382" l="34687" r="69036"/>
                      </a14:imgEffect>
                    </a14:imgLayer>
                  </a14:imgProps>
                </a:ext>
              </a:extLst>
            </a:blip>
            <a:srcRect l="30801" t="31460" r="30196" b="31604"/>
            <a:stretch/>
          </p:blipFill>
          <p:spPr>
            <a:xfrm>
              <a:off x="6907119" y="2694991"/>
              <a:ext cx="2248349" cy="2022438"/>
            </a:xfrm>
            <a:prstGeom prst="rect">
              <a:avLst/>
            </a:prstGeom>
          </p:spPr>
        </p:pic>
        <p:sp>
          <p:nvSpPr>
            <p:cNvPr id="25" name="Oval 24"/>
            <p:cNvSpPr/>
            <p:nvPr/>
          </p:nvSpPr>
          <p:spPr>
            <a:xfrm>
              <a:off x="7196603" y="2916817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485869" y="4062020"/>
            <a:ext cx="1794221" cy="2449584"/>
            <a:chOff x="8485869" y="4062020"/>
            <a:chExt cx="1794221" cy="244958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456" b="99081" l="69543" r="94416"/>
                      </a14:imgEffect>
                    </a14:imgLayer>
                  </a14:imgProps>
                </a:ext>
              </a:extLst>
            </a:blip>
            <a:srcRect l="66636" t="56442" r="2239" b="-1179"/>
            <a:stretch/>
          </p:blipFill>
          <p:spPr>
            <a:xfrm>
              <a:off x="8485869" y="4062020"/>
              <a:ext cx="1794221" cy="2449584"/>
            </a:xfrm>
            <a:prstGeom prst="rect">
              <a:avLst/>
            </a:prstGeom>
          </p:spPr>
        </p:pic>
        <p:sp>
          <p:nvSpPr>
            <p:cNvPr id="27" name="Oval 26"/>
            <p:cNvSpPr/>
            <p:nvPr/>
          </p:nvSpPr>
          <p:spPr>
            <a:xfrm>
              <a:off x="9699148" y="4516836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879281" y="4514297"/>
            <a:ext cx="1629788" cy="1559859"/>
            <a:chOff x="6879281" y="4514297"/>
            <a:chExt cx="1629788" cy="155985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3529" b="97243" l="41117" r="65482"/>
                      </a14:imgEffect>
                    </a14:imgLayer>
                  </a14:imgProps>
                </a:ext>
              </a:extLst>
            </a:blip>
            <a:srcRect l="38436" t="70927" r="34131" b="586"/>
            <a:stretch/>
          </p:blipFill>
          <p:spPr>
            <a:xfrm>
              <a:off x="6927695" y="4514297"/>
              <a:ext cx="1581374" cy="1559859"/>
            </a:xfrm>
            <a:prstGeom prst="rect">
              <a:avLst/>
            </a:prstGeom>
          </p:spPr>
        </p:pic>
        <p:sp>
          <p:nvSpPr>
            <p:cNvPr id="28" name="Oval 27"/>
            <p:cNvSpPr/>
            <p:nvPr/>
          </p:nvSpPr>
          <p:spPr>
            <a:xfrm>
              <a:off x="6879281" y="470790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151704" y="4470008"/>
            <a:ext cx="2540328" cy="2026140"/>
            <a:chOff x="4151704" y="4469203"/>
            <a:chExt cx="2540328" cy="202614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3603" b="98529" l="4061" r="43486"/>
                      </a14:imgEffect>
                    </a14:imgLayer>
                  </a14:imgProps>
                </a:ext>
              </a:extLst>
            </a:blip>
            <a:srcRect l="-2239" t="64175" r="58171" b="-1179"/>
            <a:stretch/>
          </p:blipFill>
          <p:spPr>
            <a:xfrm>
              <a:off x="4151704" y="4469203"/>
              <a:ext cx="2540328" cy="2026140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>
            <a:xfrm>
              <a:off x="5001091" y="4516835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421868" y="1011505"/>
            <a:ext cx="1947923" cy="2796039"/>
            <a:chOff x="5421868" y="1011505"/>
            <a:chExt cx="1947923" cy="279603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390" b="55147" l="3215" r="38240"/>
                      </a14:imgEffect>
                    </a14:imgLayer>
                  </a14:imgProps>
                </a:ext>
              </a:extLst>
            </a:blip>
            <a:srcRect l="-2239" t="1179" r="64049" b="43009"/>
            <a:stretch/>
          </p:blipFill>
          <p:spPr>
            <a:xfrm>
              <a:off x="5421868" y="1103484"/>
              <a:ext cx="1947923" cy="2704060"/>
            </a:xfrm>
            <a:prstGeom prst="rect">
              <a:avLst/>
            </a:prstGeom>
          </p:spPr>
        </p:pic>
        <p:sp>
          <p:nvSpPr>
            <p:cNvPr id="30" name="Oval 29"/>
            <p:cNvSpPr/>
            <p:nvPr/>
          </p:nvSpPr>
          <p:spPr>
            <a:xfrm>
              <a:off x="6111689" y="1011505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443273" y="896081"/>
            <a:ext cx="1430768" cy="1438981"/>
            <a:chOff x="7327690" y="1011505"/>
            <a:chExt cx="1430768" cy="143898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24081" l="32149" r="60575"/>
                      </a14:imgEffect>
                    </a14:imgLayer>
                  </a14:imgProps>
                </a:ext>
              </a:extLst>
            </a:blip>
            <a:srcRect l="35174" t="-3143" r="40005" b="76863"/>
            <a:stretch/>
          </p:blipFill>
          <p:spPr>
            <a:xfrm>
              <a:off x="7327690" y="1011505"/>
              <a:ext cx="1430768" cy="1438981"/>
            </a:xfrm>
            <a:prstGeom prst="rect">
              <a:avLst/>
            </a:prstGeom>
          </p:spPr>
        </p:pic>
        <p:sp>
          <p:nvSpPr>
            <p:cNvPr id="31" name="Oval 30"/>
            <p:cNvSpPr/>
            <p:nvPr/>
          </p:nvSpPr>
          <p:spPr>
            <a:xfrm>
              <a:off x="7491749" y="1162209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ED5FB71B-6544-49E7-8639-917A32188C6E}"/>
              </a:ext>
            </a:extLst>
          </p:cNvPr>
          <p:cNvGrpSpPr/>
          <p:nvPr/>
        </p:nvGrpSpPr>
        <p:grpSpPr>
          <a:xfrm>
            <a:off x="6907119" y="2696787"/>
            <a:ext cx="2248349" cy="2022438"/>
            <a:chOff x="6907119" y="2694991"/>
            <a:chExt cx="2248349" cy="2022438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766364B-4A95-4260-BF44-5199DEA8BF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926" b="68382" l="34687" r="69036"/>
                      </a14:imgEffect>
                    </a14:imgLayer>
                  </a14:imgProps>
                </a:ext>
              </a:extLst>
            </a:blip>
            <a:srcRect l="30801" t="31460" r="30196" b="31604"/>
            <a:stretch/>
          </p:blipFill>
          <p:spPr>
            <a:xfrm>
              <a:off x="6907119" y="2694991"/>
              <a:ext cx="2248349" cy="2022438"/>
            </a:xfrm>
            <a:prstGeom prst="rect">
              <a:avLst/>
            </a:prstGeom>
          </p:spPr>
        </p:pic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94E2818-AA23-449E-B5AB-736C552ECBAE}"/>
                </a:ext>
              </a:extLst>
            </p:cNvPr>
            <p:cNvSpPr/>
            <p:nvPr/>
          </p:nvSpPr>
          <p:spPr>
            <a:xfrm>
              <a:off x="7196603" y="2916817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31E2151-4016-4301-917E-F4437293D6EE}"/>
              </a:ext>
            </a:extLst>
          </p:cNvPr>
          <p:cNvGrpSpPr/>
          <p:nvPr/>
        </p:nvGrpSpPr>
        <p:grpSpPr>
          <a:xfrm>
            <a:off x="9770637" y="3366433"/>
            <a:ext cx="2476541" cy="1437416"/>
            <a:chOff x="9770637" y="3364637"/>
            <a:chExt cx="2476541" cy="1437416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A471F313-B991-4940-9DC3-780B24A03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5707E8F-B695-4138-A72F-9110F0AA9F8E}"/>
                </a:ext>
              </a:extLst>
            </p:cNvPr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F6E4A84-4455-42C7-B967-127D93063FC3}"/>
              </a:ext>
            </a:extLst>
          </p:cNvPr>
          <p:cNvGrpSpPr/>
          <p:nvPr/>
        </p:nvGrpSpPr>
        <p:grpSpPr>
          <a:xfrm>
            <a:off x="8485869" y="4063816"/>
            <a:ext cx="1794221" cy="2449584"/>
            <a:chOff x="8485869" y="4062020"/>
            <a:chExt cx="1794221" cy="2449584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75BEA607-3AB5-418A-B335-8D860EE1EA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456" b="99081" l="69543" r="94416"/>
                      </a14:imgEffect>
                    </a14:imgLayer>
                  </a14:imgProps>
                </a:ext>
              </a:extLst>
            </a:blip>
            <a:srcRect l="66636" t="56442" r="2239" b="-1179"/>
            <a:stretch/>
          </p:blipFill>
          <p:spPr>
            <a:xfrm>
              <a:off x="8485869" y="4062020"/>
              <a:ext cx="1794221" cy="2449584"/>
            </a:xfrm>
            <a:prstGeom prst="rect">
              <a:avLst/>
            </a:prstGeom>
          </p:spPr>
        </p:pic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D9F473D9-1554-45A4-A507-0F82B0920220}"/>
                </a:ext>
              </a:extLst>
            </p:cNvPr>
            <p:cNvSpPr/>
            <p:nvPr/>
          </p:nvSpPr>
          <p:spPr>
            <a:xfrm>
              <a:off x="9699148" y="4516836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DDA2FFC-660A-461B-A35C-7F6B13AF4159}"/>
              </a:ext>
            </a:extLst>
          </p:cNvPr>
          <p:cNvGrpSpPr/>
          <p:nvPr/>
        </p:nvGrpSpPr>
        <p:grpSpPr>
          <a:xfrm>
            <a:off x="6879281" y="4516093"/>
            <a:ext cx="1629788" cy="1559859"/>
            <a:chOff x="6879281" y="4514297"/>
            <a:chExt cx="1629788" cy="1559859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74A22CBC-5E97-4648-8A3B-83A4E63A3A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3529" b="97243" l="41117" r="65482"/>
                      </a14:imgEffect>
                    </a14:imgLayer>
                  </a14:imgProps>
                </a:ext>
              </a:extLst>
            </a:blip>
            <a:srcRect l="38436" t="70927" r="34131" b="586"/>
            <a:stretch/>
          </p:blipFill>
          <p:spPr>
            <a:xfrm>
              <a:off x="6927695" y="4514297"/>
              <a:ext cx="1581374" cy="1559859"/>
            </a:xfrm>
            <a:prstGeom prst="rect">
              <a:avLst/>
            </a:prstGeom>
          </p:spPr>
        </p:pic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24211AFF-BB20-4BBA-A826-93E38262FD41}"/>
                </a:ext>
              </a:extLst>
            </p:cNvPr>
            <p:cNvSpPr/>
            <p:nvPr/>
          </p:nvSpPr>
          <p:spPr>
            <a:xfrm>
              <a:off x="6879281" y="470790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B7BFE64-F9D6-4E13-9971-5257B881E30B}"/>
              </a:ext>
            </a:extLst>
          </p:cNvPr>
          <p:cNvGrpSpPr/>
          <p:nvPr/>
        </p:nvGrpSpPr>
        <p:grpSpPr>
          <a:xfrm>
            <a:off x="5421868" y="1013301"/>
            <a:ext cx="1947923" cy="2796039"/>
            <a:chOff x="5421868" y="1011505"/>
            <a:chExt cx="1947923" cy="2796039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35020811-0016-4359-97E5-474FA5F8D9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390" b="55147" l="3215" r="38240"/>
                      </a14:imgEffect>
                    </a14:imgLayer>
                  </a14:imgProps>
                </a:ext>
              </a:extLst>
            </a:blip>
            <a:srcRect l="-2239" t="1179" r="64049" b="43009"/>
            <a:stretch/>
          </p:blipFill>
          <p:spPr>
            <a:xfrm>
              <a:off x="5421868" y="1103484"/>
              <a:ext cx="1947923" cy="2704060"/>
            </a:xfrm>
            <a:prstGeom prst="rect">
              <a:avLst/>
            </a:prstGeom>
          </p:spPr>
        </p:pic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A64628AD-BA4B-4238-9F2D-8A4B469164D1}"/>
                </a:ext>
              </a:extLst>
            </p:cNvPr>
            <p:cNvSpPr/>
            <p:nvPr/>
          </p:nvSpPr>
          <p:spPr>
            <a:xfrm>
              <a:off x="6111689" y="1011505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B1483035-94FC-4162-A2C9-92938FE2C8C3}"/>
              </a:ext>
            </a:extLst>
          </p:cNvPr>
          <p:cNvCxnSpPr>
            <a:cxnSpLocks/>
          </p:cNvCxnSpPr>
          <p:nvPr/>
        </p:nvCxnSpPr>
        <p:spPr>
          <a:xfrm flipV="1">
            <a:off x="4761513" y="2957596"/>
            <a:ext cx="1820244" cy="13180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DC9CD526-252A-4451-906E-8CBC43E4175A}"/>
              </a:ext>
            </a:extLst>
          </p:cNvPr>
          <p:cNvSpPr txBox="1"/>
          <p:nvPr/>
        </p:nvSpPr>
        <p:spPr>
          <a:xfrm>
            <a:off x="6985249" y="2256693"/>
            <a:ext cx="1257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933CB2B-2EEA-4B1D-8CD3-592D0098A47F}"/>
              </a:ext>
            </a:extLst>
          </p:cNvPr>
          <p:cNvSpPr txBox="1"/>
          <p:nvPr/>
        </p:nvSpPr>
        <p:spPr>
          <a:xfrm>
            <a:off x="8813350" y="3019391"/>
            <a:ext cx="2095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76CB965-D77C-4316-83DB-9193CC048EFE}"/>
              </a:ext>
            </a:extLst>
          </p:cNvPr>
          <p:cNvSpPr txBox="1"/>
          <p:nvPr/>
        </p:nvSpPr>
        <p:spPr>
          <a:xfrm>
            <a:off x="4043348" y="4903275"/>
            <a:ext cx="2095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E332F0CF-EADC-417F-8702-B866D6E6E30D}"/>
              </a:ext>
            </a:extLst>
          </p:cNvPr>
          <p:cNvCxnSpPr>
            <a:cxnSpLocks/>
          </p:cNvCxnSpPr>
          <p:nvPr/>
        </p:nvCxnSpPr>
        <p:spPr>
          <a:xfrm flipV="1">
            <a:off x="4780932" y="2782610"/>
            <a:ext cx="4557234" cy="16533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BA7E3CE5-7723-4223-B389-AB4E49CE8888}"/>
              </a:ext>
            </a:extLst>
          </p:cNvPr>
          <p:cNvCxnSpPr>
            <a:cxnSpLocks/>
          </p:cNvCxnSpPr>
          <p:nvPr/>
        </p:nvCxnSpPr>
        <p:spPr>
          <a:xfrm>
            <a:off x="4809927" y="4590901"/>
            <a:ext cx="859390" cy="1435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19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6" grpId="0"/>
      <p:bldP spid="67" grpId="0"/>
      <p:bldP spid="6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2059576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14511764D91CA64F904AA0D8BB46B03B" ma:contentTypeVersion="11" ma:contentTypeDescription="Tạo tài liệu mới." ma:contentTypeScope="" ma:versionID="b1e619c8be0ad4137591cff4049c9304">
  <xsd:schema xmlns:xsd="http://www.w3.org/2001/XMLSchema" xmlns:xs="http://www.w3.org/2001/XMLSchema" xmlns:p="http://schemas.microsoft.com/office/2006/metadata/properties" xmlns:ns2="323a77b7-f55a-4f92-b320-b683c6a8628a" xmlns:ns3="46dc4869-b78b-46e7-9eec-fbf6219f5ceb" targetNamespace="http://schemas.microsoft.com/office/2006/metadata/properties" ma:root="true" ma:fieldsID="4b08c4a14cd2adccfe0dba56e0cb59ca" ns2:_="" ns3:_="">
    <xsd:import namespace="323a77b7-f55a-4f92-b320-b683c6a8628a"/>
    <xsd:import namespace="46dc4869-b78b-46e7-9eec-fbf6219f5c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3a77b7-f55a-4f92-b320-b683c6a862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dc4869-b78b-46e7-9eec-fbf6219f5ce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34EBC0B-F9E9-4828-9E86-1127D41FD5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3a77b7-f55a-4f92-b320-b683c6a8628a"/>
    <ds:schemaRef ds:uri="46dc4869-b78b-46e7-9eec-fbf6219f5c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89379CD-3DD5-42E5-B095-0616084AF97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D8A3B8-318A-4117-9465-B42BA49F0FE2}">
  <ds:schemaRefs>
    <ds:schemaRef ds:uri="http://schemas.microsoft.com/office/2006/metadata/properties"/>
    <ds:schemaRef ds:uri="http://www.w3.org/XML/1998/namespace"/>
    <ds:schemaRef ds:uri="http://purl.org/dc/elements/1.1/"/>
    <ds:schemaRef ds:uri="http://purl.org/dc/terms/"/>
    <ds:schemaRef ds:uri="323a77b7-f55a-4f92-b320-b683c6a8628a"/>
    <ds:schemaRef ds:uri="46dc4869-b78b-46e7-9eec-fbf6219f5c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724</TotalTime>
  <Words>495</Words>
  <Application>Microsoft Office PowerPoint</Application>
  <PresentationFormat>Widescreen</PresentationFormat>
  <Paragraphs>150</Paragraphs>
  <Slides>16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#9Slide05 SVNSnell Roundhand Sc</vt:lpstr>
      <vt:lpstr>Calibri Light</vt:lpstr>
      <vt:lpstr>Times New Roman</vt:lpstr>
      <vt:lpstr>Calibri</vt:lpstr>
      <vt:lpstr>Tahoma</vt:lpstr>
      <vt:lpstr>Trebuchet MS</vt:lpstr>
      <vt:lpstr>UVF Barmbrack</vt:lpstr>
      <vt:lpstr>UTM Mother</vt:lpstr>
      <vt:lpstr>#9Slide07 HoneyCream</vt:lpstr>
      <vt:lpstr>Arial</vt:lpstr>
      <vt:lpstr>Garamond</vt:lpstr>
      <vt:lpstr>UTM Avo</vt:lpstr>
      <vt:lpstr>Office Theme</vt:lpstr>
      <vt:lpstr>2_Office Theme</vt:lpstr>
      <vt:lpstr>1_Custom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Cop.</dc:creator>
  <cp:lastModifiedBy>Hp</cp:lastModifiedBy>
  <cp:revision>154</cp:revision>
  <dcterms:created xsi:type="dcterms:W3CDTF">2021-09-04T05:54:26Z</dcterms:created>
  <dcterms:modified xsi:type="dcterms:W3CDTF">2024-09-24T08:22:51Z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0x01010014511764D91CA64F904AA0D8BB46B03B</vt:lpwstr>
  </property>
</Properties>
</file>