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6" r:id="rId3"/>
    <p:sldId id="258" r:id="rId4"/>
    <p:sldId id="260" r:id="rId5"/>
    <p:sldId id="262" r:id="rId6"/>
    <p:sldId id="263" r:id="rId7"/>
    <p:sldId id="267" r:id="rId8"/>
    <p:sldId id="265" r:id="rId9"/>
    <p:sldId id="268" r:id="rId10"/>
    <p:sldId id="269" r:id="rId11"/>
    <p:sldId id="270" r:id="rId12"/>
    <p:sldId id="271" r:id="rId13"/>
    <p:sldId id="272" r:id="rId14"/>
    <p:sldId id="273" r:id="rId15"/>
    <p:sldId id="285" r:id="rId16"/>
    <p:sldId id="275" r:id="rId17"/>
    <p:sldId id="276" r:id="rId18"/>
    <p:sldId id="292" r:id="rId19"/>
    <p:sldId id="287" r:id="rId20"/>
    <p:sldId id="288" r:id="rId21"/>
    <p:sldId id="289" r:id="rId22"/>
    <p:sldId id="290" r:id="rId23"/>
    <p:sldId id="291"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77" y="1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4.png"/><Relationship Id="rId7" Type="http://schemas.openxmlformats.org/officeDocument/2006/relationships/slide" Target="slide21.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0.xml"/><Relationship Id="rId4" Type="http://schemas.openxmlformats.org/officeDocument/2006/relationships/slide" Target="slide18.xml"/><Relationship Id="rId9" Type="http://schemas.openxmlformats.org/officeDocument/2006/relationships/slide" Target="slide22.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0" y="249382"/>
            <a:ext cx="12191999" cy="42473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17</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4:</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BUỔI SÁNG ĐI HỌC </a:t>
            </a: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Box 8">
            <a:extLst>
              <a:ext uri="{FF2B5EF4-FFF2-40B4-BE49-F238E27FC236}">
                <a16:creationId xmlns:a16="http://schemas.microsoft.com/office/drawing/2014/main" id="{0C38D29A-4B26-3CED-289A-FE72E6DA84D2}"/>
              </a:ext>
            </a:extLst>
          </p:cNvPr>
          <p:cNvSpPr txBox="1">
            <a:spLocks noChangeArrowheads="1"/>
          </p:cNvSpPr>
          <p:nvPr/>
        </p:nvSpPr>
        <p:spPr bwMode="auto">
          <a:xfrm>
            <a:off x="2115342" y="5297343"/>
            <a:ext cx="7961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b="1" i="1" dirty="0" err="1">
                <a:latin typeface="Times" panose="02020603050405020304" pitchFamily="18" charset="0"/>
                <a:cs typeface="Times" panose="02020603050405020304" pitchFamily="18" charset="0"/>
              </a:rPr>
              <a:t>Giáo</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viên</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thực</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hiện</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Nguyễn</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Thị</a:t>
            </a:r>
            <a:r>
              <a:rPr lang="en-US" altLang="en-US" b="1" i="1" dirty="0">
                <a:latin typeface="Times" panose="02020603050405020304" pitchFamily="18" charset="0"/>
                <a:cs typeface="Times" panose="02020603050405020304" pitchFamily="18" charset="0"/>
              </a:rPr>
              <a:t> </a:t>
            </a:r>
            <a:r>
              <a:rPr lang="en-US" altLang="en-US" b="1" i="1" dirty="0" err="1">
                <a:latin typeface="Times" panose="02020603050405020304" pitchFamily="18" charset="0"/>
                <a:cs typeface="Times" panose="02020603050405020304" pitchFamily="18" charset="0"/>
              </a:rPr>
              <a:t>Diệu</a:t>
            </a:r>
            <a:r>
              <a:rPr lang="en-US" altLang="en-US" b="1" i="1" dirty="0">
                <a:latin typeface="Times" panose="02020603050405020304" pitchFamily="18" charset="0"/>
                <a:cs typeface="Times" panose="02020603050405020304" pitchFamily="18" charset="0"/>
              </a:rPr>
              <a:t> Linh</a:t>
            </a:r>
          </a:p>
          <a:p>
            <a:pPr algn="ctr">
              <a:spcBef>
                <a:spcPct val="50000"/>
              </a:spcBef>
              <a:buFontTx/>
              <a:buNone/>
            </a:pPr>
            <a:r>
              <a:rPr lang="en-US" altLang="en-US" b="1" i="1" dirty="0" err="1">
                <a:solidFill>
                  <a:srgbClr val="0000FF"/>
                </a:solidFill>
                <a:latin typeface="Times" panose="02020603050405020304" pitchFamily="18" charset="0"/>
                <a:cs typeface="Times" panose="02020603050405020304" pitchFamily="18" charset="0"/>
              </a:rPr>
              <a:t>Trường</a:t>
            </a:r>
            <a:r>
              <a:rPr lang="en-US" altLang="en-US" b="1" i="1" dirty="0">
                <a:solidFill>
                  <a:srgbClr val="0000FF"/>
                </a:solidFill>
                <a:latin typeface="Times" panose="02020603050405020304" pitchFamily="18" charset="0"/>
                <a:cs typeface="Times" panose="02020603050405020304" pitchFamily="18" charset="0"/>
              </a:rPr>
              <a:t> </a:t>
            </a:r>
            <a:r>
              <a:rPr lang="en-US" altLang="en-US" b="1" i="1" dirty="0" err="1">
                <a:solidFill>
                  <a:srgbClr val="0000FF"/>
                </a:solidFill>
                <a:latin typeface="Times" panose="02020603050405020304" pitchFamily="18" charset="0"/>
                <a:cs typeface="Times" panose="02020603050405020304" pitchFamily="18" charset="0"/>
              </a:rPr>
              <a:t>Tiểu</a:t>
            </a:r>
            <a:r>
              <a:rPr lang="en-US" altLang="en-US" b="1" i="1" dirty="0">
                <a:solidFill>
                  <a:srgbClr val="0000FF"/>
                </a:solidFill>
                <a:latin typeface="Times" panose="02020603050405020304" pitchFamily="18" charset="0"/>
                <a:cs typeface="Times" panose="02020603050405020304" pitchFamily="18" charset="0"/>
              </a:rPr>
              <a:t> </a:t>
            </a:r>
            <a:r>
              <a:rPr lang="en-US" altLang="en-US" b="1" i="1" dirty="0" err="1">
                <a:solidFill>
                  <a:srgbClr val="0000FF"/>
                </a:solidFill>
                <a:latin typeface="Times" panose="02020603050405020304" pitchFamily="18" charset="0"/>
                <a:cs typeface="Times" panose="02020603050405020304" pitchFamily="18" charset="0"/>
              </a:rPr>
              <a:t>học</a:t>
            </a:r>
            <a:r>
              <a:rPr lang="en-US" altLang="en-US" b="1" i="1" dirty="0">
                <a:solidFill>
                  <a:srgbClr val="0000FF"/>
                </a:solidFill>
                <a:latin typeface="Times" panose="02020603050405020304" pitchFamily="18" charset="0"/>
                <a:cs typeface="Times" panose="02020603050405020304" pitchFamily="18" charset="0"/>
              </a:rPr>
              <a:t> Nam </a:t>
            </a:r>
            <a:r>
              <a:rPr lang="en-US" altLang="en-US" b="1" i="1" dirty="0" err="1">
                <a:solidFill>
                  <a:srgbClr val="0000FF"/>
                </a:solidFill>
                <a:latin typeface="Times" panose="02020603050405020304" pitchFamily="18" charset="0"/>
                <a:cs typeface="Times" panose="02020603050405020304" pitchFamily="18" charset="0"/>
              </a:rPr>
              <a:t>Hải</a:t>
            </a:r>
            <a:endParaRPr lang="en-US" altLang="en-US" b="1" i="1" dirty="0">
              <a:solidFill>
                <a:srgbClr val="0000F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773768" y="1622627"/>
            <a:ext cx="10191307" cy="4528790"/>
            <a:chOff x="563953"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63953" y="1443489"/>
              <a:ext cx="6317636" cy="2834247"/>
              <a:chOff x="3211911"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211911"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chemeClr val="tx1"/>
                    </a:solidFill>
                    <a:latin typeface="Calibri" panose="020F0502020204030204" pitchFamily="34" charset="0"/>
                    <a:cs typeface="Calibri" panose="020F0502020204030204" pitchFamily="34" charset="0"/>
                    <a:sym typeface="Arial"/>
                  </a:rPr>
                  <a:t>1. </a:t>
                </a:r>
                <a:r>
                  <a:rPr lang="en-US" sz="4800" kern="0" dirty="0" err="1">
                    <a:solidFill>
                      <a:schemeClr val="tx1"/>
                    </a:solidFill>
                    <a:latin typeface="Calibri" panose="020F0502020204030204" pitchFamily="34" charset="0"/>
                    <a:cs typeface="Calibri" panose="020F0502020204030204" pitchFamily="34" charset="0"/>
                    <a:sym typeface="Arial"/>
                  </a:rPr>
                  <a:t>Đọc</a:t>
                </a:r>
                <a:r>
                  <a:rPr lang="en-US" sz="4800" kern="0" dirty="0">
                    <a:solidFill>
                      <a:schemeClr val="tx1"/>
                    </a:solidFill>
                    <a:latin typeface="Calibri" panose="020F0502020204030204" pitchFamily="34" charset="0"/>
                    <a:cs typeface="Calibri" panose="020F0502020204030204" pitchFamily="34" charset="0"/>
                    <a:sym typeface="Arial"/>
                  </a:rPr>
                  <a:t> </a:t>
                </a:r>
                <a:r>
                  <a:rPr lang="en-US" sz="4800" kern="0" dirty="0" err="1">
                    <a:solidFill>
                      <a:schemeClr val="tx1"/>
                    </a:solidFill>
                    <a:latin typeface="Calibri" panose="020F0502020204030204" pitchFamily="34" charset="0"/>
                    <a:cs typeface="Calibri" panose="020F0502020204030204" pitchFamily="34" charset="0"/>
                    <a:sym typeface="Arial"/>
                  </a:rPr>
                  <a:t>đúng</a:t>
                </a:r>
                <a:r>
                  <a:rPr lang="en-US" sz="48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chemeClr val="tx1"/>
                    </a:solidFill>
                    <a:latin typeface="Calibri" panose="020F0502020204030204" pitchFamily="34" charset="0"/>
                    <a:cs typeface="Calibri" panose="020F0502020204030204" pitchFamily="34" charset="0"/>
                    <a:sym typeface="Arial"/>
                  </a:rPr>
                  <a:t>2. </a:t>
                </a:r>
                <a:r>
                  <a:rPr lang="en-US" sz="4800" kern="0" dirty="0" err="1">
                    <a:solidFill>
                      <a:schemeClr val="tx1"/>
                    </a:solidFill>
                    <a:latin typeface="Calibri" panose="020F0502020204030204" pitchFamily="34" charset="0"/>
                    <a:cs typeface="Calibri" panose="020F0502020204030204" pitchFamily="34" charset="0"/>
                    <a:sym typeface="Arial"/>
                  </a:rPr>
                  <a:t>Đọc</a:t>
                </a:r>
                <a:r>
                  <a:rPr lang="en-US" sz="4800" kern="0" dirty="0">
                    <a:solidFill>
                      <a:schemeClr val="tx1"/>
                    </a:solidFill>
                    <a:latin typeface="Calibri" panose="020F0502020204030204" pitchFamily="34" charset="0"/>
                    <a:cs typeface="Calibri" panose="020F0502020204030204" pitchFamily="34" charset="0"/>
                    <a:sym typeface="Arial"/>
                  </a:rPr>
                  <a:t> to, </a:t>
                </a:r>
                <a:r>
                  <a:rPr lang="en-US" sz="4800" kern="0" dirty="0" err="1">
                    <a:solidFill>
                      <a:schemeClr val="tx1"/>
                    </a:solidFill>
                    <a:latin typeface="Calibri" panose="020F0502020204030204" pitchFamily="34" charset="0"/>
                    <a:cs typeface="Calibri" panose="020F0502020204030204" pitchFamily="34" charset="0"/>
                    <a:sym typeface="Arial"/>
                  </a:rPr>
                  <a:t>rõ</a:t>
                </a:r>
                <a:r>
                  <a:rPr lang="en-US" sz="48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chemeClr val="tx1"/>
                    </a:solidFill>
                    <a:latin typeface="Calibri" panose="020F0502020204030204" pitchFamily="34" charset="0"/>
                    <a:cs typeface="Calibri" panose="020F0502020204030204" pitchFamily="34" charset="0"/>
                    <a:sym typeface="Arial"/>
                  </a:rPr>
                  <a:t>3. </a:t>
                </a:r>
                <a:r>
                  <a:rPr lang="en-US" sz="4800" kern="0" dirty="0" err="1">
                    <a:solidFill>
                      <a:schemeClr val="tx1"/>
                    </a:solidFill>
                    <a:latin typeface="Calibri" panose="020F0502020204030204" pitchFamily="34" charset="0"/>
                    <a:cs typeface="Calibri" panose="020F0502020204030204" pitchFamily="34" charset="0"/>
                    <a:sym typeface="Arial"/>
                  </a:rPr>
                  <a:t>Đọc</a:t>
                </a:r>
                <a:r>
                  <a:rPr lang="en-US" sz="4800" kern="0" dirty="0">
                    <a:solidFill>
                      <a:schemeClr val="tx1"/>
                    </a:solidFill>
                    <a:latin typeface="Calibri" panose="020F0502020204030204" pitchFamily="34" charset="0"/>
                    <a:cs typeface="Calibri" panose="020F0502020204030204" pitchFamily="34" charset="0"/>
                    <a:sym typeface="Arial"/>
                  </a:rPr>
                  <a:t> </a:t>
                </a:r>
                <a:r>
                  <a:rPr lang="en-US" sz="4800" kern="0" dirty="0" err="1">
                    <a:solidFill>
                      <a:schemeClr val="tx1"/>
                    </a:solidFill>
                    <a:latin typeface="Calibri" panose="020F0502020204030204" pitchFamily="34" charset="0"/>
                    <a:cs typeface="Calibri" panose="020F0502020204030204" pitchFamily="34" charset="0"/>
                    <a:sym typeface="Arial"/>
                  </a:rPr>
                  <a:t>ngắt</a:t>
                </a:r>
                <a:r>
                  <a:rPr lang="en-US" sz="4800" kern="0" dirty="0">
                    <a:solidFill>
                      <a:schemeClr val="tx1"/>
                    </a:solidFill>
                    <a:latin typeface="Calibri" panose="020F0502020204030204" pitchFamily="34" charset="0"/>
                    <a:cs typeface="Calibri" panose="020F0502020204030204" pitchFamily="34" charset="0"/>
                    <a:sym typeface="Arial"/>
                  </a:rPr>
                  <a:t>, </a:t>
                </a:r>
                <a:r>
                  <a:rPr lang="en-US" sz="4800" kern="0" dirty="0" err="1">
                    <a:solidFill>
                      <a:schemeClr val="tx1"/>
                    </a:solidFill>
                    <a:latin typeface="Calibri" panose="020F0502020204030204" pitchFamily="34" charset="0"/>
                    <a:cs typeface="Calibri" panose="020F0502020204030204" pitchFamily="34" charset="0"/>
                    <a:sym typeface="Arial"/>
                  </a:rPr>
                  <a:t>nghỉ</a:t>
                </a:r>
                <a:r>
                  <a:rPr lang="en-US" sz="4800" kern="0" dirty="0">
                    <a:solidFill>
                      <a:schemeClr val="tx1"/>
                    </a:solidFill>
                    <a:latin typeface="Calibri" panose="020F0502020204030204" pitchFamily="34" charset="0"/>
                    <a:cs typeface="Calibri" panose="020F0502020204030204" pitchFamily="34" charset="0"/>
                    <a:sym typeface="Arial"/>
                  </a:rPr>
                  <a:t> </a:t>
                </a:r>
                <a:r>
                  <a:rPr lang="en-US" sz="4800" kern="0" dirty="0" err="1">
                    <a:solidFill>
                      <a:schemeClr val="tx1"/>
                    </a:solidFill>
                    <a:latin typeface="Calibri" panose="020F0502020204030204" pitchFamily="34" charset="0"/>
                    <a:cs typeface="Calibri" panose="020F0502020204030204" pitchFamily="34" charset="0"/>
                    <a:sym typeface="Arial"/>
                  </a:rPr>
                  <a:t>đúng</a:t>
                </a:r>
                <a:r>
                  <a:rPr lang="en-US" sz="4800" kern="0" dirty="0">
                    <a:solidFill>
                      <a:schemeClr val="tx1"/>
                    </a:solidFill>
                    <a:latin typeface="Calibri" panose="020F0502020204030204" pitchFamily="34" charset="0"/>
                    <a:cs typeface="Calibri" panose="020F0502020204030204" pitchFamily="34" charset="0"/>
                    <a:sym typeface="Arial"/>
                  </a:rPr>
                  <a:t> </a:t>
                </a:r>
                <a:r>
                  <a:rPr lang="en-US" sz="4800" kern="0" dirty="0" err="1">
                    <a:solidFill>
                      <a:schemeClr val="tx1"/>
                    </a:solidFill>
                    <a:latin typeface="Calibri" panose="020F0502020204030204" pitchFamily="34" charset="0"/>
                    <a:cs typeface="Calibri" panose="020F0502020204030204" pitchFamily="34" charset="0"/>
                    <a:sym typeface="Arial"/>
                  </a:rPr>
                  <a:t>chỗ</a:t>
                </a:r>
                <a:r>
                  <a:rPr lang="en-US" sz="60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6259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038860" y="3590394"/>
              <a:ext cx="1465980" cy="498927"/>
              <a:chOff x="2730818" y="2469435"/>
              <a:chExt cx="1465980" cy="498927"/>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30818" y="2474402"/>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670499" y="246943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70249" y="2495618"/>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2267380" y="59558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82880" y="1192310"/>
            <a:ext cx="11653796" cy="75206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32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sáng, bạn nhỏ làm những gì để chuẩn bị đến trường?</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B39A6F6-3136-45DA-BC0C-FB1F29D10556}"/>
              </a:ext>
            </a:extLst>
          </p:cNvPr>
          <p:cNvSpPr txBox="1"/>
          <p:nvPr/>
        </p:nvSpPr>
        <p:spPr>
          <a:xfrm>
            <a:off x="182880" y="1983799"/>
            <a:ext cx="11653796" cy="75206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Qua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82880" y="2842954"/>
            <a:ext cx="11653796" cy="149072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sz="32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câu thơ “Đèn xanh mấy ngã tư/ Dõi nhìn theo từng bước” Như thế nào?</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282286" y="4331484"/>
            <a:ext cx="10263753" cy="75206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1" y="25397"/>
            <a:ext cx="11916965" cy="81394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58907" y="1168275"/>
            <a:ext cx="11641930" cy="15781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răng</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tết</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tóc</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soi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gương</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108784" y="2793288"/>
            <a:ext cx="11650961" cy="79329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Qua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108784" y="3791608"/>
            <a:ext cx="11588735" cy="15781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nụ</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bím</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tóc</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xinh</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xinh</a:t>
            </a:r>
            <a:r>
              <a:rPr lang="en-US" sz="34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02278-F12E-45C4-9CD2-8B156BB33116}"/>
              </a:ext>
            </a:extLst>
          </p:cNvPr>
          <p:cNvSpPr txBox="1"/>
          <p:nvPr/>
        </p:nvSpPr>
        <p:spPr>
          <a:xfrm>
            <a:off x="208534" y="11003"/>
            <a:ext cx="11708432" cy="140333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9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402278-F12E-45C4-9CD2-8B156BB33116}"/>
              </a:ext>
            </a:extLst>
          </p:cNvPr>
          <p:cNvSpPr txBox="1"/>
          <p:nvPr/>
        </p:nvSpPr>
        <p:spPr>
          <a:xfrm>
            <a:off x="208534" y="1395998"/>
            <a:ext cx="11708432" cy="269849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9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ngã</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nhở</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sát</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xe</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cộ</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9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9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759F578-855A-476B-9F71-C53A70F49BBF}"/>
              </a:ext>
            </a:extLst>
          </p:cNvPr>
          <p:cNvSpPr txBox="1"/>
          <p:nvPr/>
        </p:nvSpPr>
        <p:spPr>
          <a:xfrm>
            <a:off x="275034" y="4209621"/>
            <a:ext cx="9529763" cy="71083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9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9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59F578-855A-476B-9F71-C53A70F49BBF}"/>
              </a:ext>
            </a:extLst>
          </p:cNvPr>
          <p:cNvSpPr txBox="1"/>
          <p:nvPr/>
        </p:nvSpPr>
        <p:spPr>
          <a:xfrm>
            <a:off x="275034" y="4915013"/>
            <a:ext cx="11528329" cy="135966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9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 nhỏ rất sạch sẽ, gọn gàng. Bạn rất vui vẻ và tích cực học tập. Bạn thích đi bộ đến trường, đây là điều giúp cho bạn nhỏ khỏe mạnh.</a:t>
            </a:r>
            <a:endParaRPr lang="en-US" sz="29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2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441649" y="369718"/>
            <a:ext cx="8838781"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2928938"/>
            <a:ext cx="9489533" cy="2308324"/>
          </a:xfrm>
          <a:prstGeom prst="rect">
            <a:avLst/>
          </a:prstGeom>
          <a:solidFill>
            <a:schemeClr val="accent2">
              <a:lumMod val="40000"/>
              <a:lumOff val="60000"/>
            </a:schemeClr>
          </a:solidFill>
        </p:spPr>
        <p:txBody>
          <a:bodyPr wrap="square" rtlCol="0">
            <a:spAutoFit/>
          </a:bodyPr>
          <a:lstStyle/>
          <a:p>
            <a:pPr algn="just"/>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Bài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thơ</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diễn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tả</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niềm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vui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của</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bạn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nhỏ</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được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đến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trường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mỗi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ngày</a:t>
            </a:r>
            <a:r>
              <a:rPr lang="en-US" sz="4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TextBox 3"/>
          <p:cNvSpPr txBox="1"/>
          <p:nvPr/>
        </p:nvSpPr>
        <p:spPr>
          <a:xfrm>
            <a:off x="3567143" y="1830766"/>
            <a:ext cx="5740674" cy="1107996"/>
          </a:xfrm>
          <a:prstGeom prst="rect">
            <a:avLst/>
          </a:prstGeom>
          <a:solidFill>
            <a:srgbClr val="FFFF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en-US" sz="6600" b="1" dirty="0" err="1">
                <a:solidFill>
                  <a:srgbClr val="0070C0"/>
                </a:solidFill>
                <a:latin typeface="UTM Duepuntozero"/>
              </a:rPr>
              <a:t>Đọc</a:t>
            </a:r>
            <a:r>
              <a:rPr lang="en-US" sz="6600" b="1" dirty="0">
                <a:solidFill>
                  <a:srgbClr val="0070C0"/>
                </a:solidFill>
                <a:latin typeface="UTM Duepuntozero"/>
              </a:rPr>
              <a:t> </a:t>
            </a:r>
            <a:r>
              <a:rPr lang="en-US" sz="6600" b="1" dirty="0" err="1">
                <a:solidFill>
                  <a:srgbClr val="0070C0"/>
                </a:solidFill>
                <a:latin typeface="UTM Duepuntozero"/>
              </a:rPr>
              <a:t>nâng</a:t>
            </a:r>
            <a:r>
              <a:rPr lang="en-US" sz="6600" b="1" dirty="0">
                <a:solidFill>
                  <a:srgbClr val="0070C0"/>
                </a:solidFill>
                <a:latin typeface="UTM Duepuntozero"/>
              </a:rPr>
              <a:t> </a:t>
            </a:r>
            <a:r>
              <a:rPr lang="en-US" sz="6600" b="1" dirty="0" err="1">
                <a:solidFill>
                  <a:srgbClr val="0070C0"/>
                </a:solidFill>
                <a:latin typeface="UTM Duepuntozero"/>
              </a:rPr>
              <a:t>cao</a:t>
            </a:r>
            <a:endParaRPr lang="en-US" sz="6600" b="1" dirty="0">
              <a:solidFill>
                <a:srgbClr val="0070C0"/>
              </a:solidFill>
              <a:latin typeface="UTM Duepuntozero"/>
            </a:endParaRPr>
          </a:p>
        </p:txBody>
      </p:sp>
    </p:spTree>
    <p:extLst>
      <p:ext uri="{BB962C8B-B14F-4D97-AF65-F5344CB8AC3E}">
        <p14:creationId xmlns:p14="http://schemas.microsoft.com/office/powerpoint/2010/main" val="126426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2969108"/>
                <a:gd name="connsiteY0" fmla="*/ 474478 h 2352160"/>
                <a:gd name="connsiteX1" fmla="*/ 474478 w 2969108"/>
                <a:gd name="connsiteY1" fmla="*/ 0 h 2352160"/>
                <a:gd name="connsiteX2" fmla="*/ 1147862 w 2969108"/>
                <a:gd name="connsiteY2" fmla="*/ 0 h 2352160"/>
                <a:gd name="connsiteX3" fmla="*/ 1780843 w 2969108"/>
                <a:gd name="connsiteY3" fmla="*/ 0 h 2352160"/>
                <a:gd name="connsiteX4" fmla="*/ 2494630 w 2969108"/>
                <a:gd name="connsiteY4" fmla="*/ 0 h 2352160"/>
                <a:gd name="connsiteX5" fmla="*/ 2969108 w 2969108"/>
                <a:gd name="connsiteY5" fmla="*/ 474478 h 2352160"/>
                <a:gd name="connsiteX6" fmla="*/ 2969108 w 2969108"/>
                <a:gd name="connsiteY6" fmla="*/ 970277 h 2352160"/>
                <a:gd name="connsiteX7" fmla="*/ 2969108 w 2969108"/>
                <a:gd name="connsiteY7" fmla="*/ 1466075 h 2352160"/>
                <a:gd name="connsiteX8" fmla="*/ 2969108 w 2969108"/>
                <a:gd name="connsiteY8" fmla="*/ 1877682 h 2352160"/>
                <a:gd name="connsiteX9" fmla="*/ 2494630 w 2969108"/>
                <a:gd name="connsiteY9" fmla="*/ 2352160 h 2352160"/>
                <a:gd name="connsiteX10" fmla="*/ 1801044 w 2969108"/>
                <a:gd name="connsiteY10" fmla="*/ 2352160 h 2352160"/>
                <a:gd name="connsiteX11" fmla="*/ 1107459 w 2969108"/>
                <a:gd name="connsiteY11" fmla="*/ 2352160 h 2352160"/>
                <a:gd name="connsiteX12" fmla="*/ 474478 w 2969108"/>
                <a:gd name="connsiteY12" fmla="*/ 2352160 h 2352160"/>
                <a:gd name="connsiteX13" fmla="*/ 0 w 2969108"/>
                <a:gd name="connsiteY13" fmla="*/ 1877682 h 2352160"/>
                <a:gd name="connsiteX14" fmla="*/ 0 w 2969108"/>
                <a:gd name="connsiteY14" fmla="*/ 1423979 h 2352160"/>
                <a:gd name="connsiteX15" fmla="*/ 0 w 2969108"/>
                <a:gd name="connsiteY15" fmla="*/ 998341 h 2352160"/>
                <a:gd name="connsiteX16" fmla="*/ 0 w 2969108"/>
                <a:gd name="connsiteY16" fmla="*/ 474478 h 23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8" h="2352160" fill="none" extrusionOk="0">
                  <a:moveTo>
                    <a:pt x="0" y="474478"/>
                  </a:moveTo>
                  <a:cubicBezTo>
                    <a:pt x="-42844" y="239307"/>
                    <a:pt x="214033" y="-20757"/>
                    <a:pt x="474478" y="0"/>
                  </a:cubicBezTo>
                  <a:cubicBezTo>
                    <a:pt x="773777" y="-17342"/>
                    <a:pt x="826745" y="-30327"/>
                    <a:pt x="1147862" y="0"/>
                  </a:cubicBezTo>
                  <a:cubicBezTo>
                    <a:pt x="1468979" y="30327"/>
                    <a:pt x="1476389" y="3703"/>
                    <a:pt x="1780843" y="0"/>
                  </a:cubicBezTo>
                  <a:cubicBezTo>
                    <a:pt x="2085297" y="-3703"/>
                    <a:pt x="2247804" y="-18522"/>
                    <a:pt x="2494630" y="0"/>
                  </a:cubicBezTo>
                  <a:cubicBezTo>
                    <a:pt x="2779028" y="-25256"/>
                    <a:pt x="2960344" y="237229"/>
                    <a:pt x="2969108" y="474478"/>
                  </a:cubicBezTo>
                  <a:cubicBezTo>
                    <a:pt x="2968540" y="666633"/>
                    <a:pt x="2954940" y="868342"/>
                    <a:pt x="2969108" y="970277"/>
                  </a:cubicBezTo>
                  <a:cubicBezTo>
                    <a:pt x="2983276" y="1072212"/>
                    <a:pt x="2957498" y="1294607"/>
                    <a:pt x="2969108" y="1466075"/>
                  </a:cubicBezTo>
                  <a:cubicBezTo>
                    <a:pt x="2980718" y="1637543"/>
                    <a:pt x="2951580" y="1685823"/>
                    <a:pt x="2969108" y="1877682"/>
                  </a:cubicBezTo>
                  <a:cubicBezTo>
                    <a:pt x="2938318" y="2137170"/>
                    <a:pt x="2763718" y="2371859"/>
                    <a:pt x="2494630" y="2352160"/>
                  </a:cubicBezTo>
                  <a:cubicBezTo>
                    <a:pt x="2194762" y="2372851"/>
                    <a:pt x="2018411" y="2354377"/>
                    <a:pt x="1801044" y="2352160"/>
                  </a:cubicBezTo>
                  <a:cubicBezTo>
                    <a:pt x="1583677" y="2349943"/>
                    <a:pt x="1363655" y="2359901"/>
                    <a:pt x="1107459" y="2352160"/>
                  </a:cubicBezTo>
                  <a:cubicBezTo>
                    <a:pt x="851263" y="2344419"/>
                    <a:pt x="787871" y="2339002"/>
                    <a:pt x="474478" y="2352160"/>
                  </a:cubicBezTo>
                  <a:cubicBezTo>
                    <a:pt x="258148" y="2348403"/>
                    <a:pt x="-29818" y="2081874"/>
                    <a:pt x="0" y="1877682"/>
                  </a:cubicBezTo>
                  <a:cubicBezTo>
                    <a:pt x="7542" y="1785578"/>
                    <a:pt x="-15827" y="1579967"/>
                    <a:pt x="0" y="1423979"/>
                  </a:cubicBezTo>
                  <a:cubicBezTo>
                    <a:pt x="15827" y="1267991"/>
                    <a:pt x="-4262" y="1102111"/>
                    <a:pt x="0" y="998341"/>
                  </a:cubicBezTo>
                  <a:cubicBezTo>
                    <a:pt x="4262" y="894571"/>
                    <a:pt x="-213" y="621826"/>
                    <a:pt x="0" y="474478"/>
                  </a:cubicBezTo>
                  <a:close/>
                </a:path>
                <a:path w="2969108" h="2352160" stroke="0" extrusionOk="0">
                  <a:moveTo>
                    <a:pt x="0" y="474478"/>
                  </a:moveTo>
                  <a:cubicBezTo>
                    <a:pt x="426" y="225456"/>
                    <a:pt x="226038" y="24314"/>
                    <a:pt x="474478" y="0"/>
                  </a:cubicBezTo>
                  <a:cubicBezTo>
                    <a:pt x="718958" y="-11781"/>
                    <a:pt x="871055" y="16477"/>
                    <a:pt x="1168064" y="0"/>
                  </a:cubicBezTo>
                  <a:cubicBezTo>
                    <a:pt x="1465073" y="-16477"/>
                    <a:pt x="1608090" y="15554"/>
                    <a:pt x="1801044" y="0"/>
                  </a:cubicBezTo>
                  <a:cubicBezTo>
                    <a:pt x="1993998" y="-15554"/>
                    <a:pt x="2239848" y="-5378"/>
                    <a:pt x="2494630" y="0"/>
                  </a:cubicBezTo>
                  <a:cubicBezTo>
                    <a:pt x="2767344" y="36028"/>
                    <a:pt x="2994054" y="217399"/>
                    <a:pt x="2969108" y="474478"/>
                  </a:cubicBezTo>
                  <a:cubicBezTo>
                    <a:pt x="2981444" y="651551"/>
                    <a:pt x="2973563" y="799536"/>
                    <a:pt x="2969108" y="914149"/>
                  </a:cubicBezTo>
                  <a:cubicBezTo>
                    <a:pt x="2964653" y="1028762"/>
                    <a:pt x="2970039" y="1218485"/>
                    <a:pt x="2969108" y="1409947"/>
                  </a:cubicBezTo>
                  <a:cubicBezTo>
                    <a:pt x="2968177" y="1601409"/>
                    <a:pt x="2957246" y="1686380"/>
                    <a:pt x="2969108" y="1877682"/>
                  </a:cubicBezTo>
                  <a:cubicBezTo>
                    <a:pt x="2940346" y="2126807"/>
                    <a:pt x="2724737" y="2351879"/>
                    <a:pt x="2494630" y="2352160"/>
                  </a:cubicBezTo>
                  <a:cubicBezTo>
                    <a:pt x="2201011" y="2372304"/>
                    <a:pt x="2154096" y="2348253"/>
                    <a:pt x="1821246" y="2352160"/>
                  </a:cubicBezTo>
                  <a:cubicBezTo>
                    <a:pt x="1488396" y="2356067"/>
                    <a:pt x="1313137" y="2385555"/>
                    <a:pt x="1147862" y="2352160"/>
                  </a:cubicBezTo>
                  <a:cubicBezTo>
                    <a:pt x="982587" y="2318765"/>
                    <a:pt x="611817" y="2319216"/>
                    <a:pt x="474478" y="2352160"/>
                  </a:cubicBezTo>
                  <a:cubicBezTo>
                    <a:pt x="225486" y="2353774"/>
                    <a:pt x="10261" y="2191978"/>
                    <a:pt x="0" y="1877682"/>
                  </a:cubicBezTo>
                  <a:cubicBezTo>
                    <a:pt x="-11039" y="1699017"/>
                    <a:pt x="-9781" y="1600375"/>
                    <a:pt x="0" y="1395915"/>
                  </a:cubicBezTo>
                  <a:cubicBezTo>
                    <a:pt x="9781" y="1191455"/>
                    <a:pt x="-19616" y="1076898"/>
                    <a:pt x="0" y="942213"/>
                  </a:cubicBezTo>
                  <a:cubicBezTo>
                    <a:pt x="19616" y="807528"/>
                    <a:pt x="-10151" y="605012"/>
                    <a:pt x="0" y="474478"/>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2969109"/>
                <a:gd name="connsiteY0" fmla="*/ 420416 h 2084157"/>
                <a:gd name="connsiteX1" fmla="*/ 420416 w 2969109"/>
                <a:gd name="connsiteY1" fmla="*/ 0 h 2084157"/>
                <a:gd name="connsiteX2" fmla="*/ 952485 w 2969109"/>
                <a:gd name="connsiteY2" fmla="*/ 0 h 2084157"/>
                <a:gd name="connsiteX3" fmla="*/ 1441989 w 2969109"/>
                <a:gd name="connsiteY3" fmla="*/ 0 h 2084157"/>
                <a:gd name="connsiteX4" fmla="*/ 1931493 w 2969109"/>
                <a:gd name="connsiteY4" fmla="*/ 0 h 2084157"/>
                <a:gd name="connsiteX5" fmla="*/ 2548693 w 2969109"/>
                <a:gd name="connsiteY5" fmla="*/ 0 h 2084157"/>
                <a:gd name="connsiteX6" fmla="*/ 2969109 w 2969109"/>
                <a:gd name="connsiteY6" fmla="*/ 420416 h 2084157"/>
                <a:gd name="connsiteX7" fmla="*/ 2969109 w 2969109"/>
                <a:gd name="connsiteY7" fmla="*/ 1029645 h 2084157"/>
                <a:gd name="connsiteX8" fmla="*/ 2969109 w 2969109"/>
                <a:gd name="connsiteY8" fmla="*/ 1663741 h 2084157"/>
                <a:gd name="connsiteX9" fmla="*/ 2548693 w 2969109"/>
                <a:gd name="connsiteY9" fmla="*/ 2084157 h 2084157"/>
                <a:gd name="connsiteX10" fmla="*/ 1995341 w 2969109"/>
                <a:gd name="connsiteY10" fmla="*/ 2084157 h 2084157"/>
                <a:gd name="connsiteX11" fmla="*/ 1441989 w 2969109"/>
                <a:gd name="connsiteY11" fmla="*/ 2084157 h 2084157"/>
                <a:gd name="connsiteX12" fmla="*/ 973768 w 2969109"/>
                <a:gd name="connsiteY12" fmla="*/ 2084157 h 2084157"/>
                <a:gd name="connsiteX13" fmla="*/ 420416 w 2969109"/>
                <a:gd name="connsiteY13" fmla="*/ 2084157 h 2084157"/>
                <a:gd name="connsiteX14" fmla="*/ 0 w 2969109"/>
                <a:gd name="connsiteY14" fmla="*/ 1663741 h 2084157"/>
                <a:gd name="connsiteX15" fmla="*/ 0 w 2969109"/>
                <a:gd name="connsiteY15" fmla="*/ 1029645 h 2084157"/>
                <a:gd name="connsiteX16" fmla="*/ 0 w 2969109"/>
                <a:gd name="connsiteY16" fmla="*/ 420416 h 20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9" h="2084157" fill="none" extrusionOk="0">
                  <a:moveTo>
                    <a:pt x="0" y="420416"/>
                  </a:moveTo>
                  <a:cubicBezTo>
                    <a:pt x="-22440" y="202304"/>
                    <a:pt x="192458" y="-54815"/>
                    <a:pt x="420416" y="0"/>
                  </a:cubicBezTo>
                  <a:cubicBezTo>
                    <a:pt x="542149" y="-25242"/>
                    <a:pt x="725229" y="3262"/>
                    <a:pt x="952485" y="0"/>
                  </a:cubicBezTo>
                  <a:cubicBezTo>
                    <a:pt x="1179741" y="-3262"/>
                    <a:pt x="1280859" y="-24202"/>
                    <a:pt x="1441989" y="0"/>
                  </a:cubicBezTo>
                  <a:cubicBezTo>
                    <a:pt x="1603119" y="24202"/>
                    <a:pt x="1775469" y="8074"/>
                    <a:pt x="1931493" y="0"/>
                  </a:cubicBezTo>
                  <a:cubicBezTo>
                    <a:pt x="2087517" y="-8074"/>
                    <a:pt x="2246858" y="-9062"/>
                    <a:pt x="2548693" y="0"/>
                  </a:cubicBezTo>
                  <a:cubicBezTo>
                    <a:pt x="2807729" y="38027"/>
                    <a:pt x="2942833" y="212277"/>
                    <a:pt x="2969109" y="420416"/>
                  </a:cubicBezTo>
                  <a:cubicBezTo>
                    <a:pt x="2964986" y="692448"/>
                    <a:pt x="2977444" y="748411"/>
                    <a:pt x="2969109" y="1029645"/>
                  </a:cubicBezTo>
                  <a:cubicBezTo>
                    <a:pt x="2960774" y="1310879"/>
                    <a:pt x="2975666" y="1435672"/>
                    <a:pt x="2969109" y="1663741"/>
                  </a:cubicBezTo>
                  <a:cubicBezTo>
                    <a:pt x="2927685" y="1892488"/>
                    <a:pt x="2797633" y="2131022"/>
                    <a:pt x="2548693" y="2084157"/>
                  </a:cubicBezTo>
                  <a:cubicBezTo>
                    <a:pt x="2407261" y="2070540"/>
                    <a:pt x="2259209" y="2061567"/>
                    <a:pt x="1995341" y="2084157"/>
                  </a:cubicBezTo>
                  <a:cubicBezTo>
                    <a:pt x="1731473" y="2106747"/>
                    <a:pt x="1572787" y="2063697"/>
                    <a:pt x="1441989" y="2084157"/>
                  </a:cubicBezTo>
                  <a:cubicBezTo>
                    <a:pt x="1311191" y="2104617"/>
                    <a:pt x="1135405" y="2073842"/>
                    <a:pt x="973768" y="2084157"/>
                  </a:cubicBezTo>
                  <a:cubicBezTo>
                    <a:pt x="812131" y="2094472"/>
                    <a:pt x="538467" y="2080247"/>
                    <a:pt x="420416" y="2084157"/>
                  </a:cubicBezTo>
                  <a:cubicBezTo>
                    <a:pt x="161775" y="2070341"/>
                    <a:pt x="7239" y="1951573"/>
                    <a:pt x="0" y="1663741"/>
                  </a:cubicBezTo>
                  <a:cubicBezTo>
                    <a:pt x="12666" y="1445188"/>
                    <a:pt x="-156" y="1336323"/>
                    <a:pt x="0" y="1029645"/>
                  </a:cubicBezTo>
                  <a:cubicBezTo>
                    <a:pt x="156" y="722967"/>
                    <a:pt x="9762" y="702423"/>
                    <a:pt x="0" y="420416"/>
                  </a:cubicBezTo>
                  <a:close/>
                </a:path>
                <a:path w="2969109" h="2084157" stroke="0" extrusionOk="0">
                  <a:moveTo>
                    <a:pt x="0" y="420416"/>
                  </a:moveTo>
                  <a:cubicBezTo>
                    <a:pt x="334" y="198431"/>
                    <a:pt x="194249" y="10760"/>
                    <a:pt x="420416" y="0"/>
                  </a:cubicBezTo>
                  <a:cubicBezTo>
                    <a:pt x="540433" y="-7819"/>
                    <a:pt x="839328" y="-22912"/>
                    <a:pt x="973768" y="0"/>
                  </a:cubicBezTo>
                  <a:cubicBezTo>
                    <a:pt x="1108208" y="22912"/>
                    <a:pt x="1258084" y="13666"/>
                    <a:pt x="1463272" y="0"/>
                  </a:cubicBezTo>
                  <a:cubicBezTo>
                    <a:pt x="1668460" y="-13666"/>
                    <a:pt x="1735133" y="12603"/>
                    <a:pt x="1952775" y="0"/>
                  </a:cubicBezTo>
                  <a:cubicBezTo>
                    <a:pt x="2170417" y="-12603"/>
                    <a:pt x="2310829" y="-3048"/>
                    <a:pt x="2548693" y="0"/>
                  </a:cubicBezTo>
                  <a:cubicBezTo>
                    <a:pt x="2820806" y="-33535"/>
                    <a:pt x="2950949" y="153661"/>
                    <a:pt x="2969109" y="420416"/>
                  </a:cubicBezTo>
                  <a:cubicBezTo>
                    <a:pt x="2995975" y="697919"/>
                    <a:pt x="2979909" y="916824"/>
                    <a:pt x="2969109" y="1054512"/>
                  </a:cubicBezTo>
                  <a:cubicBezTo>
                    <a:pt x="2958309" y="1192200"/>
                    <a:pt x="2966628" y="1418996"/>
                    <a:pt x="2969109" y="1663741"/>
                  </a:cubicBezTo>
                  <a:cubicBezTo>
                    <a:pt x="2963371" y="1893352"/>
                    <a:pt x="2739199" y="2083791"/>
                    <a:pt x="2548693" y="2084157"/>
                  </a:cubicBezTo>
                  <a:cubicBezTo>
                    <a:pt x="2411095" y="2085472"/>
                    <a:pt x="2152260" y="2060471"/>
                    <a:pt x="2016624" y="2084157"/>
                  </a:cubicBezTo>
                  <a:cubicBezTo>
                    <a:pt x="1880988" y="2107843"/>
                    <a:pt x="1625405" y="2067832"/>
                    <a:pt x="1484555" y="2084157"/>
                  </a:cubicBezTo>
                  <a:cubicBezTo>
                    <a:pt x="1343705" y="2100482"/>
                    <a:pt x="1208187" y="2095547"/>
                    <a:pt x="952485" y="2084157"/>
                  </a:cubicBezTo>
                  <a:cubicBezTo>
                    <a:pt x="696783" y="2072768"/>
                    <a:pt x="589488" y="2095947"/>
                    <a:pt x="420416" y="2084157"/>
                  </a:cubicBezTo>
                  <a:cubicBezTo>
                    <a:pt x="208106" y="2078349"/>
                    <a:pt x="1898" y="1928074"/>
                    <a:pt x="0" y="1663741"/>
                  </a:cubicBezTo>
                  <a:cubicBezTo>
                    <a:pt x="3318" y="1375401"/>
                    <a:pt x="-7286" y="1252626"/>
                    <a:pt x="0" y="1017212"/>
                  </a:cubicBezTo>
                  <a:cubicBezTo>
                    <a:pt x="7286" y="781798"/>
                    <a:pt x="25165" y="708698"/>
                    <a:pt x="0" y="420416"/>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5</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2969108"/>
                <a:gd name="connsiteY0" fmla="*/ 423966 h 2101755"/>
                <a:gd name="connsiteX1" fmla="*/ 423966 w 2969108"/>
                <a:gd name="connsiteY1" fmla="*/ 0 h 2101755"/>
                <a:gd name="connsiteX2" fmla="*/ 954260 w 2969108"/>
                <a:gd name="connsiteY2" fmla="*/ 0 h 2101755"/>
                <a:gd name="connsiteX3" fmla="*/ 1442130 w 2969108"/>
                <a:gd name="connsiteY3" fmla="*/ 0 h 2101755"/>
                <a:gd name="connsiteX4" fmla="*/ 1930001 w 2969108"/>
                <a:gd name="connsiteY4" fmla="*/ 0 h 2101755"/>
                <a:gd name="connsiteX5" fmla="*/ 2545142 w 2969108"/>
                <a:gd name="connsiteY5" fmla="*/ 0 h 2101755"/>
                <a:gd name="connsiteX6" fmla="*/ 2969108 w 2969108"/>
                <a:gd name="connsiteY6" fmla="*/ 423966 h 2101755"/>
                <a:gd name="connsiteX7" fmla="*/ 2969108 w 2969108"/>
                <a:gd name="connsiteY7" fmla="*/ 1038339 h 2101755"/>
                <a:gd name="connsiteX8" fmla="*/ 2969108 w 2969108"/>
                <a:gd name="connsiteY8" fmla="*/ 1677789 h 2101755"/>
                <a:gd name="connsiteX9" fmla="*/ 2545142 w 2969108"/>
                <a:gd name="connsiteY9" fmla="*/ 2101755 h 2101755"/>
                <a:gd name="connsiteX10" fmla="*/ 1993636 w 2969108"/>
                <a:gd name="connsiteY10" fmla="*/ 2101755 h 2101755"/>
                <a:gd name="connsiteX11" fmla="*/ 1442130 w 2969108"/>
                <a:gd name="connsiteY11" fmla="*/ 2101755 h 2101755"/>
                <a:gd name="connsiteX12" fmla="*/ 975472 w 2969108"/>
                <a:gd name="connsiteY12" fmla="*/ 2101755 h 2101755"/>
                <a:gd name="connsiteX13" fmla="*/ 423966 w 2969108"/>
                <a:gd name="connsiteY13" fmla="*/ 2101755 h 2101755"/>
                <a:gd name="connsiteX14" fmla="*/ 0 w 2969108"/>
                <a:gd name="connsiteY14" fmla="*/ 1677789 h 2101755"/>
                <a:gd name="connsiteX15" fmla="*/ 0 w 2969108"/>
                <a:gd name="connsiteY15" fmla="*/ 1038339 h 2101755"/>
                <a:gd name="connsiteX16" fmla="*/ 0 w 2969108"/>
                <a:gd name="connsiteY16" fmla="*/ 423966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8" h="2101755" fill="none" extrusionOk="0">
                  <a:moveTo>
                    <a:pt x="0" y="423966"/>
                  </a:moveTo>
                  <a:cubicBezTo>
                    <a:pt x="-36839" y="212925"/>
                    <a:pt x="192665" y="-36911"/>
                    <a:pt x="423966" y="0"/>
                  </a:cubicBezTo>
                  <a:cubicBezTo>
                    <a:pt x="681600" y="-2373"/>
                    <a:pt x="796602" y="-6526"/>
                    <a:pt x="954260" y="0"/>
                  </a:cubicBezTo>
                  <a:cubicBezTo>
                    <a:pt x="1111918" y="6526"/>
                    <a:pt x="1283746" y="17735"/>
                    <a:pt x="1442130" y="0"/>
                  </a:cubicBezTo>
                  <a:cubicBezTo>
                    <a:pt x="1600514" y="-17735"/>
                    <a:pt x="1693623" y="16539"/>
                    <a:pt x="1930001" y="0"/>
                  </a:cubicBezTo>
                  <a:cubicBezTo>
                    <a:pt x="2166379" y="-16539"/>
                    <a:pt x="2346040" y="27823"/>
                    <a:pt x="2545142" y="0"/>
                  </a:cubicBezTo>
                  <a:cubicBezTo>
                    <a:pt x="2796853" y="24874"/>
                    <a:pt x="2934439" y="221548"/>
                    <a:pt x="2969108" y="423966"/>
                  </a:cubicBezTo>
                  <a:cubicBezTo>
                    <a:pt x="2985008" y="586916"/>
                    <a:pt x="2974787" y="899876"/>
                    <a:pt x="2969108" y="1038339"/>
                  </a:cubicBezTo>
                  <a:cubicBezTo>
                    <a:pt x="2963429" y="1176802"/>
                    <a:pt x="2972205" y="1515339"/>
                    <a:pt x="2969108" y="1677789"/>
                  </a:cubicBezTo>
                  <a:cubicBezTo>
                    <a:pt x="2912068" y="1907199"/>
                    <a:pt x="2782844" y="2111693"/>
                    <a:pt x="2545142" y="2101755"/>
                  </a:cubicBezTo>
                  <a:cubicBezTo>
                    <a:pt x="2357095" y="2102368"/>
                    <a:pt x="2141140" y="2100455"/>
                    <a:pt x="1993636" y="2101755"/>
                  </a:cubicBezTo>
                  <a:cubicBezTo>
                    <a:pt x="1846132" y="2103055"/>
                    <a:pt x="1598208" y="2115218"/>
                    <a:pt x="1442130" y="2101755"/>
                  </a:cubicBezTo>
                  <a:cubicBezTo>
                    <a:pt x="1286052" y="2088292"/>
                    <a:pt x="1174018" y="2099359"/>
                    <a:pt x="975472" y="2101755"/>
                  </a:cubicBezTo>
                  <a:cubicBezTo>
                    <a:pt x="776926" y="2104151"/>
                    <a:pt x="602755" y="2115612"/>
                    <a:pt x="423966" y="2101755"/>
                  </a:cubicBezTo>
                  <a:cubicBezTo>
                    <a:pt x="181462" y="2097392"/>
                    <a:pt x="2504" y="1931182"/>
                    <a:pt x="0" y="1677789"/>
                  </a:cubicBezTo>
                  <a:cubicBezTo>
                    <a:pt x="-29663" y="1478296"/>
                    <a:pt x="-8372" y="1169154"/>
                    <a:pt x="0" y="1038339"/>
                  </a:cubicBezTo>
                  <a:cubicBezTo>
                    <a:pt x="8372" y="907524"/>
                    <a:pt x="4344" y="620004"/>
                    <a:pt x="0" y="423966"/>
                  </a:cubicBezTo>
                  <a:close/>
                </a:path>
                <a:path w="2969108" h="2101755" stroke="0" extrusionOk="0">
                  <a:moveTo>
                    <a:pt x="0" y="423966"/>
                  </a:moveTo>
                  <a:cubicBezTo>
                    <a:pt x="1062" y="222299"/>
                    <a:pt x="208631" y="33621"/>
                    <a:pt x="423966" y="0"/>
                  </a:cubicBezTo>
                  <a:cubicBezTo>
                    <a:pt x="607160" y="11852"/>
                    <a:pt x="717682" y="21890"/>
                    <a:pt x="975472" y="0"/>
                  </a:cubicBezTo>
                  <a:cubicBezTo>
                    <a:pt x="1233262" y="-21890"/>
                    <a:pt x="1261864" y="10033"/>
                    <a:pt x="1463342" y="0"/>
                  </a:cubicBezTo>
                  <a:cubicBezTo>
                    <a:pt x="1664820" y="-10033"/>
                    <a:pt x="1799211" y="-10858"/>
                    <a:pt x="1951213" y="0"/>
                  </a:cubicBezTo>
                  <a:cubicBezTo>
                    <a:pt x="2103215" y="10858"/>
                    <a:pt x="2324624" y="827"/>
                    <a:pt x="2545142" y="0"/>
                  </a:cubicBezTo>
                  <a:cubicBezTo>
                    <a:pt x="2805106" y="-21683"/>
                    <a:pt x="2942723" y="139595"/>
                    <a:pt x="2969108" y="423966"/>
                  </a:cubicBezTo>
                  <a:cubicBezTo>
                    <a:pt x="2951768" y="702110"/>
                    <a:pt x="2979849" y="833926"/>
                    <a:pt x="2969108" y="1063416"/>
                  </a:cubicBezTo>
                  <a:cubicBezTo>
                    <a:pt x="2958368" y="1292906"/>
                    <a:pt x="2999522" y="1410515"/>
                    <a:pt x="2969108" y="1677789"/>
                  </a:cubicBezTo>
                  <a:cubicBezTo>
                    <a:pt x="2917697" y="1888841"/>
                    <a:pt x="2754059" y="2101533"/>
                    <a:pt x="2545142" y="2101755"/>
                  </a:cubicBezTo>
                  <a:cubicBezTo>
                    <a:pt x="2423137" y="2083470"/>
                    <a:pt x="2262564" y="2125749"/>
                    <a:pt x="2014848" y="2101755"/>
                  </a:cubicBezTo>
                  <a:cubicBezTo>
                    <a:pt x="1767132" y="2077761"/>
                    <a:pt x="1643231" y="2083142"/>
                    <a:pt x="1484554" y="2101755"/>
                  </a:cubicBezTo>
                  <a:cubicBezTo>
                    <a:pt x="1325877" y="2120368"/>
                    <a:pt x="1217767" y="2120172"/>
                    <a:pt x="954260" y="2101755"/>
                  </a:cubicBezTo>
                  <a:cubicBezTo>
                    <a:pt x="690753" y="2083338"/>
                    <a:pt x="592593" y="2083513"/>
                    <a:pt x="423966" y="2101755"/>
                  </a:cubicBezTo>
                  <a:cubicBezTo>
                    <a:pt x="207805" y="2096499"/>
                    <a:pt x="2407" y="1952710"/>
                    <a:pt x="0" y="1677789"/>
                  </a:cubicBezTo>
                  <a:cubicBezTo>
                    <a:pt x="14309" y="1452120"/>
                    <a:pt x="22374" y="1248472"/>
                    <a:pt x="0" y="1025801"/>
                  </a:cubicBezTo>
                  <a:cubicBezTo>
                    <a:pt x="-22374" y="803130"/>
                    <a:pt x="-13357" y="683716"/>
                    <a:pt x="0" y="423966"/>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3</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2969109"/>
                <a:gd name="connsiteY0" fmla="*/ 474478 h 2352160"/>
                <a:gd name="connsiteX1" fmla="*/ 474478 w 2969109"/>
                <a:gd name="connsiteY1" fmla="*/ 0 h 2352160"/>
                <a:gd name="connsiteX2" fmla="*/ 1147862 w 2969109"/>
                <a:gd name="connsiteY2" fmla="*/ 0 h 2352160"/>
                <a:gd name="connsiteX3" fmla="*/ 1780844 w 2969109"/>
                <a:gd name="connsiteY3" fmla="*/ 0 h 2352160"/>
                <a:gd name="connsiteX4" fmla="*/ 2494631 w 2969109"/>
                <a:gd name="connsiteY4" fmla="*/ 0 h 2352160"/>
                <a:gd name="connsiteX5" fmla="*/ 2969109 w 2969109"/>
                <a:gd name="connsiteY5" fmla="*/ 474478 h 2352160"/>
                <a:gd name="connsiteX6" fmla="*/ 2969109 w 2969109"/>
                <a:gd name="connsiteY6" fmla="*/ 970277 h 2352160"/>
                <a:gd name="connsiteX7" fmla="*/ 2969109 w 2969109"/>
                <a:gd name="connsiteY7" fmla="*/ 1466075 h 2352160"/>
                <a:gd name="connsiteX8" fmla="*/ 2969109 w 2969109"/>
                <a:gd name="connsiteY8" fmla="*/ 1877682 h 2352160"/>
                <a:gd name="connsiteX9" fmla="*/ 2494631 w 2969109"/>
                <a:gd name="connsiteY9" fmla="*/ 2352160 h 2352160"/>
                <a:gd name="connsiteX10" fmla="*/ 1801045 w 2969109"/>
                <a:gd name="connsiteY10" fmla="*/ 2352160 h 2352160"/>
                <a:gd name="connsiteX11" fmla="*/ 1107459 w 2969109"/>
                <a:gd name="connsiteY11" fmla="*/ 2352160 h 2352160"/>
                <a:gd name="connsiteX12" fmla="*/ 474478 w 2969109"/>
                <a:gd name="connsiteY12" fmla="*/ 2352160 h 2352160"/>
                <a:gd name="connsiteX13" fmla="*/ 0 w 2969109"/>
                <a:gd name="connsiteY13" fmla="*/ 1877682 h 2352160"/>
                <a:gd name="connsiteX14" fmla="*/ 0 w 2969109"/>
                <a:gd name="connsiteY14" fmla="*/ 1423979 h 2352160"/>
                <a:gd name="connsiteX15" fmla="*/ 0 w 2969109"/>
                <a:gd name="connsiteY15" fmla="*/ 998341 h 2352160"/>
                <a:gd name="connsiteX16" fmla="*/ 0 w 2969109"/>
                <a:gd name="connsiteY16" fmla="*/ 474478 h 23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9" h="2352160" fill="none" extrusionOk="0">
                  <a:moveTo>
                    <a:pt x="0" y="474478"/>
                  </a:moveTo>
                  <a:cubicBezTo>
                    <a:pt x="-42844" y="239307"/>
                    <a:pt x="214033" y="-20757"/>
                    <a:pt x="474478" y="0"/>
                  </a:cubicBezTo>
                  <a:cubicBezTo>
                    <a:pt x="773777" y="-17342"/>
                    <a:pt x="826745" y="-30327"/>
                    <a:pt x="1147862" y="0"/>
                  </a:cubicBezTo>
                  <a:cubicBezTo>
                    <a:pt x="1468979" y="30327"/>
                    <a:pt x="1475418" y="-11"/>
                    <a:pt x="1780844" y="0"/>
                  </a:cubicBezTo>
                  <a:cubicBezTo>
                    <a:pt x="2086270" y="11"/>
                    <a:pt x="2247805" y="-18522"/>
                    <a:pt x="2494631" y="0"/>
                  </a:cubicBezTo>
                  <a:cubicBezTo>
                    <a:pt x="2779029" y="-25256"/>
                    <a:pt x="2960345" y="237229"/>
                    <a:pt x="2969109" y="474478"/>
                  </a:cubicBezTo>
                  <a:cubicBezTo>
                    <a:pt x="2968541" y="666633"/>
                    <a:pt x="2954941" y="868342"/>
                    <a:pt x="2969109" y="970277"/>
                  </a:cubicBezTo>
                  <a:cubicBezTo>
                    <a:pt x="2983277" y="1072212"/>
                    <a:pt x="2957499" y="1294607"/>
                    <a:pt x="2969109" y="1466075"/>
                  </a:cubicBezTo>
                  <a:cubicBezTo>
                    <a:pt x="2980719" y="1637543"/>
                    <a:pt x="2951581" y="1685823"/>
                    <a:pt x="2969109" y="1877682"/>
                  </a:cubicBezTo>
                  <a:cubicBezTo>
                    <a:pt x="2938319" y="2137170"/>
                    <a:pt x="2763719" y="2371859"/>
                    <a:pt x="2494631" y="2352160"/>
                  </a:cubicBezTo>
                  <a:cubicBezTo>
                    <a:pt x="2194763" y="2372851"/>
                    <a:pt x="2018412" y="2354377"/>
                    <a:pt x="1801045" y="2352160"/>
                  </a:cubicBezTo>
                  <a:cubicBezTo>
                    <a:pt x="1583678" y="2349943"/>
                    <a:pt x="1364145" y="2360745"/>
                    <a:pt x="1107459" y="2352160"/>
                  </a:cubicBezTo>
                  <a:cubicBezTo>
                    <a:pt x="850773" y="2343575"/>
                    <a:pt x="787871" y="2339002"/>
                    <a:pt x="474478" y="2352160"/>
                  </a:cubicBezTo>
                  <a:cubicBezTo>
                    <a:pt x="258148" y="2348403"/>
                    <a:pt x="-29818" y="2081874"/>
                    <a:pt x="0" y="1877682"/>
                  </a:cubicBezTo>
                  <a:cubicBezTo>
                    <a:pt x="7542" y="1785578"/>
                    <a:pt x="-15827" y="1579967"/>
                    <a:pt x="0" y="1423979"/>
                  </a:cubicBezTo>
                  <a:cubicBezTo>
                    <a:pt x="15827" y="1267991"/>
                    <a:pt x="-4262" y="1102111"/>
                    <a:pt x="0" y="998341"/>
                  </a:cubicBezTo>
                  <a:cubicBezTo>
                    <a:pt x="4262" y="894571"/>
                    <a:pt x="-213" y="621826"/>
                    <a:pt x="0" y="474478"/>
                  </a:cubicBezTo>
                  <a:close/>
                </a:path>
                <a:path w="2969109" h="2352160" stroke="0" extrusionOk="0">
                  <a:moveTo>
                    <a:pt x="0" y="474478"/>
                  </a:moveTo>
                  <a:cubicBezTo>
                    <a:pt x="426" y="225456"/>
                    <a:pt x="226038" y="24314"/>
                    <a:pt x="474478" y="0"/>
                  </a:cubicBezTo>
                  <a:cubicBezTo>
                    <a:pt x="718958" y="-11781"/>
                    <a:pt x="871055" y="16477"/>
                    <a:pt x="1168064" y="0"/>
                  </a:cubicBezTo>
                  <a:cubicBezTo>
                    <a:pt x="1465073" y="-16477"/>
                    <a:pt x="1606635" y="10337"/>
                    <a:pt x="1801045" y="0"/>
                  </a:cubicBezTo>
                  <a:cubicBezTo>
                    <a:pt x="1995455" y="-10337"/>
                    <a:pt x="2239849" y="-5378"/>
                    <a:pt x="2494631" y="0"/>
                  </a:cubicBezTo>
                  <a:cubicBezTo>
                    <a:pt x="2767345" y="36028"/>
                    <a:pt x="2994055" y="217399"/>
                    <a:pt x="2969109" y="474478"/>
                  </a:cubicBezTo>
                  <a:cubicBezTo>
                    <a:pt x="2981445" y="651551"/>
                    <a:pt x="2973564" y="799536"/>
                    <a:pt x="2969109" y="914149"/>
                  </a:cubicBezTo>
                  <a:cubicBezTo>
                    <a:pt x="2964654" y="1028762"/>
                    <a:pt x="2970040" y="1218485"/>
                    <a:pt x="2969109" y="1409947"/>
                  </a:cubicBezTo>
                  <a:cubicBezTo>
                    <a:pt x="2968178" y="1601409"/>
                    <a:pt x="2957247" y="1686380"/>
                    <a:pt x="2969109" y="1877682"/>
                  </a:cubicBezTo>
                  <a:cubicBezTo>
                    <a:pt x="2940347" y="2126807"/>
                    <a:pt x="2724738" y="2351879"/>
                    <a:pt x="2494631" y="2352160"/>
                  </a:cubicBezTo>
                  <a:cubicBezTo>
                    <a:pt x="2201012" y="2372304"/>
                    <a:pt x="2154097" y="2348253"/>
                    <a:pt x="1821247" y="2352160"/>
                  </a:cubicBezTo>
                  <a:cubicBezTo>
                    <a:pt x="1488397" y="2356067"/>
                    <a:pt x="1314262" y="2323506"/>
                    <a:pt x="1147862" y="2352160"/>
                  </a:cubicBezTo>
                  <a:cubicBezTo>
                    <a:pt x="981462" y="2380814"/>
                    <a:pt x="611817" y="2319216"/>
                    <a:pt x="474478" y="2352160"/>
                  </a:cubicBezTo>
                  <a:cubicBezTo>
                    <a:pt x="225486" y="2353774"/>
                    <a:pt x="10261" y="2191978"/>
                    <a:pt x="0" y="1877682"/>
                  </a:cubicBezTo>
                  <a:cubicBezTo>
                    <a:pt x="-11039" y="1699017"/>
                    <a:pt x="-9781" y="1600375"/>
                    <a:pt x="0" y="1395915"/>
                  </a:cubicBezTo>
                  <a:cubicBezTo>
                    <a:pt x="9781" y="1191455"/>
                    <a:pt x="-19616" y="1076898"/>
                    <a:pt x="0" y="942213"/>
                  </a:cubicBezTo>
                  <a:cubicBezTo>
                    <a:pt x="19616" y="807528"/>
                    <a:pt x="-10151" y="605012"/>
                    <a:pt x="0" y="474478"/>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2</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2969109"/>
                <a:gd name="connsiteY0" fmla="*/ 419458 h 2079406"/>
                <a:gd name="connsiteX1" fmla="*/ 419458 w 2969109"/>
                <a:gd name="connsiteY1" fmla="*/ 0 h 2079406"/>
                <a:gd name="connsiteX2" fmla="*/ 952006 w 2969109"/>
                <a:gd name="connsiteY2" fmla="*/ 0 h 2079406"/>
                <a:gd name="connsiteX3" fmla="*/ 1441951 w 2969109"/>
                <a:gd name="connsiteY3" fmla="*/ 0 h 2079406"/>
                <a:gd name="connsiteX4" fmla="*/ 1931895 w 2969109"/>
                <a:gd name="connsiteY4" fmla="*/ 0 h 2079406"/>
                <a:gd name="connsiteX5" fmla="*/ 2549651 w 2969109"/>
                <a:gd name="connsiteY5" fmla="*/ 0 h 2079406"/>
                <a:gd name="connsiteX6" fmla="*/ 2969109 w 2969109"/>
                <a:gd name="connsiteY6" fmla="*/ 419458 h 2079406"/>
                <a:gd name="connsiteX7" fmla="*/ 2969109 w 2969109"/>
                <a:gd name="connsiteY7" fmla="*/ 1027298 h 2079406"/>
                <a:gd name="connsiteX8" fmla="*/ 2969109 w 2969109"/>
                <a:gd name="connsiteY8" fmla="*/ 1659948 h 2079406"/>
                <a:gd name="connsiteX9" fmla="*/ 2549651 w 2969109"/>
                <a:gd name="connsiteY9" fmla="*/ 2079406 h 2079406"/>
                <a:gd name="connsiteX10" fmla="*/ 1995801 w 2969109"/>
                <a:gd name="connsiteY10" fmla="*/ 2079406 h 2079406"/>
                <a:gd name="connsiteX11" fmla="*/ 1441951 w 2969109"/>
                <a:gd name="connsiteY11" fmla="*/ 2079406 h 2079406"/>
                <a:gd name="connsiteX12" fmla="*/ 973308 w 2969109"/>
                <a:gd name="connsiteY12" fmla="*/ 2079406 h 2079406"/>
                <a:gd name="connsiteX13" fmla="*/ 419458 w 2969109"/>
                <a:gd name="connsiteY13" fmla="*/ 2079406 h 2079406"/>
                <a:gd name="connsiteX14" fmla="*/ 0 w 2969109"/>
                <a:gd name="connsiteY14" fmla="*/ 1659948 h 2079406"/>
                <a:gd name="connsiteX15" fmla="*/ 0 w 2969109"/>
                <a:gd name="connsiteY15" fmla="*/ 1027298 h 2079406"/>
                <a:gd name="connsiteX16" fmla="*/ 0 w 2969109"/>
                <a:gd name="connsiteY16" fmla="*/ 419458 h 207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9" h="2079406" fill="none" extrusionOk="0">
                  <a:moveTo>
                    <a:pt x="0" y="419458"/>
                  </a:moveTo>
                  <a:cubicBezTo>
                    <a:pt x="-44961" y="216002"/>
                    <a:pt x="191622" y="-49534"/>
                    <a:pt x="419458" y="0"/>
                  </a:cubicBezTo>
                  <a:cubicBezTo>
                    <a:pt x="661503" y="-6498"/>
                    <a:pt x="829204" y="-25496"/>
                    <a:pt x="952006" y="0"/>
                  </a:cubicBezTo>
                  <a:cubicBezTo>
                    <a:pt x="1074808" y="25496"/>
                    <a:pt x="1314996" y="13499"/>
                    <a:pt x="1441951" y="0"/>
                  </a:cubicBezTo>
                  <a:cubicBezTo>
                    <a:pt x="1568907" y="-13499"/>
                    <a:pt x="1750811" y="17716"/>
                    <a:pt x="1931895" y="0"/>
                  </a:cubicBezTo>
                  <a:cubicBezTo>
                    <a:pt x="2112979" y="-17716"/>
                    <a:pt x="2265362" y="11837"/>
                    <a:pt x="2549651" y="0"/>
                  </a:cubicBezTo>
                  <a:cubicBezTo>
                    <a:pt x="2812132" y="43656"/>
                    <a:pt x="2963063" y="193332"/>
                    <a:pt x="2969109" y="419458"/>
                  </a:cubicBezTo>
                  <a:cubicBezTo>
                    <a:pt x="2952680" y="573627"/>
                    <a:pt x="2982145" y="745331"/>
                    <a:pt x="2969109" y="1027298"/>
                  </a:cubicBezTo>
                  <a:cubicBezTo>
                    <a:pt x="2956073" y="1309265"/>
                    <a:pt x="2967936" y="1432134"/>
                    <a:pt x="2969109" y="1659948"/>
                  </a:cubicBezTo>
                  <a:cubicBezTo>
                    <a:pt x="2951408" y="1890137"/>
                    <a:pt x="2797998" y="2126094"/>
                    <a:pt x="2549651" y="2079406"/>
                  </a:cubicBezTo>
                  <a:cubicBezTo>
                    <a:pt x="2435480" y="2070780"/>
                    <a:pt x="2144486" y="2100410"/>
                    <a:pt x="1995801" y="2079406"/>
                  </a:cubicBezTo>
                  <a:cubicBezTo>
                    <a:pt x="1847116" y="2058403"/>
                    <a:pt x="1712216" y="2086942"/>
                    <a:pt x="1441951" y="2079406"/>
                  </a:cubicBezTo>
                  <a:cubicBezTo>
                    <a:pt x="1171686" y="2071871"/>
                    <a:pt x="1194581" y="2079696"/>
                    <a:pt x="973308" y="2079406"/>
                  </a:cubicBezTo>
                  <a:cubicBezTo>
                    <a:pt x="752035" y="2079116"/>
                    <a:pt x="597721" y="2078094"/>
                    <a:pt x="419458" y="2079406"/>
                  </a:cubicBezTo>
                  <a:cubicBezTo>
                    <a:pt x="148516" y="2058889"/>
                    <a:pt x="945" y="1898868"/>
                    <a:pt x="0" y="1659948"/>
                  </a:cubicBezTo>
                  <a:cubicBezTo>
                    <a:pt x="30818" y="1516587"/>
                    <a:pt x="2614" y="1268833"/>
                    <a:pt x="0" y="1027298"/>
                  </a:cubicBezTo>
                  <a:cubicBezTo>
                    <a:pt x="-2614" y="785763"/>
                    <a:pt x="-25945" y="555469"/>
                    <a:pt x="0" y="419458"/>
                  </a:cubicBezTo>
                  <a:close/>
                </a:path>
                <a:path w="2969109" h="2079406" stroke="0" extrusionOk="0">
                  <a:moveTo>
                    <a:pt x="0" y="419458"/>
                  </a:moveTo>
                  <a:cubicBezTo>
                    <a:pt x="758" y="210973"/>
                    <a:pt x="196546" y="15632"/>
                    <a:pt x="419458" y="0"/>
                  </a:cubicBezTo>
                  <a:cubicBezTo>
                    <a:pt x="601911" y="-16101"/>
                    <a:pt x="735938" y="12228"/>
                    <a:pt x="973308" y="0"/>
                  </a:cubicBezTo>
                  <a:cubicBezTo>
                    <a:pt x="1210678" y="-12228"/>
                    <a:pt x="1309437" y="-21452"/>
                    <a:pt x="1463253" y="0"/>
                  </a:cubicBezTo>
                  <a:cubicBezTo>
                    <a:pt x="1617070" y="21452"/>
                    <a:pt x="1734935" y="21301"/>
                    <a:pt x="1953197" y="0"/>
                  </a:cubicBezTo>
                  <a:cubicBezTo>
                    <a:pt x="2171459" y="-21301"/>
                    <a:pt x="2345782" y="9939"/>
                    <a:pt x="2549651" y="0"/>
                  </a:cubicBezTo>
                  <a:cubicBezTo>
                    <a:pt x="2817606" y="-30487"/>
                    <a:pt x="2965331" y="180608"/>
                    <a:pt x="2969109" y="419458"/>
                  </a:cubicBezTo>
                  <a:cubicBezTo>
                    <a:pt x="2948854" y="683054"/>
                    <a:pt x="2950120" y="789086"/>
                    <a:pt x="2969109" y="1052108"/>
                  </a:cubicBezTo>
                  <a:cubicBezTo>
                    <a:pt x="2988099" y="1315130"/>
                    <a:pt x="2976065" y="1441189"/>
                    <a:pt x="2969109" y="1659948"/>
                  </a:cubicBezTo>
                  <a:cubicBezTo>
                    <a:pt x="2937759" y="1877523"/>
                    <a:pt x="2737576" y="2079022"/>
                    <a:pt x="2549651" y="2079406"/>
                  </a:cubicBezTo>
                  <a:cubicBezTo>
                    <a:pt x="2291657" y="2080815"/>
                    <a:pt x="2170339" y="2091839"/>
                    <a:pt x="2017103" y="2079406"/>
                  </a:cubicBezTo>
                  <a:cubicBezTo>
                    <a:pt x="1863867" y="2066973"/>
                    <a:pt x="1668439" y="2073956"/>
                    <a:pt x="1484555" y="2079406"/>
                  </a:cubicBezTo>
                  <a:cubicBezTo>
                    <a:pt x="1300671" y="2084856"/>
                    <a:pt x="1097844" y="2088842"/>
                    <a:pt x="952006" y="2079406"/>
                  </a:cubicBezTo>
                  <a:cubicBezTo>
                    <a:pt x="806168" y="2069970"/>
                    <a:pt x="655504" y="2082856"/>
                    <a:pt x="419458" y="2079406"/>
                  </a:cubicBezTo>
                  <a:cubicBezTo>
                    <a:pt x="196914" y="2076743"/>
                    <a:pt x="1908" y="1923929"/>
                    <a:pt x="0" y="1659948"/>
                  </a:cubicBezTo>
                  <a:cubicBezTo>
                    <a:pt x="25332" y="1385768"/>
                    <a:pt x="17064" y="1304564"/>
                    <a:pt x="0" y="1014893"/>
                  </a:cubicBezTo>
                  <a:cubicBezTo>
                    <a:pt x="-17064" y="725222"/>
                    <a:pt x="-21507" y="698486"/>
                    <a:pt x="0" y="419458"/>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6</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2969108"/>
                <a:gd name="connsiteY0" fmla="*/ 423966 h 2101755"/>
                <a:gd name="connsiteX1" fmla="*/ 423966 w 2969108"/>
                <a:gd name="connsiteY1" fmla="*/ 0 h 2101755"/>
                <a:gd name="connsiteX2" fmla="*/ 954260 w 2969108"/>
                <a:gd name="connsiteY2" fmla="*/ 0 h 2101755"/>
                <a:gd name="connsiteX3" fmla="*/ 1442130 w 2969108"/>
                <a:gd name="connsiteY3" fmla="*/ 0 h 2101755"/>
                <a:gd name="connsiteX4" fmla="*/ 1930001 w 2969108"/>
                <a:gd name="connsiteY4" fmla="*/ 0 h 2101755"/>
                <a:gd name="connsiteX5" fmla="*/ 2545142 w 2969108"/>
                <a:gd name="connsiteY5" fmla="*/ 0 h 2101755"/>
                <a:gd name="connsiteX6" fmla="*/ 2969108 w 2969108"/>
                <a:gd name="connsiteY6" fmla="*/ 423966 h 2101755"/>
                <a:gd name="connsiteX7" fmla="*/ 2969108 w 2969108"/>
                <a:gd name="connsiteY7" fmla="*/ 1038339 h 2101755"/>
                <a:gd name="connsiteX8" fmla="*/ 2969108 w 2969108"/>
                <a:gd name="connsiteY8" fmla="*/ 1677789 h 2101755"/>
                <a:gd name="connsiteX9" fmla="*/ 2545142 w 2969108"/>
                <a:gd name="connsiteY9" fmla="*/ 2101755 h 2101755"/>
                <a:gd name="connsiteX10" fmla="*/ 1993636 w 2969108"/>
                <a:gd name="connsiteY10" fmla="*/ 2101755 h 2101755"/>
                <a:gd name="connsiteX11" fmla="*/ 1442130 w 2969108"/>
                <a:gd name="connsiteY11" fmla="*/ 2101755 h 2101755"/>
                <a:gd name="connsiteX12" fmla="*/ 975472 w 2969108"/>
                <a:gd name="connsiteY12" fmla="*/ 2101755 h 2101755"/>
                <a:gd name="connsiteX13" fmla="*/ 423966 w 2969108"/>
                <a:gd name="connsiteY13" fmla="*/ 2101755 h 2101755"/>
                <a:gd name="connsiteX14" fmla="*/ 0 w 2969108"/>
                <a:gd name="connsiteY14" fmla="*/ 1677789 h 2101755"/>
                <a:gd name="connsiteX15" fmla="*/ 0 w 2969108"/>
                <a:gd name="connsiteY15" fmla="*/ 1038339 h 2101755"/>
                <a:gd name="connsiteX16" fmla="*/ 0 w 2969108"/>
                <a:gd name="connsiteY16" fmla="*/ 423966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108" h="2101755" fill="none" extrusionOk="0">
                  <a:moveTo>
                    <a:pt x="0" y="423966"/>
                  </a:moveTo>
                  <a:cubicBezTo>
                    <a:pt x="-36839" y="212925"/>
                    <a:pt x="192665" y="-36911"/>
                    <a:pt x="423966" y="0"/>
                  </a:cubicBezTo>
                  <a:cubicBezTo>
                    <a:pt x="681600" y="-2373"/>
                    <a:pt x="796602" y="-6526"/>
                    <a:pt x="954260" y="0"/>
                  </a:cubicBezTo>
                  <a:cubicBezTo>
                    <a:pt x="1111918" y="6526"/>
                    <a:pt x="1283746" y="17735"/>
                    <a:pt x="1442130" y="0"/>
                  </a:cubicBezTo>
                  <a:cubicBezTo>
                    <a:pt x="1600514" y="-17735"/>
                    <a:pt x="1693623" y="16539"/>
                    <a:pt x="1930001" y="0"/>
                  </a:cubicBezTo>
                  <a:cubicBezTo>
                    <a:pt x="2166379" y="-16539"/>
                    <a:pt x="2346040" y="27823"/>
                    <a:pt x="2545142" y="0"/>
                  </a:cubicBezTo>
                  <a:cubicBezTo>
                    <a:pt x="2796853" y="24874"/>
                    <a:pt x="2934439" y="221548"/>
                    <a:pt x="2969108" y="423966"/>
                  </a:cubicBezTo>
                  <a:cubicBezTo>
                    <a:pt x="2985008" y="586916"/>
                    <a:pt x="2974787" y="899876"/>
                    <a:pt x="2969108" y="1038339"/>
                  </a:cubicBezTo>
                  <a:cubicBezTo>
                    <a:pt x="2963429" y="1176802"/>
                    <a:pt x="2972205" y="1515339"/>
                    <a:pt x="2969108" y="1677789"/>
                  </a:cubicBezTo>
                  <a:cubicBezTo>
                    <a:pt x="2912068" y="1907199"/>
                    <a:pt x="2782844" y="2111693"/>
                    <a:pt x="2545142" y="2101755"/>
                  </a:cubicBezTo>
                  <a:cubicBezTo>
                    <a:pt x="2357095" y="2102368"/>
                    <a:pt x="2141140" y="2100455"/>
                    <a:pt x="1993636" y="2101755"/>
                  </a:cubicBezTo>
                  <a:cubicBezTo>
                    <a:pt x="1846132" y="2103055"/>
                    <a:pt x="1598208" y="2115218"/>
                    <a:pt x="1442130" y="2101755"/>
                  </a:cubicBezTo>
                  <a:cubicBezTo>
                    <a:pt x="1286052" y="2088292"/>
                    <a:pt x="1174018" y="2099359"/>
                    <a:pt x="975472" y="2101755"/>
                  </a:cubicBezTo>
                  <a:cubicBezTo>
                    <a:pt x="776926" y="2104151"/>
                    <a:pt x="602755" y="2115612"/>
                    <a:pt x="423966" y="2101755"/>
                  </a:cubicBezTo>
                  <a:cubicBezTo>
                    <a:pt x="181462" y="2097392"/>
                    <a:pt x="2504" y="1931182"/>
                    <a:pt x="0" y="1677789"/>
                  </a:cubicBezTo>
                  <a:cubicBezTo>
                    <a:pt x="-29663" y="1478296"/>
                    <a:pt x="-8372" y="1169154"/>
                    <a:pt x="0" y="1038339"/>
                  </a:cubicBezTo>
                  <a:cubicBezTo>
                    <a:pt x="8372" y="907524"/>
                    <a:pt x="4344" y="620004"/>
                    <a:pt x="0" y="423966"/>
                  </a:cubicBezTo>
                  <a:close/>
                </a:path>
                <a:path w="2969108" h="2101755" stroke="0" extrusionOk="0">
                  <a:moveTo>
                    <a:pt x="0" y="423966"/>
                  </a:moveTo>
                  <a:cubicBezTo>
                    <a:pt x="1062" y="222299"/>
                    <a:pt x="208631" y="33621"/>
                    <a:pt x="423966" y="0"/>
                  </a:cubicBezTo>
                  <a:cubicBezTo>
                    <a:pt x="607160" y="11852"/>
                    <a:pt x="717682" y="21890"/>
                    <a:pt x="975472" y="0"/>
                  </a:cubicBezTo>
                  <a:cubicBezTo>
                    <a:pt x="1233262" y="-21890"/>
                    <a:pt x="1261864" y="10033"/>
                    <a:pt x="1463342" y="0"/>
                  </a:cubicBezTo>
                  <a:cubicBezTo>
                    <a:pt x="1664820" y="-10033"/>
                    <a:pt x="1799211" y="-10858"/>
                    <a:pt x="1951213" y="0"/>
                  </a:cubicBezTo>
                  <a:cubicBezTo>
                    <a:pt x="2103215" y="10858"/>
                    <a:pt x="2324624" y="827"/>
                    <a:pt x="2545142" y="0"/>
                  </a:cubicBezTo>
                  <a:cubicBezTo>
                    <a:pt x="2805106" y="-21683"/>
                    <a:pt x="2942723" y="139595"/>
                    <a:pt x="2969108" y="423966"/>
                  </a:cubicBezTo>
                  <a:cubicBezTo>
                    <a:pt x="2951768" y="702110"/>
                    <a:pt x="2979849" y="833926"/>
                    <a:pt x="2969108" y="1063416"/>
                  </a:cubicBezTo>
                  <a:cubicBezTo>
                    <a:pt x="2958368" y="1292906"/>
                    <a:pt x="2999522" y="1410515"/>
                    <a:pt x="2969108" y="1677789"/>
                  </a:cubicBezTo>
                  <a:cubicBezTo>
                    <a:pt x="2917697" y="1888841"/>
                    <a:pt x="2754059" y="2101533"/>
                    <a:pt x="2545142" y="2101755"/>
                  </a:cubicBezTo>
                  <a:cubicBezTo>
                    <a:pt x="2423137" y="2083470"/>
                    <a:pt x="2262564" y="2125749"/>
                    <a:pt x="2014848" y="2101755"/>
                  </a:cubicBezTo>
                  <a:cubicBezTo>
                    <a:pt x="1767132" y="2077761"/>
                    <a:pt x="1643231" y="2083142"/>
                    <a:pt x="1484554" y="2101755"/>
                  </a:cubicBezTo>
                  <a:cubicBezTo>
                    <a:pt x="1325877" y="2120368"/>
                    <a:pt x="1217767" y="2120172"/>
                    <a:pt x="954260" y="2101755"/>
                  </a:cubicBezTo>
                  <a:cubicBezTo>
                    <a:pt x="690753" y="2083338"/>
                    <a:pt x="592593" y="2083513"/>
                    <a:pt x="423966" y="2101755"/>
                  </a:cubicBezTo>
                  <a:cubicBezTo>
                    <a:pt x="207805" y="2096499"/>
                    <a:pt x="2407" y="1952710"/>
                    <a:pt x="0" y="1677789"/>
                  </a:cubicBezTo>
                  <a:cubicBezTo>
                    <a:pt x="14309" y="1452120"/>
                    <a:pt x="22374" y="1248472"/>
                    <a:pt x="0" y="1025801"/>
                  </a:cubicBezTo>
                  <a:cubicBezTo>
                    <a:pt x="-22374" y="803130"/>
                    <a:pt x="-13357" y="683716"/>
                    <a:pt x="0" y="423966"/>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4</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247925" y="162339"/>
            <a:ext cx="2355540" cy="6533321"/>
          </a:xfrm>
          <a:custGeom>
            <a:avLst/>
            <a:gdLst>
              <a:gd name="connsiteX0" fmla="*/ 0 w 2355540"/>
              <a:gd name="connsiteY0" fmla="*/ 475160 h 6533321"/>
              <a:gd name="connsiteX1" fmla="*/ 475160 w 2355540"/>
              <a:gd name="connsiteY1" fmla="*/ 0 h 6533321"/>
              <a:gd name="connsiteX2" fmla="*/ 957619 w 2355540"/>
              <a:gd name="connsiteY2" fmla="*/ 0 h 6533321"/>
              <a:gd name="connsiteX3" fmla="*/ 1440078 w 2355540"/>
              <a:gd name="connsiteY3" fmla="*/ 0 h 6533321"/>
              <a:gd name="connsiteX4" fmla="*/ 1880380 w 2355540"/>
              <a:gd name="connsiteY4" fmla="*/ 0 h 6533321"/>
              <a:gd name="connsiteX5" fmla="*/ 2355540 w 2355540"/>
              <a:gd name="connsiteY5" fmla="*/ 475160 h 6533321"/>
              <a:gd name="connsiteX6" fmla="*/ 2355540 w 2355540"/>
              <a:gd name="connsiteY6" fmla="*/ 1117205 h 6533321"/>
              <a:gd name="connsiteX7" fmla="*/ 2355540 w 2355540"/>
              <a:gd name="connsiteY7" fmla="*/ 1647590 h 6533321"/>
              <a:gd name="connsiteX8" fmla="*/ 2355540 w 2355540"/>
              <a:gd name="connsiteY8" fmla="*/ 2177975 h 6533321"/>
              <a:gd name="connsiteX9" fmla="*/ 2355540 w 2355540"/>
              <a:gd name="connsiteY9" fmla="*/ 2875850 h 6533321"/>
              <a:gd name="connsiteX10" fmla="*/ 2355540 w 2355540"/>
              <a:gd name="connsiteY10" fmla="*/ 3573726 h 6533321"/>
              <a:gd name="connsiteX11" fmla="*/ 2355540 w 2355540"/>
              <a:gd name="connsiteY11" fmla="*/ 4271601 h 6533321"/>
              <a:gd name="connsiteX12" fmla="*/ 2355540 w 2355540"/>
              <a:gd name="connsiteY12" fmla="*/ 5081136 h 6533321"/>
              <a:gd name="connsiteX13" fmla="*/ 2355540 w 2355540"/>
              <a:gd name="connsiteY13" fmla="*/ 6058161 h 6533321"/>
              <a:gd name="connsiteX14" fmla="*/ 1880380 w 2355540"/>
              <a:gd name="connsiteY14" fmla="*/ 6533321 h 6533321"/>
              <a:gd name="connsiteX15" fmla="*/ 1440078 w 2355540"/>
              <a:gd name="connsiteY15" fmla="*/ 6533321 h 6533321"/>
              <a:gd name="connsiteX16" fmla="*/ 985723 w 2355540"/>
              <a:gd name="connsiteY16" fmla="*/ 6533321 h 6533321"/>
              <a:gd name="connsiteX17" fmla="*/ 475160 w 2355540"/>
              <a:gd name="connsiteY17" fmla="*/ 6533321 h 6533321"/>
              <a:gd name="connsiteX18" fmla="*/ 0 w 2355540"/>
              <a:gd name="connsiteY18" fmla="*/ 6058161 h 6533321"/>
              <a:gd name="connsiteX19" fmla="*/ 0 w 2355540"/>
              <a:gd name="connsiteY19" fmla="*/ 5304456 h 6533321"/>
              <a:gd name="connsiteX20" fmla="*/ 0 w 2355540"/>
              <a:gd name="connsiteY20" fmla="*/ 4774071 h 6533321"/>
              <a:gd name="connsiteX21" fmla="*/ 0 w 2355540"/>
              <a:gd name="connsiteY21" fmla="*/ 3964536 h 6533321"/>
              <a:gd name="connsiteX22" fmla="*/ 0 w 2355540"/>
              <a:gd name="connsiteY22" fmla="*/ 3266661 h 6533321"/>
              <a:gd name="connsiteX23" fmla="*/ 0 w 2355540"/>
              <a:gd name="connsiteY23" fmla="*/ 2624615 h 6533321"/>
              <a:gd name="connsiteX24" fmla="*/ 0 w 2355540"/>
              <a:gd name="connsiteY24" fmla="*/ 1870910 h 6533321"/>
              <a:gd name="connsiteX25" fmla="*/ 0 w 2355540"/>
              <a:gd name="connsiteY25" fmla="*/ 1173035 h 6533321"/>
              <a:gd name="connsiteX26" fmla="*/ 0 w 2355540"/>
              <a:gd name="connsiteY26" fmla="*/ 475160 h 65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55540" h="6533321" fill="none" extrusionOk="0">
                <a:moveTo>
                  <a:pt x="0" y="475160"/>
                </a:moveTo>
                <a:cubicBezTo>
                  <a:pt x="-55391" y="208133"/>
                  <a:pt x="225290" y="35123"/>
                  <a:pt x="475160" y="0"/>
                </a:cubicBezTo>
                <a:cubicBezTo>
                  <a:pt x="595297" y="-19360"/>
                  <a:pt x="817399" y="12813"/>
                  <a:pt x="957619" y="0"/>
                </a:cubicBezTo>
                <a:cubicBezTo>
                  <a:pt x="1097839" y="-12813"/>
                  <a:pt x="1249965" y="-9133"/>
                  <a:pt x="1440078" y="0"/>
                </a:cubicBezTo>
                <a:cubicBezTo>
                  <a:pt x="1630191" y="9133"/>
                  <a:pt x="1734663" y="-17668"/>
                  <a:pt x="1880380" y="0"/>
                </a:cubicBezTo>
                <a:cubicBezTo>
                  <a:pt x="2187366" y="-3662"/>
                  <a:pt x="2337064" y="176888"/>
                  <a:pt x="2355540" y="475160"/>
                </a:cubicBezTo>
                <a:cubicBezTo>
                  <a:pt x="2361029" y="688914"/>
                  <a:pt x="2351997" y="855403"/>
                  <a:pt x="2355540" y="1117205"/>
                </a:cubicBezTo>
                <a:cubicBezTo>
                  <a:pt x="2359083" y="1379008"/>
                  <a:pt x="2367367" y="1420045"/>
                  <a:pt x="2355540" y="1647590"/>
                </a:cubicBezTo>
                <a:cubicBezTo>
                  <a:pt x="2343713" y="1875136"/>
                  <a:pt x="2335337" y="1958878"/>
                  <a:pt x="2355540" y="2177975"/>
                </a:cubicBezTo>
                <a:cubicBezTo>
                  <a:pt x="2375743" y="2397072"/>
                  <a:pt x="2325668" y="2607338"/>
                  <a:pt x="2355540" y="2875850"/>
                </a:cubicBezTo>
                <a:cubicBezTo>
                  <a:pt x="2385412" y="3144363"/>
                  <a:pt x="2370837" y="3358585"/>
                  <a:pt x="2355540" y="3573726"/>
                </a:cubicBezTo>
                <a:cubicBezTo>
                  <a:pt x="2340243" y="3788867"/>
                  <a:pt x="2383886" y="3963947"/>
                  <a:pt x="2355540" y="4271601"/>
                </a:cubicBezTo>
                <a:cubicBezTo>
                  <a:pt x="2327194" y="4579255"/>
                  <a:pt x="2371849" y="4800797"/>
                  <a:pt x="2355540" y="5081136"/>
                </a:cubicBezTo>
                <a:cubicBezTo>
                  <a:pt x="2339231" y="5361475"/>
                  <a:pt x="2399958" y="5853941"/>
                  <a:pt x="2355540" y="6058161"/>
                </a:cubicBezTo>
                <a:cubicBezTo>
                  <a:pt x="2364544" y="6320982"/>
                  <a:pt x="2126533" y="6561391"/>
                  <a:pt x="1880380" y="6533321"/>
                </a:cubicBezTo>
                <a:cubicBezTo>
                  <a:pt x="1748784" y="6521267"/>
                  <a:pt x="1586904" y="6519234"/>
                  <a:pt x="1440078" y="6533321"/>
                </a:cubicBezTo>
                <a:cubicBezTo>
                  <a:pt x="1293252" y="6547408"/>
                  <a:pt x="1121529" y="6553822"/>
                  <a:pt x="985723" y="6533321"/>
                </a:cubicBezTo>
                <a:cubicBezTo>
                  <a:pt x="849917" y="6512820"/>
                  <a:pt x="673782" y="6513078"/>
                  <a:pt x="475160" y="6533321"/>
                </a:cubicBezTo>
                <a:cubicBezTo>
                  <a:pt x="262870" y="6494927"/>
                  <a:pt x="-15166" y="6299252"/>
                  <a:pt x="0" y="6058161"/>
                </a:cubicBezTo>
                <a:cubicBezTo>
                  <a:pt x="11631" y="5865373"/>
                  <a:pt x="29353" y="5542775"/>
                  <a:pt x="0" y="5304456"/>
                </a:cubicBezTo>
                <a:cubicBezTo>
                  <a:pt x="-29353" y="5066137"/>
                  <a:pt x="5936" y="4923587"/>
                  <a:pt x="0" y="4774071"/>
                </a:cubicBezTo>
                <a:cubicBezTo>
                  <a:pt x="-5936" y="4624556"/>
                  <a:pt x="4652" y="4252079"/>
                  <a:pt x="0" y="3964536"/>
                </a:cubicBezTo>
                <a:cubicBezTo>
                  <a:pt x="-4652" y="3676994"/>
                  <a:pt x="-26115" y="3490922"/>
                  <a:pt x="0" y="3266661"/>
                </a:cubicBezTo>
                <a:cubicBezTo>
                  <a:pt x="26115" y="3042401"/>
                  <a:pt x="-8294" y="2915798"/>
                  <a:pt x="0" y="2624615"/>
                </a:cubicBezTo>
                <a:cubicBezTo>
                  <a:pt x="8294" y="2333432"/>
                  <a:pt x="14988" y="2169217"/>
                  <a:pt x="0" y="1870910"/>
                </a:cubicBezTo>
                <a:cubicBezTo>
                  <a:pt x="-14988" y="1572604"/>
                  <a:pt x="-23536" y="1400721"/>
                  <a:pt x="0" y="1173035"/>
                </a:cubicBezTo>
                <a:cubicBezTo>
                  <a:pt x="23536" y="945349"/>
                  <a:pt x="-8095" y="726983"/>
                  <a:pt x="0" y="475160"/>
                </a:cubicBezTo>
                <a:close/>
              </a:path>
              <a:path w="2355540" h="6533321" stroke="0" extrusionOk="0">
                <a:moveTo>
                  <a:pt x="0" y="475160"/>
                </a:moveTo>
                <a:cubicBezTo>
                  <a:pt x="1628" y="262524"/>
                  <a:pt x="236821" y="43037"/>
                  <a:pt x="475160" y="0"/>
                </a:cubicBezTo>
                <a:cubicBezTo>
                  <a:pt x="588371" y="15692"/>
                  <a:pt x="802370" y="-16167"/>
                  <a:pt x="957619" y="0"/>
                </a:cubicBezTo>
                <a:cubicBezTo>
                  <a:pt x="1112868" y="16167"/>
                  <a:pt x="1258648" y="8569"/>
                  <a:pt x="1397921" y="0"/>
                </a:cubicBezTo>
                <a:cubicBezTo>
                  <a:pt x="1537194" y="-8569"/>
                  <a:pt x="1736492" y="6356"/>
                  <a:pt x="1880380" y="0"/>
                </a:cubicBezTo>
                <a:cubicBezTo>
                  <a:pt x="2144570" y="5965"/>
                  <a:pt x="2418376" y="225251"/>
                  <a:pt x="2355540" y="475160"/>
                </a:cubicBezTo>
                <a:cubicBezTo>
                  <a:pt x="2373852" y="599454"/>
                  <a:pt x="2374505" y="796808"/>
                  <a:pt x="2355540" y="1061375"/>
                </a:cubicBezTo>
                <a:cubicBezTo>
                  <a:pt x="2336575" y="1325943"/>
                  <a:pt x="2333068" y="1515465"/>
                  <a:pt x="2355540" y="1870910"/>
                </a:cubicBezTo>
                <a:cubicBezTo>
                  <a:pt x="2378012" y="2226356"/>
                  <a:pt x="2355854" y="2364752"/>
                  <a:pt x="2355540" y="2624615"/>
                </a:cubicBezTo>
                <a:cubicBezTo>
                  <a:pt x="2355226" y="2884479"/>
                  <a:pt x="2379179" y="2998427"/>
                  <a:pt x="2355540" y="3210830"/>
                </a:cubicBezTo>
                <a:cubicBezTo>
                  <a:pt x="2331901" y="3423234"/>
                  <a:pt x="2377170" y="3531514"/>
                  <a:pt x="2355540" y="3741216"/>
                </a:cubicBezTo>
                <a:cubicBezTo>
                  <a:pt x="2333910" y="3950918"/>
                  <a:pt x="2336444" y="4358085"/>
                  <a:pt x="2355540" y="4550751"/>
                </a:cubicBezTo>
                <a:cubicBezTo>
                  <a:pt x="2374636" y="4743418"/>
                  <a:pt x="2322773" y="4952697"/>
                  <a:pt x="2355540" y="5248626"/>
                </a:cubicBezTo>
                <a:cubicBezTo>
                  <a:pt x="2388307" y="5544556"/>
                  <a:pt x="2364971" y="5673117"/>
                  <a:pt x="2355540" y="6058161"/>
                </a:cubicBezTo>
                <a:cubicBezTo>
                  <a:pt x="2361723" y="6321349"/>
                  <a:pt x="2144898" y="6543984"/>
                  <a:pt x="1880380" y="6533321"/>
                </a:cubicBezTo>
                <a:cubicBezTo>
                  <a:pt x="1726904" y="6516423"/>
                  <a:pt x="1523673" y="6551010"/>
                  <a:pt x="1397921" y="6533321"/>
                </a:cubicBezTo>
                <a:cubicBezTo>
                  <a:pt x="1272169" y="6515632"/>
                  <a:pt x="1101606" y="6516168"/>
                  <a:pt x="943567" y="6533321"/>
                </a:cubicBezTo>
                <a:cubicBezTo>
                  <a:pt x="785528" y="6550474"/>
                  <a:pt x="639875" y="6534557"/>
                  <a:pt x="475160" y="6533321"/>
                </a:cubicBezTo>
                <a:cubicBezTo>
                  <a:pt x="178847" y="6554579"/>
                  <a:pt x="1994" y="6294750"/>
                  <a:pt x="0" y="6058161"/>
                </a:cubicBezTo>
                <a:cubicBezTo>
                  <a:pt x="9567" y="5905517"/>
                  <a:pt x="-31559" y="5701688"/>
                  <a:pt x="0" y="5360286"/>
                </a:cubicBezTo>
                <a:cubicBezTo>
                  <a:pt x="31559" y="5018884"/>
                  <a:pt x="4137" y="5028009"/>
                  <a:pt x="0" y="4774071"/>
                </a:cubicBezTo>
                <a:cubicBezTo>
                  <a:pt x="-4137" y="4520134"/>
                  <a:pt x="-13645" y="4458699"/>
                  <a:pt x="0" y="4187856"/>
                </a:cubicBezTo>
                <a:cubicBezTo>
                  <a:pt x="13645" y="3917014"/>
                  <a:pt x="-28950" y="3619623"/>
                  <a:pt x="0" y="3378321"/>
                </a:cubicBezTo>
                <a:cubicBezTo>
                  <a:pt x="28950" y="3137020"/>
                  <a:pt x="-3107" y="3001164"/>
                  <a:pt x="0" y="2736275"/>
                </a:cubicBezTo>
                <a:cubicBezTo>
                  <a:pt x="3107" y="2471386"/>
                  <a:pt x="24521" y="2094765"/>
                  <a:pt x="0" y="1926740"/>
                </a:cubicBezTo>
                <a:cubicBezTo>
                  <a:pt x="-24521" y="1758715"/>
                  <a:pt x="40157" y="1482102"/>
                  <a:pt x="0" y="1117205"/>
                </a:cubicBezTo>
                <a:cubicBezTo>
                  <a:pt x="-40157" y="752309"/>
                  <a:pt x="-2091" y="640525"/>
                  <a:pt x="0" y="475160"/>
                </a:cubicBezTo>
                <a:close/>
              </a:path>
            </a:pathLst>
          </a:custGeom>
          <a:solidFill>
            <a:schemeClr val="accent6">
              <a:lumMod val="20000"/>
              <a:lumOff val="80000"/>
            </a:schemeClr>
          </a:solidFill>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365125" algn="ctr" defTabSz="1219170">
              <a:lnSpc>
                <a:spcPct val="120000"/>
              </a:lnSpc>
              <a:buClr>
                <a:srgbClr val="000000"/>
              </a:buClr>
            </a:pPr>
            <a:r>
              <a:rPr lang="en-US" sz="6000" kern="0" dirty="0" err="1">
                <a:solidFill>
                  <a:srgbClr val="FF0000"/>
                </a:solidFill>
                <a:latin typeface="Times New Roman" pitchFamily="18" charset="0"/>
                <a:cs typeface="Times New Roman" pitchFamily="18" charset="0"/>
                <a:sym typeface="Arial"/>
              </a:rPr>
              <a:t>Trò</a:t>
            </a:r>
            <a:r>
              <a:rPr lang="en-US" sz="6000" kern="0" dirty="0">
                <a:solidFill>
                  <a:srgbClr val="FF0000"/>
                </a:solidFill>
                <a:latin typeface="Times New Roman" pitchFamily="18" charset="0"/>
                <a:cs typeface="Times New Roman" pitchFamily="18" charset="0"/>
                <a:sym typeface="Arial"/>
              </a:rPr>
              <a:t> </a:t>
            </a:r>
            <a:r>
              <a:rPr lang="en-US" sz="6000" kern="0" dirty="0" err="1">
                <a:solidFill>
                  <a:srgbClr val="FF0000"/>
                </a:solidFill>
                <a:latin typeface="Times New Roman" pitchFamily="18" charset="0"/>
                <a:cs typeface="Times New Roman" pitchFamily="18" charset="0"/>
                <a:sym typeface="Arial"/>
              </a:rPr>
              <a:t>chơi</a:t>
            </a:r>
            <a:r>
              <a:rPr lang="en-US" sz="6000" kern="0" dirty="0">
                <a:solidFill>
                  <a:srgbClr val="FF0000"/>
                </a:solidFill>
                <a:latin typeface="Times New Roman" pitchFamily="18" charset="0"/>
                <a:cs typeface="Times New Roman" pitchFamily="18" charset="0"/>
                <a:sym typeface="Arial"/>
              </a:rPr>
              <a:t> ô </a:t>
            </a:r>
            <a:r>
              <a:rPr lang="en-US" sz="6000" kern="0" dirty="0" err="1">
                <a:solidFill>
                  <a:srgbClr val="FF0000"/>
                </a:solidFill>
                <a:latin typeface="Times New Roman" pitchFamily="18" charset="0"/>
                <a:cs typeface="Times New Roman" pitchFamily="18" charset="0"/>
                <a:sym typeface="Arial"/>
              </a:rPr>
              <a:t>cửa</a:t>
            </a:r>
            <a:r>
              <a:rPr lang="en-US" sz="6000" kern="0" dirty="0">
                <a:solidFill>
                  <a:srgbClr val="FF0000"/>
                </a:solidFill>
                <a:latin typeface="Times New Roman" pitchFamily="18" charset="0"/>
                <a:cs typeface="Times New Roman" pitchFamily="18" charset="0"/>
                <a:sym typeface="Arial"/>
              </a:rPr>
              <a:t> </a:t>
            </a:r>
            <a:r>
              <a:rPr lang="en-US" sz="6000" kern="0" dirty="0" err="1">
                <a:solidFill>
                  <a:srgbClr val="FF0000"/>
                </a:solidFill>
                <a:latin typeface="Times New Roman" pitchFamily="18" charset="0"/>
                <a:cs typeface="Times New Roman" pitchFamily="18" charset="0"/>
                <a:sym typeface="Arial"/>
              </a:rPr>
              <a:t>bí</a:t>
            </a:r>
            <a:r>
              <a:rPr lang="en-US" sz="6000" kern="0" dirty="0">
                <a:solidFill>
                  <a:srgbClr val="FF0000"/>
                </a:solidFill>
                <a:latin typeface="Times New Roman" pitchFamily="18" charset="0"/>
                <a:cs typeface="Times New Roman" pitchFamily="18" charset="0"/>
                <a:sym typeface="Arial"/>
              </a:rPr>
              <a:t> </a:t>
            </a:r>
            <a:r>
              <a:rPr lang="en-US" sz="6000" kern="0" dirty="0" err="1">
                <a:solidFill>
                  <a:srgbClr val="FF0000"/>
                </a:solidFill>
                <a:latin typeface="Times New Roman" pitchFamily="18" charset="0"/>
                <a:cs typeface="Times New Roman" pitchFamily="18" charset="0"/>
                <a:sym typeface="Arial"/>
              </a:rPr>
              <a:t>mật</a:t>
            </a:r>
            <a:endParaRPr lang="en-US" sz="60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75186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3038416" y="903981"/>
            <a:ext cx="4925832" cy="2186712"/>
            <a:chOff x="1896661" y="1529831"/>
            <a:chExt cx="1713201" cy="1423828"/>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96661" y="1529831"/>
              <a:ext cx="1637273" cy="1423828"/>
            </a:xfrm>
            <a:prstGeom prst="rect">
              <a:avLst/>
            </a:prstGeom>
            <a:noFill/>
          </p:spPr>
          <p:txBody>
            <a:bodyPr wrap="square" rtlCol="0">
              <a:spAutoFit/>
            </a:bodyPr>
            <a:lstStyle/>
            <a:p>
              <a:pPr algn="ctr" defTabSz="1219170">
                <a:buClr>
                  <a:srgbClr val="000000"/>
                </a:buClr>
              </a:pPr>
              <a:r>
                <a:rPr lang="en-US" sz="66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a:t>
              </a:r>
              <a:r>
                <a:rPr lang="en-US"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a:t>
              </a:r>
              <a:r>
                <a:rPr lang="en-US" sz="66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thơ</a:t>
              </a:r>
              <a:r>
                <a:rPr lang="en-US"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2698154" y="2315693"/>
            <a:ext cx="6479097" cy="3137456"/>
          </a:xfrm>
          <a:prstGeom prst="rect">
            <a:avLst/>
          </a:prstGeom>
          <a:noFill/>
        </p:spPr>
        <p:txBody>
          <a:bodyPr wrap="square" rtlCol="0">
            <a:spAutoFit/>
          </a:bodyPr>
          <a:lstStyle/>
          <a:p>
            <a:pPr algn="l"/>
            <a:r>
              <a:rPr lang="en-US" sz="4800">
                <a:latin typeface="Times New Roman" pitchFamily="18" charset="0"/>
                <a:cs typeface="Times New Roman" pitchFamily="18" charset="0"/>
              </a:rPr>
              <a:t>Tay chải răng thật kĩ</a:t>
            </a:r>
          </a:p>
          <a:p>
            <a:pPr algn="l"/>
            <a:r>
              <a:rPr lang="en-US" sz="4800">
                <a:latin typeface="Times New Roman" pitchFamily="18" charset="0"/>
                <a:cs typeface="Times New Roman" pitchFamily="18" charset="0"/>
              </a:rPr>
              <a:t>Mặt sáng trưng nụ cười</a:t>
            </a:r>
          </a:p>
          <a:p>
            <a:pPr algn="l"/>
            <a:r>
              <a:rPr lang="en-US" sz="4800">
                <a:latin typeface="Times New Roman" pitchFamily="18" charset="0"/>
                <a:cs typeface="Times New Roman" pitchFamily="18" charset="0"/>
              </a:rPr>
              <a:t>Cái miệng mới thủ thỉ</a:t>
            </a:r>
          </a:p>
          <a:p>
            <a:pPr algn="l"/>
            <a:r>
              <a:rPr lang="en-US" sz="4800">
                <a:latin typeface="Times New Roman" pitchFamily="18" charset="0"/>
                <a:cs typeface="Times New Roman" pitchFamily="18" charset="0"/>
              </a:rPr>
              <a:t>Đã thơm tiếng thơm lời!</a:t>
            </a:r>
          </a:p>
        </p:txBody>
      </p:sp>
      <p:sp>
        <p:nvSpPr>
          <p:cNvPr id="6" name="TextBox 5"/>
          <p:cNvSpPr txBox="1"/>
          <p:nvPr/>
        </p:nvSpPr>
        <p:spPr>
          <a:xfrm>
            <a:off x="6487962" y="3784158"/>
            <a:ext cx="1859561" cy="855670"/>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thủ thỉ</a:t>
            </a:r>
          </a:p>
        </p:txBody>
      </p:sp>
      <p:sp>
        <p:nvSpPr>
          <p:cNvPr id="11" name="TextBox 10"/>
          <p:cNvSpPr txBox="1"/>
          <p:nvPr/>
        </p:nvSpPr>
        <p:spPr>
          <a:xfrm>
            <a:off x="3550691" y="4505717"/>
            <a:ext cx="1537385" cy="855670"/>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thơm</a:t>
            </a:r>
          </a:p>
        </p:txBody>
      </p:sp>
      <p:sp>
        <p:nvSpPr>
          <p:cNvPr id="15" name="TextBox 14"/>
          <p:cNvSpPr txBox="1"/>
          <p:nvPr/>
        </p:nvSpPr>
        <p:spPr>
          <a:xfrm>
            <a:off x="6354928" y="4505180"/>
            <a:ext cx="1537385" cy="855670"/>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thơm</a:t>
            </a:r>
          </a:p>
        </p:txBody>
      </p:sp>
      <p:sp>
        <p:nvSpPr>
          <p:cNvPr id="17" name="TextBox 16"/>
          <p:cNvSpPr txBox="1"/>
          <p:nvPr/>
        </p:nvSpPr>
        <p:spPr>
          <a:xfrm>
            <a:off x="6138795" y="2309862"/>
            <a:ext cx="1822645" cy="855670"/>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thật kĩ</a:t>
            </a:r>
          </a:p>
        </p:txBody>
      </p:sp>
      <p:sp>
        <p:nvSpPr>
          <p:cNvPr id="5" name="Action Button: Home 4">
            <a:hlinkClick r:id="rId3" action="ppaction://hlinksldjump" highlightClick="1"/>
          </p:cNvPr>
          <p:cNvSpPr/>
          <p:nvPr/>
        </p:nvSpPr>
        <p:spPr>
          <a:xfrm>
            <a:off x="10847025" y="6119617"/>
            <a:ext cx="1091186" cy="577620"/>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458350" y="181077"/>
            <a:ext cx="4466449" cy="1708728"/>
            <a:chOff x="1638140" y="1551970"/>
            <a:chExt cx="1694760"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638140" y="1551970"/>
              <a:ext cx="1694760"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670391"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kumimoji="0" lang="en-US"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2</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2704668" y="1514390"/>
            <a:ext cx="6833922" cy="4524315"/>
          </a:xfrm>
          <a:prstGeom prst="rect">
            <a:avLst/>
          </a:prstGeom>
          <a:noFill/>
        </p:spPr>
        <p:txBody>
          <a:bodyPr wrap="none" rtlCol="0">
            <a:spAutoFit/>
          </a:bodyPr>
          <a:lstStyle/>
          <a:p>
            <a:pPr algn="l"/>
            <a:r>
              <a:rPr lang="en-US" sz="4800">
                <a:latin typeface="Times New Roman" pitchFamily="18" charset="0"/>
                <a:cs typeface="Times New Roman" pitchFamily="18" charset="0"/>
              </a:rPr>
              <a:t>Khéo chia mớ tóc rối</a:t>
            </a:r>
          </a:p>
          <a:p>
            <a:pPr algn="l"/>
            <a:r>
              <a:rPr lang="en-US" sz="4800">
                <a:latin typeface="Times New Roman" pitchFamily="18" charset="0"/>
                <a:cs typeface="Times New Roman" pitchFamily="18" charset="0"/>
              </a:rPr>
              <a:t>Thành hai bím thật xinh</a:t>
            </a:r>
          </a:p>
          <a:p>
            <a:pPr algn="l"/>
            <a:r>
              <a:rPr lang="en-US" sz="4800">
                <a:latin typeface="Times New Roman" pitchFamily="18" charset="0"/>
                <a:cs typeface="Times New Roman" pitchFamily="18" charset="0"/>
              </a:rPr>
              <a:t>Soi gương</a:t>
            </a:r>
          </a:p>
          <a:p>
            <a:pPr algn="l"/>
            <a:r>
              <a:rPr lang="en-US" sz="4800">
                <a:latin typeface="Times New Roman" pitchFamily="18" charset="0"/>
                <a:cs typeface="Times New Roman" pitchFamily="18" charset="0"/>
              </a:rPr>
              <a:t>	Đẹp</a:t>
            </a:r>
          </a:p>
          <a:p>
            <a:pPr algn="l"/>
            <a:r>
              <a:rPr lang="en-US" sz="4800">
                <a:latin typeface="Times New Roman" pitchFamily="18" charset="0"/>
                <a:cs typeface="Times New Roman" pitchFamily="18" charset="0"/>
              </a:rPr>
              <a:t>		Đẹp quá!</a:t>
            </a:r>
          </a:p>
          <a:p>
            <a:pPr algn="l"/>
            <a:r>
              <a:rPr lang="en-US" sz="4800">
                <a:latin typeface="Times New Roman" pitchFamily="18" charset="0"/>
                <a:cs typeface="Times New Roman" pitchFamily="18" charset="0"/>
              </a:rPr>
              <a:t>Mình càng thêm yêu mình.</a:t>
            </a:r>
          </a:p>
        </p:txBody>
      </p:sp>
      <p:sp>
        <p:nvSpPr>
          <p:cNvPr id="12" name="TextBox 11"/>
          <p:cNvSpPr txBox="1"/>
          <p:nvPr/>
        </p:nvSpPr>
        <p:spPr>
          <a:xfrm>
            <a:off x="2704668" y="1514390"/>
            <a:ext cx="151676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Khéo</a:t>
            </a:r>
            <a:endParaRPr lang="en-US" sz="4800">
              <a:solidFill>
                <a:srgbClr val="FF0000"/>
              </a:solidFill>
            </a:endParaRPr>
          </a:p>
        </p:txBody>
      </p:sp>
      <p:sp>
        <p:nvSpPr>
          <p:cNvPr id="16" name="TextBox 15"/>
          <p:cNvSpPr txBox="1"/>
          <p:nvPr/>
        </p:nvSpPr>
        <p:spPr>
          <a:xfrm>
            <a:off x="6409435" y="2258150"/>
            <a:ext cx="235673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xinh</a:t>
            </a:r>
            <a:endParaRPr lang="en-US" sz="4800">
              <a:solidFill>
                <a:srgbClr val="FF0000"/>
              </a:solidFill>
            </a:endParaRPr>
          </a:p>
        </p:txBody>
      </p:sp>
      <p:sp>
        <p:nvSpPr>
          <p:cNvPr id="18" name="Action Button: Home 17">
            <a:hlinkClick r:id="rId3" action="ppaction://hlinksldjump" highlightClick="1"/>
          </p:cNvPr>
          <p:cNvSpPr/>
          <p:nvPr/>
        </p:nvSpPr>
        <p:spPr>
          <a:xfrm>
            <a:off x="10813774" y="6038705"/>
            <a:ext cx="1042416" cy="52549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689060" y="1142437"/>
            <a:ext cx="4732157" cy="1695664"/>
            <a:chOff x="1882186" y="1551970"/>
            <a:chExt cx="1727676" cy="1136875"/>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82186" y="1636451"/>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3</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2388557" y="2338246"/>
            <a:ext cx="6774611" cy="3046988"/>
          </a:xfrm>
          <a:prstGeom prst="rect">
            <a:avLst/>
          </a:prstGeom>
          <a:noFill/>
        </p:spPr>
        <p:txBody>
          <a:bodyPr wrap="none" rtlCol="0">
            <a:spAutoFit/>
          </a:bodyPr>
          <a:lstStyle/>
          <a:p>
            <a:pPr algn="l"/>
            <a:r>
              <a:rPr lang="en-US" sz="4800">
                <a:latin typeface="Times New Roman" pitchFamily="18" charset="0"/>
                <a:cs typeface="Times New Roman" pitchFamily="18" charset="0"/>
              </a:rPr>
              <a:t>Nào, ta cùng tới trường</a:t>
            </a:r>
          </a:p>
          <a:p>
            <a:pPr algn="l"/>
            <a:r>
              <a:rPr lang="en-US" sz="4800">
                <a:latin typeface="Times New Roman" pitchFamily="18" charset="0"/>
                <a:cs typeface="Times New Roman" pitchFamily="18" charset="0"/>
              </a:rPr>
              <a:t>Vẫn đường quen, lối thuộc</a:t>
            </a:r>
          </a:p>
          <a:p>
            <a:pPr algn="l"/>
            <a:r>
              <a:rPr lang="en-US" sz="4800">
                <a:latin typeface="Times New Roman" pitchFamily="18" charset="0"/>
                <a:cs typeface="Times New Roman" pitchFamily="18" charset="0"/>
              </a:rPr>
              <a:t>Đèn xanh mấy ngã tư</a:t>
            </a:r>
          </a:p>
          <a:p>
            <a:pPr algn="l"/>
            <a:r>
              <a:rPr lang="en-US" sz="4800">
                <a:latin typeface="Times New Roman" pitchFamily="18" charset="0"/>
                <a:cs typeface="Times New Roman" pitchFamily="18" charset="0"/>
              </a:rPr>
              <a:t>Dõi nhìn theo từng bước.</a:t>
            </a:r>
          </a:p>
        </p:txBody>
      </p:sp>
      <p:sp>
        <p:nvSpPr>
          <p:cNvPr id="18" name="Action Button: Home 17">
            <a:hlinkClick r:id="rId3" action="ppaction://hlinksldjump" highlightClick="1"/>
          </p:cNvPr>
          <p:cNvSpPr/>
          <p:nvPr/>
        </p:nvSpPr>
        <p:spPr>
          <a:xfrm>
            <a:off x="10813774" y="6042991"/>
            <a:ext cx="104241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863631" y="1148626"/>
            <a:ext cx="4406911" cy="1708728"/>
            <a:chOff x="1401906" y="1551970"/>
            <a:chExt cx="1694759"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lang="en-US"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4</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3136076" y="2299057"/>
            <a:ext cx="6601487" cy="3046988"/>
          </a:xfrm>
          <a:prstGeom prst="rect">
            <a:avLst/>
          </a:prstGeom>
          <a:noFill/>
        </p:spPr>
        <p:txBody>
          <a:bodyPr wrap="none" rtlCol="0">
            <a:spAutoFit/>
          </a:bodyPr>
          <a:lstStyle/>
          <a:p>
            <a:pPr algn="l"/>
            <a:r>
              <a:rPr lang="en-US" sz="4800">
                <a:latin typeface="Times New Roman" pitchFamily="18" charset="0"/>
                <a:cs typeface="Times New Roman" pitchFamily="18" charset="0"/>
              </a:rPr>
              <a:t>“Ma ra tông” mỗi sáng</a:t>
            </a:r>
          </a:p>
          <a:p>
            <a:pPr algn="l"/>
            <a:r>
              <a:rPr lang="en-US" sz="4800">
                <a:latin typeface="Times New Roman" pitchFamily="18" charset="0"/>
                <a:cs typeface="Times New Roman" pitchFamily="18" charset="0"/>
              </a:rPr>
              <a:t>Xuất phát từ tinh sương</a:t>
            </a:r>
          </a:p>
          <a:p>
            <a:pPr algn="l"/>
            <a:r>
              <a:rPr lang="en-US" sz="4800">
                <a:latin typeface="Times New Roman" pitchFamily="18" charset="0"/>
                <a:cs typeface="Times New Roman" pitchFamily="18" charset="0"/>
              </a:rPr>
              <a:t>Miệng hát và chân sải</a:t>
            </a:r>
          </a:p>
          <a:p>
            <a:pPr algn="l"/>
            <a:r>
              <a:rPr lang="en-US" sz="4800">
                <a:latin typeface="Times New Roman" pitchFamily="18" charset="0"/>
                <a:cs typeface="Times New Roman" pitchFamily="18" charset="0"/>
              </a:rPr>
              <a:t>Vạch đích là cổng trường.</a:t>
            </a:r>
          </a:p>
        </p:txBody>
      </p:sp>
      <p:sp>
        <p:nvSpPr>
          <p:cNvPr id="6" name="TextBox 5"/>
          <p:cNvSpPr txBox="1"/>
          <p:nvPr/>
        </p:nvSpPr>
        <p:spPr>
          <a:xfrm>
            <a:off x="3413515" y="2299057"/>
            <a:ext cx="2884123"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Ma ra tông</a:t>
            </a:r>
            <a:endParaRPr lang="en-US" sz="4800">
              <a:solidFill>
                <a:srgbClr val="FF0000"/>
              </a:solidFill>
            </a:endParaRPr>
          </a:p>
        </p:txBody>
      </p:sp>
      <p:sp>
        <p:nvSpPr>
          <p:cNvPr id="17" name="TextBox 16"/>
          <p:cNvSpPr txBox="1"/>
          <p:nvPr/>
        </p:nvSpPr>
        <p:spPr>
          <a:xfrm>
            <a:off x="6338582" y="3034518"/>
            <a:ext cx="281038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tinh sương</a:t>
            </a:r>
            <a:endParaRPr lang="en-US" sz="4800">
              <a:solidFill>
                <a:srgbClr val="FF0000"/>
              </a:solidFill>
            </a:endParaRPr>
          </a:p>
        </p:txBody>
      </p:sp>
      <p:sp>
        <p:nvSpPr>
          <p:cNvPr id="18" name="Action Button: Home 17">
            <a:hlinkClick r:id="rId3" action="ppaction://hlinksldjump" highlightClick="1"/>
          </p:cNvPr>
          <p:cNvSpPr/>
          <p:nvPr/>
        </p:nvSpPr>
        <p:spPr>
          <a:xfrm>
            <a:off x="10813774" y="6042991"/>
            <a:ext cx="88789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281623B-B9A7-4C49-85A4-80FC1960B6FE}"/>
              </a:ext>
            </a:extLst>
          </p:cNvPr>
          <p:cNvGrpSpPr/>
          <p:nvPr/>
        </p:nvGrpSpPr>
        <p:grpSpPr>
          <a:xfrm>
            <a:off x="490331" y="2132680"/>
            <a:ext cx="3564608" cy="1695665"/>
            <a:chOff x="1882186" y="1840984"/>
            <a:chExt cx="1727676" cy="1136876"/>
          </a:xfrm>
        </p:grpSpPr>
        <p:sp>
          <p:nvSpPr>
            <p:cNvPr id="12" name="Flowchart: Terminator 11">
              <a:extLst>
                <a:ext uri="{FF2B5EF4-FFF2-40B4-BE49-F238E27FC236}">
                  <a16:creationId xmlns:a16="http://schemas.microsoft.com/office/drawing/2014/main" id="{5AAEFE8C-F500-4C97-A9CB-67A048B43B62}"/>
                </a:ext>
              </a:extLst>
            </p:cNvPr>
            <p:cNvSpPr/>
            <p:nvPr/>
          </p:nvSpPr>
          <p:spPr>
            <a:xfrm>
              <a:off x="1915103" y="1840984"/>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332CC0C3-2378-41C8-B893-D63B12A83F6F}"/>
                </a:ext>
              </a:extLst>
            </p:cNvPr>
            <p:cNvSpPr txBox="1"/>
            <p:nvPr/>
          </p:nvSpPr>
          <p:spPr>
            <a:xfrm>
              <a:off x="1882186" y="1925466"/>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5</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6" name="TextBox 15"/>
          <p:cNvSpPr txBox="1"/>
          <p:nvPr/>
        </p:nvSpPr>
        <p:spPr>
          <a:xfrm>
            <a:off x="4495442" y="1565996"/>
            <a:ext cx="608384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Buổi chào cờ hòa giọng</a:t>
            </a:r>
          </a:p>
          <a:p>
            <a:pPr algn="l"/>
            <a:r>
              <a:rPr lang="en-US" sz="4800">
                <a:latin typeface="Times New Roman" pitchFamily="18" charset="0"/>
                <a:cs typeface="Times New Roman" pitchFamily="18" charset="0"/>
              </a:rPr>
              <a:t>Cả trường cùng hát hay.</a:t>
            </a:r>
          </a:p>
          <a:p>
            <a:pPr algn="l"/>
            <a:r>
              <a:rPr lang="en-US" sz="4800">
                <a:latin typeface="Times New Roman" pitchFamily="18" charset="0"/>
                <a:cs typeface="Times New Roman" pitchFamily="18" charset="0"/>
              </a:rPr>
              <a:t>Ai thuộc bài? cô hỏi</a:t>
            </a:r>
          </a:p>
          <a:p>
            <a:pPr algn="l"/>
            <a:r>
              <a:rPr lang="en-US" sz="4800">
                <a:latin typeface="Times New Roman" pitchFamily="18" charset="0"/>
                <a:cs typeface="Times New Roman" pitchFamily="18" charset="0"/>
              </a:rPr>
              <a:t>Cả lớp cùng giơ tay.</a:t>
            </a:r>
          </a:p>
        </p:txBody>
      </p:sp>
      <p:sp>
        <p:nvSpPr>
          <p:cNvPr id="18" name="Action Button: Home 17">
            <a:hlinkClick r:id="rId3"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405969" y="903644"/>
            <a:ext cx="9489533" cy="1866059"/>
            <a:chOff x="247880" y="1790606"/>
            <a:chExt cx="4838404" cy="1662195"/>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662195"/>
            </a:xfrm>
            <a:custGeom>
              <a:avLst/>
              <a:gdLst>
                <a:gd name="connsiteX0" fmla="*/ 0 w 4838404"/>
                <a:gd name="connsiteY0" fmla="*/ 277038 h 1662195"/>
                <a:gd name="connsiteX1" fmla="*/ 277038 w 4838404"/>
                <a:gd name="connsiteY1" fmla="*/ 0 h 1662195"/>
                <a:gd name="connsiteX2" fmla="*/ 806401 w 4838404"/>
                <a:gd name="connsiteY2" fmla="*/ 0 h 1662195"/>
                <a:gd name="connsiteX3" fmla="*/ 806401 w 4838404"/>
                <a:gd name="connsiteY3" fmla="*/ 0 h 1662195"/>
                <a:gd name="connsiteX4" fmla="*/ 2016002 w 4838404"/>
                <a:gd name="connsiteY4" fmla="*/ 0 h 1662195"/>
                <a:gd name="connsiteX5" fmla="*/ 4561366 w 4838404"/>
                <a:gd name="connsiteY5" fmla="*/ 0 h 1662195"/>
                <a:gd name="connsiteX6" fmla="*/ 4838404 w 4838404"/>
                <a:gd name="connsiteY6" fmla="*/ 277038 h 1662195"/>
                <a:gd name="connsiteX7" fmla="*/ 4838404 w 4838404"/>
                <a:gd name="connsiteY7" fmla="*/ 969614 h 1662195"/>
                <a:gd name="connsiteX8" fmla="*/ 4838404 w 4838404"/>
                <a:gd name="connsiteY8" fmla="*/ 969614 h 1662195"/>
                <a:gd name="connsiteX9" fmla="*/ 4838404 w 4838404"/>
                <a:gd name="connsiteY9" fmla="*/ 1385163 h 1662195"/>
                <a:gd name="connsiteX10" fmla="*/ 4838404 w 4838404"/>
                <a:gd name="connsiteY10" fmla="*/ 1385157 h 1662195"/>
                <a:gd name="connsiteX11" fmla="*/ 4561366 w 4838404"/>
                <a:gd name="connsiteY11" fmla="*/ 1662195 h 1662195"/>
                <a:gd name="connsiteX12" fmla="*/ 2016002 w 4838404"/>
                <a:gd name="connsiteY12" fmla="*/ 1662195 h 1662195"/>
                <a:gd name="connsiteX13" fmla="*/ 806401 w 4838404"/>
                <a:gd name="connsiteY13" fmla="*/ 1662195 h 1662195"/>
                <a:gd name="connsiteX14" fmla="*/ 806401 w 4838404"/>
                <a:gd name="connsiteY14" fmla="*/ 1662195 h 1662195"/>
                <a:gd name="connsiteX15" fmla="*/ 277038 w 4838404"/>
                <a:gd name="connsiteY15" fmla="*/ 1662195 h 1662195"/>
                <a:gd name="connsiteX16" fmla="*/ 0 w 4838404"/>
                <a:gd name="connsiteY16" fmla="*/ 1385157 h 1662195"/>
                <a:gd name="connsiteX17" fmla="*/ 0 w 4838404"/>
                <a:gd name="connsiteY17" fmla="*/ 1385163 h 1662195"/>
                <a:gd name="connsiteX18" fmla="*/ -243468 w 4838404"/>
                <a:gd name="connsiteY18" fmla="*/ 1115183 h 1662195"/>
                <a:gd name="connsiteX19" fmla="*/ 0 w 4838404"/>
                <a:gd name="connsiteY19" fmla="*/ 969614 h 1662195"/>
                <a:gd name="connsiteX20" fmla="*/ 0 w 4838404"/>
                <a:gd name="connsiteY20" fmla="*/ 277038 h 166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662195" fill="none" extrusionOk="0">
                  <a:moveTo>
                    <a:pt x="0" y="277038"/>
                  </a:moveTo>
                  <a:cubicBezTo>
                    <a:pt x="9635" y="129249"/>
                    <a:pt x="117815" y="2501"/>
                    <a:pt x="277038" y="0"/>
                  </a:cubicBezTo>
                  <a:cubicBezTo>
                    <a:pt x="347567" y="-9676"/>
                    <a:pt x="641674" y="6208"/>
                    <a:pt x="806401" y="0"/>
                  </a:cubicBezTo>
                  <a:lnTo>
                    <a:pt x="806401" y="0"/>
                  </a:lnTo>
                  <a:cubicBezTo>
                    <a:pt x="1033204" y="60725"/>
                    <a:pt x="1754184" y="54041"/>
                    <a:pt x="2016002" y="0"/>
                  </a:cubicBezTo>
                  <a:cubicBezTo>
                    <a:pt x="2949897" y="-117130"/>
                    <a:pt x="4210840" y="123459"/>
                    <a:pt x="4561366" y="0"/>
                  </a:cubicBezTo>
                  <a:cubicBezTo>
                    <a:pt x="4725176" y="17217"/>
                    <a:pt x="4825245" y="125874"/>
                    <a:pt x="4838404" y="277038"/>
                  </a:cubicBezTo>
                  <a:cubicBezTo>
                    <a:pt x="4871887" y="622439"/>
                    <a:pt x="4834177" y="830419"/>
                    <a:pt x="4838404" y="969614"/>
                  </a:cubicBezTo>
                  <a:lnTo>
                    <a:pt x="4838404" y="969614"/>
                  </a:lnTo>
                  <a:cubicBezTo>
                    <a:pt x="4855535" y="1141317"/>
                    <a:pt x="4863713" y="1228116"/>
                    <a:pt x="4838404" y="1385163"/>
                  </a:cubicBezTo>
                  <a:lnTo>
                    <a:pt x="4838404" y="1385157"/>
                  </a:lnTo>
                  <a:cubicBezTo>
                    <a:pt x="4834001" y="1532647"/>
                    <a:pt x="4713691" y="1664405"/>
                    <a:pt x="4561366" y="1662195"/>
                  </a:cubicBezTo>
                  <a:cubicBezTo>
                    <a:pt x="3963376" y="1795589"/>
                    <a:pt x="2503727" y="1531475"/>
                    <a:pt x="2016002" y="1662195"/>
                  </a:cubicBezTo>
                  <a:cubicBezTo>
                    <a:pt x="1597903" y="1612515"/>
                    <a:pt x="1085935" y="1557794"/>
                    <a:pt x="806401" y="1662195"/>
                  </a:cubicBezTo>
                  <a:lnTo>
                    <a:pt x="806401" y="1662195"/>
                  </a:lnTo>
                  <a:cubicBezTo>
                    <a:pt x="670177" y="1659730"/>
                    <a:pt x="538568" y="1641649"/>
                    <a:pt x="277038" y="1662195"/>
                  </a:cubicBezTo>
                  <a:cubicBezTo>
                    <a:pt x="102360" y="1662104"/>
                    <a:pt x="1001" y="1536107"/>
                    <a:pt x="0" y="1385157"/>
                  </a:cubicBezTo>
                  <a:lnTo>
                    <a:pt x="0" y="1385163"/>
                  </a:lnTo>
                  <a:cubicBezTo>
                    <a:pt x="-88578" y="1269563"/>
                    <a:pt x="-119718" y="1234689"/>
                    <a:pt x="-243468" y="1115183"/>
                  </a:cubicBezTo>
                  <a:cubicBezTo>
                    <a:pt x="-208031" y="1102043"/>
                    <a:pt x="-49083" y="1023122"/>
                    <a:pt x="0" y="969614"/>
                  </a:cubicBezTo>
                  <a:cubicBezTo>
                    <a:pt x="1824" y="852200"/>
                    <a:pt x="-6724" y="418174"/>
                    <a:pt x="0" y="277038"/>
                  </a:cubicBezTo>
                  <a:close/>
                </a:path>
                <a:path w="4838404" h="1662195" stroke="0" extrusionOk="0">
                  <a:moveTo>
                    <a:pt x="0" y="277038"/>
                  </a:moveTo>
                  <a:cubicBezTo>
                    <a:pt x="-9500" y="140279"/>
                    <a:pt x="145563" y="-14560"/>
                    <a:pt x="277038" y="0"/>
                  </a:cubicBezTo>
                  <a:cubicBezTo>
                    <a:pt x="470278" y="34651"/>
                    <a:pt x="738821" y="-722"/>
                    <a:pt x="806401" y="0"/>
                  </a:cubicBezTo>
                  <a:lnTo>
                    <a:pt x="806401" y="0"/>
                  </a:lnTo>
                  <a:cubicBezTo>
                    <a:pt x="1122541" y="-66706"/>
                    <a:pt x="1882786" y="38514"/>
                    <a:pt x="2016002" y="0"/>
                  </a:cubicBezTo>
                  <a:cubicBezTo>
                    <a:pt x="3186282" y="-134364"/>
                    <a:pt x="4073076" y="130381"/>
                    <a:pt x="4561366" y="0"/>
                  </a:cubicBezTo>
                  <a:cubicBezTo>
                    <a:pt x="4711602" y="-6525"/>
                    <a:pt x="4857940" y="108890"/>
                    <a:pt x="4838404" y="277038"/>
                  </a:cubicBezTo>
                  <a:cubicBezTo>
                    <a:pt x="4819492" y="490530"/>
                    <a:pt x="4805545" y="864352"/>
                    <a:pt x="4838404" y="969614"/>
                  </a:cubicBezTo>
                  <a:lnTo>
                    <a:pt x="4838404" y="969614"/>
                  </a:lnTo>
                  <a:cubicBezTo>
                    <a:pt x="4835008" y="1139080"/>
                    <a:pt x="4824940" y="1292766"/>
                    <a:pt x="4838404" y="1385163"/>
                  </a:cubicBezTo>
                  <a:lnTo>
                    <a:pt x="4838404" y="1385157"/>
                  </a:lnTo>
                  <a:cubicBezTo>
                    <a:pt x="4868374" y="1534892"/>
                    <a:pt x="4695420" y="1667685"/>
                    <a:pt x="4561366" y="1662195"/>
                  </a:cubicBezTo>
                  <a:cubicBezTo>
                    <a:pt x="3329191" y="1624436"/>
                    <a:pt x="3246692" y="1712693"/>
                    <a:pt x="2016002" y="1662195"/>
                  </a:cubicBezTo>
                  <a:cubicBezTo>
                    <a:pt x="1413743" y="1737852"/>
                    <a:pt x="1094119" y="1757959"/>
                    <a:pt x="806401" y="1662195"/>
                  </a:cubicBezTo>
                  <a:lnTo>
                    <a:pt x="806401" y="1662195"/>
                  </a:lnTo>
                  <a:cubicBezTo>
                    <a:pt x="746245" y="1705166"/>
                    <a:pt x="371879" y="1668462"/>
                    <a:pt x="277038" y="1662195"/>
                  </a:cubicBezTo>
                  <a:cubicBezTo>
                    <a:pt x="119872" y="1658399"/>
                    <a:pt x="4909" y="1537012"/>
                    <a:pt x="0" y="1385157"/>
                  </a:cubicBezTo>
                  <a:lnTo>
                    <a:pt x="0" y="1385163"/>
                  </a:lnTo>
                  <a:cubicBezTo>
                    <a:pt x="-32180" y="1351517"/>
                    <a:pt x="-134206" y="1220379"/>
                    <a:pt x="-243468" y="1115183"/>
                  </a:cubicBezTo>
                  <a:cubicBezTo>
                    <a:pt x="-159731" y="1087225"/>
                    <a:pt x="-33347" y="1009037"/>
                    <a:pt x="0" y="969614"/>
                  </a:cubicBezTo>
                  <a:cubicBezTo>
                    <a:pt x="28536" y="647375"/>
                    <a:pt x="46361" y="591678"/>
                    <a:pt x="0" y="27703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375629" y="1906079"/>
              <a:ext cx="4659830" cy="1252077"/>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a:solidFill>
                    <a:srgbClr val="FFDFAC">
                      <a:lumMod val="25000"/>
                    </a:srgbClr>
                  </a:solidFill>
                  <a:latin typeface="Calibri" panose="020F0502020204030204" pitchFamily="34" charset="0"/>
                  <a:cs typeface="Calibri" panose="020F0502020204030204" pitchFamily="34" charset="0"/>
                  <a:sym typeface="Arial"/>
                </a:rPr>
                <a:t>, bạn nhỏ trong bài thơ muốn nhắc nhở chúng ta điều gì?</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3087962"/>
            <a:ext cx="9489533" cy="2123658"/>
          </a:xfrm>
          <a:prstGeom prst="rect">
            <a:avLst/>
          </a:prstGeom>
          <a:solidFill>
            <a:schemeClr val="accent2">
              <a:lumMod val="40000"/>
              <a:lumOff val="60000"/>
            </a:schemeClr>
          </a:solid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nhỏ</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cũng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nhắc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nhở</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chúng</a:t>
            </a:r>
            <a:r>
              <a:rPr lang="en-US" sz="4400" b="1" dirty="0">
                <a:solidFill>
                  <a:srgbClr val="FF0000"/>
                </a:solidFill>
                <a:latin typeface="Times New Roman" panose="02020603050405020304" pitchFamily="18" charset="0"/>
                <a:cs typeface="Times New Roman" panose="02020603050405020304" pitchFamily="18" charset="0"/>
              </a:rPr>
              <a:t> ta </a:t>
            </a:r>
            <a:r>
              <a:rPr lang="en-US" sz="4400" b="1" dirty="0" err="1">
                <a:solidFill>
                  <a:srgbClr val="FF0000"/>
                </a:solidFill>
                <a:latin typeface="Times New Roman" panose="02020603050405020304" pitchFamily="18" charset="0"/>
                <a:cs typeface="Times New Roman" panose="02020603050405020304" pitchFamily="18" charset="0"/>
              </a:rPr>
              <a:t>nhớ</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sinh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sạch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sẽ</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gọn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gàng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đúng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định</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6" name="Action Button: Home 5">
            <a:hlinkClick r:id="rId3"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9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2516978" y="1542593"/>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612" y="0"/>
            <a:ext cx="8640776" cy="6858000"/>
          </a:xfrm>
          <a:prstGeom prst="rect">
            <a:avLst/>
          </a:prstGeom>
        </p:spPr>
      </p:pic>
    </p:spTree>
    <p:extLst>
      <p:ext uri="{BB962C8B-B14F-4D97-AF65-F5344CB8AC3E}">
        <p14:creationId xmlns:p14="http://schemas.microsoft.com/office/powerpoint/2010/main" val="10167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300" y="0"/>
            <a:ext cx="9157399" cy="6858000"/>
          </a:xfrm>
          <a:prstGeom prst="rect">
            <a:avLst/>
          </a:prstGeom>
        </p:spPr>
      </p:pic>
    </p:spTree>
    <p:extLst>
      <p:ext uri="{BB962C8B-B14F-4D97-AF65-F5344CB8AC3E}">
        <p14:creationId xmlns:p14="http://schemas.microsoft.com/office/powerpoint/2010/main" val="3026582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1000417" y="119941"/>
            <a:ext cx="10029534" cy="1667104"/>
            <a:chOff x="749009" y="569809"/>
            <a:chExt cx="10426744" cy="2007138"/>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Times New Roman" panose="02020603050405020304" pitchFamily="18" charset="0"/>
                    <a:cs typeface="Times New Roman" panose="02020603050405020304" pitchFamily="18" charset="0"/>
                  </a:rPr>
                  <a:t>   Khổ thơ </a:t>
                </a:r>
                <a:r>
                  <a:rPr lang="en-US" sz="3200" b="1" dirty="0">
                    <a:solidFill>
                      <a:srgbClr val="002060"/>
                    </a:solidFill>
                    <a:latin typeface="Times New Roman" panose="02020603050405020304" pitchFamily="18" charset="0"/>
                    <a:cs typeface="Times New Roman" panose="02020603050405020304" pitchFamily="18" charset="0"/>
                  </a:rPr>
                  <a:t>1</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đầu</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sp>
          <p:nvSpPr>
            <p:cNvPr id="34" name="Hexagon 33">
              <a:extLst>
                <a:ext uri="{FF2B5EF4-FFF2-40B4-BE49-F238E27FC236}">
                  <a16:creationId xmlns:a16="http://schemas.microsoft.com/office/drawing/2014/main" id="{7E640339-FE14-4908-898C-CC56A828B254}"/>
                </a:ext>
              </a:extLst>
            </p:cNvPr>
            <p:cNvSpPr/>
            <p:nvPr/>
          </p:nvSpPr>
          <p:spPr>
            <a:xfrm>
              <a:off x="749009" y="569809"/>
              <a:ext cx="3821674"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FF0000"/>
                  </a:solidFill>
                  <a:latin typeface="UVF Salome" panose="02000503040000020003" pitchFamily="50" charset="0"/>
                  <a:cs typeface="Times New Roman" panose="02020603050405020304" pitchFamily="18" charset="0"/>
                </a:rPr>
                <a:t>Các khổ thơ</a:t>
              </a:r>
              <a:endParaRPr lang="en-US" sz="3200" b="1" dirty="0">
                <a:solidFill>
                  <a:srgbClr val="FF0000"/>
                </a:solidFill>
                <a:latin typeface="UVF Salome" panose="02000503040000020003" pitchFamily="50"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2</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6 câu thơ tiếp theo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3</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4:</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5</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cuối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Thủ thỉ: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a:solidFill>
                  <a:schemeClr val="bg1"/>
                </a:solidFill>
                <a:latin typeface="Times New Roman" pitchFamily="18" charset="0"/>
                <a:cs typeface="Times New Roman" pitchFamily="18" charset="0"/>
              </a:rPr>
              <a:t>Nói chuyện nhỏ và thân mật</a:t>
            </a:r>
            <a:endParaRPr lang="en-US" sz="2800" b="1" i="1" kern="100" dirty="0">
              <a:solidFill>
                <a:schemeClr val="bg1"/>
              </a:solidFill>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2470691"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Ma ra tông: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721754" y="2229137"/>
            <a:ext cx="5856334" cy="523220"/>
          </a:xfrm>
          <a:prstGeom prst="rect">
            <a:avLst/>
          </a:prstGeom>
          <a:noFill/>
        </p:spPr>
        <p:txBody>
          <a:bodyPr wrap="square">
            <a:spAutoFit/>
          </a:bodyPr>
          <a:lstStyle/>
          <a:p>
            <a:r>
              <a:rPr lang="en-US" sz="2800" b="1" i="1">
                <a:solidFill>
                  <a:schemeClr val="bg1"/>
                </a:solidFill>
                <a:effectLst/>
                <a:latin typeface="Times New Roman" panose="02020603050405020304" pitchFamily="18" charset="0"/>
                <a:ea typeface="Times New Roman" panose="02020603050405020304" pitchFamily="18" charset="0"/>
              </a:rPr>
              <a:t> Là môn thể thao chạy bộ đường dài</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2470690"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Tinh sương:</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813195" y="2994831"/>
            <a:ext cx="5856334" cy="523220"/>
          </a:xfrm>
          <a:prstGeom prst="rect">
            <a:avLst/>
          </a:prstGeom>
          <a:noFill/>
        </p:spPr>
        <p:txBody>
          <a:bodyPr wrap="square">
            <a:spAutoFit/>
          </a:bodyPr>
          <a:lstStyle/>
          <a:p>
            <a:r>
              <a:rPr lang="en-US" sz="2800" b="1" i="1">
                <a:solidFill>
                  <a:schemeClr val="bg1"/>
                </a:solidFill>
                <a:effectLst/>
                <a:latin typeface="Times New Roman" pitchFamily="18" charset="0"/>
                <a:ea typeface="Times New Roman" pitchFamily="18" charset="0"/>
                <a:cs typeface="Times New Roman" pitchFamily="18" charset="0"/>
              </a:rPr>
              <a:t>Rất sớm </a:t>
            </a:r>
            <a:r>
              <a:rPr lang="en-US" sz="2800" b="1" i="1">
                <a:solidFill>
                  <a:schemeClr val="bg1"/>
                </a:solidFill>
                <a:latin typeface="Times New Roman" pitchFamily="18" charset="0"/>
                <a:cs typeface="Times New Roman" pitchFamily="18" charset="0"/>
              </a:rPr>
              <a:t>(nghĩa trong bài)</a:t>
            </a:r>
            <a:endParaRPr lang="en-US" sz="2800" b="1" i="1">
              <a:solidFill>
                <a:schemeClr val="bg1"/>
              </a:solidFill>
              <a:effectLst/>
              <a:latin typeface="Times New Roman" panose="02020603050405020304" pitchFamily="18" charset="0"/>
              <a:ea typeface="Times New Roman" panose="02020603050405020304" pitchFamily="18" charset="0"/>
              <a:cs typeface="Times New Roman" pitchFamily="18" charset="0"/>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a:solidFill>
                  <a:srgbClr val="FFFF00"/>
                </a:solidFill>
                <a:effectLst/>
                <a:latin typeface="Times New Roman" panose="02020603050405020304" pitchFamily="18" charset="0"/>
                <a:ea typeface="Times New Roman" panose="02020603050405020304" pitchFamily="18" charset="0"/>
              </a:rPr>
              <a:t>Chân sải: </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3207371" y="3608782"/>
            <a:ext cx="2435783" cy="738664"/>
          </a:xfrm>
          <a:prstGeom prst="rect">
            <a:avLst/>
          </a:prstGeom>
          <a:noFill/>
        </p:spPr>
        <p:txBody>
          <a:bodyPr wrap="square">
            <a:spAutoFit/>
          </a:bodyPr>
          <a:lstStyle/>
          <a:p>
            <a:pPr marL="180340" marR="0">
              <a:lnSpc>
                <a:spcPct val="150000"/>
              </a:lnSpc>
              <a:spcBef>
                <a:spcPts val="0"/>
              </a:spcBef>
              <a:spcAft>
                <a:spcPts val="0"/>
              </a:spcAft>
              <a:tabLst>
                <a:tab pos="270510" algn="l"/>
              </a:tabLst>
            </a:pPr>
            <a:r>
              <a:rPr lang="en-US" sz="2800" b="1" i="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hân bước đi</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259522">
            <a:off x="-48046" y="427293"/>
            <a:ext cx="2349755"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b="1">
                <a:solidFill>
                  <a:srgbClr val="FF0000"/>
                </a:solidFill>
                <a:latin typeface="UVF Salome"/>
              </a:rPr>
              <a:t>Luyện đọc nối tiếp</a:t>
            </a:r>
          </a:p>
        </p:txBody>
      </p:sp>
      <p:sp>
        <p:nvSpPr>
          <p:cNvPr id="13" name="TextBox 12"/>
          <p:cNvSpPr txBox="1"/>
          <p:nvPr/>
        </p:nvSpPr>
        <p:spPr>
          <a:xfrm>
            <a:off x="1184081" y="990343"/>
            <a:ext cx="3680816" cy="1815882"/>
          </a:xfrm>
          <a:prstGeom prst="rect">
            <a:avLst/>
          </a:prstGeom>
          <a:noFill/>
        </p:spPr>
        <p:txBody>
          <a:bodyPr wrap="none" rtlCol="0">
            <a:spAutoFit/>
          </a:bodyPr>
          <a:lstStyle/>
          <a:p>
            <a:pPr algn="l"/>
            <a:r>
              <a:rPr lang="en-US" sz="2800">
                <a:latin typeface="Times New Roman" pitchFamily="18" charset="0"/>
                <a:cs typeface="Times New Roman" pitchFamily="18" charset="0"/>
              </a:rPr>
              <a:t>Tay chải răng thật kĩ</a:t>
            </a:r>
          </a:p>
          <a:p>
            <a:pPr algn="l"/>
            <a:r>
              <a:rPr lang="en-US" sz="2800">
                <a:latin typeface="Times New Roman" pitchFamily="18" charset="0"/>
                <a:cs typeface="Times New Roman" pitchFamily="18" charset="0"/>
              </a:rPr>
              <a:t>Mặt sáng trưng nụ cười</a:t>
            </a:r>
          </a:p>
          <a:p>
            <a:pPr algn="l"/>
            <a:r>
              <a:rPr lang="en-US" sz="2800">
                <a:latin typeface="Times New Roman" pitchFamily="18" charset="0"/>
                <a:cs typeface="Times New Roman" pitchFamily="18" charset="0"/>
              </a:rPr>
              <a:t>Cái miệng mới thủ thỉ</a:t>
            </a:r>
          </a:p>
          <a:p>
            <a:pPr algn="l"/>
            <a:r>
              <a:rPr lang="en-US" sz="2800">
                <a:latin typeface="Times New Roman" pitchFamily="18" charset="0"/>
                <a:cs typeface="Times New Roman" pitchFamily="18" charset="0"/>
              </a:rPr>
              <a:t>Đã thơm tiếng thơm lời!</a:t>
            </a:r>
          </a:p>
        </p:txBody>
      </p:sp>
      <p:sp>
        <p:nvSpPr>
          <p:cNvPr id="14" name="TextBox 13"/>
          <p:cNvSpPr txBox="1"/>
          <p:nvPr/>
        </p:nvSpPr>
        <p:spPr>
          <a:xfrm>
            <a:off x="1184081" y="3105903"/>
            <a:ext cx="4059125" cy="2677656"/>
          </a:xfrm>
          <a:prstGeom prst="rect">
            <a:avLst/>
          </a:prstGeom>
          <a:noFill/>
        </p:spPr>
        <p:txBody>
          <a:bodyPr wrap="none" rtlCol="0">
            <a:spAutoFit/>
          </a:bodyPr>
          <a:lstStyle/>
          <a:p>
            <a:pPr algn="l"/>
            <a:r>
              <a:rPr lang="en-US" sz="2800" dirty="0" err="1">
                <a:latin typeface="Times New Roman" pitchFamily="18" charset="0"/>
                <a:cs typeface="Times New Roman" pitchFamily="18" charset="0"/>
              </a:rPr>
              <a:t>Khéo</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mớ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rối</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Thành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xinh</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Soi </a:t>
            </a:r>
            <a:r>
              <a:rPr lang="en-US" sz="2800" dirty="0" err="1">
                <a:latin typeface="Times New Roman" pitchFamily="18" charset="0"/>
                <a:cs typeface="Times New Roman" pitchFamily="18" charset="0"/>
              </a:rPr>
              <a:t>gương</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lgn="l"/>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6" name="TextBox 5"/>
          <p:cNvSpPr txBox="1"/>
          <p:nvPr/>
        </p:nvSpPr>
        <p:spPr>
          <a:xfrm>
            <a:off x="3401664" y="1844912"/>
            <a:ext cx="1111202"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thủ thỉ</a:t>
            </a:r>
          </a:p>
        </p:txBody>
      </p:sp>
      <p:sp>
        <p:nvSpPr>
          <p:cNvPr id="11" name="TextBox 10"/>
          <p:cNvSpPr txBox="1"/>
          <p:nvPr/>
        </p:nvSpPr>
        <p:spPr>
          <a:xfrm>
            <a:off x="1692775" y="2275369"/>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5" name="TextBox 14"/>
          <p:cNvSpPr txBox="1"/>
          <p:nvPr/>
        </p:nvSpPr>
        <p:spPr>
          <a:xfrm>
            <a:off x="3317276" y="2266943"/>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2" name="TextBox 11"/>
          <p:cNvSpPr txBox="1"/>
          <p:nvPr/>
        </p:nvSpPr>
        <p:spPr>
          <a:xfrm>
            <a:off x="1184081" y="3105903"/>
            <a:ext cx="96212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Khéo</a:t>
            </a:r>
            <a:endParaRPr lang="en-US" sz="2800">
              <a:solidFill>
                <a:srgbClr val="FF0000"/>
              </a:solidFill>
            </a:endParaRPr>
          </a:p>
        </p:txBody>
      </p:sp>
      <p:sp>
        <p:nvSpPr>
          <p:cNvPr id="16" name="TextBox 15"/>
          <p:cNvSpPr txBox="1"/>
          <p:nvPr/>
        </p:nvSpPr>
        <p:spPr>
          <a:xfrm>
            <a:off x="3340181" y="3527934"/>
            <a:ext cx="1449436"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xinh</a:t>
            </a:r>
            <a:endParaRPr lang="en-US" sz="2800">
              <a:solidFill>
                <a:srgbClr val="FF0000"/>
              </a:solidFill>
            </a:endParaRPr>
          </a:p>
        </p:txBody>
      </p:sp>
      <p:sp>
        <p:nvSpPr>
          <p:cNvPr id="17" name="TextBox 16"/>
          <p:cNvSpPr txBox="1"/>
          <p:nvPr/>
        </p:nvSpPr>
        <p:spPr>
          <a:xfrm>
            <a:off x="3203219" y="990343"/>
            <a:ext cx="109036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kĩ</a:t>
            </a:r>
          </a:p>
        </p:txBody>
      </p:sp>
      <p:sp>
        <p:nvSpPr>
          <p:cNvPr id="21" name="TextBox 20"/>
          <p:cNvSpPr txBox="1"/>
          <p:nvPr/>
        </p:nvSpPr>
        <p:spPr>
          <a:xfrm>
            <a:off x="6964797" y="825380"/>
            <a:ext cx="4025461" cy="1815882"/>
          </a:xfrm>
          <a:prstGeom prst="rect">
            <a:avLst/>
          </a:prstGeom>
          <a:noFill/>
        </p:spPr>
        <p:txBody>
          <a:bodyPr wrap="none" rtlCol="0">
            <a:spAutoFit/>
          </a:bodyPr>
          <a:lstStyle/>
          <a:p>
            <a:pPr algn="l"/>
            <a:r>
              <a:rPr lang="en-US" sz="2800">
                <a:latin typeface="Times New Roman" pitchFamily="18" charset="0"/>
                <a:cs typeface="Times New Roman" pitchFamily="18" charset="0"/>
              </a:rPr>
              <a:t>Nào, ta cùng tới trường</a:t>
            </a:r>
          </a:p>
          <a:p>
            <a:pPr algn="l"/>
            <a:r>
              <a:rPr lang="en-US" sz="2800">
                <a:latin typeface="Times New Roman" pitchFamily="18" charset="0"/>
                <a:cs typeface="Times New Roman" pitchFamily="18" charset="0"/>
              </a:rPr>
              <a:t>Vẫn đường quen, lối thuộc</a:t>
            </a:r>
          </a:p>
          <a:p>
            <a:pPr algn="l"/>
            <a:r>
              <a:rPr lang="en-US" sz="2800">
                <a:latin typeface="Times New Roman" pitchFamily="18" charset="0"/>
                <a:cs typeface="Times New Roman" pitchFamily="18" charset="0"/>
              </a:rPr>
              <a:t>Đèn xanh mấy ngã tư</a:t>
            </a:r>
          </a:p>
          <a:p>
            <a:pPr algn="l"/>
            <a:r>
              <a:rPr lang="en-US" sz="2800">
                <a:latin typeface="Times New Roman" pitchFamily="18" charset="0"/>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algn="l"/>
            <a:r>
              <a:rPr lang="en-US" sz="2800">
                <a:latin typeface="Times New Roman" pitchFamily="18" charset="0"/>
                <a:cs typeface="Times New Roman" pitchFamily="18" charset="0"/>
              </a:rPr>
              <a:t>“Ma ra tông” mỗi sáng</a:t>
            </a:r>
          </a:p>
          <a:p>
            <a:pPr algn="l"/>
            <a:r>
              <a:rPr lang="en-US" sz="2800">
                <a:latin typeface="Times New Roman" pitchFamily="18" charset="0"/>
                <a:cs typeface="Times New Roman" pitchFamily="18" charset="0"/>
              </a:rPr>
              <a:t>Xuất phát từ tinh sương</a:t>
            </a:r>
          </a:p>
          <a:p>
            <a:pPr algn="l"/>
            <a:r>
              <a:rPr lang="en-US" sz="2800">
                <a:latin typeface="Times New Roman" pitchFamily="18" charset="0"/>
                <a:cs typeface="Times New Roman" pitchFamily="18" charset="0"/>
              </a:rPr>
              <a:t>Miệng hát và chân sải</a:t>
            </a:r>
          </a:p>
          <a:p>
            <a:pPr algn="l"/>
            <a:r>
              <a:rPr lang="en-US" sz="2800">
                <a:latin typeface="Times New Roman" pitchFamily="18" charset="0"/>
                <a:cs typeface="Times New Roman" pitchFamily="18" charset="0"/>
              </a:rPr>
              <a:t>Vạch đích là cổng trường.</a:t>
            </a:r>
          </a:p>
        </p:txBody>
      </p:sp>
      <p:sp>
        <p:nvSpPr>
          <p:cNvPr id="26" name="TextBox 25"/>
          <p:cNvSpPr txBox="1"/>
          <p:nvPr/>
        </p:nvSpPr>
        <p:spPr>
          <a:xfrm>
            <a:off x="6964797" y="4597976"/>
            <a:ext cx="3622210" cy="1815882"/>
          </a:xfrm>
          <a:prstGeom prst="rect">
            <a:avLst/>
          </a:prstGeom>
          <a:noFill/>
        </p:spPr>
        <p:txBody>
          <a:bodyPr wrap="none" rtlCol="0">
            <a:spAutoFit/>
          </a:bodyPr>
          <a:lstStyle/>
          <a:p>
            <a:pPr algn="l"/>
            <a:r>
              <a:rPr lang="en-US" sz="2800">
                <a:latin typeface="Times New Roman" pitchFamily="18" charset="0"/>
                <a:cs typeface="Times New Roman" pitchFamily="18" charset="0"/>
              </a:rPr>
              <a:t>Buổi chào cờ hòa giọng</a:t>
            </a:r>
          </a:p>
          <a:p>
            <a:pPr algn="l"/>
            <a:r>
              <a:rPr lang="en-US" sz="2800">
                <a:latin typeface="Times New Roman" pitchFamily="18" charset="0"/>
                <a:cs typeface="Times New Roman" pitchFamily="18" charset="0"/>
              </a:rPr>
              <a:t>Cả trường cùng hát hay.</a:t>
            </a:r>
          </a:p>
          <a:p>
            <a:pPr algn="l"/>
            <a:r>
              <a:rPr lang="en-US" sz="2800">
                <a:latin typeface="Times New Roman" pitchFamily="18" charset="0"/>
                <a:cs typeface="Times New Roman" pitchFamily="18" charset="0"/>
              </a:rPr>
              <a:t>Ai thuộc bài? cô hỏi</a:t>
            </a:r>
          </a:p>
          <a:p>
            <a:pPr algn="l"/>
            <a:r>
              <a:rPr lang="en-US" sz="2800">
                <a:latin typeface="Times New Roman" pitchFamily="18" charset="0"/>
                <a:cs typeface="Times New Roman" pitchFamily="18" charset="0"/>
              </a:rPr>
              <a:t>Cả lớp cùng giơ tay.</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2</a:t>
            </a:r>
          </a:p>
        </p:txBody>
      </p:sp>
      <p:sp>
        <p:nvSpPr>
          <p:cNvPr id="31" name="TextBox 30"/>
          <p:cNvSpPr txBox="1"/>
          <p:nvPr/>
        </p:nvSpPr>
        <p:spPr>
          <a:xfrm>
            <a:off x="7114208" y="2718031"/>
            <a:ext cx="175881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Ma ra tông</a:t>
            </a:r>
            <a:endParaRPr lang="en-US" sz="2800">
              <a:solidFill>
                <a:srgbClr val="FF0000"/>
              </a:solidFill>
            </a:endParaRPr>
          </a:p>
        </p:txBody>
      </p:sp>
      <p:sp>
        <p:nvSpPr>
          <p:cNvPr id="32" name="TextBox 31"/>
          <p:cNvSpPr txBox="1"/>
          <p:nvPr/>
        </p:nvSpPr>
        <p:spPr>
          <a:xfrm>
            <a:off x="8815091" y="3160170"/>
            <a:ext cx="1713931"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tinh sương</a:t>
            </a:r>
            <a:endParaRPr lang="en-US" sz="2800">
              <a:solidFill>
                <a:srgbClr val="FF0000"/>
              </a:solidFill>
            </a:endParaRPr>
          </a:p>
        </p:txBody>
      </p:sp>
      <p:cxnSp>
        <p:nvCxnSpPr>
          <p:cNvPr id="34" name="Straight Connector 33"/>
          <p:cNvCxnSpPr/>
          <p:nvPr/>
        </p:nvCxnSpPr>
        <p:spPr>
          <a:xfrm flipH="1">
            <a:off x="3284722" y="2355195"/>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3231714"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flipH="1">
            <a:off x="2125357" y="3629123"/>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2711093" y="40747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flipH="1">
            <a:off x="2790605" y="45355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9" name="Straight Connector 38"/>
          <p:cNvCxnSpPr/>
          <p:nvPr/>
        </p:nvCxnSpPr>
        <p:spPr>
          <a:xfrm flipH="1">
            <a:off x="4248941"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0" name="Straight Connector 39"/>
          <p:cNvCxnSpPr/>
          <p:nvPr/>
        </p:nvCxnSpPr>
        <p:spPr>
          <a:xfrm flipH="1">
            <a:off x="4342916"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3" name="Straight Connector 42"/>
          <p:cNvCxnSpPr/>
          <p:nvPr/>
        </p:nvCxnSpPr>
        <p:spPr>
          <a:xfrm flipH="1">
            <a:off x="8400827" y="3241251"/>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4" name="Straight Connector 43"/>
          <p:cNvCxnSpPr/>
          <p:nvPr/>
        </p:nvCxnSpPr>
        <p:spPr>
          <a:xfrm flipH="1">
            <a:off x="8785140" y="287535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flipH="1">
            <a:off x="7927355" y="601059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flipH="1">
            <a:off x="8323641" y="181279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flipH="1">
            <a:off x="8440583" y="407883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flipH="1">
            <a:off x="3387365" y="1537174"/>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362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fltVal val="0"/>
                                          </p:val>
                                        </p:tav>
                                        <p:tav tm="100000">
                                          <p:val>
                                            <p:strVal val="#ppt_h"/>
                                          </p:val>
                                        </p:tav>
                                      </p:tavLst>
                                    </p:anim>
                                    <p:animEffect transition="in" filter="fade">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500" fill="hold"/>
                                        <p:tgtEl>
                                          <p:spTgt spid="39"/>
                                        </p:tgtEl>
                                        <p:attrNameLst>
                                          <p:attrName>ppt_w</p:attrName>
                                        </p:attrNameLst>
                                      </p:cBhvr>
                                      <p:tavLst>
                                        <p:tav tm="0">
                                          <p:val>
                                            <p:fltVal val="0"/>
                                          </p:val>
                                        </p:tav>
                                        <p:tav tm="100000">
                                          <p:val>
                                            <p:strVal val="#ppt_w"/>
                                          </p:val>
                                        </p:tav>
                                      </p:tavLst>
                                    </p:anim>
                                    <p:anim calcmode="lin" valueType="num">
                                      <p:cBhvr>
                                        <p:cTn id="109" dur="500" fill="hold"/>
                                        <p:tgtEl>
                                          <p:spTgt spid="39"/>
                                        </p:tgtEl>
                                        <p:attrNameLst>
                                          <p:attrName>ppt_h</p:attrName>
                                        </p:attrNameLst>
                                      </p:cBhvr>
                                      <p:tavLst>
                                        <p:tav tm="0">
                                          <p:val>
                                            <p:fltVal val="0"/>
                                          </p:val>
                                        </p:tav>
                                        <p:tav tm="100000">
                                          <p:val>
                                            <p:strVal val="#ppt_h"/>
                                          </p:val>
                                        </p:tav>
                                      </p:tavLst>
                                    </p:anim>
                                    <p:animEffect transition="in" filter="fade">
                                      <p:cBhvr>
                                        <p:cTn id="110" dur="500"/>
                                        <p:tgtEl>
                                          <p:spTgt spid="39"/>
                                        </p:tgtEl>
                                      </p:cBhvr>
                                    </p:animEffect>
                                  </p:childTnLst>
                                </p:cTn>
                              </p:par>
                              <p:par>
                                <p:cTn id="111" presetID="53" presetClass="entr" presetSubtype="16"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500" fill="hold"/>
                                        <p:tgtEl>
                                          <p:spTgt spid="40"/>
                                        </p:tgtEl>
                                        <p:attrNameLst>
                                          <p:attrName>ppt_w</p:attrName>
                                        </p:attrNameLst>
                                      </p:cBhvr>
                                      <p:tavLst>
                                        <p:tav tm="0">
                                          <p:val>
                                            <p:fltVal val="0"/>
                                          </p:val>
                                        </p:tav>
                                        <p:tav tm="100000">
                                          <p:val>
                                            <p:strVal val="#ppt_w"/>
                                          </p:val>
                                        </p:tav>
                                      </p:tavLst>
                                    </p:anim>
                                    <p:anim calcmode="lin" valueType="num">
                                      <p:cBhvr>
                                        <p:cTn id="114" dur="500" fill="hold"/>
                                        <p:tgtEl>
                                          <p:spTgt spid="40"/>
                                        </p:tgtEl>
                                        <p:attrNameLst>
                                          <p:attrName>ppt_h</p:attrName>
                                        </p:attrNameLst>
                                      </p:cBhvr>
                                      <p:tavLst>
                                        <p:tav tm="0">
                                          <p:val>
                                            <p:fltVal val="0"/>
                                          </p:val>
                                        </p:tav>
                                        <p:tav tm="100000">
                                          <p:val>
                                            <p:strVal val="#ppt_h"/>
                                          </p:val>
                                        </p:tav>
                                      </p:tavLst>
                                    </p:anim>
                                    <p:animEffect transition="in" filter="fade">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p:cTn id="120" dur="500" fill="hold"/>
                                        <p:tgtEl>
                                          <p:spTgt spid="37"/>
                                        </p:tgtEl>
                                        <p:attrNameLst>
                                          <p:attrName>ppt_w</p:attrName>
                                        </p:attrNameLst>
                                      </p:cBhvr>
                                      <p:tavLst>
                                        <p:tav tm="0">
                                          <p:val>
                                            <p:fltVal val="0"/>
                                          </p:val>
                                        </p:tav>
                                        <p:tav tm="100000">
                                          <p:val>
                                            <p:strVal val="#ppt_w"/>
                                          </p:val>
                                        </p:tav>
                                      </p:tavLst>
                                    </p:anim>
                                    <p:anim calcmode="lin" valueType="num">
                                      <p:cBhvr>
                                        <p:cTn id="121" dur="500" fill="hold"/>
                                        <p:tgtEl>
                                          <p:spTgt spid="37"/>
                                        </p:tgtEl>
                                        <p:attrNameLst>
                                          <p:attrName>ppt_h</p:attrName>
                                        </p:attrNameLst>
                                      </p:cBhvr>
                                      <p:tavLst>
                                        <p:tav tm="0">
                                          <p:val>
                                            <p:fltVal val="0"/>
                                          </p:val>
                                        </p:tav>
                                        <p:tav tm="100000">
                                          <p:val>
                                            <p:strVal val="#ppt_h"/>
                                          </p:val>
                                        </p:tav>
                                      </p:tavLst>
                                    </p:anim>
                                    <p:animEffect transition="in" filter="fad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500" fill="hold"/>
                                        <p:tgtEl>
                                          <p:spTgt spid="46"/>
                                        </p:tgtEl>
                                        <p:attrNameLst>
                                          <p:attrName>ppt_w</p:attrName>
                                        </p:attrNameLst>
                                      </p:cBhvr>
                                      <p:tavLst>
                                        <p:tav tm="0">
                                          <p:val>
                                            <p:fltVal val="0"/>
                                          </p:val>
                                        </p:tav>
                                        <p:tav tm="100000">
                                          <p:val>
                                            <p:strVal val="#ppt_w"/>
                                          </p:val>
                                        </p:tav>
                                      </p:tavLst>
                                    </p:anim>
                                    <p:anim calcmode="lin" valueType="num">
                                      <p:cBhvr>
                                        <p:cTn id="147" dur="500" fill="hold"/>
                                        <p:tgtEl>
                                          <p:spTgt spid="46"/>
                                        </p:tgtEl>
                                        <p:attrNameLst>
                                          <p:attrName>ppt_h</p:attrName>
                                        </p:attrNameLst>
                                      </p:cBhvr>
                                      <p:tavLst>
                                        <p:tav tm="0">
                                          <p:val>
                                            <p:fltVal val="0"/>
                                          </p:val>
                                        </p:tav>
                                        <p:tav tm="100000">
                                          <p:val>
                                            <p:strVal val="#ppt_h"/>
                                          </p:val>
                                        </p:tav>
                                      </p:tavLst>
                                    </p:anim>
                                    <p:animEffect transition="in" filter="fade">
                                      <p:cBhvr>
                                        <p:cTn id="148" dur="500"/>
                                        <p:tgtEl>
                                          <p:spTgt spid="46"/>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anim calcmode="lin" valueType="num">
                                      <p:cBhvr>
                                        <p:cTn id="153" dur="500" fill="hold"/>
                                        <p:tgtEl>
                                          <p:spTgt spid="25"/>
                                        </p:tgtEl>
                                        <p:attrNameLst>
                                          <p:attrName>ppt_w</p:attrName>
                                        </p:attrNameLst>
                                      </p:cBhvr>
                                      <p:tavLst>
                                        <p:tav tm="0">
                                          <p:val>
                                            <p:fltVal val="0"/>
                                          </p:val>
                                        </p:tav>
                                        <p:tav tm="100000">
                                          <p:val>
                                            <p:strVal val="#ppt_w"/>
                                          </p:val>
                                        </p:tav>
                                      </p:tavLst>
                                    </p:anim>
                                    <p:anim calcmode="lin" valueType="num">
                                      <p:cBhvr>
                                        <p:cTn id="154" dur="500" fill="hold"/>
                                        <p:tgtEl>
                                          <p:spTgt spid="25"/>
                                        </p:tgtEl>
                                        <p:attrNameLst>
                                          <p:attrName>ppt_h</p:attrName>
                                        </p:attrNameLst>
                                      </p:cBhvr>
                                      <p:tavLst>
                                        <p:tav tm="0">
                                          <p:val>
                                            <p:fltVal val="0"/>
                                          </p:val>
                                        </p:tav>
                                        <p:tav tm="100000">
                                          <p:val>
                                            <p:strVal val="#ppt_h"/>
                                          </p:val>
                                        </p:tav>
                                      </p:tavLst>
                                    </p:anim>
                                    <p:animEffect transition="in" filter="fade">
                                      <p:cBhvr>
                                        <p:cTn id="155" dur="500"/>
                                        <p:tgtEl>
                                          <p:spTgt spid="25"/>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8"/>
                                        </p:tgtEl>
                                        <p:attrNameLst>
                                          <p:attrName>style.visibility</p:attrName>
                                        </p:attrNameLst>
                                      </p:cBhvr>
                                      <p:to>
                                        <p:strVal val="visible"/>
                                      </p:to>
                                    </p:set>
                                    <p:anim calcmode="lin" valueType="num">
                                      <p:cBhvr>
                                        <p:cTn id="158" dur="500" fill="hold"/>
                                        <p:tgtEl>
                                          <p:spTgt spid="28"/>
                                        </p:tgtEl>
                                        <p:attrNameLst>
                                          <p:attrName>ppt_w</p:attrName>
                                        </p:attrNameLst>
                                      </p:cBhvr>
                                      <p:tavLst>
                                        <p:tav tm="0">
                                          <p:val>
                                            <p:fltVal val="0"/>
                                          </p:val>
                                        </p:tav>
                                        <p:tav tm="100000">
                                          <p:val>
                                            <p:strVal val="#ppt_w"/>
                                          </p:val>
                                        </p:tav>
                                      </p:tavLst>
                                    </p:anim>
                                    <p:anim calcmode="lin" valueType="num">
                                      <p:cBhvr>
                                        <p:cTn id="159" dur="500" fill="hold"/>
                                        <p:tgtEl>
                                          <p:spTgt spid="28"/>
                                        </p:tgtEl>
                                        <p:attrNameLst>
                                          <p:attrName>ppt_h</p:attrName>
                                        </p:attrNameLst>
                                      </p:cBhvr>
                                      <p:tavLst>
                                        <p:tav tm="0">
                                          <p:val>
                                            <p:fltVal val="0"/>
                                          </p:val>
                                        </p:tav>
                                        <p:tav tm="100000">
                                          <p:val>
                                            <p:strVal val="#ppt_h"/>
                                          </p:val>
                                        </p:tav>
                                      </p:tavLst>
                                    </p:anim>
                                    <p:animEffect transition="in" filter="fade">
                                      <p:cBhvr>
                                        <p:cTn id="160" dur="500"/>
                                        <p:tgtEl>
                                          <p:spTgt spid="28"/>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 calcmode="lin" valueType="num">
                                      <p:cBhvr>
                                        <p:cTn id="170" dur="500" fill="hold"/>
                                        <p:tgtEl>
                                          <p:spTgt spid="32"/>
                                        </p:tgtEl>
                                        <p:attrNameLst>
                                          <p:attrName>ppt_w</p:attrName>
                                        </p:attrNameLst>
                                      </p:cBhvr>
                                      <p:tavLst>
                                        <p:tav tm="0">
                                          <p:val>
                                            <p:fltVal val="0"/>
                                          </p:val>
                                        </p:tav>
                                        <p:tav tm="100000">
                                          <p:val>
                                            <p:strVal val="#ppt_w"/>
                                          </p:val>
                                        </p:tav>
                                      </p:tavLst>
                                    </p:anim>
                                    <p:anim calcmode="lin" valueType="num">
                                      <p:cBhvr>
                                        <p:cTn id="171" dur="500" fill="hold"/>
                                        <p:tgtEl>
                                          <p:spTgt spid="32"/>
                                        </p:tgtEl>
                                        <p:attrNameLst>
                                          <p:attrName>ppt_h</p:attrName>
                                        </p:attrNameLst>
                                      </p:cBhvr>
                                      <p:tavLst>
                                        <p:tav tm="0">
                                          <p:val>
                                            <p:fltVal val="0"/>
                                          </p:val>
                                        </p:tav>
                                        <p:tav tm="100000">
                                          <p:val>
                                            <p:strVal val="#ppt_h"/>
                                          </p:val>
                                        </p:tav>
                                      </p:tavLst>
                                    </p:anim>
                                    <p:animEffect transition="in" filter="fade">
                                      <p:cBhvr>
                                        <p:cTn id="172" dur="500"/>
                                        <p:tgtEl>
                                          <p:spTgt spid="32"/>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p:cTn id="177" dur="500" fill="hold"/>
                                        <p:tgtEl>
                                          <p:spTgt spid="44"/>
                                        </p:tgtEl>
                                        <p:attrNameLst>
                                          <p:attrName>ppt_w</p:attrName>
                                        </p:attrNameLst>
                                      </p:cBhvr>
                                      <p:tavLst>
                                        <p:tav tm="0">
                                          <p:val>
                                            <p:fltVal val="0"/>
                                          </p:val>
                                        </p:tav>
                                        <p:tav tm="100000">
                                          <p:val>
                                            <p:strVal val="#ppt_w"/>
                                          </p:val>
                                        </p:tav>
                                      </p:tavLst>
                                    </p:anim>
                                    <p:anim calcmode="lin" valueType="num">
                                      <p:cBhvr>
                                        <p:cTn id="178" dur="500" fill="hold"/>
                                        <p:tgtEl>
                                          <p:spTgt spid="44"/>
                                        </p:tgtEl>
                                        <p:attrNameLst>
                                          <p:attrName>ppt_h</p:attrName>
                                        </p:attrNameLst>
                                      </p:cBhvr>
                                      <p:tavLst>
                                        <p:tav tm="0">
                                          <p:val>
                                            <p:fltVal val="0"/>
                                          </p:val>
                                        </p:tav>
                                        <p:tav tm="100000">
                                          <p:val>
                                            <p:strVal val="#ppt_h"/>
                                          </p:val>
                                        </p:tav>
                                      </p:tavLst>
                                    </p:anim>
                                    <p:animEffect transition="in" filter="fade">
                                      <p:cBhvr>
                                        <p:cTn id="179" dur="500"/>
                                        <p:tgtEl>
                                          <p:spTgt spid="44"/>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nodeType="clickEffect">
                                  <p:stCondLst>
                                    <p:cond delay="0"/>
                                  </p:stCondLst>
                                  <p:childTnLst>
                                    <p:set>
                                      <p:cBhvr>
                                        <p:cTn id="183" dur="1" fill="hold">
                                          <p:stCondLst>
                                            <p:cond delay="0"/>
                                          </p:stCondLst>
                                        </p:cTn>
                                        <p:tgtEl>
                                          <p:spTgt spid="43"/>
                                        </p:tgtEl>
                                        <p:attrNameLst>
                                          <p:attrName>style.visibility</p:attrName>
                                        </p:attrNameLst>
                                      </p:cBhvr>
                                      <p:to>
                                        <p:strVal val="visible"/>
                                      </p:to>
                                    </p:set>
                                    <p:anim calcmode="lin" valueType="num">
                                      <p:cBhvr>
                                        <p:cTn id="184" dur="500" fill="hold"/>
                                        <p:tgtEl>
                                          <p:spTgt spid="43"/>
                                        </p:tgtEl>
                                        <p:attrNameLst>
                                          <p:attrName>ppt_w</p:attrName>
                                        </p:attrNameLst>
                                      </p:cBhvr>
                                      <p:tavLst>
                                        <p:tav tm="0">
                                          <p:val>
                                            <p:fltVal val="0"/>
                                          </p:val>
                                        </p:tav>
                                        <p:tav tm="100000">
                                          <p:val>
                                            <p:strVal val="#ppt_w"/>
                                          </p:val>
                                        </p:tav>
                                      </p:tavLst>
                                    </p:anim>
                                    <p:anim calcmode="lin" valueType="num">
                                      <p:cBhvr>
                                        <p:cTn id="185" dur="500" fill="hold"/>
                                        <p:tgtEl>
                                          <p:spTgt spid="43"/>
                                        </p:tgtEl>
                                        <p:attrNameLst>
                                          <p:attrName>ppt_h</p:attrName>
                                        </p:attrNameLst>
                                      </p:cBhvr>
                                      <p:tavLst>
                                        <p:tav tm="0">
                                          <p:val>
                                            <p:fltVal val="0"/>
                                          </p:val>
                                        </p:tav>
                                        <p:tav tm="100000">
                                          <p:val>
                                            <p:strVal val="#ppt_h"/>
                                          </p:val>
                                        </p:tav>
                                      </p:tavLst>
                                    </p:anim>
                                    <p:animEffect transition="in" filter="fade">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nodeType="clickEffect">
                                  <p:stCondLst>
                                    <p:cond delay="0"/>
                                  </p:stCondLst>
                                  <p:childTnLst>
                                    <p:set>
                                      <p:cBhvr>
                                        <p:cTn id="190" dur="1" fill="hold">
                                          <p:stCondLst>
                                            <p:cond delay="0"/>
                                          </p:stCondLst>
                                        </p:cTn>
                                        <p:tgtEl>
                                          <p:spTgt spid="47"/>
                                        </p:tgtEl>
                                        <p:attrNameLst>
                                          <p:attrName>style.visibility</p:attrName>
                                        </p:attrNameLst>
                                      </p:cBhvr>
                                      <p:to>
                                        <p:strVal val="visible"/>
                                      </p:to>
                                    </p:set>
                                    <p:anim calcmode="lin" valueType="num">
                                      <p:cBhvr>
                                        <p:cTn id="191" dur="500" fill="hold"/>
                                        <p:tgtEl>
                                          <p:spTgt spid="47"/>
                                        </p:tgtEl>
                                        <p:attrNameLst>
                                          <p:attrName>ppt_w</p:attrName>
                                        </p:attrNameLst>
                                      </p:cBhvr>
                                      <p:tavLst>
                                        <p:tav tm="0">
                                          <p:val>
                                            <p:fltVal val="0"/>
                                          </p:val>
                                        </p:tav>
                                        <p:tav tm="100000">
                                          <p:val>
                                            <p:strVal val="#ppt_w"/>
                                          </p:val>
                                        </p:tav>
                                      </p:tavLst>
                                    </p:anim>
                                    <p:anim calcmode="lin" valueType="num">
                                      <p:cBhvr>
                                        <p:cTn id="192" dur="500" fill="hold"/>
                                        <p:tgtEl>
                                          <p:spTgt spid="47"/>
                                        </p:tgtEl>
                                        <p:attrNameLst>
                                          <p:attrName>ppt_h</p:attrName>
                                        </p:attrNameLst>
                                      </p:cBhvr>
                                      <p:tavLst>
                                        <p:tav tm="0">
                                          <p:val>
                                            <p:fltVal val="0"/>
                                          </p:val>
                                        </p:tav>
                                        <p:tav tm="100000">
                                          <p:val>
                                            <p:strVal val="#ppt_h"/>
                                          </p:val>
                                        </p:tav>
                                      </p:tavLst>
                                    </p:anim>
                                    <p:animEffect transition="in" filter="fade">
                                      <p:cBhvr>
                                        <p:cTn id="193" dur="500"/>
                                        <p:tgtEl>
                                          <p:spTgt spid="47"/>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 calcmode="lin" valueType="num">
                                      <p:cBhvr>
                                        <p:cTn id="203" dur="500" fill="hold"/>
                                        <p:tgtEl>
                                          <p:spTgt spid="29"/>
                                        </p:tgtEl>
                                        <p:attrNameLst>
                                          <p:attrName>ppt_w</p:attrName>
                                        </p:attrNameLst>
                                      </p:cBhvr>
                                      <p:tavLst>
                                        <p:tav tm="0">
                                          <p:val>
                                            <p:fltVal val="0"/>
                                          </p:val>
                                        </p:tav>
                                        <p:tav tm="100000">
                                          <p:val>
                                            <p:strVal val="#ppt_w"/>
                                          </p:val>
                                        </p:tav>
                                      </p:tavLst>
                                    </p:anim>
                                    <p:anim calcmode="lin" valueType="num">
                                      <p:cBhvr>
                                        <p:cTn id="204" dur="500" fill="hold"/>
                                        <p:tgtEl>
                                          <p:spTgt spid="29"/>
                                        </p:tgtEl>
                                        <p:attrNameLst>
                                          <p:attrName>ppt_h</p:attrName>
                                        </p:attrNameLst>
                                      </p:cBhvr>
                                      <p:tavLst>
                                        <p:tav tm="0">
                                          <p:val>
                                            <p:fltVal val="0"/>
                                          </p:val>
                                        </p:tav>
                                        <p:tav tm="100000">
                                          <p:val>
                                            <p:strVal val="#ppt_h"/>
                                          </p:val>
                                        </p:tav>
                                      </p:tavLst>
                                    </p:anim>
                                    <p:animEffect transition="in" filter="fade">
                                      <p:cBhvr>
                                        <p:cTn id="205" dur="500"/>
                                        <p:tgtEl>
                                          <p:spTgt spid="29"/>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45"/>
                                        </p:tgtEl>
                                        <p:attrNameLst>
                                          <p:attrName>style.visibility</p:attrName>
                                        </p:attrNameLst>
                                      </p:cBhvr>
                                      <p:to>
                                        <p:strVal val="visible"/>
                                      </p:to>
                                    </p:set>
                                    <p:anim calcmode="lin" valueType="num">
                                      <p:cBhvr>
                                        <p:cTn id="210" dur="500" fill="hold"/>
                                        <p:tgtEl>
                                          <p:spTgt spid="45"/>
                                        </p:tgtEl>
                                        <p:attrNameLst>
                                          <p:attrName>ppt_w</p:attrName>
                                        </p:attrNameLst>
                                      </p:cBhvr>
                                      <p:tavLst>
                                        <p:tav tm="0">
                                          <p:val>
                                            <p:fltVal val="0"/>
                                          </p:val>
                                        </p:tav>
                                        <p:tav tm="100000">
                                          <p:val>
                                            <p:strVal val="#ppt_w"/>
                                          </p:val>
                                        </p:tav>
                                      </p:tavLst>
                                    </p:anim>
                                    <p:anim calcmode="lin" valueType="num">
                                      <p:cBhvr>
                                        <p:cTn id="211" dur="500" fill="hold"/>
                                        <p:tgtEl>
                                          <p:spTgt spid="45"/>
                                        </p:tgtEl>
                                        <p:attrNameLst>
                                          <p:attrName>ppt_h</p:attrName>
                                        </p:attrNameLst>
                                      </p:cBhvr>
                                      <p:tavLst>
                                        <p:tav tm="0">
                                          <p:val>
                                            <p:fltVal val="0"/>
                                          </p:val>
                                        </p:tav>
                                        <p:tav tm="100000">
                                          <p:val>
                                            <p:strVal val="#ppt_h"/>
                                          </p:val>
                                        </p:tav>
                                      </p:tavLst>
                                    </p:anim>
                                    <p:animEffect transition="in" filter="fade">
                                      <p:cBhvr>
                                        <p:cTn id="2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6" grpId="0"/>
      <p:bldP spid="11" grpId="0"/>
      <p:bldP spid="15" grpId="0"/>
      <p:bldP spid="12" grpId="0"/>
      <p:bldP spid="16" grpId="0"/>
      <p:bldP spid="17" grpId="0"/>
      <p:bldP spid="21" grpId="0"/>
      <p:bldP spid="25" grpId="0"/>
      <p:bldP spid="26" grpId="0"/>
      <p:bldP spid="5" grpId="0" animBg="1"/>
      <p:bldP spid="27" grpId="0" animBg="1"/>
      <p:bldP spid="28" grpId="0" animBg="1"/>
      <p:bldP spid="29" grpId="0" animBg="1"/>
      <p:bldP spid="30" grpId="0" animBg="1"/>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330443" y="2010292"/>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err="1">
                  <a:solidFill>
                    <a:srgbClr val="000000"/>
                  </a:solidFill>
                  <a:latin typeface="Calibri" panose="020F0502020204030204" pitchFamily="34" charset="0"/>
                  <a:cs typeface="Calibri" panose="020F0502020204030204" pitchFamily="34" charset="0"/>
                  <a:sym typeface="Arial"/>
                </a:rPr>
                <a:t>theo</a:t>
              </a:r>
              <a:r>
                <a:rPr lang="en-US" sz="3600" kern="0">
                  <a:solidFill>
                    <a:srgbClr val="000000"/>
                  </a:solidFill>
                  <a:latin typeface="Calibri" panose="020F0502020204030204" pitchFamily="34" charset="0"/>
                  <a:cs typeface="Calibri" panose="020F0502020204030204" pitchFamily="34" charset="0"/>
                  <a:sym typeface="Arial"/>
                </a:rPr>
                <a:t> khổ thơ.</a:t>
              </a:r>
              <a:endParaRPr lang="en-US" sz="36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352118" y="2010292"/>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639</TotalTime>
  <Words>839</Words>
  <Application>Microsoft Office PowerPoint</Application>
  <PresentationFormat>Widescreen</PresentationFormat>
  <Paragraphs>132</Paragraphs>
  <Slides>23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A3.OpenSansBold-San</vt:lpstr>
      <vt:lpstr>A3.OpenSans-San</vt:lpstr>
      <vt:lpstr>Arial</vt:lpstr>
      <vt:lpstr>Calibri</vt:lpstr>
      <vt:lpstr>Calibri Light</vt:lpstr>
      <vt:lpstr>Pacifico</vt:lpstr>
      <vt:lpstr>Times</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Dieu Linh</cp:lastModifiedBy>
  <cp:revision>48</cp:revision>
  <dcterms:created xsi:type="dcterms:W3CDTF">2023-08-23T14:28:38Z</dcterms:created>
  <dcterms:modified xsi:type="dcterms:W3CDTF">2024-01-02T14:22:30Z</dcterms:modified>
</cp:coreProperties>
</file>