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59" r:id="rId1"/>
  </p:sldMasterIdLst>
  <p:notesMasterIdLst>
    <p:notesMasterId r:id="rId38"/>
  </p:notesMasterIdLst>
  <p:sldIdLst>
    <p:sldId id="297" r:id="rId2"/>
    <p:sldId id="299" r:id="rId3"/>
    <p:sldId id="298" r:id="rId4"/>
    <p:sldId id="300" r:id="rId5"/>
    <p:sldId id="274" r:id="rId6"/>
    <p:sldId id="354" r:id="rId7"/>
    <p:sldId id="302" r:id="rId8"/>
    <p:sldId id="303" r:id="rId9"/>
    <p:sldId id="312" r:id="rId10"/>
    <p:sldId id="324" r:id="rId11"/>
    <p:sldId id="330" r:id="rId12"/>
    <p:sldId id="313" r:id="rId13"/>
    <p:sldId id="305" r:id="rId14"/>
    <p:sldId id="331" r:id="rId15"/>
    <p:sldId id="306" r:id="rId16"/>
    <p:sldId id="307" r:id="rId17"/>
    <p:sldId id="308" r:id="rId18"/>
    <p:sldId id="332" r:id="rId19"/>
    <p:sldId id="333" r:id="rId20"/>
    <p:sldId id="334" r:id="rId21"/>
    <p:sldId id="352" r:id="rId22"/>
    <p:sldId id="314" r:id="rId23"/>
    <p:sldId id="315" r:id="rId24"/>
    <p:sldId id="335" r:id="rId25"/>
    <p:sldId id="351" r:id="rId26"/>
    <p:sldId id="339" r:id="rId27"/>
    <p:sldId id="340" r:id="rId28"/>
    <p:sldId id="341" r:id="rId29"/>
    <p:sldId id="342" r:id="rId30"/>
    <p:sldId id="345" r:id="rId31"/>
    <p:sldId id="346" r:id="rId32"/>
    <p:sldId id="347" r:id="rId33"/>
    <p:sldId id="348" r:id="rId34"/>
    <p:sldId id="349" r:id="rId35"/>
    <p:sldId id="319" r:id="rId36"/>
    <p:sldId id="296" r:id="rId37"/>
  </p:sldIdLst>
  <p:sldSz cx="12192000" cy="6858000"/>
  <p:notesSz cx="7104063" cy="10234613"/>
  <p:custDataLst>
    <p:tags r:id="rId39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C1D33F"/>
    <a:srgbClr val="A0C2FC"/>
    <a:srgbClr val="FF0000"/>
    <a:srgbClr val="FFFF99"/>
    <a:srgbClr val="FEB207"/>
    <a:srgbClr val="FB736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2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9AE05C81-9B97-47B4-A203-2D0589BAA15C}" type="datetimeFigureOut">
              <a:rPr lang="zh-CN" altLang="en-US"/>
              <a:pPr>
                <a:defRPr/>
              </a:pPr>
              <a:t>2023/8/18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等线"/>
                <a:ea typeface="等线"/>
                <a:cs typeface="等线"/>
              </a:defRPr>
            </a:lvl1pPr>
          </a:lstStyle>
          <a:p>
            <a:pPr>
              <a:defRPr/>
            </a:pPr>
            <a:fld id="{8FCC7ABB-3700-484A-8C2D-F0FB14DF24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24661DDC-A89F-451B-9F35-363D1CB9607B}" type="slidenum">
              <a:rPr lang="en-US" altLang="zh-CN" sz="1300" b="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5</a:t>
            </a:fld>
            <a:endParaRPr lang="en-US" altLang="zh-CN" sz="13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0614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844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1660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1666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65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03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067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39648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47066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51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09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855FA0F5-D521-477C-86A6-7E33950890DB}" type="slidenum">
              <a:rPr lang="zh-CN" altLang="en-US" b="0" smtClean="0">
                <a:latin typeface="等线" charset="-122"/>
                <a:ea typeface="等线" charset="-122"/>
              </a:rPr>
              <a:pPr/>
              <a:t>7</a:t>
            </a:fld>
            <a:endParaRPr lang="en-US" altLang="zh-CN" b="0" smtClean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3535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6611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2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372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418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0703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084601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6672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41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836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3040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3114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8468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8433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文本占位符 18434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829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701F99AF-0C1C-41FE-883B-872C71C044C3}" type="slidenum">
              <a:rPr lang="en-US" altLang="zh-CN" sz="1300" b="0">
                <a:latin typeface="Arial" panose="020B0604020202020204" pitchFamily="34" charset="0"/>
              </a:rPr>
              <a:pPr algn="r" eaLnBrk="1" hangingPunct="1"/>
              <a:t>13</a:t>
            </a:fld>
            <a:endParaRPr lang="en-US" altLang="zh-CN" sz="1300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69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6198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0087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7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609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67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2224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6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55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</a:t>
            </a:r>
            <a:br>
              <a:rPr lang="en-US" noProof="0" dirty="0"/>
            </a:br>
            <a:r>
              <a:rPr lang="en-US" noProof="0" dirty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38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448" lvl="0" indent="-507873">
              <a:spcBef>
                <a:spcPts val="800"/>
              </a:spcBef>
              <a:spcAft>
                <a:spcPts val="0"/>
              </a:spcAft>
              <a:buSzPts val="2400"/>
              <a:buChar char="▰"/>
              <a:defRPr>
                <a:latin typeface="+mj-lt"/>
              </a:defRPr>
            </a:lvl1pPr>
            <a:lvl2pPr marL="1218895" lvl="1" indent="-507873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2pPr>
            <a:lvl3pPr marL="1828343" lvl="2" indent="-507873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3pPr>
            <a:lvl4pPr marL="2437790" lvl="3" indent="-507873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4pPr>
            <a:lvl5pPr marL="3047238" lvl="4" indent="-507873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5pPr>
            <a:lvl6pPr marL="3656686" lvl="5" indent="-507873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6pPr>
            <a:lvl7pPr marL="4266133" lvl="6" indent="-507873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7pPr>
            <a:lvl8pPr marL="4875581" lvl="7" indent="-507873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8pPr>
            <a:lvl9pPr marL="5485028" lvl="8" indent="-507873">
              <a:spcBef>
                <a:spcPts val="1333"/>
              </a:spcBef>
              <a:spcAft>
                <a:spcPts val="1333"/>
              </a:spcAft>
              <a:buSzPts val="2400"/>
              <a:buChar char="▻"/>
              <a:defRPr/>
            </a:lvl9pPr>
          </a:lstStyle>
          <a:p>
            <a:endParaRPr dirty="0"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9112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61062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0E62EA-D7A7-4FAA-BC04-7B80302BA915}" type="datetimeFigureOut">
              <a:rPr lang="en-US" smtClean="0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644CE-D1E3-4E32-AD6C-1CDA7DDBBA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48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71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970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4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04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9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67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7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76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0" r:id="rId1"/>
    <p:sldLayoutId id="2147485161" r:id="rId2"/>
    <p:sldLayoutId id="2147485162" r:id="rId3"/>
    <p:sldLayoutId id="2147485163" r:id="rId4"/>
    <p:sldLayoutId id="2147485164" r:id="rId5"/>
    <p:sldLayoutId id="2147485165" r:id="rId6"/>
    <p:sldLayoutId id="2147485166" r:id="rId7"/>
    <p:sldLayoutId id="2147485167" r:id="rId8"/>
    <p:sldLayoutId id="2147485168" r:id="rId9"/>
    <p:sldLayoutId id="2147485169" r:id="rId10"/>
    <p:sldLayoutId id="2147485170" r:id="rId11"/>
    <p:sldLayoutId id="2147485171" r:id="rId12"/>
    <p:sldLayoutId id="2147485172" r:id="rId13"/>
    <p:sldLayoutId id="2147485173" r:id="rId14"/>
    <p:sldLayoutId id="2147485174" r:id="rId15"/>
    <p:sldLayoutId id="2147485175" r:id="rId16"/>
    <p:sldLayoutId id="214748517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5.jpeg"/><Relationship Id="rId7" Type="http://schemas.openxmlformats.org/officeDocument/2006/relationships/hyperlink" Target="http://www.myspacegraphicsandanimations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Bai%20giang\bai%20giang%20ngoc\MaiTruongMenYeu.mid" TargetMode="External"/><Relationship Id="rId6" Type="http://schemas.openxmlformats.org/officeDocument/2006/relationships/image" Target="../media/image7.png"/><Relationship Id="rId5" Type="http://schemas.openxmlformats.org/officeDocument/2006/relationships/hyperlink" Target="http://www.glitter-graphics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6.wmf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27.png"/><Relationship Id="rId4" Type="http://schemas.openxmlformats.org/officeDocument/2006/relationships/image" Target="../media/image50.png"/><Relationship Id="rId9" Type="http://schemas.openxmlformats.org/officeDocument/2006/relationships/image" Target="../media/image55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07" y="2196464"/>
            <a:ext cx="11500168" cy="4661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2975" y="358858"/>
            <a:ext cx="9550400" cy="2831534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r>
              <a:rPr lang="en-US" sz="8800" dirty="0" err="1" smtClean="0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88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HP001 4 hàng" pitchFamily="34" charset="0"/>
              </a:rPr>
              <a:t>mừng</a:t>
            </a:r>
            <a:r>
              <a:rPr lang="en-US" sz="88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88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HP001 4 hàng" pitchFamily="34" charset="0"/>
              </a:rPr>
              <a:t>thầy</a:t>
            </a:r>
            <a:r>
              <a:rPr lang="en-US" sz="8800" dirty="0" smtClean="0">
                <a:solidFill>
                  <a:srgbClr val="FF0000"/>
                </a:solidFill>
                <a:latin typeface="HP001 4 hàng" pitchFamily="34" charset="0"/>
              </a:rPr>
              <a:t> cô và </a:t>
            </a:r>
            <a:r>
              <a:rPr lang="en-US" sz="8800" dirty="0" err="1" smtClean="0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88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HP001 4 hàng" pitchFamily="34" charset="0"/>
              </a:rPr>
              <a:t>em</a:t>
            </a:r>
            <a:endParaRPr lang="en-US" sz="88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2" y="800100"/>
            <a:ext cx="5777928" cy="384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259" y="800100"/>
            <a:ext cx="5491015" cy="384810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950"/>
            <a:ext cx="12192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80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-Point Star 2"/>
          <p:cNvSpPr/>
          <p:nvPr/>
        </p:nvSpPr>
        <p:spPr>
          <a:xfrm>
            <a:off x="6746754" y="1595934"/>
            <a:ext cx="3390900" cy="1614431"/>
          </a:xfrm>
          <a:prstGeom prst="star6">
            <a:avLst/>
          </a:prstGeom>
          <a:solidFill>
            <a:srgbClr val="A0C2F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dç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dµnh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6-Point Star 3"/>
          <p:cNvSpPr/>
          <p:nvPr/>
        </p:nvSpPr>
        <p:spPr>
          <a:xfrm>
            <a:off x="6587531" y="3758123"/>
            <a:ext cx="3390900" cy="1795406"/>
          </a:xfrm>
          <a:prstGeom prst="star6">
            <a:avLst/>
          </a:prstGeom>
          <a:solidFill>
            <a:srgbClr val="C1D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h­­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êng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525380" y="347281"/>
            <a:ext cx="6760240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13" name="6-Point Star 12"/>
          <p:cNvSpPr/>
          <p:nvPr/>
        </p:nvSpPr>
        <p:spPr>
          <a:xfrm>
            <a:off x="544913" y="3210365"/>
            <a:ext cx="5092607" cy="2343164"/>
          </a:xfrm>
          <a:prstGeom prst="star6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3200" dirty="0" err="1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3200" dirty="0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dịu</a:t>
            </a:r>
            <a:r>
              <a:rPr lang="en-US" sz="3200" dirty="0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d</a:t>
            </a:r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µ</a:t>
            </a:r>
            <a:r>
              <a:rPr lang="en-US" sz="3200" dirty="0" err="1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ng</a:t>
            </a:r>
            <a:endParaRPr lang="en-US" sz="3200" dirty="0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6-Point Star 13"/>
          <p:cNvSpPr/>
          <p:nvPr/>
        </p:nvSpPr>
        <p:spPr>
          <a:xfrm>
            <a:off x="1123666" y="1323833"/>
            <a:ext cx="3935103" cy="1834215"/>
          </a:xfrm>
          <a:prstGeom prst="star6">
            <a:avLst/>
          </a:prstGeom>
          <a:solidFill>
            <a:srgbClr val="A0C2F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ườ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lớn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749"/>
            <a:ext cx="12192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06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-Point Star 2"/>
          <p:cNvSpPr/>
          <p:nvPr/>
        </p:nvSpPr>
        <p:spPr>
          <a:xfrm>
            <a:off x="2381244" y="984160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6-Point Star 3"/>
          <p:cNvSpPr/>
          <p:nvPr/>
        </p:nvSpPr>
        <p:spPr>
          <a:xfrm>
            <a:off x="2302764" y="1558930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6-Point Star 9"/>
          <p:cNvSpPr/>
          <p:nvPr/>
        </p:nvSpPr>
        <p:spPr>
          <a:xfrm>
            <a:off x="2318175" y="2127363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6-Point Star 10"/>
          <p:cNvSpPr/>
          <p:nvPr/>
        </p:nvSpPr>
        <p:spPr>
          <a:xfrm>
            <a:off x="2350355" y="2741466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2375327" y="3878249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2375326" y="4494520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6-Point Star 13"/>
          <p:cNvSpPr/>
          <p:nvPr/>
        </p:nvSpPr>
        <p:spPr>
          <a:xfrm>
            <a:off x="2375326" y="5042564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6-Point Star 14"/>
          <p:cNvSpPr/>
          <p:nvPr/>
        </p:nvSpPr>
        <p:spPr>
          <a:xfrm>
            <a:off x="2390469" y="5661097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6-Point Star 15"/>
          <p:cNvSpPr/>
          <p:nvPr/>
        </p:nvSpPr>
        <p:spPr>
          <a:xfrm>
            <a:off x="7023961" y="1049819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6-Point Star 16"/>
          <p:cNvSpPr/>
          <p:nvPr/>
        </p:nvSpPr>
        <p:spPr>
          <a:xfrm>
            <a:off x="6899343" y="1531612"/>
            <a:ext cx="638172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6-Point Star 17"/>
          <p:cNvSpPr/>
          <p:nvPr/>
        </p:nvSpPr>
        <p:spPr>
          <a:xfrm>
            <a:off x="6887565" y="2029306"/>
            <a:ext cx="638172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6-Point Star 18"/>
          <p:cNvSpPr/>
          <p:nvPr/>
        </p:nvSpPr>
        <p:spPr>
          <a:xfrm>
            <a:off x="6887565" y="2570298"/>
            <a:ext cx="638172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12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043" y="166417"/>
            <a:ext cx="3690081" cy="6186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32" y="-554978"/>
            <a:ext cx="3947173" cy="3726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32" y="3790950"/>
            <a:ext cx="3438370" cy="2320187"/>
          </a:xfrm>
          <a:prstGeom prst="rect">
            <a:avLst/>
          </a:prstGeom>
        </p:spPr>
      </p:pic>
      <p:sp>
        <p:nvSpPr>
          <p:cNvPr id="32" name="6-Point Star 31"/>
          <p:cNvSpPr/>
          <p:nvPr/>
        </p:nvSpPr>
        <p:spPr>
          <a:xfrm>
            <a:off x="6899343" y="3858918"/>
            <a:ext cx="638172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6-Point Star 32"/>
          <p:cNvSpPr/>
          <p:nvPr/>
        </p:nvSpPr>
        <p:spPr>
          <a:xfrm>
            <a:off x="6887496" y="4448885"/>
            <a:ext cx="638172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14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6-Point Star 33"/>
          <p:cNvSpPr/>
          <p:nvPr/>
        </p:nvSpPr>
        <p:spPr>
          <a:xfrm>
            <a:off x="6920110" y="4990326"/>
            <a:ext cx="638172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6-Point Star 34"/>
          <p:cNvSpPr/>
          <p:nvPr/>
        </p:nvSpPr>
        <p:spPr>
          <a:xfrm>
            <a:off x="6931478" y="5580293"/>
            <a:ext cx="638172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16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6" y="5258415"/>
            <a:ext cx="12106275" cy="15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12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11751" y="937185"/>
            <a:ext cx="5210175" cy="147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70C0"/>
                </a:solidFill>
              </a:rPr>
              <a:t>Lµm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anh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khã</a:t>
            </a:r>
            <a:r>
              <a:rPr lang="en-US" sz="3200" dirty="0" smtClean="0">
                <a:solidFill>
                  <a:srgbClr val="0070C0"/>
                </a:solidFill>
              </a:rPr>
              <a:t> ®</a:t>
            </a:r>
            <a:r>
              <a:rPr lang="en-US" sz="3200" dirty="0" err="1" smtClean="0">
                <a:solidFill>
                  <a:srgbClr val="0070C0"/>
                </a:solidFill>
              </a:rPr>
              <a:t>Êy</a:t>
            </a:r>
            <a:endParaRPr lang="en-US" sz="3200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70C0"/>
                </a:solidFill>
              </a:rPr>
              <a:t>Ph¶i</a:t>
            </a:r>
            <a:r>
              <a:rPr lang="en-US" sz="3200" dirty="0" smtClean="0">
                <a:solidFill>
                  <a:srgbClr val="0070C0"/>
                </a:solidFill>
              </a:rPr>
              <a:t> ®©u </a:t>
            </a:r>
            <a:r>
              <a:rPr lang="en-US" sz="3200" dirty="0" err="1" smtClean="0">
                <a:solidFill>
                  <a:srgbClr val="0070C0"/>
                </a:solidFill>
              </a:rPr>
              <a:t>chuyÖn</a:t>
            </a:r>
            <a:r>
              <a:rPr lang="en-US" sz="3200" dirty="0" smtClean="0">
                <a:solidFill>
                  <a:srgbClr val="0070C0"/>
                </a:solidFill>
              </a:rPr>
              <a:t> ®</a:t>
            </a:r>
            <a:r>
              <a:rPr lang="en-US" sz="3200" dirty="0" err="1" smtClean="0">
                <a:solidFill>
                  <a:srgbClr val="0070C0"/>
                </a:solidFill>
              </a:rPr>
              <a:t>ïa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5147" y="350322"/>
            <a:ext cx="3931625" cy="142127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67098" y="687270"/>
            <a:ext cx="3252377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CÂU</a:t>
            </a:r>
            <a:endParaRPr lang="zh-CN" altLang="en-US" sz="2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475" y="3173890"/>
            <a:ext cx="649605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</a:rPr>
              <a:t>Víi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em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g¸i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bÐ</a:t>
            </a:r>
            <a:endParaRPr lang="en-US" sz="32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</a:rPr>
              <a:t>Ph¶i</a:t>
            </a:r>
            <a:r>
              <a:rPr lang="en-US" sz="3200" dirty="0" smtClean="0">
                <a:solidFill>
                  <a:srgbClr val="FF0000"/>
                </a:solidFill>
              </a:rPr>
              <a:t> “</a:t>
            </a:r>
            <a:r>
              <a:rPr lang="en-US" sz="3200" dirty="0" err="1" smtClean="0">
                <a:solidFill>
                  <a:srgbClr val="FF0000"/>
                </a:solidFill>
              </a:rPr>
              <a:t>ng</a:t>
            </a:r>
            <a:r>
              <a:rPr lang="en-US" sz="3600" dirty="0" err="1" smtClean="0">
                <a:solidFill>
                  <a:srgbClr val="FF0000"/>
                </a:solidFill>
              </a:rPr>
              <a:t>ư</a:t>
            </a:r>
            <a:r>
              <a:rPr lang="en-US" sz="3200" dirty="0" err="1" smtClean="0">
                <a:solidFill>
                  <a:srgbClr val="FF0000"/>
                </a:solidFill>
              </a:rPr>
              <a:t>êi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lín</a:t>
            </a:r>
            <a:r>
              <a:rPr lang="en-US" sz="3200" dirty="0" smtClean="0">
                <a:solidFill>
                  <a:srgbClr val="FF0000"/>
                </a:solidFill>
              </a:rPr>
              <a:t>” c¬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070071" y="1158780"/>
            <a:ext cx="69195" cy="42237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879696" y="1893088"/>
            <a:ext cx="69195" cy="42237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12846" y="3394882"/>
            <a:ext cx="69195" cy="42237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508221" y="4185457"/>
            <a:ext cx="69195" cy="42237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353"/>
            <a:ext cx="12192000" cy="230505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7577416" y="4185457"/>
            <a:ext cx="69195" cy="42237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8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-Point Star 2"/>
          <p:cNvSpPr/>
          <p:nvPr/>
        </p:nvSpPr>
        <p:spPr>
          <a:xfrm>
            <a:off x="3099189" y="830263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26" y="0"/>
            <a:ext cx="3690081" cy="6186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07" y="-678803"/>
            <a:ext cx="3947173" cy="3726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07" y="3667125"/>
            <a:ext cx="3438370" cy="2320187"/>
          </a:xfrm>
          <a:prstGeom prst="rect">
            <a:avLst/>
          </a:prstGeom>
        </p:spPr>
      </p:pic>
      <p:sp>
        <p:nvSpPr>
          <p:cNvPr id="22" name="6-Point Star 21"/>
          <p:cNvSpPr/>
          <p:nvPr/>
        </p:nvSpPr>
        <p:spPr>
          <a:xfrm>
            <a:off x="3099189" y="3667125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7513170" y="855340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6-Point Star 23"/>
          <p:cNvSpPr/>
          <p:nvPr/>
        </p:nvSpPr>
        <p:spPr>
          <a:xfrm>
            <a:off x="7513170" y="3667125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" y="4781550"/>
            <a:ext cx="12175269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79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86" y="971551"/>
            <a:ext cx="4449813" cy="3396690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2615776" y="1444499"/>
            <a:ext cx="905346" cy="98935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950"/>
            <a:ext cx="12192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21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289" y="1171575"/>
            <a:ext cx="4815491" cy="3040437"/>
          </a:xfrm>
          <a:prstGeom prst="rect">
            <a:avLst/>
          </a:prstGeom>
        </p:spPr>
      </p:pic>
      <p:sp>
        <p:nvSpPr>
          <p:cNvPr id="3" name="6-Point Star 2"/>
          <p:cNvSpPr/>
          <p:nvPr/>
        </p:nvSpPr>
        <p:spPr>
          <a:xfrm>
            <a:off x="2966069" y="676899"/>
            <a:ext cx="905346" cy="98935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812"/>
            <a:ext cx="12192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1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13" y="181117"/>
            <a:ext cx="4368554" cy="4267297"/>
          </a:xfrm>
          <a:prstGeom prst="rect">
            <a:avLst/>
          </a:prstGeom>
        </p:spPr>
      </p:pic>
      <p:sp>
        <p:nvSpPr>
          <p:cNvPr id="4" name="6-Point Star 3"/>
          <p:cNvSpPr/>
          <p:nvPr/>
        </p:nvSpPr>
        <p:spPr>
          <a:xfrm>
            <a:off x="3052504" y="1485442"/>
            <a:ext cx="905346" cy="98935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950"/>
            <a:ext cx="12192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77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337" y="1501113"/>
            <a:ext cx="4678291" cy="2954710"/>
          </a:xfrm>
          <a:prstGeom prst="rect">
            <a:avLst/>
          </a:prstGeom>
        </p:spPr>
      </p:pic>
      <p:sp>
        <p:nvSpPr>
          <p:cNvPr id="3" name="6-Point Star 2"/>
          <p:cNvSpPr/>
          <p:nvPr/>
        </p:nvSpPr>
        <p:spPr>
          <a:xfrm>
            <a:off x="3443740" y="1430851"/>
            <a:ext cx="1060021" cy="98935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950"/>
            <a:ext cx="12192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72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-Point Star 2"/>
          <p:cNvSpPr/>
          <p:nvPr/>
        </p:nvSpPr>
        <p:spPr>
          <a:xfrm>
            <a:off x="2178906" y="986161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43" y="147367"/>
            <a:ext cx="3690081" cy="6186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32" y="-516878"/>
            <a:ext cx="3947173" cy="3726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81" y="3609124"/>
            <a:ext cx="3438370" cy="2320187"/>
          </a:xfrm>
          <a:prstGeom prst="rect">
            <a:avLst/>
          </a:prstGeom>
        </p:spPr>
      </p:pic>
      <p:sp>
        <p:nvSpPr>
          <p:cNvPr id="22" name="6-Point Star 21"/>
          <p:cNvSpPr/>
          <p:nvPr/>
        </p:nvSpPr>
        <p:spPr>
          <a:xfrm>
            <a:off x="2178906" y="3823023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6874995" y="1016646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6-Point Star 23"/>
          <p:cNvSpPr/>
          <p:nvPr/>
        </p:nvSpPr>
        <p:spPr>
          <a:xfrm>
            <a:off x="6874995" y="3828431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7299"/>
            <a:ext cx="121920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1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me42712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4777"/>
            <a:ext cx="12192000" cy="707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981325" y="2076451"/>
            <a:ext cx="5734050" cy="439102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80412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99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 BÀI HỌC STEM </a:t>
            </a:r>
            <a:endParaRPr lang="en-US" sz="3600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99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99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632994" y="3362324"/>
            <a:ext cx="4291012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err="1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66FF33"/>
                </a:solidFill>
                <a:effectLst>
                  <a:outerShdw dist="107763" dir="18900000" algn="ctr" rotWithShape="0">
                    <a:srgbClr val="99000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M«n</a:t>
            </a:r>
            <a:r>
              <a:rPr lang="en-US" sz="2800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66FF33"/>
                </a:solidFill>
                <a:effectLst>
                  <a:outerShdw dist="107763" dir="18900000" algn="ctr" rotWithShape="0">
                    <a:srgbClr val="99000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: </a:t>
            </a:r>
            <a:r>
              <a:rPr lang="en-US" sz="2800" kern="10" dirty="0" err="1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66FF33"/>
                </a:solidFill>
                <a:effectLst>
                  <a:outerShdw dist="107763" dir="18900000" algn="ctr" rotWithShape="0">
                    <a:srgbClr val="99000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TiÕng</a:t>
            </a:r>
            <a:r>
              <a:rPr lang="en-US" sz="2800" kern="10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66FF33"/>
                </a:solidFill>
                <a:effectLst>
                  <a:outerShdw dist="107763" dir="18900000" algn="ctr" rotWithShape="0">
                    <a:srgbClr val="99000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2800" kern="10" dirty="0" err="1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66FF33"/>
                </a:solidFill>
                <a:effectLst>
                  <a:outerShdw dist="107763" dir="18900000" algn="ctr" rotWithShape="0">
                    <a:srgbClr val="99000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ViÖt</a:t>
            </a:r>
            <a:endParaRPr lang="en-US" sz="2800" kern="1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66FF33"/>
              </a:solidFill>
              <a:effectLst>
                <a:outerShdw dist="107763" dir="18900000" algn="ctr" rotWithShape="0">
                  <a:srgbClr val="990000">
                    <a:alpha val="5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3077" name="Picture 5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9851"/>
            <a:ext cx="152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932427nuvuqqts1u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06" y="685800"/>
            <a:ext cx="12382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450" y="2762249"/>
            <a:ext cx="13716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932427nuvuqqts1u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609600"/>
            <a:ext cx="12382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 Phan Công Huỳnh-Bảo Lộc-Lâm Đồng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410200"/>
            <a:ext cx="1676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 Phan Công Huỳnh-Bảo Lộc-Lâm Đồng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56260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1143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5638800"/>
            <a:ext cx="91598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WordArt 15"/>
          <p:cNvSpPr>
            <a:spLocks noChangeArrowheads="1" noChangeShapeType="1" noTextEdit="1"/>
          </p:cNvSpPr>
          <p:nvPr/>
        </p:nvSpPr>
        <p:spPr bwMode="auto">
          <a:xfrm>
            <a:off x="2928939" y="4943476"/>
            <a:ext cx="6334125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HP001 5 hàng" panose="020B0603050302020204" pitchFamily="34" charset="0"/>
              </a:rPr>
              <a:t>Giáo viên: </a:t>
            </a:r>
            <a:r>
              <a:rPr lang="en-US" sz="3600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HP001 5 hàng" panose="020B0603050302020204" pitchFamily="34" charset="0"/>
              </a:rPr>
              <a:t>Đỗ</a:t>
            </a:r>
            <a:r>
              <a:rPr lang="en-US" sz="3600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HP001 5 hàng" panose="020B0603050302020204" pitchFamily="34" charset="0"/>
              </a:rPr>
              <a:t>Thị</a:t>
            </a:r>
            <a:r>
              <a:rPr lang="en-US" sz="3600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HP001 5 hàng" panose="020B0603050302020204" pitchFamily="34" charset="0"/>
              </a:rPr>
              <a:t>Thùy</a:t>
            </a:r>
            <a:r>
              <a:rPr lang="en-US" sz="3600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HP001 5 hàng" panose="020B0603050302020204" pitchFamily="34" charset="0"/>
              </a:rPr>
              <a:t>Dương</a:t>
            </a:r>
            <a:endParaRPr lang="en-US" sz="36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sp>
        <p:nvSpPr>
          <p:cNvPr id="3088" name="WordArt 16" descr="White marble"/>
          <p:cNvSpPr>
            <a:spLocks noChangeArrowheads="1" noChangeShapeType="1" noTextEdit="1"/>
          </p:cNvSpPr>
          <p:nvPr/>
        </p:nvSpPr>
        <p:spPr bwMode="auto">
          <a:xfrm>
            <a:off x="2657475" y="276226"/>
            <a:ext cx="638175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vi-VN" sz="3600" i="1" kern="10" dirty="0">
                <a:ln w="9525"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</a:t>
            </a:r>
            <a:r>
              <a:rPr lang="en-US" sz="3600" i="1" kern="10" dirty="0">
                <a:ln w="9525"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3600" i="1" kern="10" dirty="0" err="1">
                <a:ln w="9525"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3600" i="1" kern="10" dirty="0">
              <a:ln w="9525">
                <a:round/>
                <a:headEnd/>
                <a:tailEnd/>
              </a:ln>
              <a:blipFill dpi="0" rotWithShape="0">
                <a:blip r:embed="rId9"/>
                <a:srcRect/>
                <a:tile tx="0" ty="0" sx="100000" sy="100000" flip="none" algn="tl"/>
              </a:blip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17" name="MaiTruongMenYeu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WordArt 4"/>
          <p:cNvSpPr>
            <a:spLocks noChangeArrowheads="1" noChangeShapeType="1" noTextEdit="1"/>
          </p:cNvSpPr>
          <p:nvPr/>
        </p:nvSpPr>
        <p:spPr bwMode="auto">
          <a:xfrm>
            <a:off x="4295775" y="2238375"/>
            <a:ext cx="319087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66FF33"/>
                </a:solidFill>
                <a:effectLst>
                  <a:outerShdw dist="107763" dir="18900000" algn="ctr" rotWithShape="0">
                    <a:srgbClr val="99000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Lớp 1</a:t>
            </a:r>
            <a:endParaRPr lang="en-US" sz="2800" kern="1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66FF33"/>
              </a:solidFill>
              <a:effectLst>
                <a:outerShdw dist="107763" dir="18900000" algn="ctr" rotWithShape="0">
                  <a:srgbClr val="990000">
                    <a:alpha val="5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4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68" y="38679"/>
            <a:ext cx="3690081" cy="6186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157" y="-764528"/>
            <a:ext cx="3947173" cy="3726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157" y="3581400"/>
            <a:ext cx="3438370" cy="23201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950"/>
            <a:ext cx="12192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63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6580" y="2492991"/>
            <a:ext cx="104769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6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6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6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6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6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6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6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0889" y="532292"/>
            <a:ext cx="6409553" cy="142127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2198" y="991737"/>
            <a:ext cx="3848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375"/>
            <a:ext cx="12192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74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62" y="148421"/>
            <a:ext cx="10921538" cy="4899829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399"/>
            <a:ext cx="121920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01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14 Two Students Talking Illustrations &amp;amp; Clip Art - iStock">
            <a:extLst>
              <a:ext uri="{FF2B5EF4-FFF2-40B4-BE49-F238E27FC236}">
                <a16:creationId xmlns:a16="http://schemas.microsoft.com/office/drawing/2014/main" id="{9C218D41-FF5B-4560-8347-CC335CF66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3"/>
          <a:stretch/>
        </p:blipFill>
        <p:spPr bwMode="auto">
          <a:xfrm>
            <a:off x="2971800" y="1445341"/>
            <a:ext cx="5829300" cy="498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3">
            <a:extLst>
              <a:ext uri="{FF2B5EF4-FFF2-40B4-BE49-F238E27FC236}">
                <a16:creationId xmlns:a16="http://schemas.microsoft.com/office/drawing/2014/main" id="{583D09D9-E8FE-4EEC-8BF3-5E9A4017DB41}"/>
              </a:ext>
            </a:extLst>
          </p:cNvPr>
          <p:cNvSpPr/>
          <p:nvPr/>
        </p:nvSpPr>
        <p:spPr>
          <a:xfrm>
            <a:off x="2971800" y="1235044"/>
            <a:ext cx="6515099" cy="116525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THẢO LUẬN NHÓM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5C64235-2A42-4140-B532-AC6A8F688D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699163" y="190040"/>
            <a:ext cx="2557578" cy="32552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6D01223F-B2C9-4E06-A26B-EA7927D8DC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pic>
        <p:nvPicPr>
          <p:cNvPr id="6" name="y2mate.com - Đi Học  Anh Khang  Quang Thắng  Video Lyric Kara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7" y="0"/>
            <a:ext cx="487363" cy="487363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0308"/>
            <a:ext cx="12192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20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9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59" y="100796"/>
            <a:ext cx="10921538" cy="489982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743575" y="1466850"/>
            <a:ext cx="1419225" cy="152400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562600" y="1343025"/>
            <a:ext cx="1600200" cy="80010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562600" y="2219325"/>
            <a:ext cx="1600200" cy="80010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62600" y="3785404"/>
            <a:ext cx="1838325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375"/>
            <a:ext cx="12192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96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A3709A-BED6-F63E-A11F-63247DF68716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17" name="Slide Number Placeholder 10">
            <a:extLst>
              <a:ext uri="{FF2B5EF4-FFF2-40B4-BE49-F238E27FC236}">
                <a16:creationId xmlns:a16="http://schemas.microsoft.com/office/drawing/2014/main" id="{CABB2D65-C0F4-1368-4821-0C76E7A83BCE}"/>
              </a:ext>
            </a:extLst>
          </p:cNvPr>
          <p:cNvSpPr txBox="1">
            <a:spLocks/>
          </p:cNvSpPr>
          <p:nvPr/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7B645E-C5E5-4727-B977-D372A0AA71D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8" name="Picture 2" descr="Ví dụ về dạng bài đọc dạng Short Answer Questions - Cộng đồng hỏi đáp về  địa điểm ăn uống vui chơi">
            <a:extLst>
              <a:ext uri="{FF2B5EF4-FFF2-40B4-BE49-F238E27FC236}">
                <a16:creationId xmlns:a16="http://schemas.microsoft.com/office/drawing/2014/main" id="{211E77A8-D607-D895-75F5-5FA27DE73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09" y="5405312"/>
            <a:ext cx="2197899" cy="136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6C36949-6095-C95D-DED7-0F7817889301}"/>
              </a:ext>
            </a:extLst>
          </p:cNvPr>
          <p:cNvSpPr txBox="1">
            <a:spLocks/>
          </p:cNvSpPr>
          <p:nvPr/>
        </p:nvSpPr>
        <p:spPr>
          <a:xfrm>
            <a:off x="-486691" y="419116"/>
            <a:ext cx="10486476" cy="76694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4500" b="1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EM THƯỜNG LÀM NHỮNG VIỆC NHÀ NÀO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008" y="1495211"/>
            <a:ext cx="6527777" cy="527719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499" y="181499"/>
            <a:ext cx="3277293" cy="26826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4E850-8CD9-2CFC-DB3A-A6190ABC7E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1668" b="74212"/>
          <a:stretch/>
        </p:blipFill>
        <p:spPr>
          <a:xfrm>
            <a:off x="0" y="238125"/>
            <a:ext cx="5001722" cy="128468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916B0A-9C97-0D9D-B863-D1A10E7A2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35792"/>
            <a:ext cx="7085618" cy="26940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839"/>
            <a:ext cx="12192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7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184" y="0"/>
            <a:ext cx="6081513" cy="38921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4931"/>
          <a:stretch/>
        </p:blipFill>
        <p:spPr>
          <a:xfrm>
            <a:off x="47471" y="-74748"/>
            <a:ext cx="3414286" cy="2864482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180420" y="4089184"/>
            <a:ext cx="6506308" cy="3086805"/>
          </a:xfrm>
          <a:prstGeom prst="wedgeEllipseCallout">
            <a:avLst>
              <a:gd name="adj1" fmla="val 59691"/>
              <a:gd name="adj2" fmla="val -86575"/>
            </a:avLst>
          </a:prstGeom>
          <a:solidFill>
            <a:srgbClr val="CCFFCC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8895">
              <a:spcBef>
                <a:spcPts val="800"/>
              </a:spcBef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thế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342900" indent="-342900" algn="just" defTabSz="1218895">
              <a:spcBef>
                <a:spcPts val="800"/>
              </a:spcBef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gấp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áo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nhanh</a:t>
            </a:r>
            <a:endParaRPr lang="en-US" sz="2800" b="1" kern="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 algn="just" defTabSz="1218895">
              <a:spcBef>
                <a:spcPts val="800"/>
              </a:spcBef>
              <a:buClr>
                <a:srgbClr val="000000"/>
              </a:buClr>
              <a:buFontTx/>
              <a:buChar char="-"/>
            </a:pPr>
            <a:r>
              <a:rPr lang="en-US" sz="2800" b="1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2800" b="1" kern="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khi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gấp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cả các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áo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có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cùng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kích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thước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39" y="1946084"/>
            <a:ext cx="1246350" cy="12463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5696" y="3602483"/>
            <a:ext cx="1643773" cy="14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0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68168F9-CA87-CBA1-A0AE-7D6AFD16FDB3}"/>
              </a:ext>
            </a:extLst>
          </p:cNvPr>
          <p:cNvSpPr/>
          <p:nvPr/>
        </p:nvSpPr>
        <p:spPr>
          <a:xfrm>
            <a:off x="241925" y="1886052"/>
            <a:ext cx="11223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89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cụ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C49157-5D7F-5A4A-4289-DFABD4075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810" y="2597152"/>
            <a:ext cx="8153996" cy="2969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44A8B1-0C72-6A41-8796-D27B1EDB6A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7342" b="77298"/>
          <a:stretch/>
        </p:blipFill>
        <p:spPr>
          <a:xfrm>
            <a:off x="241925" y="738127"/>
            <a:ext cx="3667104" cy="1021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98ECFBD-F0C0-470A-B557-98A41EA09FC6}"/>
              </a:ext>
            </a:extLst>
          </p:cNvPr>
          <p:cNvSpPr txBox="1">
            <a:spLocks/>
          </p:cNvSpPr>
          <p:nvPr/>
        </p:nvSpPr>
        <p:spPr>
          <a:xfrm>
            <a:off x="121446" y="0"/>
            <a:ext cx="7575167" cy="71150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4500" b="1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THỰC HÀNH TRONG VAI TRÒ HỌC SINH</a:t>
            </a:r>
          </a:p>
        </p:txBody>
      </p:sp>
      <p:pic>
        <p:nvPicPr>
          <p:cNvPr id="7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12192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1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A3709A-BED6-F63E-A11F-63247DF68716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29</a:t>
            </a:fld>
            <a:endParaRPr lang="en-US" noProof="0" dirty="0"/>
          </a:p>
        </p:txBody>
      </p:sp>
      <p:pic>
        <p:nvPicPr>
          <p:cNvPr id="3" name="Dụng cụ gấp quần áo siêu nhanh">
            <a:hlinkClick r:id="" action="ppaction://media"/>
            <a:extLst>
              <a:ext uri="{FF2B5EF4-FFF2-40B4-BE49-F238E27FC236}">
                <a16:creationId xmlns:a16="http://schemas.microsoft.com/office/drawing/2014/main" id="{944BE91F-225B-C445-07F5-25C79FA8F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337" y="104775"/>
            <a:ext cx="9019511" cy="5073475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pic>
        <p:nvPicPr>
          <p:cNvPr id="4" name="Picture Placeholder 19" descr="A picture containing table&#10;&#10;Description automatically generated">
            <a:extLst>
              <a:ext uri="{FF2B5EF4-FFF2-40B4-BE49-F238E27FC236}">
                <a16:creationId xmlns:a16="http://schemas.microsoft.com/office/drawing/2014/main" id="{1C9CB72C-60EE-88F4-C469-757998CE36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69" r="6569"/>
          <a:stretch>
            <a:fillRect/>
          </a:stretch>
        </p:blipFill>
        <p:spPr>
          <a:xfrm>
            <a:off x="8877580" y="523875"/>
            <a:ext cx="3314420" cy="3402055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B3BF973-AA3F-0138-BDB9-FF074707612C}"/>
              </a:ext>
            </a:extLst>
          </p:cNvPr>
          <p:cNvSpPr txBox="1">
            <a:spLocks/>
          </p:cNvSpPr>
          <p:nvPr/>
        </p:nvSpPr>
        <p:spPr>
          <a:xfrm>
            <a:off x="9450107" y="4224213"/>
            <a:ext cx="2553633" cy="5295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DỤNG CỤ GẤP ÁO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3EC6AC-4C19-0AA7-C3DC-04EB21E23D04}"/>
              </a:ext>
            </a:extLst>
          </p:cNvPr>
          <p:cNvSpPr txBox="1">
            <a:spLocks/>
          </p:cNvSpPr>
          <p:nvPr/>
        </p:nvSpPr>
        <p:spPr>
          <a:xfrm>
            <a:off x="2604406" y="5052073"/>
            <a:ext cx="4432599" cy="5295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GẤP ÁO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DỤNG CỤ </a:t>
            </a:r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" y="5581649"/>
            <a:ext cx="12190945" cy="12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5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penaparty.com/open-a-party-shop/images/3_23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74" y="0"/>
            <a:ext cx="122331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866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C4E1-D071-6F46-87FB-7F48926C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" y="523433"/>
            <a:ext cx="8406710" cy="1021600"/>
          </a:xfrm>
        </p:spPr>
        <p:txBody>
          <a:bodyPr/>
          <a:lstStyle/>
          <a:p>
            <a:r>
              <a:rPr lang="en-US" sz="2800" dirty="0"/>
              <a:t>THỰC HÀNH TRONG VAI TRÒ HỌC SINH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44080" y="6127608"/>
            <a:ext cx="4401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GẤP ÁO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723" y="6185364"/>
            <a:ext cx="4783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SG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565815" y="6362559"/>
            <a:ext cx="2894065" cy="233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63060E-A799-3E3F-D0DA-2A50C86D1DA6}"/>
              </a:ext>
            </a:extLst>
          </p:cNvPr>
          <p:cNvSpPr/>
          <p:nvPr/>
        </p:nvSpPr>
        <p:spPr>
          <a:xfrm>
            <a:off x="0" y="2399754"/>
            <a:ext cx="11582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95">
              <a:spcBef>
                <a:spcPts val="800"/>
              </a:spcBef>
              <a:buClr>
                <a:srgbClr val="000000"/>
              </a:buClr>
            </a:pP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Ghép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chữ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nhật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cụ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gấp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áo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pic>
        <p:nvPicPr>
          <p:cNvPr id="5" name="image82.png" descr="A picture containing text&#10;&#10;Description automatically generated">
            <a:extLst>
              <a:ext uri="{FF2B5EF4-FFF2-40B4-BE49-F238E27FC236}">
                <a16:creationId xmlns:a16="http://schemas.microsoft.com/office/drawing/2014/main" id="{6D29E880-2310-EF61-D719-70C9A98ED984}"/>
              </a:ext>
            </a:extLst>
          </p:cNvPr>
          <p:cNvPicPr/>
          <p:nvPr/>
        </p:nvPicPr>
        <p:blipFill rotWithShape="1">
          <a:blip r:embed="rId3"/>
          <a:srcRect l="54952" t="4050" r="30753" b="4985"/>
          <a:stretch/>
        </p:blipFill>
        <p:spPr bwMode="auto">
          <a:xfrm>
            <a:off x="387170" y="2991382"/>
            <a:ext cx="1181780" cy="32133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82.png" descr="A picture containing text&#10;&#10;Description automatically generated">
            <a:extLst>
              <a:ext uri="{FF2B5EF4-FFF2-40B4-BE49-F238E27FC236}">
                <a16:creationId xmlns:a16="http://schemas.microsoft.com/office/drawing/2014/main" id="{F96954AA-BC78-16CB-3366-685575F6B88F}"/>
              </a:ext>
            </a:extLst>
          </p:cNvPr>
          <p:cNvPicPr/>
          <p:nvPr/>
        </p:nvPicPr>
        <p:blipFill rotWithShape="1">
          <a:blip r:embed="rId3"/>
          <a:srcRect l="70542" t="3686" r="15861" b="51658"/>
          <a:stretch/>
        </p:blipFill>
        <p:spPr bwMode="auto">
          <a:xfrm>
            <a:off x="3042290" y="2989210"/>
            <a:ext cx="1181780" cy="15914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27263FA0-2C76-52A6-34FB-02E753AD8D25}"/>
              </a:ext>
            </a:extLst>
          </p:cNvPr>
          <p:cNvSpPr/>
          <p:nvPr/>
        </p:nvSpPr>
        <p:spPr>
          <a:xfrm>
            <a:off x="6001782" y="3997222"/>
            <a:ext cx="1918687" cy="1232089"/>
          </a:xfrm>
          <a:prstGeom prst="rightArrow">
            <a:avLst>
              <a:gd name="adj1" fmla="val 32086"/>
              <a:gd name="adj2" fmla="val 436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" name="Picture 2" descr="Question Mark l What is a Question Mark? - Teaching Wiki">
            <a:extLst>
              <a:ext uri="{FF2B5EF4-FFF2-40B4-BE49-F238E27FC236}">
                <a16:creationId xmlns:a16="http://schemas.microsoft.com/office/drawing/2014/main" id="{AA951EA7-228F-6D2C-C857-40F96F416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419" y="3386449"/>
            <a:ext cx="1727201" cy="245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82.png" descr="A picture containing text&#10;&#10;Description automatically generated">
            <a:extLst>
              <a:ext uri="{FF2B5EF4-FFF2-40B4-BE49-F238E27FC236}">
                <a16:creationId xmlns:a16="http://schemas.microsoft.com/office/drawing/2014/main" id="{D011948A-25E2-3FFD-EE84-8871B8A84B31}"/>
              </a:ext>
            </a:extLst>
          </p:cNvPr>
          <p:cNvPicPr/>
          <p:nvPr/>
        </p:nvPicPr>
        <p:blipFill rotWithShape="1">
          <a:blip r:embed="rId3"/>
          <a:srcRect l="54952" t="4050" r="30753" b="4985"/>
          <a:stretch/>
        </p:blipFill>
        <p:spPr bwMode="auto">
          <a:xfrm>
            <a:off x="1714730" y="2989210"/>
            <a:ext cx="1181780" cy="32155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82.png" descr="A picture containing text&#10;&#10;Description automatically generated">
            <a:extLst>
              <a:ext uri="{FF2B5EF4-FFF2-40B4-BE49-F238E27FC236}">
                <a16:creationId xmlns:a16="http://schemas.microsoft.com/office/drawing/2014/main" id="{CC0F3F0C-AD05-0BBF-E505-D5881599E189}"/>
              </a:ext>
            </a:extLst>
          </p:cNvPr>
          <p:cNvPicPr/>
          <p:nvPr/>
        </p:nvPicPr>
        <p:blipFill rotWithShape="1">
          <a:blip r:embed="rId3"/>
          <a:srcRect l="70542" t="3686" r="15861" b="51658"/>
          <a:stretch/>
        </p:blipFill>
        <p:spPr bwMode="auto">
          <a:xfrm>
            <a:off x="3042290" y="4613266"/>
            <a:ext cx="1181780" cy="15914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F994F1-1EC4-D0AA-8434-AFF069AC7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7266"/>
            <a:ext cx="4451175" cy="47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2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C4E1-D071-6F46-87FB-7F48926C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" y="523433"/>
            <a:ext cx="8406710" cy="1021600"/>
          </a:xfrm>
        </p:spPr>
        <p:txBody>
          <a:bodyPr/>
          <a:lstStyle/>
          <a:p>
            <a:r>
              <a:rPr lang="en-US" sz="2800" dirty="0"/>
              <a:t>THỰC HÀNH TRONG VAI TRÒ HỌC SINH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3D4BC-0089-C5FB-ECB5-B03948131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28" y="2333682"/>
            <a:ext cx="4282261" cy="3288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2EF818-1D3B-BD19-446E-FE2C7892E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707" y="3138204"/>
            <a:ext cx="7531065" cy="1588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59558" y="2984310"/>
            <a:ext cx="641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1</a:t>
            </a:r>
            <a:endParaRPr lang="en-US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3270913" y="2984310"/>
            <a:ext cx="773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2</a:t>
            </a:r>
            <a:endParaRPr lang="en-US" sz="8000" dirty="0"/>
          </a:p>
        </p:txBody>
      </p:sp>
      <p:sp>
        <p:nvSpPr>
          <p:cNvPr id="5" name="TextBox 4"/>
          <p:cNvSpPr txBox="1"/>
          <p:nvPr/>
        </p:nvSpPr>
        <p:spPr>
          <a:xfrm>
            <a:off x="1915236" y="4353636"/>
            <a:ext cx="605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3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1915236" y="2661313"/>
            <a:ext cx="759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4</a:t>
            </a:r>
            <a:endParaRPr lang="en-US" sz="6600" dirty="0"/>
          </a:p>
        </p:txBody>
      </p:sp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4552950"/>
            <a:ext cx="12190411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8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C4E1-D071-6F46-87FB-7F48926C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25" y="113858"/>
            <a:ext cx="8406710" cy="1021600"/>
          </a:xfrm>
        </p:spPr>
        <p:txBody>
          <a:bodyPr/>
          <a:lstStyle/>
          <a:p>
            <a:pPr algn="ctr"/>
            <a:r>
              <a:rPr lang="en-US" sz="2800" b="1" dirty="0"/>
              <a:t>THỰC HÀNH TRONG VAI TRÒ HỌC SINH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2AE5B-9F89-8E13-3FC6-D3AB28127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764" y="870803"/>
            <a:ext cx="10100281" cy="469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250"/>
            <a:ext cx="121920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7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character with a speech bubble&#10;&#10;Description automatically generated">
            <a:extLst>
              <a:ext uri="{FF2B5EF4-FFF2-40B4-BE49-F238E27FC236}">
                <a16:creationId xmlns:a16="http://schemas.microsoft.com/office/drawing/2014/main" id="{DD010ABB-90D1-8E54-A323-6B26AC652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161" y="762626"/>
            <a:ext cx="8305289" cy="4484856"/>
          </a:xfrm>
          <a:prstGeom prst="rect">
            <a:avLst/>
          </a:prstGeom>
          <a:noFill/>
          <a:ln w="95250" cap="sq">
            <a:noFill/>
          </a:ln>
        </p:spPr>
      </p:pic>
      <p:sp>
        <p:nvSpPr>
          <p:cNvPr id="9" name="Slide Number Placeholder 1" hidden="1">
            <a:extLst>
              <a:ext uri="{FF2B5EF4-FFF2-40B4-BE49-F238E27FC236}">
                <a16:creationId xmlns:a16="http://schemas.microsoft.com/office/drawing/2014/main" id="{6EE575C5-F88A-CD32-B1EE-F1D2EB17E25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728948" y="6385422"/>
            <a:ext cx="288000" cy="288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B67B645E-C5E5-4727-B977-D372A0AA71D9}" type="slidenum">
              <a:rPr lang="en-US" noProof="0" smtClean="0"/>
              <a:pPr>
                <a:spcAft>
                  <a:spcPts val="600"/>
                </a:spcAft>
              </a:pPr>
              <a:t>33</a:t>
            </a:fld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0007D4-C603-F9C7-FEE3-3860595E3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445"/>
            <a:ext cx="4637837" cy="6271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950"/>
            <a:ext cx="12192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628900" y="1819275"/>
            <a:ext cx="6330449" cy="1327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Ai nhanh </a:t>
            </a:r>
            <a:r>
              <a:rPr lang="en-US" sz="6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h¬n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950"/>
            <a:ext cx="12192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0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7697" y="425198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741382" y="1894529"/>
            <a:ext cx="380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0380F"/>
                </a:solidFill>
                <a:latin typeface="UTM Avo" panose="02040603050506020204" pitchFamily="18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85929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70791" y="1718609"/>
            <a:ext cx="625363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800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8000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800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3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376" y="1164877"/>
            <a:ext cx="10991022" cy="569312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77168" y="1482914"/>
            <a:ext cx="3305175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4000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Tập</a:t>
            </a:r>
            <a:r>
              <a:rPr lang="en-US" altLang="en-US" sz="4000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đọc:</a:t>
            </a:r>
            <a:endParaRPr lang="en-US" alt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362200" y="200025"/>
            <a:ext cx="7696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Thứ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HP001 4 hàng" panose="020B0603050302020204" pitchFamily="34" charset="0"/>
              </a:rPr>
              <a:t>sáu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 ng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y </a:t>
            </a:r>
            <a:r>
              <a:rPr lang="en-US" altLang="en-US" sz="3200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18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 8 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0"/>
              </a:rPr>
              <a:t>năm 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2023</a:t>
            </a:r>
            <a:endParaRPr lang="en-US" altLang="en-US" sz="3200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  <a:p>
            <a:pPr algn="ctr" defTabSz="914400" eaLnBrk="1" hangingPunct="1">
              <a:lnSpc>
                <a:spcPct val="150000"/>
              </a:lnSpc>
            </a:pPr>
            <a:r>
              <a:rPr lang="en-US" altLang="en-US" sz="3200" b="1" dirty="0" err="1" smtClean="0">
                <a:solidFill>
                  <a:srgbClr val="000000"/>
                </a:solidFill>
                <a:latin typeface="HP001 4 hàng" panose="020B0603050302020204" pitchFamily="34" charset="0"/>
              </a:rPr>
              <a:t>Ti</a:t>
            </a:r>
            <a:r>
              <a:rPr lang="en-US" altLang="en-US" sz="3200" dirty="0" err="1">
                <a:solidFill>
                  <a:srgbClr val="000000"/>
                </a:solidFill>
                <a:latin typeface="HP001 4 hàng" panose="020B0603050302020204" pitchFamily="34" charset="0"/>
              </a:rPr>
              <a:t>ế</a:t>
            </a:r>
            <a:r>
              <a:rPr lang="en-US" altLang="en-US" sz="3200" dirty="0" err="1" smtClean="0">
                <a:solidFill>
                  <a:srgbClr val="000000"/>
                </a:solidFill>
                <a:latin typeface="HP001 4 hàng" panose="020B0603050302020204" pitchFamily="34" charset="0"/>
              </a:rPr>
              <a:t>ng</a:t>
            </a:r>
            <a:r>
              <a:rPr lang="en-US" altLang="en-US" sz="3200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 Việt</a:t>
            </a:r>
            <a:endParaRPr lang="en-US" altLang="en-US" sz="3200" b="1" dirty="0">
              <a:solidFill>
                <a:srgbClr val="0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909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1219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1219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1219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1219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400" b="0">
                <a:latin typeface="VNI-Avo" pitchFamily="2" charset="0"/>
                <a:cs typeface="Arial" panose="020B0604020202020204" pitchFamily="34" charset="0"/>
              </a:rPr>
              <a:t>KHÔÛI ÑOÄNG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50463"/>
            <a:ext cx="6743700" cy="6121737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950"/>
            <a:ext cx="12192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1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extBox 6"/>
          <p:cNvSpPr txBox="1">
            <a:spLocks noChangeArrowheads="1"/>
          </p:cNvSpPr>
          <p:nvPr/>
        </p:nvSpPr>
        <p:spPr bwMode="auto">
          <a:xfrm>
            <a:off x="2362200" y="0"/>
            <a:ext cx="76962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3200" dirty="0">
                <a:latin typeface="HP001 4 hàng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altLang="en-US" sz="3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altLang="en-US" sz="3200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ngày 18 </a:t>
            </a:r>
            <a:r>
              <a:rPr lang="en-US" altLang="en-US" sz="3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8 </a:t>
            </a:r>
            <a:r>
              <a:rPr lang="en-US" altLang="en-US" sz="3200" dirty="0">
                <a:latin typeface="HP001 4 hàng" panose="020B0603050302020204" pitchFamily="34" charset="0"/>
                <a:cs typeface="Times New Roman" panose="02020603050405020304" pitchFamily="18" charset="0"/>
              </a:rPr>
              <a:t>năm </a:t>
            </a:r>
            <a:r>
              <a:rPr lang="en-US" altLang="en-US" sz="3200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2023</a:t>
            </a:r>
            <a:endParaRPr lang="en-US" altLang="en-US" sz="32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32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latin typeface="HP001 4 hàng" panose="020B0603050302020204" pitchFamily="34" charset="0"/>
                <a:cs typeface="Times New Roman" panose="02020603050405020304" pitchFamily="18" charset="0"/>
              </a:rPr>
              <a:t> Việt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48175" y="1231900"/>
            <a:ext cx="3295650" cy="133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54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Làm </a:t>
            </a:r>
            <a:r>
              <a:rPr lang="en-US" altLang="en-US" sz="54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anh</a:t>
            </a:r>
            <a:endParaRPr lang="en-US" altLang="en-US" sz="54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950"/>
            <a:ext cx="12192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13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-Point Star 2"/>
          <p:cNvSpPr/>
          <p:nvPr/>
        </p:nvSpPr>
        <p:spPr>
          <a:xfrm>
            <a:off x="2640013" y="554039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6-Point Star 3"/>
          <p:cNvSpPr/>
          <p:nvPr/>
        </p:nvSpPr>
        <p:spPr>
          <a:xfrm>
            <a:off x="2601912" y="923926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6-Point Star 9"/>
          <p:cNvSpPr/>
          <p:nvPr/>
        </p:nvSpPr>
        <p:spPr>
          <a:xfrm>
            <a:off x="2640013" y="1284288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6-Point Star 10"/>
          <p:cNvSpPr/>
          <p:nvPr/>
        </p:nvSpPr>
        <p:spPr>
          <a:xfrm>
            <a:off x="2628105" y="1644650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2616195" y="2398194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2614611" y="2769428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6-Point Star 13"/>
          <p:cNvSpPr/>
          <p:nvPr/>
        </p:nvSpPr>
        <p:spPr>
          <a:xfrm>
            <a:off x="2628105" y="3094824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6-Point Star 14"/>
          <p:cNvSpPr/>
          <p:nvPr/>
        </p:nvSpPr>
        <p:spPr>
          <a:xfrm>
            <a:off x="2617784" y="3466058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6-Point Star 15"/>
          <p:cNvSpPr/>
          <p:nvPr/>
        </p:nvSpPr>
        <p:spPr>
          <a:xfrm>
            <a:off x="2653498" y="4184636"/>
            <a:ext cx="388937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6-Point Star 16"/>
          <p:cNvSpPr/>
          <p:nvPr/>
        </p:nvSpPr>
        <p:spPr>
          <a:xfrm>
            <a:off x="2528880" y="4577818"/>
            <a:ext cx="638172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6-Point Star 17"/>
          <p:cNvSpPr/>
          <p:nvPr/>
        </p:nvSpPr>
        <p:spPr>
          <a:xfrm>
            <a:off x="2534436" y="4938180"/>
            <a:ext cx="638172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6-Point Star 18"/>
          <p:cNvSpPr/>
          <p:nvPr/>
        </p:nvSpPr>
        <p:spPr>
          <a:xfrm>
            <a:off x="2497930" y="5274448"/>
            <a:ext cx="638172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12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59" y="133350"/>
            <a:ext cx="5784131" cy="5821899"/>
          </a:xfrm>
          <a:prstGeom prst="rect">
            <a:avLst/>
          </a:prstGeom>
        </p:spPr>
      </p:pic>
      <p:sp>
        <p:nvSpPr>
          <p:cNvPr id="21" name="6-Point Star 20"/>
          <p:cNvSpPr/>
          <p:nvPr/>
        </p:nvSpPr>
        <p:spPr>
          <a:xfrm>
            <a:off x="5536838" y="4184636"/>
            <a:ext cx="638172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6-Point Star 21"/>
          <p:cNvSpPr/>
          <p:nvPr/>
        </p:nvSpPr>
        <p:spPr>
          <a:xfrm>
            <a:off x="5536838" y="4544998"/>
            <a:ext cx="638172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14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5536838" y="4856685"/>
            <a:ext cx="638172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6-Point Star 23"/>
          <p:cNvSpPr/>
          <p:nvPr/>
        </p:nvSpPr>
        <p:spPr>
          <a:xfrm>
            <a:off x="5536838" y="5254602"/>
            <a:ext cx="638172" cy="36036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16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17251"/>
            <a:ext cx="12115801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5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525380" y="347281"/>
            <a:ext cx="6760240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16" name="6-Point Star 15"/>
          <p:cNvSpPr/>
          <p:nvPr/>
        </p:nvSpPr>
        <p:spPr>
          <a:xfrm>
            <a:off x="6537278" y="1595934"/>
            <a:ext cx="3600376" cy="1743218"/>
          </a:xfrm>
          <a:prstGeom prst="star6">
            <a:avLst/>
          </a:prstGeom>
          <a:solidFill>
            <a:srgbClr val="A0C2F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dç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dµnh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6-Point Star 16"/>
          <p:cNvSpPr/>
          <p:nvPr/>
        </p:nvSpPr>
        <p:spPr>
          <a:xfrm>
            <a:off x="1123666" y="1323833"/>
            <a:ext cx="3935103" cy="1834215"/>
          </a:xfrm>
          <a:prstGeom prst="star6">
            <a:avLst/>
          </a:prstGeom>
          <a:solidFill>
            <a:srgbClr val="A0C2F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ườ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lớn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52950"/>
            <a:ext cx="1210627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9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班干部竞选自我介绍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1600</TotalTime>
  <Words>293</Words>
  <Application>Microsoft Office PowerPoint</Application>
  <PresentationFormat>Widescreen</PresentationFormat>
  <Paragraphs>112</Paragraphs>
  <Slides>36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SimSun</vt:lpstr>
      <vt:lpstr>.VnArial</vt:lpstr>
      <vt:lpstr>.VnAristote</vt:lpstr>
      <vt:lpstr>.VnAvant</vt:lpstr>
      <vt:lpstr>Arial</vt:lpstr>
      <vt:lpstr>Calibri</vt:lpstr>
      <vt:lpstr>Calibri Light</vt:lpstr>
      <vt:lpstr>等线</vt:lpstr>
      <vt:lpstr>HP001 4 hàng</vt:lpstr>
      <vt:lpstr>HP001 5 hàng</vt:lpstr>
      <vt:lpstr>Times New Roman</vt:lpstr>
      <vt:lpstr>UTM Avo</vt:lpstr>
      <vt:lpstr>VNI-Avo</vt:lpstr>
      <vt:lpstr>方正静蕾简体</vt:lpstr>
      <vt:lpstr>汉仪喵小姐简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 TRONG VAI TRÒ HỌC SINH</vt:lpstr>
      <vt:lpstr>THỰC HÀNH TRONG VAI TRÒ HỌC SINH</vt:lpstr>
      <vt:lpstr>THỰC HÀNH TRONG VAI TRÒ HỌC SINH</vt:lpstr>
      <vt:lpstr>PowerPoint Presentation</vt:lpstr>
      <vt:lpstr>Ai nhanh h¬n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卡通小学生班干部竞选自我介绍PPT模板</dc:title>
  <dc:creator>win</dc:creator>
  <cp:lastModifiedBy>Admin</cp:lastModifiedBy>
  <cp:revision>160</cp:revision>
  <dcterms:created xsi:type="dcterms:W3CDTF">2017-07-24T02:09:30Z</dcterms:created>
  <dcterms:modified xsi:type="dcterms:W3CDTF">2023-08-17T18:26:20Z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2052-10.1.0.6660</vt:lpwstr>
  </property>
</Properties>
</file>