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15" r:id="rId2"/>
    <p:sldId id="269" r:id="rId3"/>
    <p:sldId id="427" r:id="rId4"/>
    <p:sldId id="428" r:id="rId5"/>
    <p:sldId id="429" r:id="rId6"/>
    <p:sldId id="430" r:id="rId7"/>
    <p:sldId id="425" r:id="rId8"/>
    <p:sldId id="417" r:id="rId9"/>
    <p:sldId id="419" r:id="rId10"/>
    <p:sldId id="420" r:id="rId11"/>
    <p:sldId id="421" r:id="rId12"/>
    <p:sldId id="422" r:id="rId13"/>
    <p:sldId id="423" r:id="rId14"/>
    <p:sldId id="424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FD8F1-1A76-40C3-8C74-3260094CB53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0974C-5E57-417B-8B65-564F9AB6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7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3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3788" y="5033779"/>
            <a:ext cx="12188212" cy="2163708"/>
            <a:chOff x="-69575" y="4694291"/>
            <a:chExt cx="12188212" cy="21637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08069" y="-2142254"/>
            <a:ext cx="6352692" cy="10850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4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0EE8B64-155A-B809-554E-9C7883D15B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GIF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GIF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GIF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211504" y="96079"/>
            <a:ext cx="11768992" cy="5933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196741" y="2136338"/>
            <a:ext cx="9530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17 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ÔN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LẠI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HỌC</a:t>
            </a:r>
            <a:endParaRPr lang="en-US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1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79"/>
            <a:ext cx="12192000" cy="63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844"/>
            <a:ext cx="121920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771816" y="2634367"/>
            <a:ext cx="0" cy="2593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63094" y="2493404"/>
            <a:ext cx="6946707" cy="461665"/>
            <a:chOff x="696044" y="2101755"/>
            <a:chExt cx="6946707" cy="46166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016160" y="2361063"/>
              <a:ext cx="4626591" cy="5459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96044" y="2101755"/>
              <a:ext cx="2429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tiền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anh</a:t>
              </a:r>
              <a:endParaRPr lang="en-US" sz="2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608695" y="2245031"/>
              <a:ext cx="0" cy="25930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97943" y="2274599"/>
              <a:ext cx="0" cy="25930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97129" y="3140527"/>
            <a:ext cx="5074687" cy="461665"/>
            <a:chOff x="657373" y="2772779"/>
            <a:chExt cx="5074687" cy="46166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002503" y="2893319"/>
              <a:ext cx="0" cy="25930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32060" y="2893319"/>
              <a:ext cx="0" cy="25930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7373" y="2772779"/>
              <a:ext cx="2181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tiền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em</a:t>
              </a:r>
              <a:endParaRPr lang="en-US" sz="24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3018432" y="3003611"/>
              <a:ext cx="2713628" cy="148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ight Brace 22"/>
          <p:cNvSpPr/>
          <p:nvPr/>
        </p:nvSpPr>
        <p:spPr>
          <a:xfrm rot="5400000">
            <a:off x="6486066" y="1975781"/>
            <a:ext cx="448131" cy="1876634"/>
          </a:xfrm>
          <a:prstGeom prst="rightBrace">
            <a:avLst>
              <a:gd name="adj1" fmla="val 47187"/>
              <a:gd name="adj2" fmla="val 483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26471" y="2886802"/>
            <a:ext cx="203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300 000 </a:t>
            </a:r>
            <a:r>
              <a:rPr lang="en-US" sz="2400" dirty="0" err="1"/>
              <a:t>đồng</a:t>
            </a:r>
            <a:endParaRPr lang="en-US" sz="2400" dirty="0"/>
          </a:p>
        </p:txBody>
      </p:sp>
      <p:sp>
        <p:nvSpPr>
          <p:cNvPr id="25" name="Right Brace 24"/>
          <p:cNvSpPr/>
          <p:nvPr/>
        </p:nvSpPr>
        <p:spPr>
          <a:xfrm>
            <a:off x="7832628" y="2634367"/>
            <a:ext cx="395785" cy="1172617"/>
          </a:xfrm>
          <a:prstGeom prst="rightBrace">
            <a:avLst>
              <a:gd name="adj1" fmla="val 47548"/>
              <a:gd name="adj2" fmla="val 464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28413" y="2959065"/>
            <a:ext cx="260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1 600 000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9" name="Right Brace 28"/>
          <p:cNvSpPr/>
          <p:nvPr/>
        </p:nvSpPr>
        <p:spPr>
          <a:xfrm rot="16200000">
            <a:off x="5261713" y="324083"/>
            <a:ext cx="218940" cy="4462816"/>
          </a:xfrm>
          <a:prstGeom prst="rightBrace">
            <a:avLst>
              <a:gd name="adj1" fmla="val 101539"/>
              <a:gd name="adj2" fmla="val 511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5400000" flipV="1">
            <a:off x="4244966" y="2194517"/>
            <a:ext cx="340071" cy="2713625"/>
          </a:xfrm>
          <a:prstGeom prst="rightBrace">
            <a:avLst>
              <a:gd name="adj1" fmla="val 101539"/>
              <a:gd name="adj2" fmla="val 511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40580" y="1847073"/>
            <a:ext cx="51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42088" y="3600772"/>
            <a:ext cx="51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08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9" grpId="0" animBg="1"/>
      <p:bldP spid="31" grpId="0" animBg="1"/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88DF25-7927-4448-5AEE-3BBF07845376}"/>
              </a:ext>
            </a:extLst>
          </p:cNvPr>
          <p:cNvSpPr/>
          <p:nvPr/>
        </p:nvSpPr>
        <p:spPr>
          <a:xfrm>
            <a:off x="1282148" y="432887"/>
            <a:ext cx="5327374" cy="7498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270"/>
            <a:ext cx="12192000" cy="516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9120" y="466351"/>
            <a:ext cx="518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nhóm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7" y="914399"/>
            <a:ext cx="10298720" cy="498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3227" y="268068"/>
            <a:ext cx="19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5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525367"/>
            <a:ext cx="10904561" cy="501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58111"/>
              </p:ext>
            </p:extLst>
          </p:nvPr>
        </p:nvGraphicFramePr>
        <p:xfrm>
          <a:off x="709683" y="2210937"/>
          <a:ext cx="1026311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5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545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13945" y="2863509"/>
            <a:ext cx="77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4329" y="2876911"/>
            <a:ext cx="77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17353" y="2827109"/>
            <a:ext cx="77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6288" y="3815589"/>
            <a:ext cx="9730852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phút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não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xem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nhanh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Hãy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bảng</a:t>
            </a:r>
            <a:r>
              <a:rPr lang="en-US" sz="3200" b="1" dirty="0">
                <a:solidFill>
                  <a:srgbClr val="002060"/>
                </a:solidFill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</a:rPr>
              <a:t>lần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lượt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nhé</a:t>
            </a:r>
            <a:r>
              <a:rPr lang="en-US" sz="3200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5109" y="2883714"/>
            <a:ext cx="125559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0933" y="2899634"/>
            <a:ext cx="125559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0709" y="2885986"/>
            <a:ext cx="125559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720</a:t>
            </a:r>
          </a:p>
        </p:txBody>
      </p:sp>
    </p:spTree>
    <p:extLst>
      <p:ext uri="{BB962C8B-B14F-4D97-AF65-F5344CB8AC3E}">
        <p14:creationId xmlns:p14="http://schemas.microsoft.com/office/powerpoint/2010/main" val="260918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 animBg="1"/>
      <p:bldP spid="6" grpId="1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>
            <a:fillRect/>
          </a:stretch>
        </p:blipFill>
        <p:spPr>
          <a:xfrm>
            <a:off x="3757935" y="4191993"/>
            <a:ext cx="4563799" cy="21395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0" y="4855566"/>
            <a:ext cx="12188212" cy="2163708"/>
            <a:chOff x="-69575" y="4694291"/>
            <a:chExt cx="12188212" cy="216370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-43771" y="-521324"/>
            <a:ext cx="12231983" cy="2202195"/>
            <a:chOff x="-16409" y="-6727"/>
            <a:chExt cx="9125471" cy="167779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92904" y="2657546"/>
            <a:ext cx="3997224" cy="399722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0857867" y="2157492"/>
            <a:ext cx="1600685" cy="116426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1606310" y="2317954"/>
            <a:ext cx="852242" cy="61988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5687" y="3038534"/>
            <a:ext cx="3535793" cy="353579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414512" y="2119743"/>
            <a:ext cx="852242" cy="619880"/>
          </a:xfrm>
          <a:prstGeom prst="rect">
            <a:avLst/>
          </a:prstGeom>
        </p:spPr>
      </p:pic>
      <p:pic>
        <p:nvPicPr>
          <p:cNvPr id="16" name="PA_图片 2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8" r="4029"/>
          <a:stretch>
            <a:fillRect/>
          </a:stretch>
        </p:blipFill>
        <p:spPr>
          <a:xfrm>
            <a:off x="2417577" y="244832"/>
            <a:ext cx="7738189" cy="49895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86" y="-271693"/>
            <a:ext cx="1170434" cy="1170434"/>
          </a:xfrm>
          <a:prstGeom prst="rect">
            <a:avLst/>
          </a:prstGeom>
        </p:spPr>
      </p:pic>
      <p:pic>
        <p:nvPicPr>
          <p:cNvPr id="19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82" y="898741"/>
            <a:ext cx="1170434" cy="11704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3D0088-1DDA-8EAE-CB1C-81123C73C2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7745" y="1792181"/>
            <a:ext cx="7425572" cy="255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2" y="-1"/>
            <a:ext cx="11430376" cy="59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096" y="3333415"/>
            <a:ext cx="8560903" cy="21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AC784F-9E49-4021-AFFB-447E09884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429983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864490" y="618683"/>
            <a:ext cx="9911362" cy="3685151"/>
          </a:xfrm>
          <a:prstGeom prst="hexagon">
            <a:avLst/>
          </a:prstGeom>
          <a:gradFill flip="none" rotWithShape="1">
            <a:gsLst>
              <a:gs pos="32000">
                <a:schemeClr val="accent4">
                  <a:lumMod val="60000"/>
                  <a:lumOff val="40000"/>
                </a:schemeClr>
              </a:gs>
              <a:gs pos="83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Ong Non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đang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đi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tìm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bông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hoa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để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hút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mật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Nhưng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chú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ONG NON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muốn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hút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được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mật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hoa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thì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phải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trả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lời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hỏi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hãy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Ong Non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hút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được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thật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nhiều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mật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hoa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nhé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26" y="-396241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0" y="3713435"/>
            <a:ext cx="2206387" cy="2216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3010236"/>
            <a:ext cx="3190875" cy="2587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881">
            <a:off x="9180415" y="3527933"/>
            <a:ext cx="3190875" cy="2587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079">
            <a:off x="7942489" y="3144691"/>
            <a:ext cx="3190875" cy="25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D79C5F-DD76-4D34-B6D6-2513F485B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514"/>
            <a:ext cx="12191999" cy="644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" y="2868436"/>
            <a:ext cx="2527765" cy="2527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26" y="10937"/>
            <a:ext cx="2857500" cy="2857500"/>
          </a:xfrm>
          <a:prstGeom prst="rect">
            <a:avLst/>
          </a:prstGeom>
        </p:spPr>
      </p:pic>
      <p:sp>
        <p:nvSpPr>
          <p:cNvPr id="7" name="Speech Bubble: Rectangle with Corners Rounded 7"/>
          <p:cNvSpPr/>
          <p:nvPr/>
        </p:nvSpPr>
        <p:spPr>
          <a:xfrm>
            <a:off x="1025912" y="830122"/>
            <a:ext cx="7047571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3 x 5 x 6 x 20  </a:t>
            </a:r>
          </a:p>
        </p:txBody>
      </p:sp>
      <p:sp>
        <p:nvSpPr>
          <p:cNvPr id="8" name="Rectangle: Rounded Corners 18"/>
          <p:cNvSpPr/>
          <p:nvPr/>
        </p:nvSpPr>
        <p:spPr>
          <a:xfrm>
            <a:off x="336076" y="5445117"/>
            <a:ext cx="252776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1800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60" y="2868436"/>
            <a:ext cx="2576681" cy="2576681"/>
          </a:xfrm>
          <a:prstGeom prst="rect">
            <a:avLst/>
          </a:prstGeom>
        </p:spPr>
      </p:pic>
      <p:sp>
        <p:nvSpPr>
          <p:cNvPr id="10" name="Rectangle: Rounded Corners 20"/>
          <p:cNvSpPr/>
          <p:nvPr/>
        </p:nvSpPr>
        <p:spPr>
          <a:xfrm>
            <a:off x="3016245" y="5445117"/>
            <a:ext cx="3023368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180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55" y="2868436"/>
            <a:ext cx="2576681" cy="2576681"/>
          </a:xfrm>
          <a:prstGeom prst="rect">
            <a:avLst/>
          </a:prstGeom>
        </p:spPr>
      </p:pic>
      <p:sp>
        <p:nvSpPr>
          <p:cNvPr id="12" name="Rectangle: Rounded Corners 22"/>
          <p:cNvSpPr/>
          <p:nvPr/>
        </p:nvSpPr>
        <p:spPr>
          <a:xfrm>
            <a:off x="6192018" y="5436281"/>
            <a:ext cx="2791486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18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50" y="2868436"/>
            <a:ext cx="2576681" cy="2576681"/>
          </a:xfrm>
          <a:prstGeom prst="rect">
            <a:avLst/>
          </a:prstGeom>
        </p:spPr>
      </p:pic>
      <p:sp>
        <p:nvSpPr>
          <p:cNvPr id="14" name="Rectangle: Rounded Corners 24"/>
          <p:cNvSpPr/>
          <p:nvPr/>
        </p:nvSpPr>
        <p:spPr>
          <a:xfrm>
            <a:off x="9127523" y="5445117"/>
            <a:ext cx="2712172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D. 300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88" y="1603081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1173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decel="7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2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B860B-CFC0-4283-96A9-5A87249A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514"/>
            <a:ext cx="12191999" cy="644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7" name="Rectangle: Rounded Corners 18"/>
          <p:cNvSpPr/>
          <p:nvPr/>
        </p:nvSpPr>
        <p:spPr>
          <a:xfrm>
            <a:off x="352407" y="5381471"/>
            <a:ext cx="2610224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5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75" y="2523973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/>
          <p:cNvSpPr/>
          <p:nvPr/>
        </p:nvSpPr>
        <p:spPr>
          <a:xfrm>
            <a:off x="3250859" y="5381472"/>
            <a:ext cx="270987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798" y="2467859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/>
          <p:cNvSpPr/>
          <p:nvPr/>
        </p:nvSpPr>
        <p:spPr>
          <a:xfrm>
            <a:off x="6284849" y="5381473"/>
            <a:ext cx="2485422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5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/>
          <p:cNvSpPr/>
          <p:nvPr/>
        </p:nvSpPr>
        <p:spPr>
          <a:xfrm>
            <a:off x="900491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5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7"/>
          <p:cNvSpPr/>
          <p:nvPr/>
        </p:nvSpPr>
        <p:spPr>
          <a:xfrm>
            <a:off x="3098043" y="634698"/>
            <a:ext cx="5906872" cy="188927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2 x 4 x 5 x 8 x 25 x 125 : 100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848674" y="5568287"/>
            <a:ext cx="221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10 000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272" y="5479221"/>
            <a:ext cx="221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1 000 000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03497" y="5479221"/>
            <a:ext cx="250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10 000 000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447530" y="5479221"/>
            <a:ext cx="226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41625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1237 0.1356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14778-17C5-47A3-B2AD-54EEF2147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515"/>
            <a:ext cx="12191999" cy="644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2219174"/>
            <a:ext cx="2934336" cy="293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7" name="Rectangle: Rounded Corners 18"/>
          <p:cNvSpPr/>
          <p:nvPr/>
        </p:nvSpPr>
        <p:spPr>
          <a:xfrm>
            <a:off x="121528" y="5210407"/>
            <a:ext cx="2934336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8" y="2263943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/>
          <p:cNvSpPr/>
          <p:nvPr/>
        </p:nvSpPr>
        <p:spPr>
          <a:xfrm>
            <a:off x="6053181" y="5198279"/>
            <a:ext cx="2934336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22"/>
          <p:cNvSpPr/>
          <p:nvPr/>
        </p:nvSpPr>
        <p:spPr>
          <a:xfrm>
            <a:off x="3125912" y="5198278"/>
            <a:ext cx="2886325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08" y="2219174"/>
            <a:ext cx="2934336" cy="2934336"/>
          </a:xfrm>
          <a:prstGeom prst="rect">
            <a:avLst/>
          </a:prstGeom>
        </p:spPr>
      </p:pic>
      <p:sp>
        <p:nvSpPr>
          <p:cNvPr id="12" name="Rectangle: Rounded Corners 24"/>
          <p:cNvSpPr/>
          <p:nvPr/>
        </p:nvSpPr>
        <p:spPr>
          <a:xfrm>
            <a:off x="9023202" y="5198278"/>
            <a:ext cx="316879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Rectangle with Corners Rounded 7"/>
          <p:cNvSpPr/>
          <p:nvPr/>
        </p:nvSpPr>
        <p:spPr>
          <a:xfrm>
            <a:off x="1742196" y="1170816"/>
            <a:ext cx="6473756" cy="1204652"/>
          </a:xfrm>
          <a:prstGeom prst="wedgeRoundRectCallout">
            <a:avLst>
              <a:gd name="adj1" fmla="val 88316"/>
              <a:gd name="adj2" fmla="val 13919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07" y="2219174"/>
            <a:ext cx="2934336" cy="29343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" y="1041608"/>
            <a:ext cx="1600706" cy="1607820"/>
          </a:xfrm>
          <a:prstGeom prst="rect">
            <a:avLst/>
          </a:prstGeom>
        </p:spPr>
      </p:pic>
      <p:sp>
        <p:nvSpPr>
          <p:cNvPr id="16" name="Text Box 23">
            <a:extLst>
              <a:ext uri="{FF2B5EF4-FFF2-40B4-BE49-F238E27FC236}">
                <a16:creationId xmlns:a16="http://schemas.microsoft.com/office/drawing/2014/main" id="{CC374A65-8D20-9431-7278-7683ECFA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5700" y="2438400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</a:rPr>
              <a:t>C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B55F3204-BB7B-0175-B358-E1C0F2311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439" y="651277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CAA7D982-1A75-80A2-1BE1-3395B1D1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740" y="559954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4802" y="1180001"/>
            <a:ext cx="614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+mj-lt"/>
              </a:rPr>
              <a:t>Ư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ớc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rồi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quả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sau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:    77 : 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23835" y="5295330"/>
            <a:ext cx="58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22693" y="5325396"/>
            <a:ext cx="79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73823" y="5348898"/>
            <a:ext cx="92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48970" y="5325396"/>
            <a:ext cx="58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232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55235 0.1238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6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4259">
            <a:off x="2590325" y="214261"/>
            <a:ext cx="1841152" cy="2157969"/>
          </a:xfrm>
          <a:prstGeom prst="rect">
            <a:avLst/>
          </a:prstGeom>
        </p:spPr>
      </p:pic>
      <p:pic>
        <p:nvPicPr>
          <p:cNvPr id="7" name="图片 14" descr="6ccb8bc6dbe83c6ae811819d70909b6f"/>
          <p:cNvPicPr>
            <a:picLocks noChangeAspect="1"/>
          </p:cNvPicPr>
          <p:nvPr/>
        </p:nvPicPr>
        <p:blipFill>
          <a:blip r:embed="rId3"/>
          <a:srcRect t="29675"/>
          <a:stretch>
            <a:fillRect/>
          </a:stretch>
        </p:blipFill>
        <p:spPr>
          <a:xfrm>
            <a:off x="19154" y="3108960"/>
            <a:ext cx="12261215" cy="4059461"/>
          </a:xfrm>
          <a:prstGeom prst="rect">
            <a:avLst/>
          </a:prstGeom>
        </p:spPr>
      </p:pic>
      <p:pic>
        <p:nvPicPr>
          <p:cNvPr id="8" name="Picture 7" descr="A picture containing toy, doll, vector graphics&#10;&#10;Description automatically generated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07" y="1955409"/>
            <a:ext cx="4226358" cy="5313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7C11C-01B5-D473-B238-9C802BF99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268" y="2293034"/>
            <a:ext cx="6161649" cy="157558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514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8130C6-044C-1B30-87E4-B87413418810}"/>
              </a:ext>
            </a:extLst>
          </p:cNvPr>
          <p:cNvSpPr/>
          <p:nvPr/>
        </p:nvSpPr>
        <p:spPr>
          <a:xfrm>
            <a:off x="616004" y="117824"/>
            <a:ext cx="8647266" cy="8348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342"/>
            <a:ext cx="12129689" cy="509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746" y="222749"/>
            <a:ext cx="855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87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52901"/>
              </p:ext>
            </p:extLst>
          </p:nvPr>
        </p:nvGraphicFramePr>
        <p:xfrm>
          <a:off x="576777" y="1640930"/>
          <a:ext cx="10470886" cy="2921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5144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bát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3200" dirty="0"/>
                        <a:t>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3200" dirty="0"/>
                        <a:t>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32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3200" baseline="0" dirty="0"/>
                        <a:t>          1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549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Sô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3200" b="1" baseline="0" dirty="0" err="1">
                          <a:solidFill>
                            <a:schemeClr val="bg1"/>
                          </a:solidFill>
                        </a:rPr>
                        <a:t>tiền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6" y="1322362"/>
            <a:ext cx="10515579" cy="163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24982"/>
              </p:ext>
            </p:extLst>
          </p:nvPr>
        </p:nvGraphicFramePr>
        <p:xfrm>
          <a:off x="11096335" y="2952744"/>
          <a:ext cx="1041917" cy="169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533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Tổng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số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tiền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6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95638" y="3757958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8758" y="3757957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9606" y="3757956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17664" y="3757955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11559" y="3764773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4" y="15402"/>
            <a:ext cx="11920695" cy="117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6" y="4554494"/>
            <a:ext cx="11368583" cy="72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1865" y="5540384"/>
            <a:ext cx="1165384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Trung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người</a:t>
            </a:r>
            <a:r>
              <a:rPr lang="en-US" sz="3600" b="1" dirty="0">
                <a:solidFill>
                  <a:srgbClr val="FF0000"/>
                </a:solidFill>
              </a:rPr>
              <a:t> = …………………………….…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4937" y="5513391"/>
            <a:ext cx="714684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Tổng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tiền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phải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trả</a:t>
            </a:r>
            <a:r>
              <a:rPr lang="en-US" sz="3600" b="1" dirty="0">
                <a:solidFill>
                  <a:srgbClr val="FFFF00"/>
                </a:solidFill>
              </a:rPr>
              <a:t> : </a:t>
            </a:r>
            <a:r>
              <a:rPr lang="en-US" sz="3600" b="1" dirty="0" err="1">
                <a:solidFill>
                  <a:srgbClr val="FFFF00"/>
                </a:solidFill>
              </a:rPr>
              <a:t>Tổng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người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99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469</TotalTime>
  <Words>225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Times New Roman</vt:lpstr>
      <vt:lpstr>UTM Avo</vt:lpstr>
      <vt:lpstr>www.99ppt.com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Dieu Linh</cp:lastModifiedBy>
  <cp:revision>95</cp:revision>
  <dcterms:created xsi:type="dcterms:W3CDTF">2023-08-10T04:53:54Z</dcterms:created>
  <dcterms:modified xsi:type="dcterms:W3CDTF">2024-01-02T01:50:23Z</dcterms:modified>
  <cp:category>9Slide.vn</cp:category>
</cp:coreProperties>
</file>