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"/>
  </p:notesMasterIdLst>
  <p:sldIdLst>
    <p:sldId id="273" r:id="rId4"/>
    <p:sldId id="257" r:id="rId5"/>
    <p:sldId id="450" r:id="rId6"/>
    <p:sldId id="264" r:id="rId7"/>
    <p:sldId id="443" r:id="rId8"/>
    <p:sldId id="414" r:id="rId9"/>
    <p:sldId id="451" r:id="rId10"/>
    <p:sldId id="279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3" autoAdjust="0"/>
    <p:restoredTop sz="95211" autoAdjust="0"/>
  </p:normalViewPr>
  <p:slideViewPr>
    <p:cSldViewPr snapToGrid="0">
      <p:cViewPr varScale="1">
        <p:scale>
          <a:sx n="117" d="100"/>
          <a:sy n="117" d="100"/>
        </p:scale>
        <p:origin x="3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151-1CD7-3BF8-13C4-EA5CA966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6FAF3-0AE3-1DBC-678A-18E695C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53FD-385F-60B2-A9F7-9AA9EF43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24BD-63C5-F45B-87E4-631DE2EA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566E9-AD30-7149-F50C-EC76F9D1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D3DC-3D97-70B8-FD04-5F77E47E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135E6-0FE4-E8DD-6F37-F41EFC5E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FF72-C352-6716-49F2-951DCA2C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8B3B9-9F44-4224-CE2A-B5DF6D80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BFB4-07D4-39A9-664F-A0D850D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C0B15-61B6-7F80-B95D-5DF90FA4B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9D1AD-0DCB-14A5-05B4-C0441FC9B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C089-8CB3-17D1-958E-355E50E4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353CF-9F74-090F-05B9-6C736DF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A790-A092-9DB6-D512-58CD729E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5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1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1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7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3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4F7D-E111-AB6B-63F4-D9155732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35C4-B319-E564-4064-6EA878FC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AA924-18B4-A147-E5CA-26A9D59A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F2A2-E146-ACF3-D730-1F377A55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68944-86E0-5E7A-44DE-D5A52C28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1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834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8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77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4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485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3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4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C1B-26FA-A0A7-BD22-52F94795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F746-9A6B-32CD-2665-BE72A2713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E53CC-EDA1-355E-EE7C-8C15FD58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C65C-0C42-96CF-543F-1434C819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8E874-66FB-7E39-FB16-BC83D44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14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7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A302-94E2-7BE7-32B7-30F27C61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EBA1-7914-DF17-DA79-2E5F1063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471F1-516C-12D1-0C93-02120D5A4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0D52-9261-32E7-B89A-F2572E08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07DF8-0472-4362-D1EE-9C04A29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4BA44-41D6-CBF8-3F70-A5AC0B1F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7355-AA9B-425A-37E2-1A254B2F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7D27E-7998-E4FF-3C83-B787268B8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13138-072D-74E9-CCAD-255707EA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C06B7-5820-9FE6-6E63-1D2FE825A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F14B2-41B6-A71E-2AF7-2E7161A7B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2AA8F-2F22-51AE-F2D6-9CAC2B59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C837B-B424-4694-F688-72E9CDBD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75C32-ED3D-9B76-A7EB-B9A566B8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357C-D84A-DD7D-EF31-14326646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D3AE-4C17-B77C-0678-609A95C7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8884C-6C5E-FFEC-4AA8-F3C0DB9A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CE62-2FD9-4FEC-21E6-B249516B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BE74F-05B0-404D-EBAD-C71BCC34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B231E-112F-8B2A-88DE-A9D63575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873F-853A-3EA5-598E-F42A0E06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7F50-1328-6B05-04BE-2E19A13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A4D0-E354-10F4-5FCE-3DDC64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A3B1F-1889-48F7-0B5F-C43FFA563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1F31-6EE5-9BD9-AEF6-9B4D0052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8D46-89CA-8856-5B27-50A56F9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EA1A5-77DB-4132-B048-DA78683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BD4C-4239-B373-0120-8379B94B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AE692-0600-60B3-9184-89779B33E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7F3BE-4ED6-C65F-FC3D-0C1B863E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133B5-62A4-78AC-10A8-D6AE3728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4D515-B1D4-B0CD-6B08-E3D15B2A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4394-6830-3023-A498-CC638D0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DB3CE-6B9C-2205-2880-CA62928A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B6F2A-36BD-9E20-704E-59BE3A63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5870-1987-A6B7-0204-9EB13C768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42A2-3F02-02A2-FA51-14A12519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E9D4-9F0C-E2A6-F304-D66AEC22D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61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384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98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810344" y="2606634"/>
            <a:ext cx="882792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 14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đọc 2: Lời kêu gọi toàn dân tập thể dục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7D905-B160-9B0E-1056-0CB3C360A46E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92873-23C6-749E-47EF-82B3AF5881C2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5ADEC2-6003-30F1-F45C-8372529B5794}"/>
              </a:ext>
            </a:extLst>
          </p:cNvPr>
          <p:cNvGrpSpPr/>
          <p:nvPr/>
        </p:nvGrpSpPr>
        <p:grpSpPr>
          <a:xfrm>
            <a:off x="10571356" y="746199"/>
            <a:ext cx="1510717" cy="1729393"/>
            <a:chOff x="930253" y="1555705"/>
            <a:chExt cx="1279160" cy="1392063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CE500A70-66E9-272D-FC1D-3A739C4D2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318E22-B356-D3BF-617C-77DE605020CE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21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4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4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" y="1"/>
            <a:ext cx="12190413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1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312811B2-839B-EEE0-3440-23B99B9CD575}"/>
              </a:ext>
            </a:extLst>
          </p:cNvPr>
          <p:cNvGrpSpPr/>
          <p:nvPr/>
        </p:nvGrpSpPr>
        <p:grpSpPr>
          <a:xfrm>
            <a:off x="1185314" y="1716326"/>
            <a:ext cx="9821370" cy="1167945"/>
            <a:chOff x="33243" y="-218137"/>
            <a:chExt cx="3630108" cy="2294710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13E2698-F703-82B4-A77C-5EAC20EAEDF4}"/>
                </a:ext>
              </a:extLst>
            </p:cNvPr>
            <p:cNvSpPr/>
            <p:nvPr/>
          </p:nvSpPr>
          <p:spPr>
            <a:xfrm>
              <a:off x="33243" y="-218137"/>
              <a:ext cx="3630108" cy="2294710"/>
            </a:xfrm>
            <a:custGeom>
              <a:avLst/>
              <a:gdLst/>
              <a:ahLst/>
              <a:cxnLst/>
              <a:rect l="l" t="t" r="r" b="b"/>
              <a:pathLst>
                <a:path w="3630108" h="2294710">
                  <a:moveTo>
                    <a:pt x="2691208" y="2283522"/>
                  </a:moveTo>
                  <a:cubicBezTo>
                    <a:pt x="2691208" y="2283522"/>
                    <a:pt x="2271456" y="2294709"/>
                    <a:pt x="1808871" y="2292088"/>
                  </a:cubicBezTo>
                  <a:cubicBezTo>
                    <a:pt x="1635190" y="2289925"/>
                    <a:pt x="1057073" y="2282101"/>
                    <a:pt x="1057073" y="2282101"/>
                  </a:cubicBezTo>
                  <a:cubicBezTo>
                    <a:pt x="812931" y="2273267"/>
                    <a:pt x="565145" y="2256285"/>
                    <a:pt x="398404" y="2198108"/>
                  </a:cubicBezTo>
                  <a:cubicBezTo>
                    <a:pt x="120505" y="2101146"/>
                    <a:pt x="0" y="1923618"/>
                    <a:pt x="0" y="905351"/>
                  </a:cubicBezTo>
                  <a:lnTo>
                    <a:pt x="0" y="9053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730715" y="7673"/>
                  </a:cubicBezTo>
                  <a:cubicBezTo>
                    <a:pt x="2052529" y="0"/>
                    <a:pt x="2516456" y="7673"/>
                    <a:pt x="2516456" y="7673"/>
                  </a:cubicBezTo>
                  <a:cubicBezTo>
                    <a:pt x="2884764" y="15152"/>
                    <a:pt x="3248077" y="84484"/>
                    <a:pt x="3445817" y="207066"/>
                  </a:cubicBezTo>
                  <a:cubicBezTo>
                    <a:pt x="3596834" y="300683"/>
                    <a:pt x="3630108" y="425358"/>
                    <a:pt x="3620968" y="905351"/>
                  </a:cubicBezTo>
                  <a:lnTo>
                    <a:pt x="3620968" y="905362"/>
                  </a:lnTo>
                  <a:cubicBezTo>
                    <a:pt x="3620968" y="2041583"/>
                    <a:pt x="3337971" y="2255681"/>
                    <a:pt x="2691208" y="2283522"/>
                  </a:cubicBezTo>
                  <a:close/>
                </a:path>
              </a:pathLst>
            </a:custGeom>
            <a:solidFill>
              <a:srgbClr val="D1D899"/>
            </a:solidFill>
          </p:spPr>
          <p:txBody>
            <a:bodyPr/>
            <a:lstStyle/>
            <a:p>
              <a:endParaRPr lang="en-US" sz="10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3" name="Picture 2" descr="A screenshot of a text&#10;&#10;Description automatically generated">
            <a:extLst>
              <a:ext uri="{FF2B5EF4-FFF2-40B4-BE49-F238E27FC236}">
                <a16:creationId xmlns:a16="http://schemas.microsoft.com/office/drawing/2014/main" id="{2A821733-9952-0E0F-C0D4-7EC6AB8BD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8" t="24696" r="4281" b="41595"/>
          <a:stretch/>
        </p:blipFill>
        <p:spPr>
          <a:xfrm>
            <a:off x="1" y="0"/>
            <a:ext cx="121158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6509" y="416410"/>
            <a:ext cx="5656319" cy="584723"/>
          </a:xfrm>
          <a:prstGeom prst="rect">
            <a:avLst/>
          </a:prstGeom>
        </p:spPr>
        <p:txBody>
          <a:bodyPr wrap="none" lIns="91390" tIns="45694" rIns="91390" bIns="45694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kêu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dục</a:t>
            </a:r>
            <a:endParaRPr 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3707" y="1001124"/>
            <a:ext cx="11624987" cy="5632259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pPr indent="800100" algn="just"/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,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,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,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ớt</a:t>
            </a:r>
            <a:r>
              <a:rPr lang="en-US" sz="2800" dirty="0"/>
              <a:t> </a:t>
            </a:r>
            <a:r>
              <a:rPr lang="en-US" sz="2800" dirty="0" err="1"/>
              <a:t>tức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ớt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tức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. </a:t>
            </a:r>
          </a:p>
          <a:p>
            <a:pPr indent="800100" algn="just"/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, </a:t>
            </a:r>
            <a:r>
              <a:rPr lang="en-US" sz="2800" dirty="0" err="1"/>
              <a:t>bồi</a:t>
            </a:r>
            <a:r>
              <a:rPr lang="en-US" sz="2800" dirty="0"/>
              <a:t> </a:t>
            </a:r>
            <a:r>
              <a:rPr lang="en-US" sz="2800" dirty="0" err="1"/>
              <a:t>bổ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bổn</a:t>
            </a:r>
            <a:r>
              <a:rPr lang="en-US" sz="2800" dirty="0"/>
              <a:t>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tốn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,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. </a:t>
            </a:r>
            <a:r>
              <a:rPr lang="en-US" sz="2800" dirty="0" err="1"/>
              <a:t>Gái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, </a:t>
            </a:r>
            <a:r>
              <a:rPr lang="en-US" sz="2800" dirty="0" err="1"/>
              <a:t>già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r>
              <a:rPr lang="en-US" sz="2800" dirty="0"/>
              <a:t> </a:t>
            </a:r>
            <a:r>
              <a:rPr lang="en-US" sz="2800" dirty="0" err="1"/>
              <a:t>dậy</a:t>
            </a:r>
            <a:r>
              <a:rPr lang="en-US" sz="2800" dirty="0"/>
              <a:t>,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phút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huyết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,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thần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,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.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cường</a:t>
            </a:r>
            <a:r>
              <a:rPr lang="en-US" sz="2800" dirty="0"/>
              <a:t> </a:t>
            </a:r>
            <a:r>
              <a:rPr lang="en-US" sz="2800" dirty="0" err="1"/>
              <a:t>thf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thịnh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ta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/>
              <a:t>                                                                             </a:t>
            </a:r>
            <a:r>
              <a:rPr lang="en-US" sz="2400" dirty="0" err="1"/>
              <a:t>Ngày</a:t>
            </a:r>
            <a:r>
              <a:rPr lang="en-US" sz="2400" dirty="0"/>
              <a:t> 27-3-1946</a:t>
            </a:r>
          </a:p>
          <a:p>
            <a:pPr indent="800100" algn="just"/>
            <a:r>
              <a:rPr lang="en-US" sz="2400" dirty="0"/>
              <a:t>                                                                                            HỒ CHÍ MINH</a:t>
            </a:r>
            <a:endParaRPr lang="vi-VN" sz="2400" dirty="0"/>
          </a:p>
          <a:p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60656" y="4919073"/>
            <a:ext cx="11908024" cy="461665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pPr lvl="0"/>
            <a:r>
              <a:rPr lang="en-US" sz="2400">
                <a:solidFill>
                  <a:prstClr val="black"/>
                </a:solidFill>
              </a:rPr>
              <a:t>  </a:t>
            </a:r>
            <a:endParaRPr lang="vi-VN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656" y="4919073"/>
            <a:ext cx="11908024" cy="461665"/>
          </a:xfrm>
          <a:prstGeom prst="rect">
            <a:avLst/>
          </a:prstGeom>
        </p:spPr>
        <p:txBody>
          <a:bodyPr wrap="square" lIns="91390" tIns="45694" rIns="91390" bIns="45694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  </a:t>
            </a:r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9527" y="2398165"/>
            <a:ext cx="371916" cy="3911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131353" y="1121973"/>
            <a:ext cx="344033" cy="37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1</a:t>
            </a:r>
            <a:endParaRPr lang="vi-VN" sz="2800" b="1" dirty="0"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6996" y="987470"/>
            <a:ext cx="110966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0100" algn="just"/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,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,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,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ớt</a:t>
            </a:r>
            <a:r>
              <a:rPr lang="en-US" sz="2800" dirty="0"/>
              <a:t> </a:t>
            </a:r>
            <a:r>
              <a:rPr lang="en-US" sz="2800" dirty="0" err="1"/>
              <a:t>tức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</a:t>
            </a:r>
            <a:r>
              <a:rPr lang="en-US" sz="2800" dirty="0" err="1"/>
              <a:t>ớt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tức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. </a:t>
            </a:r>
          </a:p>
          <a:p>
            <a:pPr indent="800100" algn="just"/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, </a:t>
            </a:r>
            <a:r>
              <a:rPr lang="en-US" sz="2800" dirty="0" err="1"/>
              <a:t>bồi</a:t>
            </a:r>
            <a:r>
              <a:rPr lang="en-US" sz="2800" dirty="0"/>
              <a:t> </a:t>
            </a:r>
            <a:r>
              <a:rPr lang="en-US" sz="2800" dirty="0" err="1"/>
              <a:t>bổ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bổn</a:t>
            </a:r>
            <a:r>
              <a:rPr lang="en-US" sz="2800" dirty="0"/>
              <a:t> </a:t>
            </a:r>
            <a:r>
              <a:rPr lang="en-US" sz="2800" dirty="0" err="1"/>
              <a:t>phận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tốn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,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khăn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. </a:t>
            </a:r>
            <a:r>
              <a:rPr lang="en-US" sz="2800" dirty="0" err="1"/>
              <a:t>Gái</a:t>
            </a:r>
            <a:r>
              <a:rPr lang="en-US" sz="2800" dirty="0"/>
              <a:t> </a:t>
            </a:r>
            <a:r>
              <a:rPr lang="en-US" sz="2800" dirty="0" err="1"/>
              <a:t>trai</a:t>
            </a:r>
            <a:r>
              <a:rPr lang="en-US" sz="2800" dirty="0"/>
              <a:t>, </a:t>
            </a:r>
            <a:r>
              <a:rPr lang="en-US" sz="2800" dirty="0" err="1"/>
              <a:t>già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lúc</a:t>
            </a:r>
            <a:r>
              <a:rPr lang="en-US" sz="2800" dirty="0"/>
              <a:t> </a:t>
            </a:r>
            <a:r>
              <a:rPr lang="en-US" sz="2800" dirty="0" err="1"/>
              <a:t>ngủ</a:t>
            </a:r>
            <a:r>
              <a:rPr lang="en-US" sz="2800" dirty="0"/>
              <a:t> </a:t>
            </a:r>
            <a:r>
              <a:rPr lang="en-US" sz="2800" dirty="0" err="1"/>
              <a:t>dậy</a:t>
            </a:r>
            <a:r>
              <a:rPr lang="en-US" sz="2800" dirty="0"/>
              <a:t>,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phút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huyết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, </a:t>
            </a:r>
            <a:r>
              <a:rPr lang="en-US" sz="2800" dirty="0" err="1"/>
              <a:t>tinh</a:t>
            </a:r>
            <a:r>
              <a:rPr lang="en-US" sz="2800" dirty="0"/>
              <a:t> </a:t>
            </a:r>
            <a:r>
              <a:rPr lang="en-US" sz="2800" dirty="0" err="1"/>
              <a:t>thần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,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.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cường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thịnh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ta </a:t>
            </a:r>
            <a:r>
              <a:rPr lang="en-US" sz="2800" dirty="0" err="1"/>
              <a:t>ai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gắng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.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,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.</a:t>
            </a:r>
          </a:p>
          <a:p>
            <a:pPr indent="800100" algn="just"/>
            <a:r>
              <a:rPr lang="en-US" sz="2800" dirty="0"/>
              <a:t>                                                                           </a:t>
            </a:r>
            <a:r>
              <a:rPr lang="en-US" sz="2800" dirty="0" err="1"/>
              <a:t>Ngày</a:t>
            </a:r>
            <a:r>
              <a:rPr lang="en-US" sz="2800" dirty="0"/>
              <a:t> 27-3-1946</a:t>
            </a:r>
          </a:p>
          <a:p>
            <a:pPr indent="800100" algn="just"/>
            <a:r>
              <a:rPr lang="en-US" sz="2800" dirty="0"/>
              <a:t>                                                                            HỒ CHÍ MINH</a:t>
            </a:r>
            <a:endParaRPr lang="vi-VN" sz="2800" dirty="0"/>
          </a:p>
        </p:txBody>
      </p:sp>
      <p:sp>
        <p:nvSpPr>
          <p:cNvPr id="14" name="Rectangle 13"/>
          <p:cNvSpPr/>
          <p:nvPr/>
        </p:nvSpPr>
        <p:spPr>
          <a:xfrm>
            <a:off x="3407149" y="402747"/>
            <a:ext cx="5656319" cy="584723"/>
          </a:xfrm>
          <a:prstGeom prst="rect">
            <a:avLst/>
          </a:prstGeom>
        </p:spPr>
        <p:txBody>
          <a:bodyPr wrap="none" lIns="91390" tIns="45694" rIns="91390" bIns="45694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kêu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dục</a:t>
            </a:r>
            <a:endParaRPr lang="vi-VN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3F5075-AA5C-5CFF-F341-BCDB79A42FF6}"/>
              </a:ext>
            </a:extLst>
          </p:cNvPr>
          <p:cNvSpPr/>
          <p:nvPr/>
        </p:nvSpPr>
        <p:spPr>
          <a:xfrm>
            <a:off x="1103469" y="4499936"/>
            <a:ext cx="344033" cy="37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4" rIns="91390" bIns="45694" rtlCol="0" anchor="ctr"/>
          <a:lstStyle/>
          <a:p>
            <a:pPr algn="ctr"/>
            <a:r>
              <a:rPr lang="en-US" sz="2800" b="1" dirty="0">
                <a:cs typeface="Times New Roman" pitchFamily="18" charset="0"/>
              </a:rPr>
              <a:t>3</a:t>
            </a:r>
            <a:endParaRPr lang="vi-VN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5A538C-361F-6B1C-5B97-FA8A6415852A}"/>
              </a:ext>
            </a:extLst>
          </p:cNvPr>
          <p:cNvSpPr txBox="1"/>
          <p:nvPr/>
        </p:nvSpPr>
        <p:spPr>
          <a:xfrm>
            <a:off x="783771" y="842781"/>
            <a:ext cx="10863942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vi-VN" sz="2800" b="0" i="1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vi-VN" sz="28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    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Mỗi một người dân yếu ớt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 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tức là cả nước yếu ớt,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 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mỗi một người dân mạnh khoẻ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là cả nước mạnh khoẻ</a:t>
            </a:r>
            <a:r>
              <a:rPr lang="vi-VN" sz="4000" b="0" i="1" dirty="0">
                <a:effectLst/>
                <a:latin typeface="Open Sans" panose="020B0606030504020204" pitchFamily="34" charset="0"/>
              </a:rPr>
              <a:t>.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//</a:t>
            </a:r>
            <a:endParaRPr lang="vi-VN" sz="4000" b="0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vi-VN" sz="4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vi-VN" sz="4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    Ngày nào cũng tập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thì khí huyết lưu thông,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tinh thần đầy đủ,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 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như vậy là sức khoẻ.</a:t>
            </a:r>
            <a:r>
              <a:rPr lang="vi-VN" sz="4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//</a:t>
            </a:r>
            <a:endParaRPr lang="vi-VN" sz="4000" b="0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6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38E61-7994-7498-B9CC-56AFBC91F331}"/>
              </a:ext>
            </a:extLst>
          </p:cNvPr>
          <p:cNvSpPr txBox="1"/>
          <p:nvPr/>
        </p:nvSpPr>
        <p:spPr>
          <a:xfrm>
            <a:off x="580571" y="16841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Giải thích từ khó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F40AB5B3-8C61-1636-F5E0-4DA0BFB86781}"/>
              </a:ext>
            </a:extLst>
          </p:cNvPr>
          <p:cNvGrpSpPr/>
          <p:nvPr/>
        </p:nvGrpSpPr>
        <p:grpSpPr>
          <a:xfrm>
            <a:off x="1519239" y="2410484"/>
            <a:ext cx="1744848" cy="684928"/>
            <a:chOff x="0" y="-4262"/>
            <a:chExt cx="13983125" cy="6255119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64856DB-D7A3-B29E-233A-267079F63490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solidFill>
              <a:srgbClr val="D1D899"/>
            </a:solidFill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5BFBF8B6-5E1E-B446-EC91-94BCC957FE94}"/>
              </a:ext>
            </a:extLst>
          </p:cNvPr>
          <p:cNvGrpSpPr/>
          <p:nvPr/>
        </p:nvGrpSpPr>
        <p:grpSpPr>
          <a:xfrm>
            <a:off x="5120911" y="2373993"/>
            <a:ext cx="1744848" cy="684928"/>
            <a:chOff x="0" y="-4262"/>
            <a:chExt cx="13983125" cy="6255119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F820E23-C55E-6C87-A6DA-9A58FB53A9B5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5">
            <a:extLst>
              <a:ext uri="{FF2B5EF4-FFF2-40B4-BE49-F238E27FC236}">
                <a16:creationId xmlns:a16="http://schemas.microsoft.com/office/drawing/2014/main" id="{952AC56C-63EC-3A05-78CE-DED9DB016617}"/>
              </a:ext>
            </a:extLst>
          </p:cNvPr>
          <p:cNvGrpSpPr/>
          <p:nvPr/>
        </p:nvGrpSpPr>
        <p:grpSpPr>
          <a:xfrm>
            <a:off x="9045164" y="2410515"/>
            <a:ext cx="1744848" cy="684928"/>
            <a:chOff x="0" y="-4262"/>
            <a:chExt cx="13983125" cy="625511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342705A-3EB2-3700-1CDC-6AA0A8D987ED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5">
            <a:extLst>
              <a:ext uri="{FF2B5EF4-FFF2-40B4-BE49-F238E27FC236}">
                <a16:creationId xmlns:a16="http://schemas.microsoft.com/office/drawing/2014/main" id="{3A3F0F21-3F1A-62F9-CC8A-F0E20055166A}"/>
              </a:ext>
            </a:extLst>
          </p:cNvPr>
          <p:cNvGrpSpPr/>
          <p:nvPr/>
        </p:nvGrpSpPr>
        <p:grpSpPr>
          <a:xfrm>
            <a:off x="3346053" y="4584544"/>
            <a:ext cx="1744848" cy="684928"/>
            <a:chOff x="0" y="-4262"/>
            <a:chExt cx="13983125" cy="6255119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8534687-83D3-AAC2-34B2-233DD6CF7558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5">
            <a:extLst>
              <a:ext uri="{FF2B5EF4-FFF2-40B4-BE49-F238E27FC236}">
                <a16:creationId xmlns:a16="http://schemas.microsoft.com/office/drawing/2014/main" id="{54F65107-03BF-D598-5AD8-D9749383E561}"/>
              </a:ext>
            </a:extLst>
          </p:cNvPr>
          <p:cNvGrpSpPr/>
          <p:nvPr/>
        </p:nvGrpSpPr>
        <p:grpSpPr>
          <a:xfrm>
            <a:off x="7025094" y="4584544"/>
            <a:ext cx="1744848" cy="684928"/>
            <a:chOff x="0" y="-4262"/>
            <a:chExt cx="13983125" cy="625511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B8D76A4D-235C-B54E-A9F7-32E5282DAF02}"/>
                </a:ext>
              </a:extLst>
            </p:cNvPr>
            <p:cNvSpPr/>
            <p:nvPr/>
          </p:nvSpPr>
          <p:spPr>
            <a:xfrm>
              <a:off x="0" y="-4262"/>
              <a:ext cx="13983125" cy="6255119"/>
            </a:xfrm>
            <a:custGeom>
              <a:avLst/>
              <a:gdLst/>
              <a:ahLst/>
              <a:cxnLst/>
              <a:rect l="l" t="t" r="r" b="b"/>
              <a:pathLst>
                <a:path w="13983125" h="6255119">
                  <a:moveTo>
                    <a:pt x="13044224" y="6243932"/>
                  </a:moveTo>
                  <a:cubicBezTo>
                    <a:pt x="13044224" y="6243932"/>
                    <a:pt x="12624472" y="6255119"/>
                    <a:pt x="12161887" y="6252498"/>
                  </a:cubicBezTo>
                  <a:cubicBezTo>
                    <a:pt x="4423626" y="6250335"/>
                    <a:pt x="1057073" y="6242511"/>
                    <a:pt x="1057073" y="6242511"/>
                  </a:cubicBezTo>
                  <a:cubicBezTo>
                    <a:pt x="812931" y="6233677"/>
                    <a:pt x="565145" y="6216696"/>
                    <a:pt x="398404" y="6158518"/>
                  </a:cubicBezTo>
                  <a:cubicBezTo>
                    <a:pt x="120505" y="6061556"/>
                    <a:pt x="0" y="5884028"/>
                    <a:pt x="0" y="2035489"/>
                  </a:cubicBezTo>
                  <a:lnTo>
                    <a:pt x="0" y="2035446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9807636" y="7673"/>
                  </a:cubicBezTo>
                  <a:cubicBezTo>
                    <a:pt x="12405545" y="0"/>
                    <a:pt x="12869473" y="7673"/>
                    <a:pt x="12869473" y="7673"/>
                  </a:cubicBezTo>
                  <a:cubicBezTo>
                    <a:pt x="13237780" y="15152"/>
                    <a:pt x="13601092" y="84484"/>
                    <a:pt x="13798834" y="207066"/>
                  </a:cubicBezTo>
                  <a:cubicBezTo>
                    <a:pt x="13949849" y="300683"/>
                    <a:pt x="13983125" y="425358"/>
                    <a:pt x="13973984" y="2035489"/>
                  </a:cubicBezTo>
                  <a:lnTo>
                    <a:pt x="13973984" y="2035533"/>
                  </a:lnTo>
                  <a:cubicBezTo>
                    <a:pt x="13973984" y="6001993"/>
                    <a:pt x="13690988" y="6216091"/>
                    <a:pt x="13044224" y="6243932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100">
                <a:latin typeface="UTM Avo" panose="02040603050506020204" pitchFamily="18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4802FE1-8CB8-E37C-3855-E34E9FC08E50}"/>
              </a:ext>
            </a:extLst>
          </p:cNvPr>
          <p:cNvSpPr txBox="1"/>
          <p:nvPr/>
        </p:nvSpPr>
        <p:spPr>
          <a:xfrm>
            <a:off x="1689785" y="2525742"/>
            <a:ext cx="158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D708619-6F76-1EAE-9961-B70098673E9D}"/>
              </a:ext>
            </a:extLst>
          </p:cNvPr>
          <p:cNvSpPr txBox="1"/>
          <p:nvPr/>
        </p:nvSpPr>
        <p:spPr>
          <a:xfrm>
            <a:off x="5436484" y="2491328"/>
            <a:ext cx="158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Bồi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bổ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BF4C9B-BFA2-ABA7-9D03-E2CB372DB7A8}"/>
              </a:ext>
            </a:extLst>
          </p:cNvPr>
          <p:cNvSpPr txBox="1"/>
          <p:nvPr/>
        </p:nvSpPr>
        <p:spPr>
          <a:xfrm>
            <a:off x="9128383" y="2514514"/>
            <a:ext cx="176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Bổn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phận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140F85-941C-D576-40F9-035052E38AF6}"/>
              </a:ext>
            </a:extLst>
          </p:cNvPr>
          <p:cNvSpPr txBox="1"/>
          <p:nvPr/>
        </p:nvSpPr>
        <p:spPr>
          <a:xfrm>
            <a:off x="3475959" y="4683441"/>
            <a:ext cx="183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huyết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284250-D2EB-0217-37A9-4C9AA14B28C5}"/>
              </a:ext>
            </a:extLst>
          </p:cNvPr>
          <p:cNvSpPr txBox="1"/>
          <p:nvPr/>
        </p:nvSpPr>
        <p:spPr>
          <a:xfrm>
            <a:off x="7120344" y="4727271"/>
            <a:ext cx="194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C77A15-021A-E82D-77D1-5B7ADEFF3DE4}"/>
              </a:ext>
            </a:extLst>
          </p:cNvPr>
          <p:cNvSpPr txBox="1"/>
          <p:nvPr/>
        </p:nvSpPr>
        <p:spPr>
          <a:xfrm>
            <a:off x="750689" y="3194309"/>
            <a:ext cx="3335082" cy="141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hế độ xã hội đảm bảo quyền làm chủ của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 dân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F52124B-5573-EC13-1BB8-57F932EA3DFF}"/>
              </a:ext>
            </a:extLst>
          </p:cNvPr>
          <p:cNvSpPr txBox="1"/>
          <p:nvPr/>
        </p:nvSpPr>
        <p:spPr>
          <a:xfrm>
            <a:off x="4780327" y="3184670"/>
            <a:ext cx="2353444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àm cho khỏe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mạnh hơn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BCF09FB-7B12-2829-14CE-300305970E62}"/>
              </a:ext>
            </a:extLst>
          </p:cNvPr>
          <p:cNvSpPr txBox="1"/>
          <p:nvPr/>
        </p:nvSpPr>
        <p:spPr>
          <a:xfrm>
            <a:off x="2607532" y="5286865"/>
            <a:ext cx="3335082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nl-NL" sz="20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ơi sức và máu, tạo nên sức sống của 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 người 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6E5337-6003-8881-0F26-08D8F90A3D61}"/>
              </a:ext>
            </a:extLst>
          </p:cNvPr>
          <p:cNvSpPr txBox="1"/>
          <p:nvPr/>
        </p:nvSpPr>
        <p:spPr>
          <a:xfrm>
            <a:off x="6512553" y="5401973"/>
            <a:ext cx="2769930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20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Thông suốt, không bị </a:t>
            </a:r>
            <a:r>
              <a:rPr lang="nl-NL" sz="20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ứ đọng</a:t>
            </a:r>
            <a:r>
              <a:rPr lang="nl-NL" sz="200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6E233E-A6F5-2520-6755-715EBF9B3C09}"/>
              </a:ext>
            </a:extLst>
          </p:cNvPr>
          <p:cNvSpPr txBox="1"/>
          <p:nvPr/>
        </p:nvSpPr>
        <p:spPr>
          <a:xfrm>
            <a:off x="8740866" y="3184670"/>
            <a:ext cx="2353444" cy="48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Việc phải làm</a:t>
            </a:r>
            <a:endParaRPr lang="nl-NL" sz="2000" dirty="0">
              <a:solidFill>
                <a:srgbClr val="000000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482</Words>
  <Application>Microsoft Macintosh PowerPoint</Application>
  <PresentationFormat>Widescreen</PresentationFormat>
  <Paragraphs>37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UTM Avo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Hiền Thu</cp:lastModifiedBy>
  <cp:revision>23</cp:revision>
  <dcterms:created xsi:type="dcterms:W3CDTF">2023-10-19T01:35:13Z</dcterms:created>
  <dcterms:modified xsi:type="dcterms:W3CDTF">2023-12-05T13:57:21Z</dcterms:modified>
</cp:coreProperties>
</file>