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  <p:sldMasterId id="2147483692" r:id="rId4"/>
  </p:sldMasterIdLst>
  <p:notesMasterIdLst>
    <p:notesMasterId r:id="rId17"/>
  </p:notesMasterIdLst>
  <p:sldIdLst>
    <p:sldId id="289" r:id="rId5"/>
    <p:sldId id="290" r:id="rId6"/>
    <p:sldId id="285" r:id="rId7"/>
    <p:sldId id="260" r:id="rId8"/>
    <p:sldId id="266" r:id="rId9"/>
    <p:sldId id="287" r:id="rId10"/>
    <p:sldId id="261" r:id="rId11"/>
    <p:sldId id="262" r:id="rId12"/>
    <p:sldId id="291" r:id="rId13"/>
    <p:sldId id="283" r:id="rId14"/>
    <p:sldId id="267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9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98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627067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05" r:id="rId14"/>
  </p:sldLayoutIdLst>
  <p:transition>
    <p:random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529783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tiết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toán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2392150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" y="0"/>
            <a:ext cx="12192000" cy="6817299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716439" y="1206629"/>
            <a:ext cx="3157978" cy="2017337"/>
          </a:xfrm>
          <a:prstGeom prst="cloudCallout">
            <a:avLst>
              <a:gd name="adj1" fmla="val 32439"/>
              <a:gd name="adj2" fmla="val 234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Ba </a:t>
            </a:r>
            <a:r>
              <a:rPr lang="en-US" sz="3600" dirty="0" err="1"/>
              <a:t>lô</a:t>
            </a:r>
            <a:r>
              <a:rPr lang="en-US" sz="3600" dirty="0"/>
              <a:t> </a:t>
            </a:r>
            <a:r>
              <a:rPr lang="en-US" sz="3600" dirty="0" err="1"/>
              <a:t>nặng</a:t>
            </a:r>
            <a:r>
              <a:rPr lang="en-US" sz="3600" dirty="0"/>
              <a:t> </a:t>
            </a:r>
            <a:r>
              <a:rPr lang="en-US" sz="3600" dirty="0" err="1"/>
              <a:t>2kg</a:t>
            </a:r>
            <a:endParaRPr 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44" y="154005"/>
            <a:ext cx="12098956" cy="6439301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578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08464" y="2161868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38: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gam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73526" y="1"/>
            <a:ext cx="4328792" cy="19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227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49" y="442762"/>
            <a:ext cx="9326879" cy="4918510"/>
          </a:xfrm>
          <a:prstGeom prst="rect">
            <a:avLst/>
          </a:prstGeom>
        </p:spPr>
      </p:pic>
      <p:pic>
        <p:nvPicPr>
          <p:cNvPr id="5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3649" y="279132"/>
            <a:ext cx="10393761" cy="592946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5963" y="404261"/>
            <a:ext cx="7948412" cy="6140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963" y="404261"/>
            <a:ext cx="10663160" cy="597728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14897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61534" y="5737474"/>
            <a:ext cx="723305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892982" y="5737474"/>
            <a:ext cx="723305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41"/>
            <a:ext cx="10680569" cy="3271101"/>
          </a:xfrm>
          <a:prstGeom prst="rect">
            <a:avLst/>
          </a:prstGeom>
        </p:spPr>
      </p:pic>
      <p:sp>
        <p:nvSpPr>
          <p:cNvPr id="7" name="Text Box 3"/>
          <p:cNvSpPr txBox="1"/>
          <p:nvPr/>
        </p:nvSpPr>
        <p:spPr>
          <a:xfrm>
            <a:off x="4376648" y="2037304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=24 kg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10496215" y="1963461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=8 kg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4384758" y="2697893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=19 kg</a:t>
            </a:r>
          </a:p>
        </p:txBody>
      </p:sp>
      <p:sp>
        <p:nvSpPr>
          <p:cNvPr id="11" name="Text Box 3"/>
          <p:cNvSpPr txBox="1"/>
          <p:nvPr/>
        </p:nvSpPr>
        <p:spPr>
          <a:xfrm>
            <a:off x="10650972" y="2771167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=29 kg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59621" y="2868343"/>
            <a:ext cx="6570846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gam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66950" y="3757208"/>
            <a:ext cx="4405751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29+3 = 32  (kg 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42490" y="4544720"/>
            <a:ext cx="4265340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32 kg.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97582" y="1979478"/>
            <a:ext cx="209938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0618"/>
            <a:ext cx="11566689" cy="17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117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5" grpId="0" animBg="1"/>
      <p:bldP spid="15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70</Words>
  <Application>Microsoft Office PowerPoint</Application>
  <PresentationFormat>Widescreen</PresentationFormat>
  <Paragraphs>20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微软雅黑</vt:lpstr>
      <vt:lpstr>SimSun</vt:lpstr>
      <vt:lpstr>SimSun</vt:lpstr>
      <vt:lpstr>.VnAvant</vt:lpstr>
      <vt:lpstr>Arial</vt:lpstr>
      <vt:lpstr>Arial-Rounded</vt:lpstr>
      <vt:lpstr>Calibri</vt:lpstr>
      <vt:lpstr>Calibri Light</vt:lpstr>
      <vt:lpstr>inpin heiti</vt:lpstr>
      <vt:lpstr>ITC Avant Garde Std Bk</vt:lpstr>
      <vt:lpstr>Montserrat ExtraBold</vt:lpstr>
      <vt:lpstr>Times New Roman</vt:lpstr>
      <vt:lpstr>UTM Avo</vt:lpstr>
      <vt:lpstr>2_Office Theme</vt:lpstr>
      <vt:lpstr>1_Office Theme</vt:lpstr>
      <vt:lpstr>4_Office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20</cp:revision>
  <dcterms:created xsi:type="dcterms:W3CDTF">2021-05-13T04:17:00Z</dcterms:created>
  <dcterms:modified xsi:type="dcterms:W3CDTF">2021-06-26T04:36:26Z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